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677" r:id="rId2"/>
    <p:sldMasterId id="2147483683" r:id="rId3"/>
  </p:sldMasterIdLst>
  <p:notesMasterIdLst>
    <p:notesMasterId r:id="rId28"/>
  </p:notesMasterIdLst>
  <p:sldIdLst>
    <p:sldId id="256" r:id="rId4"/>
    <p:sldId id="257" r:id="rId5"/>
    <p:sldId id="329" r:id="rId6"/>
    <p:sldId id="330" r:id="rId7"/>
    <p:sldId id="357" r:id="rId8"/>
    <p:sldId id="265" r:id="rId9"/>
    <p:sldId id="332" r:id="rId10"/>
    <p:sldId id="333" r:id="rId11"/>
    <p:sldId id="335" r:id="rId12"/>
    <p:sldId id="334" r:id="rId13"/>
    <p:sldId id="347" r:id="rId14"/>
    <p:sldId id="345" r:id="rId15"/>
    <p:sldId id="346" r:id="rId16"/>
    <p:sldId id="348" r:id="rId17"/>
    <p:sldId id="349" r:id="rId18"/>
    <p:sldId id="350" r:id="rId19"/>
    <p:sldId id="351" r:id="rId20"/>
    <p:sldId id="352" r:id="rId21"/>
    <p:sldId id="262" r:id="rId22"/>
    <p:sldId id="353" r:id="rId23"/>
    <p:sldId id="354" r:id="rId24"/>
    <p:sldId id="259" r:id="rId25"/>
    <p:sldId id="356" r:id="rId26"/>
    <p:sldId id="355" r:id="rId27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9"/>
    </p:embeddedFont>
    <p:embeddedFont>
      <p:font typeface="Bellota Text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redoka One" panose="02000000000000000000" pitchFamily="2" charset="0"/>
      <p:regular r:id="rId38"/>
    </p:embeddedFont>
    <p:embeddedFont>
      <p:font typeface="Libre Baskerville" panose="02000000000000000000" pitchFamily="2" charset="0"/>
      <p:regular r:id="rId39"/>
      <p:bold r:id="rId40"/>
      <p: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Pangolin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8EDFFF"/>
    <a:srgbClr val="C8FE9F"/>
    <a:srgbClr val="FC7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E62552-F803-4A29-959B-A6A1CA3F2415}">
  <a:tblStyle styleId="{56E62552-F803-4A29-959B-A6A1CA3F24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50"/>
  </p:normalViewPr>
  <p:slideViewPr>
    <p:cSldViewPr snapToGrid="0" snapToObjects="1">
      <p:cViewPr varScale="1">
        <p:scale>
          <a:sx n="82" d="100"/>
          <a:sy n="82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331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15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482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1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1f25f4e46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1f25f4e46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844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1f25f4e46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1f25f4e46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922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793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78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150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0517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759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43224" y="-2225823"/>
            <a:ext cx="13049344" cy="9686125"/>
            <a:chOff x="-1343224" y="-2225823"/>
            <a:chExt cx="13049344" cy="9686125"/>
          </a:xfrm>
        </p:grpSpPr>
        <p:sp>
          <p:nvSpPr>
            <p:cNvPr id="10" name="Google Shape;10;p2"/>
            <p:cNvSpPr/>
            <p:nvPr/>
          </p:nvSpPr>
          <p:spPr>
            <a:xfrm>
              <a:off x="-1343224" y="-906619"/>
              <a:ext cx="1696973" cy="1695019"/>
            </a:xfrm>
            <a:custGeom>
              <a:avLst/>
              <a:gdLst/>
              <a:ahLst/>
              <a:cxnLst/>
              <a:rect l="l" t="t" r="r" b="b"/>
              <a:pathLst>
                <a:path w="16866" h="16847" extrusionOk="0">
                  <a:moveTo>
                    <a:pt x="8435" y="0"/>
                  </a:moveTo>
                  <a:cubicBezTo>
                    <a:pt x="3778" y="0"/>
                    <a:pt x="1" y="3774"/>
                    <a:pt x="1" y="8423"/>
                  </a:cubicBezTo>
                  <a:cubicBezTo>
                    <a:pt x="1" y="13077"/>
                    <a:pt x="3778" y="16847"/>
                    <a:pt x="8435" y="16847"/>
                  </a:cubicBezTo>
                  <a:cubicBezTo>
                    <a:pt x="13092" y="16847"/>
                    <a:pt x="16865" y="13077"/>
                    <a:pt x="16865" y="8423"/>
                  </a:cubicBezTo>
                  <a:cubicBezTo>
                    <a:pt x="16865" y="3774"/>
                    <a:pt x="13092" y="0"/>
                    <a:pt x="8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457765" y="3995684"/>
              <a:ext cx="3248355" cy="2140732"/>
            </a:xfrm>
            <a:custGeom>
              <a:avLst/>
              <a:gdLst/>
              <a:ahLst/>
              <a:cxnLst/>
              <a:rect l="l" t="t" r="r" b="b"/>
              <a:pathLst>
                <a:path w="32285" h="21277" extrusionOk="0">
                  <a:moveTo>
                    <a:pt x="16450" y="0"/>
                  </a:moveTo>
                  <a:cubicBezTo>
                    <a:pt x="14104" y="0"/>
                    <a:pt x="11677" y="928"/>
                    <a:pt x="9451" y="1850"/>
                  </a:cubicBezTo>
                  <a:cubicBezTo>
                    <a:pt x="6147" y="3222"/>
                    <a:pt x="2553" y="4865"/>
                    <a:pt x="1079" y="8128"/>
                  </a:cubicBezTo>
                  <a:cubicBezTo>
                    <a:pt x="0" y="10516"/>
                    <a:pt x="379" y="13493"/>
                    <a:pt x="2018" y="15535"/>
                  </a:cubicBezTo>
                  <a:cubicBezTo>
                    <a:pt x="4339" y="18425"/>
                    <a:pt x="8387" y="19041"/>
                    <a:pt x="11962" y="20005"/>
                  </a:cubicBezTo>
                  <a:cubicBezTo>
                    <a:pt x="14004" y="20554"/>
                    <a:pt x="16155" y="21277"/>
                    <a:pt x="18221" y="21277"/>
                  </a:cubicBezTo>
                  <a:cubicBezTo>
                    <a:pt x="19134" y="21277"/>
                    <a:pt x="20031" y="21135"/>
                    <a:pt x="20895" y="20775"/>
                  </a:cubicBezTo>
                  <a:cubicBezTo>
                    <a:pt x="22255" y="20211"/>
                    <a:pt x="23344" y="19159"/>
                    <a:pt x="24588" y="18374"/>
                  </a:cubicBezTo>
                  <a:cubicBezTo>
                    <a:pt x="26721" y="17027"/>
                    <a:pt x="29164" y="16705"/>
                    <a:pt x="31612" y="16705"/>
                  </a:cubicBezTo>
                  <a:cubicBezTo>
                    <a:pt x="31764" y="16705"/>
                    <a:pt x="31916" y="16706"/>
                    <a:pt x="32068" y="16709"/>
                  </a:cubicBezTo>
                  <a:cubicBezTo>
                    <a:pt x="32285" y="12247"/>
                    <a:pt x="25948" y="6104"/>
                    <a:pt x="22824" y="3097"/>
                  </a:cubicBezTo>
                  <a:cubicBezTo>
                    <a:pt x="21746" y="2063"/>
                    <a:pt x="20594" y="1058"/>
                    <a:pt x="19208" y="505"/>
                  </a:cubicBezTo>
                  <a:cubicBezTo>
                    <a:pt x="18314" y="149"/>
                    <a:pt x="17388" y="0"/>
                    <a:pt x="16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64750" y="3728970"/>
              <a:ext cx="1669907" cy="1611812"/>
            </a:xfrm>
            <a:custGeom>
              <a:avLst/>
              <a:gdLst/>
              <a:ahLst/>
              <a:cxnLst/>
              <a:rect l="l" t="t" r="r" b="b"/>
              <a:pathLst>
                <a:path w="16597" h="16020" extrusionOk="0">
                  <a:moveTo>
                    <a:pt x="9973" y="187"/>
                  </a:moveTo>
                  <a:cubicBezTo>
                    <a:pt x="9767" y="187"/>
                    <a:pt x="9767" y="510"/>
                    <a:pt x="9973" y="510"/>
                  </a:cubicBezTo>
                  <a:cubicBezTo>
                    <a:pt x="10181" y="510"/>
                    <a:pt x="10181" y="187"/>
                    <a:pt x="9973" y="187"/>
                  </a:cubicBezTo>
                  <a:close/>
                  <a:moveTo>
                    <a:pt x="7232" y="1"/>
                  </a:moveTo>
                  <a:cubicBezTo>
                    <a:pt x="7069" y="1"/>
                    <a:pt x="6926" y="198"/>
                    <a:pt x="7083" y="322"/>
                  </a:cubicBezTo>
                  <a:lnTo>
                    <a:pt x="7365" y="546"/>
                  </a:lnTo>
                  <a:cubicBezTo>
                    <a:pt x="7406" y="579"/>
                    <a:pt x="7450" y="593"/>
                    <a:pt x="7493" y="593"/>
                  </a:cubicBezTo>
                  <a:cubicBezTo>
                    <a:pt x="7657" y="593"/>
                    <a:pt x="7801" y="392"/>
                    <a:pt x="7644" y="268"/>
                  </a:cubicBezTo>
                  <a:lnTo>
                    <a:pt x="7362" y="48"/>
                  </a:lnTo>
                  <a:cubicBezTo>
                    <a:pt x="7321" y="15"/>
                    <a:pt x="7276" y="1"/>
                    <a:pt x="7232" y="1"/>
                  </a:cubicBezTo>
                  <a:close/>
                  <a:moveTo>
                    <a:pt x="8630" y="384"/>
                  </a:moveTo>
                  <a:cubicBezTo>
                    <a:pt x="8501" y="384"/>
                    <a:pt x="8385" y="512"/>
                    <a:pt x="8458" y="671"/>
                  </a:cubicBezTo>
                  <a:cubicBezTo>
                    <a:pt x="8502" y="774"/>
                    <a:pt x="8550" y="872"/>
                    <a:pt x="8594" y="972"/>
                  </a:cubicBezTo>
                  <a:cubicBezTo>
                    <a:pt x="8632" y="1054"/>
                    <a:pt x="8700" y="1087"/>
                    <a:pt x="8771" y="1087"/>
                  </a:cubicBezTo>
                  <a:cubicBezTo>
                    <a:pt x="8937" y="1087"/>
                    <a:pt x="9123" y="904"/>
                    <a:pt x="8997" y="737"/>
                  </a:cubicBezTo>
                  <a:lnTo>
                    <a:pt x="8799" y="473"/>
                  </a:lnTo>
                  <a:cubicBezTo>
                    <a:pt x="8751" y="411"/>
                    <a:pt x="8689" y="384"/>
                    <a:pt x="8630" y="384"/>
                  </a:cubicBezTo>
                  <a:close/>
                  <a:moveTo>
                    <a:pt x="11610" y="753"/>
                  </a:moveTo>
                  <a:cubicBezTo>
                    <a:pt x="11405" y="753"/>
                    <a:pt x="11220" y="1023"/>
                    <a:pt x="11410" y="1210"/>
                  </a:cubicBezTo>
                  <a:lnTo>
                    <a:pt x="11520" y="1324"/>
                  </a:lnTo>
                  <a:cubicBezTo>
                    <a:pt x="11576" y="1380"/>
                    <a:pt x="11639" y="1403"/>
                    <a:pt x="11699" y="1403"/>
                  </a:cubicBezTo>
                  <a:cubicBezTo>
                    <a:pt x="11907" y="1403"/>
                    <a:pt x="12091" y="1132"/>
                    <a:pt x="11901" y="942"/>
                  </a:cubicBezTo>
                  <a:lnTo>
                    <a:pt x="11787" y="832"/>
                  </a:lnTo>
                  <a:cubicBezTo>
                    <a:pt x="11732" y="776"/>
                    <a:pt x="11670" y="753"/>
                    <a:pt x="11610" y="753"/>
                  </a:cubicBezTo>
                  <a:close/>
                  <a:moveTo>
                    <a:pt x="6226" y="715"/>
                  </a:moveTo>
                  <a:cubicBezTo>
                    <a:pt x="6088" y="715"/>
                    <a:pt x="5988" y="906"/>
                    <a:pt x="6097" y="1026"/>
                  </a:cubicBezTo>
                  <a:cubicBezTo>
                    <a:pt x="6196" y="1133"/>
                    <a:pt x="6295" y="1239"/>
                    <a:pt x="6394" y="1349"/>
                  </a:cubicBezTo>
                  <a:cubicBezTo>
                    <a:pt x="6440" y="1400"/>
                    <a:pt x="6493" y="1421"/>
                    <a:pt x="6545" y="1421"/>
                  </a:cubicBezTo>
                  <a:cubicBezTo>
                    <a:pt x="6736" y="1421"/>
                    <a:pt x="6907" y="1133"/>
                    <a:pt x="6676" y="982"/>
                  </a:cubicBezTo>
                  <a:cubicBezTo>
                    <a:pt x="6555" y="902"/>
                    <a:pt x="6434" y="825"/>
                    <a:pt x="6317" y="744"/>
                  </a:cubicBezTo>
                  <a:cubicBezTo>
                    <a:pt x="6286" y="724"/>
                    <a:pt x="6255" y="715"/>
                    <a:pt x="6226" y="715"/>
                  </a:cubicBezTo>
                  <a:close/>
                  <a:moveTo>
                    <a:pt x="3818" y="957"/>
                  </a:moveTo>
                  <a:cubicBezTo>
                    <a:pt x="3609" y="957"/>
                    <a:pt x="3425" y="1212"/>
                    <a:pt x="3625" y="1371"/>
                  </a:cubicBezTo>
                  <a:cubicBezTo>
                    <a:pt x="3721" y="1444"/>
                    <a:pt x="3812" y="1522"/>
                    <a:pt x="3907" y="1595"/>
                  </a:cubicBezTo>
                  <a:cubicBezTo>
                    <a:pt x="3959" y="1636"/>
                    <a:pt x="4015" y="1653"/>
                    <a:pt x="4070" y="1653"/>
                  </a:cubicBezTo>
                  <a:cubicBezTo>
                    <a:pt x="4278" y="1653"/>
                    <a:pt x="4460" y="1399"/>
                    <a:pt x="4259" y="1239"/>
                  </a:cubicBezTo>
                  <a:cubicBezTo>
                    <a:pt x="4168" y="1166"/>
                    <a:pt x="4073" y="1092"/>
                    <a:pt x="3980" y="1016"/>
                  </a:cubicBezTo>
                  <a:cubicBezTo>
                    <a:pt x="3929" y="975"/>
                    <a:pt x="3872" y="957"/>
                    <a:pt x="3818" y="957"/>
                  </a:cubicBezTo>
                  <a:close/>
                  <a:moveTo>
                    <a:pt x="10989" y="1290"/>
                  </a:moveTo>
                  <a:cubicBezTo>
                    <a:pt x="10851" y="1290"/>
                    <a:pt x="10728" y="1470"/>
                    <a:pt x="10856" y="1595"/>
                  </a:cubicBezTo>
                  <a:lnTo>
                    <a:pt x="11135" y="1877"/>
                  </a:lnTo>
                  <a:cubicBezTo>
                    <a:pt x="11172" y="1914"/>
                    <a:pt x="11214" y="1929"/>
                    <a:pt x="11255" y="1929"/>
                  </a:cubicBezTo>
                  <a:cubicBezTo>
                    <a:pt x="11393" y="1929"/>
                    <a:pt x="11516" y="1749"/>
                    <a:pt x="11388" y="1624"/>
                  </a:cubicBezTo>
                  <a:lnTo>
                    <a:pt x="11109" y="1342"/>
                  </a:lnTo>
                  <a:cubicBezTo>
                    <a:pt x="11072" y="1306"/>
                    <a:pt x="11030" y="1290"/>
                    <a:pt x="10989" y="1290"/>
                  </a:cubicBezTo>
                  <a:close/>
                  <a:moveTo>
                    <a:pt x="7498" y="971"/>
                  </a:moveTo>
                  <a:cubicBezTo>
                    <a:pt x="7356" y="971"/>
                    <a:pt x="7218" y="1080"/>
                    <a:pt x="7277" y="1254"/>
                  </a:cubicBezTo>
                  <a:cubicBezTo>
                    <a:pt x="7355" y="1470"/>
                    <a:pt x="7421" y="1694"/>
                    <a:pt x="7527" y="1899"/>
                  </a:cubicBezTo>
                  <a:cubicBezTo>
                    <a:pt x="7583" y="2008"/>
                    <a:pt x="7673" y="2053"/>
                    <a:pt x="7765" y="2053"/>
                  </a:cubicBezTo>
                  <a:cubicBezTo>
                    <a:pt x="7967" y="2053"/>
                    <a:pt x="8179" y="1834"/>
                    <a:pt x="8055" y="1595"/>
                  </a:cubicBezTo>
                  <a:cubicBezTo>
                    <a:pt x="7959" y="1408"/>
                    <a:pt x="7824" y="1243"/>
                    <a:pt x="7703" y="1074"/>
                  </a:cubicBezTo>
                  <a:cubicBezTo>
                    <a:pt x="7654" y="1003"/>
                    <a:pt x="7575" y="971"/>
                    <a:pt x="7498" y="971"/>
                  </a:cubicBezTo>
                  <a:close/>
                  <a:moveTo>
                    <a:pt x="4907" y="1257"/>
                  </a:moveTo>
                  <a:cubicBezTo>
                    <a:pt x="4795" y="1257"/>
                    <a:pt x="4718" y="1369"/>
                    <a:pt x="4711" y="1470"/>
                  </a:cubicBezTo>
                  <a:cubicBezTo>
                    <a:pt x="4684" y="1756"/>
                    <a:pt x="4831" y="1914"/>
                    <a:pt x="5004" y="2119"/>
                  </a:cubicBezTo>
                  <a:cubicBezTo>
                    <a:pt x="5075" y="2203"/>
                    <a:pt x="5159" y="2238"/>
                    <a:pt x="5240" y="2238"/>
                  </a:cubicBezTo>
                  <a:cubicBezTo>
                    <a:pt x="5500" y="2238"/>
                    <a:pt x="5740" y="1879"/>
                    <a:pt x="5513" y="1613"/>
                  </a:cubicBezTo>
                  <a:cubicBezTo>
                    <a:pt x="5334" y="1404"/>
                    <a:pt x="5205" y="1280"/>
                    <a:pt x="4923" y="1258"/>
                  </a:cubicBezTo>
                  <a:cubicBezTo>
                    <a:pt x="4917" y="1257"/>
                    <a:pt x="4912" y="1257"/>
                    <a:pt x="4907" y="1257"/>
                  </a:cubicBezTo>
                  <a:close/>
                  <a:moveTo>
                    <a:pt x="9930" y="1237"/>
                  </a:moveTo>
                  <a:cubicBezTo>
                    <a:pt x="9746" y="1237"/>
                    <a:pt x="9585" y="1471"/>
                    <a:pt x="9756" y="1628"/>
                  </a:cubicBezTo>
                  <a:cubicBezTo>
                    <a:pt x="9961" y="1818"/>
                    <a:pt x="10163" y="2006"/>
                    <a:pt x="10369" y="2196"/>
                  </a:cubicBezTo>
                  <a:cubicBezTo>
                    <a:pt x="10417" y="2240"/>
                    <a:pt x="10471" y="2259"/>
                    <a:pt x="10523" y="2259"/>
                  </a:cubicBezTo>
                  <a:cubicBezTo>
                    <a:pt x="10707" y="2259"/>
                    <a:pt x="10870" y="2024"/>
                    <a:pt x="10699" y="1866"/>
                  </a:cubicBezTo>
                  <a:cubicBezTo>
                    <a:pt x="10493" y="1676"/>
                    <a:pt x="10288" y="1488"/>
                    <a:pt x="10086" y="1302"/>
                  </a:cubicBezTo>
                  <a:cubicBezTo>
                    <a:pt x="10037" y="1256"/>
                    <a:pt x="9983" y="1237"/>
                    <a:pt x="9930" y="1237"/>
                  </a:cubicBezTo>
                  <a:close/>
                  <a:moveTo>
                    <a:pt x="12550" y="2060"/>
                  </a:moveTo>
                  <a:cubicBezTo>
                    <a:pt x="12227" y="2060"/>
                    <a:pt x="12227" y="2559"/>
                    <a:pt x="12550" y="2559"/>
                  </a:cubicBezTo>
                  <a:cubicBezTo>
                    <a:pt x="12873" y="2559"/>
                    <a:pt x="12877" y="2060"/>
                    <a:pt x="12550" y="2060"/>
                  </a:cubicBezTo>
                  <a:close/>
                  <a:moveTo>
                    <a:pt x="13456" y="1975"/>
                  </a:moveTo>
                  <a:cubicBezTo>
                    <a:pt x="13373" y="1975"/>
                    <a:pt x="13302" y="2080"/>
                    <a:pt x="13375" y="2160"/>
                  </a:cubicBezTo>
                  <a:cubicBezTo>
                    <a:pt x="13522" y="2310"/>
                    <a:pt x="13669" y="2464"/>
                    <a:pt x="13815" y="2614"/>
                  </a:cubicBezTo>
                  <a:cubicBezTo>
                    <a:pt x="13840" y="2641"/>
                    <a:pt x="13869" y="2652"/>
                    <a:pt x="13897" y="2652"/>
                  </a:cubicBezTo>
                  <a:cubicBezTo>
                    <a:pt x="13993" y="2652"/>
                    <a:pt x="14082" y="2523"/>
                    <a:pt x="13991" y="2438"/>
                  </a:cubicBezTo>
                  <a:cubicBezTo>
                    <a:pt x="13837" y="2295"/>
                    <a:pt x="13683" y="2152"/>
                    <a:pt x="13529" y="2006"/>
                  </a:cubicBezTo>
                  <a:cubicBezTo>
                    <a:pt x="13506" y="1984"/>
                    <a:pt x="13480" y="1975"/>
                    <a:pt x="13456" y="1975"/>
                  </a:cubicBezTo>
                  <a:close/>
                  <a:moveTo>
                    <a:pt x="6897" y="2239"/>
                  </a:moveTo>
                  <a:cubicBezTo>
                    <a:pt x="6811" y="2239"/>
                    <a:pt x="6724" y="2340"/>
                    <a:pt x="6783" y="2427"/>
                  </a:cubicBezTo>
                  <a:cubicBezTo>
                    <a:pt x="6834" y="2508"/>
                    <a:pt x="6885" y="2585"/>
                    <a:pt x="6933" y="2662"/>
                  </a:cubicBezTo>
                  <a:cubicBezTo>
                    <a:pt x="6965" y="2711"/>
                    <a:pt x="7008" y="2731"/>
                    <a:pt x="7050" y="2731"/>
                  </a:cubicBezTo>
                  <a:cubicBezTo>
                    <a:pt x="7157" y="2731"/>
                    <a:pt x="7257" y="2603"/>
                    <a:pt x="7160" y="2490"/>
                  </a:cubicBezTo>
                  <a:cubicBezTo>
                    <a:pt x="7098" y="2416"/>
                    <a:pt x="7039" y="2346"/>
                    <a:pt x="6977" y="2277"/>
                  </a:cubicBezTo>
                  <a:cubicBezTo>
                    <a:pt x="6954" y="2250"/>
                    <a:pt x="6925" y="2239"/>
                    <a:pt x="6897" y="2239"/>
                  </a:cubicBezTo>
                  <a:close/>
                  <a:moveTo>
                    <a:pt x="2410" y="2001"/>
                  </a:moveTo>
                  <a:cubicBezTo>
                    <a:pt x="2259" y="2001"/>
                    <a:pt x="2132" y="2191"/>
                    <a:pt x="2264" y="2336"/>
                  </a:cubicBezTo>
                  <a:lnTo>
                    <a:pt x="2587" y="2684"/>
                  </a:lnTo>
                  <a:cubicBezTo>
                    <a:pt x="2631" y="2731"/>
                    <a:pt x="2681" y="2751"/>
                    <a:pt x="2730" y="2751"/>
                  </a:cubicBezTo>
                  <a:cubicBezTo>
                    <a:pt x="2896" y="2751"/>
                    <a:pt x="3050" y="2527"/>
                    <a:pt x="2892" y="2383"/>
                  </a:cubicBezTo>
                  <a:cubicBezTo>
                    <a:pt x="2778" y="2273"/>
                    <a:pt x="2660" y="2167"/>
                    <a:pt x="2543" y="2057"/>
                  </a:cubicBezTo>
                  <a:cubicBezTo>
                    <a:pt x="2501" y="2018"/>
                    <a:pt x="2454" y="2001"/>
                    <a:pt x="2410" y="2001"/>
                  </a:cubicBezTo>
                  <a:close/>
                  <a:moveTo>
                    <a:pt x="3844" y="2146"/>
                  </a:moveTo>
                  <a:cubicBezTo>
                    <a:pt x="3774" y="2146"/>
                    <a:pt x="3704" y="2164"/>
                    <a:pt x="3643" y="2204"/>
                  </a:cubicBezTo>
                  <a:cubicBezTo>
                    <a:pt x="3628" y="2211"/>
                    <a:pt x="3628" y="2214"/>
                    <a:pt x="3633" y="2214"/>
                  </a:cubicBezTo>
                  <a:cubicBezTo>
                    <a:pt x="3577" y="2233"/>
                    <a:pt x="3530" y="2262"/>
                    <a:pt x="3511" y="2324"/>
                  </a:cubicBezTo>
                  <a:cubicBezTo>
                    <a:pt x="3527" y="2305"/>
                    <a:pt x="3537" y="2295"/>
                    <a:pt x="3545" y="2285"/>
                  </a:cubicBezTo>
                  <a:lnTo>
                    <a:pt x="3545" y="2285"/>
                  </a:lnTo>
                  <a:cubicBezTo>
                    <a:pt x="3527" y="2309"/>
                    <a:pt x="3510" y="2330"/>
                    <a:pt x="3489" y="2354"/>
                  </a:cubicBezTo>
                  <a:cubicBezTo>
                    <a:pt x="3435" y="2453"/>
                    <a:pt x="3423" y="2570"/>
                    <a:pt x="3449" y="2680"/>
                  </a:cubicBezTo>
                  <a:cubicBezTo>
                    <a:pt x="3496" y="2878"/>
                    <a:pt x="3628" y="3043"/>
                    <a:pt x="3809" y="3131"/>
                  </a:cubicBezTo>
                  <a:cubicBezTo>
                    <a:pt x="3871" y="3163"/>
                    <a:pt x="3939" y="3178"/>
                    <a:pt x="4007" y="3178"/>
                  </a:cubicBezTo>
                  <a:cubicBezTo>
                    <a:pt x="4275" y="3178"/>
                    <a:pt x="4541" y="2949"/>
                    <a:pt x="4439" y="2647"/>
                  </a:cubicBezTo>
                  <a:cubicBezTo>
                    <a:pt x="4369" y="2446"/>
                    <a:pt x="4263" y="2306"/>
                    <a:pt x="4068" y="2204"/>
                  </a:cubicBezTo>
                  <a:cubicBezTo>
                    <a:pt x="3999" y="2167"/>
                    <a:pt x="3921" y="2146"/>
                    <a:pt x="3844" y="2146"/>
                  </a:cubicBezTo>
                  <a:close/>
                  <a:moveTo>
                    <a:pt x="9537" y="2574"/>
                  </a:moveTo>
                  <a:cubicBezTo>
                    <a:pt x="9354" y="2574"/>
                    <a:pt x="9172" y="2765"/>
                    <a:pt x="9309" y="2940"/>
                  </a:cubicBezTo>
                  <a:cubicBezTo>
                    <a:pt x="9408" y="3069"/>
                    <a:pt x="9507" y="3194"/>
                    <a:pt x="9602" y="3322"/>
                  </a:cubicBezTo>
                  <a:cubicBezTo>
                    <a:pt x="9657" y="3392"/>
                    <a:pt x="9731" y="3422"/>
                    <a:pt x="9803" y="3422"/>
                  </a:cubicBezTo>
                  <a:cubicBezTo>
                    <a:pt x="9968" y="3422"/>
                    <a:pt x="10123" y="3266"/>
                    <a:pt x="10005" y="3087"/>
                  </a:cubicBezTo>
                  <a:cubicBezTo>
                    <a:pt x="9917" y="2955"/>
                    <a:pt x="9829" y="2820"/>
                    <a:pt x="9741" y="2688"/>
                  </a:cubicBezTo>
                  <a:cubicBezTo>
                    <a:pt x="9689" y="2607"/>
                    <a:pt x="9613" y="2574"/>
                    <a:pt x="9537" y="2574"/>
                  </a:cubicBezTo>
                  <a:close/>
                  <a:moveTo>
                    <a:pt x="11381" y="3083"/>
                  </a:moveTo>
                  <a:cubicBezTo>
                    <a:pt x="11243" y="3083"/>
                    <a:pt x="11121" y="3261"/>
                    <a:pt x="11249" y="3388"/>
                  </a:cubicBezTo>
                  <a:lnTo>
                    <a:pt x="11359" y="3498"/>
                  </a:lnTo>
                  <a:cubicBezTo>
                    <a:pt x="11397" y="3536"/>
                    <a:pt x="11439" y="3552"/>
                    <a:pt x="11480" y="3552"/>
                  </a:cubicBezTo>
                  <a:cubicBezTo>
                    <a:pt x="11618" y="3552"/>
                    <a:pt x="11739" y="3373"/>
                    <a:pt x="11611" y="3248"/>
                  </a:cubicBezTo>
                  <a:lnTo>
                    <a:pt x="11501" y="3135"/>
                  </a:lnTo>
                  <a:cubicBezTo>
                    <a:pt x="11464" y="3098"/>
                    <a:pt x="11422" y="3083"/>
                    <a:pt x="11381" y="3083"/>
                  </a:cubicBezTo>
                  <a:close/>
                  <a:moveTo>
                    <a:pt x="14072" y="3175"/>
                  </a:moveTo>
                  <a:cubicBezTo>
                    <a:pt x="13961" y="3175"/>
                    <a:pt x="13863" y="3318"/>
                    <a:pt x="13966" y="3417"/>
                  </a:cubicBezTo>
                  <a:lnTo>
                    <a:pt x="14245" y="3700"/>
                  </a:lnTo>
                  <a:cubicBezTo>
                    <a:pt x="14274" y="3729"/>
                    <a:pt x="14308" y="3741"/>
                    <a:pt x="14340" y="3741"/>
                  </a:cubicBezTo>
                  <a:cubicBezTo>
                    <a:pt x="14450" y="3741"/>
                    <a:pt x="14548" y="3597"/>
                    <a:pt x="14446" y="3498"/>
                  </a:cubicBezTo>
                  <a:lnTo>
                    <a:pt x="14167" y="3216"/>
                  </a:lnTo>
                  <a:cubicBezTo>
                    <a:pt x="14137" y="3187"/>
                    <a:pt x="14104" y="3175"/>
                    <a:pt x="14072" y="3175"/>
                  </a:cubicBezTo>
                  <a:close/>
                  <a:moveTo>
                    <a:pt x="8308" y="2776"/>
                  </a:moveTo>
                  <a:cubicBezTo>
                    <a:pt x="8090" y="2776"/>
                    <a:pt x="7887" y="3081"/>
                    <a:pt x="8077" y="3307"/>
                  </a:cubicBezTo>
                  <a:cubicBezTo>
                    <a:pt x="8143" y="3384"/>
                    <a:pt x="8187" y="3472"/>
                    <a:pt x="8223" y="3568"/>
                  </a:cubicBezTo>
                  <a:cubicBezTo>
                    <a:pt x="8274" y="3711"/>
                    <a:pt x="8397" y="3773"/>
                    <a:pt x="8519" y="3773"/>
                  </a:cubicBezTo>
                  <a:cubicBezTo>
                    <a:pt x="8706" y="3773"/>
                    <a:pt x="8890" y="3628"/>
                    <a:pt x="8810" y="3406"/>
                  </a:cubicBezTo>
                  <a:cubicBezTo>
                    <a:pt x="8737" y="3204"/>
                    <a:pt x="8641" y="3040"/>
                    <a:pt x="8506" y="2878"/>
                  </a:cubicBezTo>
                  <a:cubicBezTo>
                    <a:pt x="8446" y="2806"/>
                    <a:pt x="8377" y="2776"/>
                    <a:pt x="8308" y="2776"/>
                  </a:cubicBezTo>
                  <a:close/>
                  <a:moveTo>
                    <a:pt x="6319" y="3232"/>
                  </a:moveTo>
                  <a:cubicBezTo>
                    <a:pt x="6283" y="3232"/>
                    <a:pt x="6248" y="3243"/>
                    <a:pt x="6225" y="3274"/>
                  </a:cubicBezTo>
                  <a:cubicBezTo>
                    <a:pt x="6126" y="3399"/>
                    <a:pt x="6067" y="3516"/>
                    <a:pt x="6115" y="3681"/>
                  </a:cubicBezTo>
                  <a:cubicBezTo>
                    <a:pt x="6170" y="3890"/>
                    <a:pt x="6346" y="3967"/>
                    <a:pt x="6533" y="4041"/>
                  </a:cubicBezTo>
                  <a:cubicBezTo>
                    <a:pt x="6559" y="4050"/>
                    <a:pt x="6586" y="4055"/>
                    <a:pt x="6613" y="4055"/>
                  </a:cubicBezTo>
                  <a:cubicBezTo>
                    <a:pt x="6813" y="4055"/>
                    <a:pt x="6979" y="3794"/>
                    <a:pt x="6859" y="3619"/>
                  </a:cubicBezTo>
                  <a:cubicBezTo>
                    <a:pt x="6783" y="3509"/>
                    <a:pt x="6749" y="3399"/>
                    <a:pt x="6636" y="3318"/>
                  </a:cubicBezTo>
                  <a:cubicBezTo>
                    <a:pt x="6548" y="3260"/>
                    <a:pt x="6463" y="3256"/>
                    <a:pt x="6364" y="3238"/>
                  </a:cubicBezTo>
                  <a:cubicBezTo>
                    <a:pt x="6350" y="3234"/>
                    <a:pt x="6335" y="3232"/>
                    <a:pt x="6319" y="3232"/>
                  </a:cubicBezTo>
                  <a:close/>
                  <a:moveTo>
                    <a:pt x="2689" y="3420"/>
                  </a:moveTo>
                  <a:cubicBezTo>
                    <a:pt x="2507" y="3420"/>
                    <a:pt x="2333" y="3597"/>
                    <a:pt x="2470" y="3780"/>
                  </a:cubicBezTo>
                  <a:lnTo>
                    <a:pt x="2635" y="4004"/>
                  </a:lnTo>
                  <a:cubicBezTo>
                    <a:pt x="2692" y="4079"/>
                    <a:pt x="2770" y="4110"/>
                    <a:pt x="2847" y="4110"/>
                  </a:cubicBezTo>
                  <a:cubicBezTo>
                    <a:pt x="3030" y="4110"/>
                    <a:pt x="3206" y="3932"/>
                    <a:pt x="3071" y="3751"/>
                  </a:cubicBezTo>
                  <a:lnTo>
                    <a:pt x="2902" y="3527"/>
                  </a:lnTo>
                  <a:cubicBezTo>
                    <a:pt x="2845" y="3451"/>
                    <a:pt x="2766" y="3420"/>
                    <a:pt x="2689" y="3420"/>
                  </a:cubicBezTo>
                  <a:close/>
                  <a:moveTo>
                    <a:pt x="5097" y="3352"/>
                  </a:moveTo>
                  <a:cubicBezTo>
                    <a:pt x="4891" y="3352"/>
                    <a:pt x="4736" y="3644"/>
                    <a:pt x="4963" y="3817"/>
                  </a:cubicBezTo>
                  <a:cubicBezTo>
                    <a:pt x="5080" y="3905"/>
                    <a:pt x="5195" y="3997"/>
                    <a:pt x="5312" y="4085"/>
                  </a:cubicBezTo>
                  <a:cubicBezTo>
                    <a:pt x="5349" y="4112"/>
                    <a:pt x="5387" y="4124"/>
                    <a:pt x="5425" y="4124"/>
                  </a:cubicBezTo>
                  <a:cubicBezTo>
                    <a:pt x="5600" y="4124"/>
                    <a:pt x="5751" y="3863"/>
                    <a:pt x="5594" y="3718"/>
                  </a:cubicBezTo>
                  <a:cubicBezTo>
                    <a:pt x="5484" y="3619"/>
                    <a:pt x="5378" y="3524"/>
                    <a:pt x="5268" y="3424"/>
                  </a:cubicBezTo>
                  <a:cubicBezTo>
                    <a:pt x="5212" y="3374"/>
                    <a:pt x="5152" y="3352"/>
                    <a:pt x="5097" y="3352"/>
                  </a:cubicBezTo>
                  <a:close/>
                  <a:moveTo>
                    <a:pt x="1449" y="3678"/>
                  </a:moveTo>
                  <a:cubicBezTo>
                    <a:pt x="1361" y="3678"/>
                    <a:pt x="1283" y="3772"/>
                    <a:pt x="1315" y="3861"/>
                  </a:cubicBezTo>
                  <a:cubicBezTo>
                    <a:pt x="1362" y="4000"/>
                    <a:pt x="1392" y="4074"/>
                    <a:pt x="1521" y="4158"/>
                  </a:cubicBezTo>
                  <a:cubicBezTo>
                    <a:pt x="1551" y="4179"/>
                    <a:pt x="1584" y="4188"/>
                    <a:pt x="1615" y="4188"/>
                  </a:cubicBezTo>
                  <a:cubicBezTo>
                    <a:pt x="1752" y="4188"/>
                    <a:pt x="1877" y="4021"/>
                    <a:pt x="1788" y="3890"/>
                  </a:cubicBezTo>
                  <a:cubicBezTo>
                    <a:pt x="1704" y="3762"/>
                    <a:pt x="1634" y="3733"/>
                    <a:pt x="1491" y="3685"/>
                  </a:cubicBezTo>
                  <a:cubicBezTo>
                    <a:pt x="1477" y="3680"/>
                    <a:pt x="1463" y="3678"/>
                    <a:pt x="1449" y="3678"/>
                  </a:cubicBezTo>
                  <a:close/>
                  <a:moveTo>
                    <a:pt x="12713" y="3501"/>
                  </a:moveTo>
                  <a:cubicBezTo>
                    <a:pt x="12473" y="3501"/>
                    <a:pt x="12311" y="3892"/>
                    <a:pt x="12565" y="4085"/>
                  </a:cubicBezTo>
                  <a:lnTo>
                    <a:pt x="12792" y="4254"/>
                  </a:lnTo>
                  <a:cubicBezTo>
                    <a:pt x="12847" y="4295"/>
                    <a:pt x="12901" y="4312"/>
                    <a:pt x="12952" y="4312"/>
                  </a:cubicBezTo>
                  <a:cubicBezTo>
                    <a:pt x="13192" y="4312"/>
                    <a:pt x="13354" y="3919"/>
                    <a:pt x="13097" y="3725"/>
                  </a:cubicBezTo>
                  <a:lnTo>
                    <a:pt x="12873" y="3560"/>
                  </a:lnTo>
                  <a:cubicBezTo>
                    <a:pt x="12819" y="3519"/>
                    <a:pt x="12764" y="3501"/>
                    <a:pt x="12713" y="3501"/>
                  </a:cubicBezTo>
                  <a:close/>
                  <a:moveTo>
                    <a:pt x="9973" y="4008"/>
                  </a:moveTo>
                  <a:cubicBezTo>
                    <a:pt x="9697" y="4008"/>
                    <a:pt x="9518" y="4495"/>
                    <a:pt x="9892" y="4616"/>
                  </a:cubicBezTo>
                  <a:cubicBezTo>
                    <a:pt x="9932" y="4628"/>
                    <a:pt x="9973" y="4643"/>
                    <a:pt x="10009" y="4653"/>
                  </a:cubicBezTo>
                  <a:cubicBezTo>
                    <a:pt x="10042" y="4663"/>
                    <a:pt x="10073" y="4668"/>
                    <a:pt x="10102" y="4668"/>
                  </a:cubicBezTo>
                  <a:cubicBezTo>
                    <a:pt x="10362" y="4668"/>
                    <a:pt x="10464" y="4287"/>
                    <a:pt x="10233" y="4132"/>
                  </a:cubicBezTo>
                  <a:cubicBezTo>
                    <a:pt x="10196" y="4107"/>
                    <a:pt x="10163" y="4085"/>
                    <a:pt x="10127" y="4059"/>
                  </a:cubicBezTo>
                  <a:cubicBezTo>
                    <a:pt x="10074" y="4024"/>
                    <a:pt x="10022" y="4008"/>
                    <a:pt x="9973" y="4008"/>
                  </a:cubicBezTo>
                  <a:close/>
                  <a:moveTo>
                    <a:pt x="11273" y="4617"/>
                  </a:moveTo>
                  <a:cubicBezTo>
                    <a:pt x="11067" y="4617"/>
                    <a:pt x="10883" y="4885"/>
                    <a:pt x="11073" y="5075"/>
                  </a:cubicBezTo>
                  <a:lnTo>
                    <a:pt x="11241" y="5244"/>
                  </a:lnTo>
                  <a:cubicBezTo>
                    <a:pt x="11297" y="5299"/>
                    <a:pt x="11360" y="5323"/>
                    <a:pt x="11420" y="5323"/>
                  </a:cubicBezTo>
                  <a:cubicBezTo>
                    <a:pt x="11627" y="5323"/>
                    <a:pt x="11809" y="5052"/>
                    <a:pt x="11619" y="4863"/>
                  </a:cubicBezTo>
                  <a:lnTo>
                    <a:pt x="11454" y="4697"/>
                  </a:lnTo>
                  <a:cubicBezTo>
                    <a:pt x="11398" y="4641"/>
                    <a:pt x="11334" y="4617"/>
                    <a:pt x="11273" y="4617"/>
                  </a:cubicBezTo>
                  <a:close/>
                  <a:moveTo>
                    <a:pt x="8246" y="4522"/>
                  </a:moveTo>
                  <a:cubicBezTo>
                    <a:pt x="7987" y="4522"/>
                    <a:pt x="7766" y="4830"/>
                    <a:pt x="8007" y="5056"/>
                  </a:cubicBezTo>
                  <a:cubicBezTo>
                    <a:pt x="8194" y="5232"/>
                    <a:pt x="8355" y="5420"/>
                    <a:pt x="8609" y="5496"/>
                  </a:cubicBezTo>
                  <a:cubicBezTo>
                    <a:pt x="8639" y="5506"/>
                    <a:pt x="8668" y="5510"/>
                    <a:pt x="8696" y="5510"/>
                  </a:cubicBezTo>
                  <a:cubicBezTo>
                    <a:pt x="8900" y="5510"/>
                    <a:pt x="9018" y="5266"/>
                    <a:pt x="8931" y="5078"/>
                  </a:cubicBezTo>
                  <a:cubicBezTo>
                    <a:pt x="8836" y="4866"/>
                    <a:pt x="8638" y="4745"/>
                    <a:pt x="8462" y="4602"/>
                  </a:cubicBezTo>
                  <a:cubicBezTo>
                    <a:pt x="8393" y="4546"/>
                    <a:pt x="8318" y="4522"/>
                    <a:pt x="8246" y="4522"/>
                  </a:cubicBezTo>
                  <a:close/>
                  <a:moveTo>
                    <a:pt x="6728" y="4695"/>
                  </a:moveTo>
                  <a:cubicBezTo>
                    <a:pt x="6536" y="4695"/>
                    <a:pt x="6356" y="4952"/>
                    <a:pt x="6540" y="5122"/>
                  </a:cubicBezTo>
                  <a:cubicBezTo>
                    <a:pt x="6676" y="5251"/>
                    <a:pt x="6812" y="5376"/>
                    <a:pt x="6944" y="5501"/>
                  </a:cubicBezTo>
                  <a:cubicBezTo>
                    <a:pt x="6994" y="5547"/>
                    <a:pt x="7049" y="5567"/>
                    <a:pt x="7102" y="5567"/>
                  </a:cubicBezTo>
                  <a:cubicBezTo>
                    <a:pt x="7280" y="5567"/>
                    <a:pt x="7432" y="5341"/>
                    <a:pt x="7274" y="5174"/>
                  </a:cubicBezTo>
                  <a:cubicBezTo>
                    <a:pt x="7149" y="5039"/>
                    <a:pt x="7021" y="4902"/>
                    <a:pt x="6893" y="4770"/>
                  </a:cubicBezTo>
                  <a:cubicBezTo>
                    <a:pt x="6843" y="4717"/>
                    <a:pt x="6785" y="4695"/>
                    <a:pt x="6728" y="4695"/>
                  </a:cubicBezTo>
                  <a:close/>
                  <a:moveTo>
                    <a:pt x="566" y="4988"/>
                  </a:moveTo>
                  <a:cubicBezTo>
                    <a:pt x="387" y="4988"/>
                    <a:pt x="227" y="5222"/>
                    <a:pt x="391" y="5386"/>
                  </a:cubicBezTo>
                  <a:lnTo>
                    <a:pt x="560" y="5555"/>
                  </a:lnTo>
                  <a:cubicBezTo>
                    <a:pt x="607" y="5603"/>
                    <a:pt x="660" y="5623"/>
                    <a:pt x="712" y="5623"/>
                  </a:cubicBezTo>
                  <a:cubicBezTo>
                    <a:pt x="890" y="5623"/>
                    <a:pt x="1050" y="5390"/>
                    <a:pt x="886" y="5225"/>
                  </a:cubicBezTo>
                  <a:lnTo>
                    <a:pt x="721" y="5056"/>
                  </a:lnTo>
                  <a:cubicBezTo>
                    <a:pt x="672" y="5008"/>
                    <a:pt x="618" y="4988"/>
                    <a:pt x="566" y="4988"/>
                  </a:cubicBezTo>
                  <a:close/>
                  <a:moveTo>
                    <a:pt x="4423" y="4513"/>
                  </a:moveTo>
                  <a:cubicBezTo>
                    <a:pt x="4251" y="4513"/>
                    <a:pt x="4081" y="4669"/>
                    <a:pt x="4212" y="4844"/>
                  </a:cubicBezTo>
                  <a:cubicBezTo>
                    <a:pt x="4373" y="5064"/>
                    <a:pt x="4535" y="5281"/>
                    <a:pt x="4696" y="5501"/>
                  </a:cubicBezTo>
                  <a:cubicBezTo>
                    <a:pt x="4777" y="5611"/>
                    <a:pt x="4877" y="5655"/>
                    <a:pt x="4974" y="5655"/>
                  </a:cubicBezTo>
                  <a:cubicBezTo>
                    <a:pt x="5246" y="5655"/>
                    <a:pt x="5492" y="5303"/>
                    <a:pt x="5227" y="5090"/>
                  </a:cubicBezTo>
                  <a:cubicBezTo>
                    <a:pt x="5011" y="4914"/>
                    <a:pt x="4794" y="4738"/>
                    <a:pt x="4579" y="4565"/>
                  </a:cubicBezTo>
                  <a:cubicBezTo>
                    <a:pt x="4533" y="4529"/>
                    <a:pt x="4478" y="4513"/>
                    <a:pt x="4423" y="4513"/>
                  </a:cubicBezTo>
                  <a:close/>
                  <a:moveTo>
                    <a:pt x="14471" y="4935"/>
                  </a:moveTo>
                  <a:cubicBezTo>
                    <a:pt x="14255" y="4935"/>
                    <a:pt x="14109" y="5250"/>
                    <a:pt x="14343" y="5364"/>
                  </a:cubicBezTo>
                  <a:cubicBezTo>
                    <a:pt x="14546" y="5464"/>
                    <a:pt x="14700" y="5596"/>
                    <a:pt x="14817" y="5787"/>
                  </a:cubicBezTo>
                  <a:cubicBezTo>
                    <a:pt x="14864" y="5865"/>
                    <a:pt x="14934" y="5897"/>
                    <a:pt x="15005" y="5897"/>
                  </a:cubicBezTo>
                  <a:cubicBezTo>
                    <a:pt x="15165" y="5897"/>
                    <a:pt x="15327" y="5730"/>
                    <a:pt x="15220" y="5552"/>
                  </a:cubicBezTo>
                  <a:cubicBezTo>
                    <a:pt x="15062" y="5295"/>
                    <a:pt x="14846" y="5093"/>
                    <a:pt x="14578" y="4961"/>
                  </a:cubicBezTo>
                  <a:cubicBezTo>
                    <a:pt x="14541" y="4943"/>
                    <a:pt x="14505" y="4935"/>
                    <a:pt x="14471" y="4935"/>
                  </a:cubicBezTo>
                  <a:close/>
                  <a:moveTo>
                    <a:pt x="2412" y="5113"/>
                  </a:moveTo>
                  <a:cubicBezTo>
                    <a:pt x="2263" y="5113"/>
                    <a:pt x="2117" y="5305"/>
                    <a:pt x="2220" y="5442"/>
                  </a:cubicBezTo>
                  <a:cubicBezTo>
                    <a:pt x="2364" y="5633"/>
                    <a:pt x="2470" y="5809"/>
                    <a:pt x="2690" y="5911"/>
                  </a:cubicBezTo>
                  <a:cubicBezTo>
                    <a:pt x="2726" y="5927"/>
                    <a:pt x="2761" y="5935"/>
                    <a:pt x="2795" y="5935"/>
                  </a:cubicBezTo>
                  <a:cubicBezTo>
                    <a:pt x="2946" y="5935"/>
                    <a:pt x="3058" y="5780"/>
                    <a:pt x="2983" y="5618"/>
                  </a:cubicBezTo>
                  <a:cubicBezTo>
                    <a:pt x="2880" y="5398"/>
                    <a:pt x="2701" y="5291"/>
                    <a:pt x="2514" y="5149"/>
                  </a:cubicBezTo>
                  <a:cubicBezTo>
                    <a:pt x="2482" y="5124"/>
                    <a:pt x="2447" y="5113"/>
                    <a:pt x="2412" y="5113"/>
                  </a:cubicBezTo>
                  <a:close/>
                  <a:moveTo>
                    <a:pt x="3647" y="5489"/>
                  </a:moveTo>
                  <a:cubicBezTo>
                    <a:pt x="3510" y="5489"/>
                    <a:pt x="3378" y="5676"/>
                    <a:pt x="3511" y="5797"/>
                  </a:cubicBezTo>
                  <a:cubicBezTo>
                    <a:pt x="3611" y="5885"/>
                    <a:pt x="3706" y="5973"/>
                    <a:pt x="3804" y="6065"/>
                  </a:cubicBezTo>
                  <a:cubicBezTo>
                    <a:pt x="3839" y="6096"/>
                    <a:pt x="3877" y="6110"/>
                    <a:pt x="3913" y="6110"/>
                  </a:cubicBezTo>
                  <a:cubicBezTo>
                    <a:pt x="4037" y="6110"/>
                    <a:pt x="4140" y="5953"/>
                    <a:pt x="4032" y="5834"/>
                  </a:cubicBezTo>
                  <a:lnTo>
                    <a:pt x="3765" y="5545"/>
                  </a:lnTo>
                  <a:cubicBezTo>
                    <a:pt x="3730" y="5505"/>
                    <a:pt x="3688" y="5489"/>
                    <a:pt x="3647" y="5489"/>
                  </a:cubicBezTo>
                  <a:close/>
                  <a:moveTo>
                    <a:pt x="10195" y="5536"/>
                  </a:moveTo>
                  <a:cubicBezTo>
                    <a:pt x="10009" y="5536"/>
                    <a:pt x="9869" y="5844"/>
                    <a:pt x="10079" y="5980"/>
                  </a:cubicBezTo>
                  <a:cubicBezTo>
                    <a:pt x="10215" y="6068"/>
                    <a:pt x="10347" y="6161"/>
                    <a:pt x="10482" y="6249"/>
                  </a:cubicBezTo>
                  <a:cubicBezTo>
                    <a:pt x="10522" y="6275"/>
                    <a:pt x="10560" y="6286"/>
                    <a:pt x="10596" y="6286"/>
                  </a:cubicBezTo>
                  <a:cubicBezTo>
                    <a:pt x="10771" y="6286"/>
                    <a:pt x="10875" y="6012"/>
                    <a:pt x="10699" y="5878"/>
                  </a:cubicBezTo>
                  <a:cubicBezTo>
                    <a:pt x="10570" y="5779"/>
                    <a:pt x="10442" y="5680"/>
                    <a:pt x="10313" y="5581"/>
                  </a:cubicBezTo>
                  <a:cubicBezTo>
                    <a:pt x="10274" y="5550"/>
                    <a:pt x="10233" y="5536"/>
                    <a:pt x="10195" y="5536"/>
                  </a:cubicBezTo>
                  <a:close/>
                  <a:moveTo>
                    <a:pt x="12944" y="5567"/>
                  </a:moveTo>
                  <a:cubicBezTo>
                    <a:pt x="12803" y="5567"/>
                    <a:pt x="12713" y="5773"/>
                    <a:pt x="12862" y="5867"/>
                  </a:cubicBezTo>
                  <a:cubicBezTo>
                    <a:pt x="13082" y="6002"/>
                    <a:pt x="13306" y="6139"/>
                    <a:pt x="13526" y="6274"/>
                  </a:cubicBezTo>
                  <a:cubicBezTo>
                    <a:pt x="13556" y="6293"/>
                    <a:pt x="13587" y="6301"/>
                    <a:pt x="13615" y="6301"/>
                  </a:cubicBezTo>
                  <a:cubicBezTo>
                    <a:pt x="13771" y="6301"/>
                    <a:pt x="13876" y="6059"/>
                    <a:pt x="13705" y="5966"/>
                  </a:cubicBezTo>
                  <a:cubicBezTo>
                    <a:pt x="13478" y="5841"/>
                    <a:pt x="13251" y="5713"/>
                    <a:pt x="13023" y="5589"/>
                  </a:cubicBezTo>
                  <a:cubicBezTo>
                    <a:pt x="12996" y="5573"/>
                    <a:pt x="12969" y="5567"/>
                    <a:pt x="12944" y="5567"/>
                  </a:cubicBezTo>
                  <a:close/>
                  <a:moveTo>
                    <a:pt x="5987" y="5746"/>
                  </a:moveTo>
                  <a:cubicBezTo>
                    <a:pt x="5859" y="5746"/>
                    <a:pt x="5736" y="5847"/>
                    <a:pt x="5781" y="6007"/>
                  </a:cubicBezTo>
                  <a:cubicBezTo>
                    <a:pt x="5855" y="6256"/>
                    <a:pt x="5972" y="6432"/>
                    <a:pt x="6203" y="6557"/>
                  </a:cubicBezTo>
                  <a:cubicBezTo>
                    <a:pt x="6239" y="6576"/>
                    <a:pt x="6277" y="6585"/>
                    <a:pt x="6315" y="6585"/>
                  </a:cubicBezTo>
                  <a:cubicBezTo>
                    <a:pt x="6520" y="6585"/>
                    <a:pt x="6703" y="6322"/>
                    <a:pt x="6507" y="6164"/>
                  </a:cubicBezTo>
                  <a:cubicBezTo>
                    <a:pt x="6394" y="6073"/>
                    <a:pt x="6258" y="5963"/>
                    <a:pt x="6174" y="5841"/>
                  </a:cubicBezTo>
                  <a:cubicBezTo>
                    <a:pt x="6127" y="5776"/>
                    <a:pt x="6056" y="5746"/>
                    <a:pt x="5987" y="5746"/>
                  </a:cubicBezTo>
                  <a:close/>
                  <a:moveTo>
                    <a:pt x="15743" y="6041"/>
                  </a:moveTo>
                  <a:cubicBezTo>
                    <a:pt x="15602" y="6041"/>
                    <a:pt x="15508" y="6273"/>
                    <a:pt x="15656" y="6384"/>
                  </a:cubicBezTo>
                  <a:lnTo>
                    <a:pt x="15880" y="6552"/>
                  </a:lnTo>
                  <a:cubicBezTo>
                    <a:pt x="15912" y="6576"/>
                    <a:pt x="15945" y="6586"/>
                    <a:pt x="15975" y="6586"/>
                  </a:cubicBezTo>
                  <a:cubicBezTo>
                    <a:pt x="16118" y="6586"/>
                    <a:pt x="16212" y="6357"/>
                    <a:pt x="16064" y="6244"/>
                  </a:cubicBezTo>
                  <a:lnTo>
                    <a:pt x="15839" y="6076"/>
                  </a:lnTo>
                  <a:cubicBezTo>
                    <a:pt x="15806" y="6051"/>
                    <a:pt x="15774" y="6041"/>
                    <a:pt x="15743" y="6041"/>
                  </a:cubicBezTo>
                  <a:close/>
                  <a:moveTo>
                    <a:pt x="7075" y="5830"/>
                  </a:moveTo>
                  <a:cubicBezTo>
                    <a:pt x="6908" y="5830"/>
                    <a:pt x="6738" y="6011"/>
                    <a:pt x="6863" y="6175"/>
                  </a:cubicBezTo>
                  <a:lnTo>
                    <a:pt x="7167" y="6586"/>
                  </a:lnTo>
                  <a:cubicBezTo>
                    <a:pt x="7231" y="6670"/>
                    <a:pt x="7311" y="6705"/>
                    <a:pt x="7389" y="6705"/>
                  </a:cubicBezTo>
                  <a:cubicBezTo>
                    <a:pt x="7597" y="6705"/>
                    <a:pt x="7787" y="6457"/>
                    <a:pt x="7589" y="6259"/>
                  </a:cubicBezTo>
                  <a:cubicBezTo>
                    <a:pt x="7468" y="6139"/>
                    <a:pt x="7347" y="6014"/>
                    <a:pt x="7226" y="5892"/>
                  </a:cubicBezTo>
                  <a:cubicBezTo>
                    <a:pt x="7182" y="5849"/>
                    <a:pt x="7129" y="5830"/>
                    <a:pt x="7075" y="5830"/>
                  </a:cubicBezTo>
                  <a:close/>
                  <a:moveTo>
                    <a:pt x="1965" y="6182"/>
                  </a:moveTo>
                  <a:cubicBezTo>
                    <a:pt x="1800" y="6182"/>
                    <a:pt x="1652" y="6398"/>
                    <a:pt x="1802" y="6549"/>
                  </a:cubicBezTo>
                  <a:lnTo>
                    <a:pt x="1917" y="6662"/>
                  </a:lnTo>
                  <a:cubicBezTo>
                    <a:pt x="1960" y="6706"/>
                    <a:pt x="2010" y="6725"/>
                    <a:pt x="2058" y="6725"/>
                  </a:cubicBezTo>
                  <a:cubicBezTo>
                    <a:pt x="2222" y="6725"/>
                    <a:pt x="2371" y="6508"/>
                    <a:pt x="2220" y="6359"/>
                  </a:cubicBezTo>
                  <a:lnTo>
                    <a:pt x="2107" y="6244"/>
                  </a:lnTo>
                  <a:cubicBezTo>
                    <a:pt x="2063" y="6201"/>
                    <a:pt x="2013" y="6182"/>
                    <a:pt x="1965" y="6182"/>
                  </a:cubicBezTo>
                  <a:close/>
                  <a:moveTo>
                    <a:pt x="11880" y="6106"/>
                  </a:moveTo>
                  <a:cubicBezTo>
                    <a:pt x="11677" y="6106"/>
                    <a:pt x="11539" y="6427"/>
                    <a:pt x="11762" y="6542"/>
                  </a:cubicBezTo>
                  <a:cubicBezTo>
                    <a:pt x="11894" y="6611"/>
                    <a:pt x="12029" y="6681"/>
                    <a:pt x="12161" y="6750"/>
                  </a:cubicBezTo>
                  <a:cubicBezTo>
                    <a:pt x="12198" y="6769"/>
                    <a:pt x="12234" y="6778"/>
                    <a:pt x="12268" y="6778"/>
                  </a:cubicBezTo>
                  <a:cubicBezTo>
                    <a:pt x="12460" y="6778"/>
                    <a:pt x="12581" y="6505"/>
                    <a:pt x="12381" y="6381"/>
                  </a:cubicBezTo>
                  <a:cubicBezTo>
                    <a:pt x="12253" y="6300"/>
                    <a:pt x="12125" y="6219"/>
                    <a:pt x="11997" y="6142"/>
                  </a:cubicBezTo>
                  <a:cubicBezTo>
                    <a:pt x="11957" y="6117"/>
                    <a:pt x="11917" y="6106"/>
                    <a:pt x="11880" y="6106"/>
                  </a:cubicBezTo>
                  <a:close/>
                  <a:moveTo>
                    <a:pt x="14747" y="6403"/>
                  </a:moveTo>
                  <a:cubicBezTo>
                    <a:pt x="14456" y="6403"/>
                    <a:pt x="14365" y="6821"/>
                    <a:pt x="14670" y="6931"/>
                  </a:cubicBezTo>
                  <a:cubicBezTo>
                    <a:pt x="14769" y="6963"/>
                    <a:pt x="14857" y="7026"/>
                    <a:pt x="14923" y="7114"/>
                  </a:cubicBezTo>
                  <a:cubicBezTo>
                    <a:pt x="14994" y="7213"/>
                    <a:pt x="15085" y="7254"/>
                    <a:pt x="15174" y="7254"/>
                  </a:cubicBezTo>
                  <a:cubicBezTo>
                    <a:pt x="15405" y="7254"/>
                    <a:pt x="15617" y="6977"/>
                    <a:pt x="15399" y="6743"/>
                  </a:cubicBezTo>
                  <a:cubicBezTo>
                    <a:pt x="15238" y="6574"/>
                    <a:pt x="15040" y="6461"/>
                    <a:pt x="14813" y="6410"/>
                  </a:cubicBezTo>
                  <a:cubicBezTo>
                    <a:pt x="14790" y="6405"/>
                    <a:pt x="14768" y="6403"/>
                    <a:pt x="14747" y="6403"/>
                  </a:cubicBezTo>
                  <a:close/>
                  <a:moveTo>
                    <a:pt x="10928" y="6975"/>
                  </a:moveTo>
                  <a:cubicBezTo>
                    <a:pt x="10807" y="6975"/>
                    <a:pt x="10727" y="7162"/>
                    <a:pt x="10856" y="7246"/>
                  </a:cubicBezTo>
                  <a:cubicBezTo>
                    <a:pt x="11007" y="7337"/>
                    <a:pt x="11157" y="7432"/>
                    <a:pt x="11303" y="7525"/>
                  </a:cubicBezTo>
                  <a:cubicBezTo>
                    <a:pt x="11329" y="7541"/>
                    <a:pt x="11354" y="7548"/>
                    <a:pt x="11378" y="7548"/>
                  </a:cubicBezTo>
                  <a:cubicBezTo>
                    <a:pt x="11500" y="7548"/>
                    <a:pt x="11579" y="7362"/>
                    <a:pt x="11450" y="7278"/>
                  </a:cubicBezTo>
                  <a:cubicBezTo>
                    <a:pt x="11300" y="7183"/>
                    <a:pt x="11149" y="7092"/>
                    <a:pt x="10999" y="6997"/>
                  </a:cubicBezTo>
                  <a:cubicBezTo>
                    <a:pt x="10974" y="6981"/>
                    <a:pt x="10950" y="6975"/>
                    <a:pt x="10928" y="6975"/>
                  </a:cubicBezTo>
                  <a:close/>
                  <a:moveTo>
                    <a:pt x="4656" y="6811"/>
                  </a:moveTo>
                  <a:cubicBezTo>
                    <a:pt x="4453" y="6811"/>
                    <a:pt x="4270" y="7049"/>
                    <a:pt x="4457" y="7261"/>
                  </a:cubicBezTo>
                  <a:cubicBezTo>
                    <a:pt x="4535" y="7349"/>
                    <a:pt x="4615" y="7437"/>
                    <a:pt x="4696" y="7528"/>
                  </a:cubicBezTo>
                  <a:cubicBezTo>
                    <a:pt x="4741" y="7580"/>
                    <a:pt x="4798" y="7601"/>
                    <a:pt x="4855" y="7601"/>
                  </a:cubicBezTo>
                  <a:cubicBezTo>
                    <a:pt x="5032" y="7601"/>
                    <a:pt x="5215" y="7398"/>
                    <a:pt x="5088" y="7224"/>
                  </a:cubicBezTo>
                  <a:cubicBezTo>
                    <a:pt x="5019" y="7129"/>
                    <a:pt x="4948" y="7029"/>
                    <a:pt x="4879" y="6934"/>
                  </a:cubicBezTo>
                  <a:cubicBezTo>
                    <a:pt x="4815" y="6847"/>
                    <a:pt x="4734" y="6811"/>
                    <a:pt x="4656" y="6811"/>
                  </a:cubicBezTo>
                  <a:close/>
                  <a:moveTo>
                    <a:pt x="950" y="6873"/>
                  </a:moveTo>
                  <a:cubicBezTo>
                    <a:pt x="719" y="6873"/>
                    <a:pt x="584" y="7220"/>
                    <a:pt x="820" y="7341"/>
                  </a:cubicBezTo>
                  <a:cubicBezTo>
                    <a:pt x="963" y="7410"/>
                    <a:pt x="1081" y="7528"/>
                    <a:pt x="1213" y="7623"/>
                  </a:cubicBezTo>
                  <a:cubicBezTo>
                    <a:pt x="1257" y="7655"/>
                    <a:pt x="1301" y="7669"/>
                    <a:pt x="1342" y="7669"/>
                  </a:cubicBezTo>
                  <a:cubicBezTo>
                    <a:pt x="1509" y="7669"/>
                    <a:pt x="1627" y="7441"/>
                    <a:pt x="1557" y="7278"/>
                  </a:cubicBezTo>
                  <a:cubicBezTo>
                    <a:pt x="1450" y="7051"/>
                    <a:pt x="1249" y="6945"/>
                    <a:pt x="1015" y="6882"/>
                  </a:cubicBezTo>
                  <a:cubicBezTo>
                    <a:pt x="992" y="6876"/>
                    <a:pt x="971" y="6873"/>
                    <a:pt x="950" y="6873"/>
                  </a:cubicBezTo>
                  <a:close/>
                  <a:moveTo>
                    <a:pt x="9090" y="6816"/>
                  </a:moveTo>
                  <a:cubicBezTo>
                    <a:pt x="8830" y="6816"/>
                    <a:pt x="8625" y="7204"/>
                    <a:pt x="8927" y="7381"/>
                  </a:cubicBezTo>
                  <a:cubicBezTo>
                    <a:pt x="9085" y="7476"/>
                    <a:pt x="9243" y="7583"/>
                    <a:pt x="9411" y="7657"/>
                  </a:cubicBezTo>
                  <a:cubicBezTo>
                    <a:pt x="9449" y="7673"/>
                    <a:pt x="9487" y="7681"/>
                    <a:pt x="9522" y="7681"/>
                  </a:cubicBezTo>
                  <a:cubicBezTo>
                    <a:pt x="9712" y="7681"/>
                    <a:pt x="9842" y="7466"/>
                    <a:pt x="9694" y="7290"/>
                  </a:cubicBezTo>
                  <a:cubicBezTo>
                    <a:pt x="9577" y="7151"/>
                    <a:pt x="9430" y="7029"/>
                    <a:pt x="9294" y="6904"/>
                  </a:cubicBezTo>
                  <a:cubicBezTo>
                    <a:pt x="9228" y="6842"/>
                    <a:pt x="9157" y="6816"/>
                    <a:pt x="9090" y="6816"/>
                  </a:cubicBezTo>
                  <a:close/>
                  <a:moveTo>
                    <a:pt x="6057" y="7135"/>
                  </a:moveTo>
                  <a:cubicBezTo>
                    <a:pt x="5892" y="7135"/>
                    <a:pt x="5746" y="7350"/>
                    <a:pt x="5899" y="7503"/>
                  </a:cubicBezTo>
                  <a:lnTo>
                    <a:pt x="6177" y="7781"/>
                  </a:lnTo>
                  <a:cubicBezTo>
                    <a:pt x="6221" y="7825"/>
                    <a:pt x="6271" y="7844"/>
                    <a:pt x="6320" y="7844"/>
                  </a:cubicBezTo>
                  <a:cubicBezTo>
                    <a:pt x="6484" y="7844"/>
                    <a:pt x="6632" y="7629"/>
                    <a:pt x="6482" y="7476"/>
                  </a:cubicBezTo>
                  <a:cubicBezTo>
                    <a:pt x="6386" y="7385"/>
                    <a:pt x="6295" y="7290"/>
                    <a:pt x="6199" y="7198"/>
                  </a:cubicBezTo>
                  <a:cubicBezTo>
                    <a:pt x="6155" y="7154"/>
                    <a:pt x="6105" y="7135"/>
                    <a:pt x="6057" y="7135"/>
                  </a:cubicBezTo>
                  <a:close/>
                  <a:moveTo>
                    <a:pt x="7633" y="7056"/>
                  </a:moveTo>
                  <a:cubicBezTo>
                    <a:pt x="7396" y="7056"/>
                    <a:pt x="7235" y="7398"/>
                    <a:pt x="7490" y="7513"/>
                  </a:cubicBezTo>
                  <a:cubicBezTo>
                    <a:pt x="7773" y="7638"/>
                    <a:pt x="8015" y="7803"/>
                    <a:pt x="8227" y="8026"/>
                  </a:cubicBezTo>
                  <a:cubicBezTo>
                    <a:pt x="8279" y="8081"/>
                    <a:pt x="8338" y="8103"/>
                    <a:pt x="8395" y="8103"/>
                  </a:cubicBezTo>
                  <a:cubicBezTo>
                    <a:pt x="8585" y="8103"/>
                    <a:pt x="8755" y="7852"/>
                    <a:pt x="8583" y="7674"/>
                  </a:cubicBezTo>
                  <a:cubicBezTo>
                    <a:pt x="8345" y="7422"/>
                    <a:pt x="8062" y="7220"/>
                    <a:pt x="7743" y="7080"/>
                  </a:cubicBezTo>
                  <a:cubicBezTo>
                    <a:pt x="7705" y="7063"/>
                    <a:pt x="7668" y="7056"/>
                    <a:pt x="7633" y="7056"/>
                  </a:cubicBezTo>
                  <a:close/>
                  <a:moveTo>
                    <a:pt x="3146" y="7463"/>
                  </a:moveTo>
                  <a:cubicBezTo>
                    <a:pt x="2990" y="7463"/>
                    <a:pt x="2837" y="7679"/>
                    <a:pt x="2980" y="7836"/>
                  </a:cubicBezTo>
                  <a:lnTo>
                    <a:pt x="3332" y="8217"/>
                  </a:lnTo>
                  <a:cubicBezTo>
                    <a:pt x="3373" y="8263"/>
                    <a:pt x="3419" y="8282"/>
                    <a:pt x="3463" y="8282"/>
                  </a:cubicBezTo>
                  <a:cubicBezTo>
                    <a:pt x="3605" y="8282"/>
                    <a:pt x="3728" y="8087"/>
                    <a:pt x="3611" y="7938"/>
                  </a:cubicBezTo>
                  <a:cubicBezTo>
                    <a:pt x="3501" y="7803"/>
                    <a:pt x="3394" y="7667"/>
                    <a:pt x="3284" y="7535"/>
                  </a:cubicBezTo>
                  <a:cubicBezTo>
                    <a:pt x="3244" y="7485"/>
                    <a:pt x="3195" y="7463"/>
                    <a:pt x="3146" y="7463"/>
                  </a:cubicBezTo>
                  <a:close/>
                  <a:moveTo>
                    <a:pt x="270" y="7930"/>
                  </a:moveTo>
                  <a:cubicBezTo>
                    <a:pt x="109" y="7930"/>
                    <a:pt x="1" y="8186"/>
                    <a:pt x="174" y="8302"/>
                  </a:cubicBezTo>
                  <a:lnTo>
                    <a:pt x="512" y="8529"/>
                  </a:lnTo>
                  <a:cubicBezTo>
                    <a:pt x="547" y="8552"/>
                    <a:pt x="581" y="8562"/>
                    <a:pt x="614" y="8562"/>
                  </a:cubicBezTo>
                  <a:cubicBezTo>
                    <a:pt x="777" y="8562"/>
                    <a:pt x="884" y="8304"/>
                    <a:pt x="710" y="8188"/>
                  </a:cubicBezTo>
                  <a:lnTo>
                    <a:pt x="372" y="7965"/>
                  </a:lnTo>
                  <a:cubicBezTo>
                    <a:pt x="337" y="7941"/>
                    <a:pt x="302" y="7930"/>
                    <a:pt x="270" y="7930"/>
                  </a:cubicBezTo>
                  <a:close/>
                  <a:moveTo>
                    <a:pt x="14305" y="7630"/>
                  </a:moveTo>
                  <a:cubicBezTo>
                    <a:pt x="14112" y="7630"/>
                    <a:pt x="13945" y="7865"/>
                    <a:pt x="14128" y="8016"/>
                  </a:cubicBezTo>
                  <a:lnTo>
                    <a:pt x="14747" y="8515"/>
                  </a:lnTo>
                  <a:cubicBezTo>
                    <a:pt x="14795" y="8554"/>
                    <a:pt x="14848" y="8570"/>
                    <a:pt x="14899" y="8570"/>
                  </a:cubicBezTo>
                  <a:cubicBezTo>
                    <a:pt x="15093" y="8570"/>
                    <a:pt x="15262" y="8335"/>
                    <a:pt x="15077" y="8185"/>
                  </a:cubicBezTo>
                  <a:lnTo>
                    <a:pt x="14458" y="7686"/>
                  </a:lnTo>
                  <a:cubicBezTo>
                    <a:pt x="14409" y="7646"/>
                    <a:pt x="14356" y="7630"/>
                    <a:pt x="14305" y="7630"/>
                  </a:cubicBezTo>
                  <a:close/>
                  <a:moveTo>
                    <a:pt x="9016" y="8211"/>
                  </a:moveTo>
                  <a:cubicBezTo>
                    <a:pt x="8808" y="8211"/>
                    <a:pt x="8672" y="8537"/>
                    <a:pt x="8895" y="8686"/>
                  </a:cubicBezTo>
                  <a:lnTo>
                    <a:pt x="9063" y="8796"/>
                  </a:lnTo>
                  <a:cubicBezTo>
                    <a:pt x="9107" y="8826"/>
                    <a:pt x="9152" y="8840"/>
                    <a:pt x="9193" y="8840"/>
                  </a:cubicBezTo>
                  <a:cubicBezTo>
                    <a:pt x="9401" y="8840"/>
                    <a:pt x="9539" y="8514"/>
                    <a:pt x="9316" y="8364"/>
                  </a:cubicBezTo>
                  <a:lnTo>
                    <a:pt x="9147" y="8254"/>
                  </a:lnTo>
                  <a:cubicBezTo>
                    <a:pt x="9102" y="8224"/>
                    <a:pt x="9058" y="8211"/>
                    <a:pt x="9016" y="8211"/>
                  </a:cubicBezTo>
                  <a:close/>
                  <a:moveTo>
                    <a:pt x="15921" y="8364"/>
                  </a:moveTo>
                  <a:cubicBezTo>
                    <a:pt x="15773" y="8364"/>
                    <a:pt x="15645" y="8540"/>
                    <a:pt x="15785" y="8661"/>
                  </a:cubicBezTo>
                  <a:cubicBezTo>
                    <a:pt x="15883" y="8749"/>
                    <a:pt x="15983" y="8833"/>
                    <a:pt x="16081" y="8921"/>
                  </a:cubicBezTo>
                  <a:cubicBezTo>
                    <a:pt x="16134" y="8967"/>
                    <a:pt x="16188" y="8986"/>
                    <a:pt x="16239" y="8986"/>
                  </a:cubicBezTo>
                  <a:cubicBezTo>
                    <a:pt x="16446" y="8986"/>
                    <a:pt x="16596" y="8670"/>
                    <a:pt x="16364" y="8554"/>
                  </a:cubicBezTo>
                  <a:cubicBezTo>
                    <a:pt x="16243" y="8496"/>
                    <a:pt x="16122" y="8437"/>
                    <a:pt x="16001" y="8383"/>
                  </a:cubicBezTo>
                  <a:cubicBezTo>
                    <a:pt x="15975" y="8370"/>
                    <a:pt x="15947" y="8364"/>
                    <a:pt x="15921" y="8364"/>
                  </a:cubicBezTo>
                  <a:close/>
                  <a:moveTo>
                    <a:pt x="4760" y="8246"/>
                  </a:moveTo>
                  <a:cubicBezTo>
                    <a:pt x="4619" y="8246"/>
                    <a:pt x="4495" y="8425"/>
                    <a:pt x="4626" y="8547"/>
                  </a:cubicBezTo>
                  <a:cubicBezTo>
                    <a:pt x="4794" y="8698"/>
                    <a:pt x="4960" y="8848"/>
                    <a:pt x="5129" y="8999"/>
                  </a:cubicBezTo>
                  <a:cubicBezTo>
                    <a:pt x="5166" y="9033"/>
                    <a:pt x="5207" y="9047"/>
                    <a:pt x="5247" y="9047"/>
                  </a:cubicBezTo>
                  <a:cubicBezTo>
                    <a:pt x="5389" y="9047"/>
                    <a:pt x="5516" y="8866"/>
                    <a:pt x="5381" y="8745"/>
                  </a:cubicBezTo>
                  <a:cubicBezTo>
                    <a:pt x="5212" y="8595"/>
                    <a:pt x="5048" y="8444"/>
                    <a:pt x="4879" y="8295"/>
                  </a:cubicBezTo>
                  <a:cubicBezTo>
                    <a:pt x="4842" y="8261"/>
                    <a:pt x="4800" y="8246"/>
                    <a:pt x="4760" y="8246"/>
                  </a:cubicBezTo>
                  <a:close/>
                  <a:moveTo>
                    <a:pt x="12605" y="8075"/>
                  </a:moveTo>
                  <a:cubicBezTo>
                    <a:pt x="12432" y="8075"/>
                    <a:pt x="12310" y="8357"/>
                    <a:pt x="12499" y="8485"/>
                  </a:cubicBezTo>
                  <a:cubicBezTo>
                    <a:pt x="12763" y="8669"/>
                    <a:pt x="13031" y="8848"/>
                    <a:pt x="13295" y="9031"/>
                  </a:cubicBezTo>
                  <a:cubicBezTo>
                    <a:pt x="13331" y="9057"/>
                    <a:pt x="13366" y="9068"/>
                    <a:pt x="13399" y="9068"/>
                  </a:cubicBezTo>
                  <a:cubicBezTo>
                    <a:pt x="13557" y="9068"/>
                    <a:pt x="13657" y="8815"/>
                    <a:pt x="13493" y="8691"/>
                  </a:cubicBezTo>
                  <a:cubicBezTo>
                    <a:pt x="13232" y="8500"/>
                    <a:pt x="12976" y="8309"/>
                    <a:pt x="12715" y="8114"/>
                  </a:cubicBezTo>
                  <a:cubicBezTo>
                    <a:pt x="12678" y="8087"/>
                    <a:pt x="12640" y="8075"/>
                    <a:pt x="12605" y="8075"/>
                  </a:cubicBezTo>
                  <a:close/>
                  <a:moveTo>
                    <a:pt x="10762" y="8321"/>
                  </a:moveTo>
                  <a:cubicBezTo>
                    <a:pt x="10532" y="8321"/>
                    <a:pt x="10366" y="8637"/>
                    <a:pt x="10621" y="8811"/>
                  </a:cubicBezTo>
                  <a:cubicBezTo>
                    <a:pt x="10853" y="8969"/>
                    <a:pt x="11083" y="9126"/>
                    <a:pt x="11315" y="9285"/>
                  </a:cubicBezTo>
                  <a:cubicBezTo>
                    <a:pt x="11351" y="9311"/>
                    <a:pt x="11389" y="9322"/>
                    <a:pt x="11427" y="9322"/>
                  </a:cubicBezTo>
                  <a:cubicBezTo>
                    <a:pt x="11607" y="9322"/>
                    <a:pt x="11767" y="9061"/>
                    <a:pt x="11597" y="8921"/>
                  </a:cubicBezTo>
                  <a:cubicBezTo>
                    <a:pt x="11381" y="8745"/>
                    <a:pt x="11164" y="8569"/>
                    <a:pt x="10948" y="8393"/>
                  </a:cubicBezTo>
                  <a:cubicBezTo>
                    <a:pt x="10886" y="8343"/>
                    <a:pt x="10822" y="8321"/>
                    <a:pt x="10762" y="8321"/>
                  </a:cubicBezTo>
                  <a:close/>
                  <a:moveTo>
                    <a:pt x="6218" y="9043"/>
                  </a:moveTo>
                  <a:cubicBezTo>
                    <a:pt x="5873" y="9043"/>
                    <a:pt x="5869" y="9578"/>
                    <a:pt x="6218" y="9578"/>
                  </a:cubicBezTo>
                  <a:cubicBezTo>
                    <a:pt x="6562" y="9578"/>
                    <a:pt x="6562" y="9043"/>
                    <a:pt x="6218" y="9043"/>
                  </a:cubicBezTo>
                  <a:close/>
                  <a:moveTo>
                    <a:pt x="7845" y="8749"/>
                  </a:moveTo>
                  <a:cubicBezTo>
                    <a:pt x="7575" y="8749"/>
                    <a:pt x="7371" y="9195"/>
                    <a:pt x="7681" y="9361"/>
                  </a:cubicBezTo>
                  <a:cubicBezTo>
                    <a:pt x="7839" y="9442"/>
                    <a:pt x="7993" y="9527"/>
                    <a:pt x="8150" y="9607"/>
                  </a:cubicBezTo>
                  <a:cubicBezTo>
                    <a:pt x="8201" y="9634"/>
                    <a:pt x="8251" y="9646"/>
                    <a:pt x="8297" y="9646"/>
                  </a:cubicBezTo>
                  <a:cubicBezTo>
                    <a:pt x="8546" y="9646"/>
                    <a:pt x="8687" y="9292"/>
                    <a:pt x="8440" y="9116"/>
                  </a:cubicBezTo>
                  <a:cubicBezTo>
                    <a:pt x="8293" y="9009"/>
                    <a:pt x="8150" y="8906"/>
                    <a:pt x="8007" y="8804"/>
                  </a:cubicBezTo>
                  <a:cubicBezTo>
                    <a:pt x="7953" y="8766"/>
                    <a:pt x="7898" y="8749"/>
                    <a:pt x="7845" y="8749"/>
                  </a:cubicBezTo>
                  <a:close/>
                  <a:moveTo>
                    <a:pt x="2791" y="8933"/>
                  </a:moveTo>
                  <a:cubicBezTo>
                    <a:pt x="2636" y="8933"/>
                    <a:pt x="2531" y="9187"/>
                    <a:pt x="2697" y="9310"/>
                  </a:cubicBezTo>
                  <a:lnTo>
                    <a:pt x="3144" y="9647"/>
                  </a:lnTo>
                  <a:cubicBezTo>
                    <a:pt x="3180" y="9674"/>
                    <a:pt x="3216" y="9685"/>
                    <a:pt x="3249" y="9685"/>
                  </a:cubicBezTo>
                  <a:cubicBezTo>
                    <a:pt x="3406" y="9685"/>
                    <a:pt x="3510" y="9430"/>
                    <a:pt x="3347" y="9307"/>
                  </a:cubicBezTo>
                  <a:lnTo>
                    <a:pt x="2895" y="8972"/>
                  </a:lnTo>
                  <a:cubicBezTo>
                    <a:pt x="2860" y="8945"/>
                    <a:pt x="2824" y="8933"/>
                    <a:pt x="2791" y="8933"/>
                  </a:cubicBezTo>
                  <a:close/>
                  <a:moveTo>
                    <a:pt x="10533" y="9266"/>
                  </a:moveTo>
                  <a:cubicBezTo>
                    <a:pt x="10189" y="9266"/>
                    <a:pt x="10189" y="9801"/>
                    <a:pt x="10533" y="9801"/>
                  </a:cubicBezTo>
                  <a:cubicBezTo>
                    <a:pt x="10878" y="9801"/>
                    <a:pt x="10878" y="9266"/>
                    <a:pt x="10533" y="9266"/>
                  </a:cubicBezTo>
                  <a:close/>
                  <a:moveTo>
                    <a:pt x="12498" y="9170"/>
                  </a:moveTo>
                  <a:cubicBezTo>
                    <a:pt x="12324" y="9170"/>
                    <a:pt x="12210" y="9431"/>
                    <a:pt x="12396" y="9534"/>
                  </a:cubicBezTo>
                  <a:lnTo>
                    <a:pt x="12902" y="9816"/>
                  </a:lnTo>
                  <a:cubicBezTo>
                    <a:pt x="12935" y="9834"/>
                    <a:pt x="12967" y="9842"/>
                    <a:pt x="12997" y="9842"/>
                  </a:cubicBezTo>
                  <a:cubicBezTo>
                    <a:pt x="13172" y="9842"/>
                    <a:pt x="13288" y="9581"/>
                    <a:pt x="13100" y="9475"/>
                  </a:cubicBezTo>
                  <a:lnTo>
                    <a:pt x="12594" y="9197"/>
                  </a:lnTo>
                  <a:cubicBezTo>
                    <a:pt x="12561" y="9178"/>
                    <a:pt x="12529" y="9170"/>
                    <a:pt x="12498" y="9170"/>
                  </a:cubicBezTo>
                  <a:close/>
                  <a:moveTo>
                    <a:pt x="1187" y="8990"/>
                  </a:moveTo>
                  <a:cubicBezTo>
                    <a:pt x="970" y="8990"/>
                    <a:pt x="781" y="9260"/>
                    <a:pt x="985" y="9439"/>
                  </a:cubicBezTo>
                  <a:cubicBezTo>
                    <a:pt x="1157" y="9585"/>
                    <a:pt x="1326" y="9732"/>
                    <a:pt x="1494" y="9879"/>
                  </a:cubicBezTo>
                  <a:cubicBezTo>
                    <a:pt x="1550" y="9927"/>
                    <a:pt x="1612" y="9947"/>
                    <a:pt x="1672" y="9947"/>
                  </a:cubicBezTo>
                  <a:cubicBezTo>
                    <a:pt x="1890" y="9947"/>
                    <a:pt x="2083" y="9677"/>
                    <a:pt x="1876" y="9500"/>
                  </a:cubicBezTo>
                  <a:cubicBezTo>
                    <a:pt x="1707" y="9354"/>
                    <a:pt x="1535" y="9207"/>
                    <a:pt x="1367" y="9060"/>
                  </a:cubicBezTo>
                  <a:cubicBezTo>
                    <a:pt x="1310" y="9011"/>
                    <a:pt x="1248" y="8990"/>
                    <a:pt x="1187" y="8990"/>
                  </a:cubicBezTo>
                  <a:close/>
                  <a:moveTo>
                    <a:pt x="14736" y="9212"/>
                  </a:moveTo>
                  <a:cubicBezTo>
                    <a:pt x="14535" y="9212"/>
                    <a:pt x="14400" y="9537"/>
                    <a:pt x="14615" y="9691"/>
                  </a:cubicBezTo>
                  <a:cubicBezTo>
                    <a:pt x="14744" y="9786"/>
                    <a:pt x="14871" y="9882"/>
                    <a:pt x="15000" y="9977"/>
                  </a:cubicBezTo>
                  <a:cubicBezTo>
                    <a:pt x="15045" y="10011"/>
                    <a:pt x="15090" y="10025"/>
                    <a:pt x="15132" y="10025"/>
                  </a:cubicBezTo>
                  <a:cubicBezTo>
                    <a:pt x="15333" y="10025"/>
                    <a:pt x="15468" y="9702"/>
                    <a:pt x="15253" y="9544"/>
                  </a:cubicBezTo>
                  <a:lnTo>
                    <a:pt x="14868" y="9258"/>
                  </a:lnTo>
                  <a:cubicBezTo>
                    <a:pt x="14823" y="9226"/>
                    <a:pt x="14778" y="9212"/>
                    <a:pt x="14736" y="9212"/>
                  </a:cubicBezTo>
                  <a:close/>
                  <a:moveTo>
                    <a:pt x="5108" y="9697"/>
                  </a:moveTo>
                  <a:cubicBezTo>
                    <a:pt x="4941" y="9697"/>
                    <a:pt x="4826" y="9923"/>
                    <a:pt x="5004" y="10025"/>
                  </a:cubicBezTo>
                  <a:cubicBezTo>
                    <a:pt x="5114" y="10084"/>
                    <a:pt x="5224" y="10146"/>
                    <a:pt x="5334" y="10209"/>
                  </a:cubicBezTo>
                  <a:cubicBezTo>
                    <a:pt x="5366" y="10227"/>
                    <a:pt x="5397" y="10234"/>
                    <a:pt x="5427" y="10234"/>
                  </a:cubicBezTo>
                  <a:cubicBezTo>
                    <a:pt x="5606" y="10234"/>
                    <a:pt x="5727" y="9953"/>
                    <a:pt x="5532" y="9867"/>
                  </a:cubicBezTo>
                  <a:cubicBezTo>
                    <a:pt x="5415" y="9816"/>
                    <a:pt x="5300" y="9764"/>
                    <a:pt x="5187" y="9713"/>
                  </a:cubicBezTo>
                  <a:cubicBezTo>
                    <a:pt x="5160" y="9702"/>
                    <a:pt x="5134" y="9697"/>
                    <a:pt x="5108" y="9697"/>
                  </a:cubicBezTo>
                  <a:close/>
                  <a:moveTo>
                    <a:pt x="560" y="10051"/>
                  </a:moveTo>
                  <a:cubicBezTo>
                    <a:pt x="445" y="10051"/>
                    <a:pt x="335" y="10165"/>
                    <a:pt x="416" y="10285"/>
                  </a:cubicBezTo>
                  <a:lnTo>
                    <a:pt x="526" y="10454"/>
                  </a:lnTo>
                  <a:cubicBezTo>
                    <a:pt x="561" y="10507"/>
                    <a:pt x="611" y="10528"/>
                    <a:pt x="660" y="10528"/>
                  </a:cubicBezTo>
                  <a:cubicBezTo>
                    <a:pt x="774" y="10528"/>
                    <a:pt x="887" y="10413"/>
                    <a:pt x="805" y="10293"/>
                  </a:cubicBezTo>
                  <a:lnTo>
                    <a:pt x="695" y="10124"/>
                  </a:lnTo>
                  <a:cubicBezTo>
                    <a:pt x="660" y="10072"/>
                    <a:pt x="609" y="10051"/>
                    <a:pt x="560" y="10051"/>
                  </a:cubicBezTo>
                  <a:close/>
                  <a:moveTo>
                    <a:pt x="9083" y="10048"/>
                  </a:moveTo>
                  <a:cubicBezTo>
                    <a:pt x="8933" y="10048"/>
                    <a:pt x="8836" y="10256"/>
                    <a:pt x="8993" y="10344"/>
                  </a:cubicBezTo>
                  <a:cubicBezTo>
                    <a:pt x="9173" y="10443"/>
                    <a:pt x="9323" y="10568"/>
                    <a:pt x="9455" y="10726"/>
                  </a:cubicBezTo>
                  <a:cubicBezTo>
                    <a:pt x="9489" y="10766"/>
                    <a:pt x="9529" y="10783"/>
                    <a:pt x="9569" y="10783"/>
                  </a:cubicBezTo>
                  <a:cubicBezTo>
                    <a:pt x="9701" y="10783"/>
                    <a:pt x="9829" y="10602"/>
                    <a:pt x="9709" y="10473"/>
                  </a:cubicBezTo>
                  <a:cubicBezTo>
                    <a:pt x="9547" y="10300"/>
                    <a:pt x="9367" y="10168"/>
                    <a:pt x="9159" y="10065"/>
                  </a:cubicBezTo>
                  <a:cubicBezTo>
                    <a:pt x="9133" y="10053"/>
                    <a:pt x="9107" y="10048"/>
                    <a:pt x="9083" y="10048"/>
                  </a:cubicBezTo>
                  <a:close/>
                  <a:moveTo>
                    <a:pt x="15663" y="10145"/>
                  </a:moveTo>
                  <a:cubicBezTo>
                    <a:pt x="15423" y="10145"/>
                    <a:pt x="15394" y="10533"/>
                    <a:pt x="15631" y="10601"/>
                  </a:cubicBezTo>
                  <a:cubicBezTo>
                    <a:pt x="15785" y="10645"/>
                    <a:pt x="15873" y="10773"/>
                    <a:pt x="16027" y="10817"/>
                  </a:cubicBezTo>
                  <a:cubicBezTo>
                    <a:pt x="16047" y="10822"/>
                    <a:pt x="16066" y="10824"/>
                    <a:pt x="16086" y="10824"/>
                  </a:cubicBezTo>
                  <a:cubicBezTo>
                    <a:pt x="16235" y="10824"/>
                    <a:pt x="16352" y="10681"/>
                    <a:pt x="16316" y="10531"/>
                  </a:cubicBezTo>
                  <a:cubicBezTo>
                    <a:pt x="16247" y="10260"/>
                    <a:pt x="15939" y="10172"/>
                    <a:pt x="15690" y="10146"/>
                  </a:cubicBezTo>
                  <a:cubicBezTo>
                    <a:pt x="15680" y="10145"/>
                    <a:pt x="15672" y="10145"/>
                    <a:pt x="15663" y="10145"/>
                  </a:cubicBezTo>
                  <a:close/>
                  <a:moveTo>
                    <a:pt x="2695" y="10090"/>
                  </a:moveTo>
                  <a:cubicBezTo>
                    <a:pt x="2526" y="10090"/>
                    <a:pt x="2368" y="10292"/>
                    <a:pt x="2518" y="10484"/>
                  </a:cubicBezTo>
                  <a:cubicBezTo>
                    <a:pt x="2616" y="10608"/>
                    <a:pt x="2716" y="10737"/>
                    <a:pt x="2811" y="10861"/>
                  </a:cubicBezTo>
                  <a:cubicBezTo>
                    <a:pt x="2849" y="10910"/>
                    <a:pt x="2898" y="10931"/>
                    <a:pt x="2948" y="10931"/>
                  </a:cubicBezTo>
                  <a:cubicBezTo>
                    <a:pt x="3095" y="10931"/>
                    <a:pt x="3250" y="10752"/>
                    <a:pt x="3149" y="10601"/>
                  </a:cubicBezTo>
                  <a:cubicBezTo>
                    <a:pt x="3061" y="10469"/>
                    <a:pt x="2973" y="10337"/>
                    <a:pt x="2885" y="10201"/>
                  </a:cubicBezTo>
                  <a:cubicBezTo>
                    <a:pt x="2832" y="10123"/>
                    <a:pt x="2763" y="10090"/>
                    <a:pt x="2695" y="10090"/>
                  </a:cubicBezTo>
                  <a:close/>
                  <a:moveTo>
                    <a:pt x="11150" y="10012"/>
                  </a:moveTo>
                  <a:cubicBezTo>
                    <a:pt x="10977" y="10012"/>
                    <a:pt x="10828" y="10220"/>
                    <a:pt x="10988" y="10370"/>
                  </a:cubicBezTo>
                  <a:cubicBezTo>
                    <a:pt x="11175" y="10539"/>
                    <a:pt x="11359" y="10707"/>
                    <a:pt x="11545" y="10876"/>
                  </a:cubicBezTo>
                  <a:cubicBezTo>
                    <a:pt x="11594" y="10919"/>
                    <a:pt x="11647" y="10938"/>
                    <a:pt x="11699" y="10938"/>
                  </a:cubicBezTo>
                  <a:cubicBezTo>
                    <a:pt x="11887" y="10938"/>
                    <a:pt x="12054" y="10696"/>
                    <a:pt x="11875" y="10546"/>
                  </a:cubicBezTo>
                  <a:lnTo>
                    <a:pt x="11293" y="10065"/>
                  </a:lnTo>
                  <a:cubicBezTo>
                    <a:pt x="11248" y="10028"/>
                    <a:pt x="11198" y="10012"/>
                    <a:pt x="11150" y="10012"/>
                  </a:cubicBezTo>
                  <a:close/>
                  <a:moveTo>
                    <a:pt x="7514" y="10120"/>
                  </a:moveTo>
                  <a:cubicBezTo>
                    <a:pt x="7401" y="10120"/>
                    <a:pt x="7306" y="10256"/>
                    <a:pt x="7409" y="10359"/>
                  </a:cubicBezTo>
                  <a:cubicBezTo>
                    <a:pt x="7607" y="10553"/>
                    <a:pt x="7802" y="10748"/>
                    <a:pt x="8000" y="10946"/>
                  </a:cubicBezTo>
                  <a:cubicBezTo>
                    <a:pt x="8036" y="10980"/>
                    <a:pt x="8076" y="10995"/>
                    <a:pt x="8116" y="10995"/>
                  </a:cubicBezTo>
                  <a:cubicBezTo>
                    <a:pt x="8259" y="10995"/>
                    <a:pt x="8391" y="10805"/>
                    <a:pt x="8253" y="10693"/>
                  </a:cubicBezTo>
                  <a:cubicBezTo>
                    <a:pt x="8040" y="10513"/>
                    <a:pt x="7827" y="10333"/>
                    <a:pt x="7611" y="10157"/>
                  </a:cubicBezTo>
                  <a:cubicBezTo>
                    <a:pt x="7580" y="10131"/>
                    <a:pt x="7546" y="10120"/>
                    <a:pt x="7514" y="10120"/>
                  </a:cubicBezTo>
                  <a:close/>
                  <a:moveTo>
                    <a:pt x="14583" y="10387"/>
                  </a:moveTo>
                  <a:cubicBezTo>
                    <a:pt x="14448" y="10387"/>
                    <a:pt x="14330" y="10551"/>
                    <a:pt x="14461" y="10652"/>
                  </a:cubicBezTo>
                  <a:cubicBezTo>
                    <a:pt x="14641" y="10792"/>
                    <a:pt x="14820" y="10990"/>
                    <a:pt x="15044" y="11049"/>
                  </a:cubicBezTo>
                  <a:cubicBezTo>
                    <a:pt x="15055" y="11052"/>
                    <a:pt x="15066" y="11053"/>
                    <a:pt x="15077" y="11053"/>
                  </a:cubicBezTo>
                  <a:cubicBezTo>
                    <a:pt x="15167" y="11053"/>
                    <a:pt x="15233" y="10950"/>
                    <a:pt x="15187" y="10865"/>
                  </a:cubicBezTo>
                  <a:cubicBezTo>
                    <a:pt x="15081" y="10678"/>
                    <a:pt x="14857" y="10557"/>
                    <a:pt x="14688" y="10425"/>
                  </a:cubicBezTo>
                  <a:cubicBezTo>
                    <a:pt x="14655" y="10398"/>
                    <a:pt x="14618" y="10387"/>
                    <a:pt x="14583" y="10387"/>
                  </a:cubicBezTo>
                  <a:close/>
                  <a:moveTo>
                    <a:pt x="3928" y="10240"/>
                  </a:moveTo>
                  <a:cubicBezTo>
                    <a:pt x="3745" y="10240"/>
                    <a:pt x="3623" y="10496"/>
                    <a:pt x="3819" y="10601"/>
                  </a:cubicBezTo>
                  <a:cubicBezTo>
                    <a:pt x="4046" y="10722"/>
                    <a:pt x="4215" y="10898"/>
                    <a:pt x="4410" y="11059"/>
                  </a:cubicBezTo>
                  <a:cubicBezTo>
                    <a:pt x="4450" y="11093"/>
                    <a:pt x="4494" y="11107"/>
                    <a:pt x="4535" y="11107"/>
                  </a:cubicBezTo>
                  <a:cubicBezTo>
                    <a:pt x="4656" y="11107"/>
                    <a:pt x="4757" y="10982"/>
                    <a:pt x="4689" y="10843"/>
                  </a:cubicBezTo>
                  <a:cubicBezTo>
                    <a:pt x="4557" y="10564"/>
                    <a:pt x="4293" y="10388"/>
                    <a:pt x="4017" y="10260"/>
                  </a:cubicBezTo>
                  <a:cubicBezTo>
                    <a:pt x="3987" y="10246"/>
                    <a:pt x="3957" y="10240"/>
                    <a:pt x="3928" y="10240"/>
                  </a:cubicBezTo>
                  <a:close/>
                  <a:moveTo>
                    <a:pt x="12668" y="10446"/>
                  </a:moveTo>
                  <a:cubicBezTo>
                    <a:pt x="12482" y="10446"/>
                    <a:pt x="12346" y="10705"/>
                    <a:pt x="12554" y="10839"/>
                  </a:cubicBezTo>
                  <a:cubicBezTo>
                    <a:pt x="12781" y="10986"/>
                    <a:pt x="13027" y="11093"/>
                    <a:pt x="13291" y="11162"/>
                  </a:cubicBezTo>
                  <a:cubicBezTo>
                    <a:pt x="13310" y="11167"/>
                    <a:pt x="13327" y="11169"/>
                    <a:pt x="13344" y="11169"/>
                  </a:cubicBezTo>
                  <a:cubicBezTo>
                    <a:pt x="13527" y="11169"/>
                    <a:pt x="13582" y="10888"/>
                    <a:pt x="13383" y="10817"/>
                  </a:cubicBezTo>
                  <a:cubicBezTo>
                    <a:pt x="13177" y="10744"/>
                    <a:pt x="12987" y="10638"/>
                    <a:pt x="12814" y="10502"/>
                  </a:cubicBezTo>
                  <a:cubicBezTo>
                    <a:pt x="12766" y="10463"/>
                    <a:pt x="12715" y="10446"/>
                    <a:pt x="12668" y="10446"/>
                  </a:cubicBezTo>
                  <a:close/>
                  <a:moveTo>
                    <a:pt x="1581" y="10776"/>
                  </a:moveTo>
                  <a:cubicBezTo>
                    <a:pt x="1419" y="10776"/>
                    <a:pt x="1252" y="10976"/>
                    <a:pt x="1411" y="11140"/>
                  </a:cubicBezTo>
                  <a:cubicBezTo>
                    <a:pt x="1477" y="11206"/>
                    <a:pt x="1543" y="11276"/>
                    <a:pt x="1604" y="11342"/>
                  </a:cubicBezTo>
                  <a:cubicBezTo>
                    <a:pt x="1640" y="11378"/>
                    <a:pt x="1682" y="11394"/>
                    <a:pt x="1723" y="11394"/>
                  </a:cubicBezTo>
                  <a:cubicBezTo>
                    <a:pt x="1846" y="11394"/>
                    <a:pt x="1961" y="11254"/>
                    <a:pt x="1887" y="11122"/>
                  </a:cubicBezTo>
                  <a:cubicBezTo>
                    <a:pt x="1839" y="11041"/>
                    <a:pt x="1795" y="10961"/>
                    <a:pt x="1748" y="10880"/>
                  </a:cubicBezTo>
                  <a:cubicBezTo>
                    <a:pt x="1706" y="10806"/>
                    <a:pt x="1644" y="10776"/>
                    <a:pt x="1581" y="10776"/>
                  </a:cubicBezTo>
                  <a:close/>
                  <a:moveTo>
                    <a:pt x="6731" y="10755"/>
                  </a:moveTo>
                  <a:cubicBezTo>
                    <a:pt x="6455" y="10755"/>
                    <a:pt x="6264" y="11158"/>
                    <a:pt x="6570" y="11309"/>
                  </a:cubicBezTo>
                  <a:cubicBezTo>
                    <a:pt x="6727" y="11386"/>
                    <a:pt x="6885" y="11463"/>
                    <a:pt x="7043" y="11543"/>
                  </a:cubicBezTo>
                  <a:cubicBezTo>
                    <a:pt x="7077" y="11559"/>
                    <a:pt x="7113" y="11567"/>
                    <a:pt x="7148" y="11567"/>
                  </a:cubicBezTo>
                  <a:cubicBezTo>
                    <a:pt x="7357" y="11567"/>
                    <a:pt x="7551" y="11308"/>
                    <a:pt x="7347" y="11147"/>
                  </a:cubicBezTo>
                  <a:cubicBezTo>
                    <a:pt x="7211" y="11041"/>
                    <a:pt x="7072" y="10939"/>
                    <a:pt x="6937" y="10832"/>
                  </a:cubicBezTo>
                  <a:cubicBezTo>
                    <a:pt x="6867" y="10778"/>
                    <a:pt x="6796" y="10755"/>
                    <a:pt x="6731" y="10755"/>
                  </a:cubicBezTo>
                  <a:close/>
                  <a:moveTo>
                    <a:pt x="10483" y="10808"/>
                  </a:moveTo>
                  <a:cubicBezTo>
                    <a:pt x="10232" y="10808"/>
                    <a:pt x="10059" y="11203"/>
                    <a:pt x="10335" y="11345"/>
                  </a:cubicBezTo>
                  <a:cubicBezTo>
                    <a:pt x="10467" y="11415"/>
                    <a:pt x="10603" y="11485"/>
                    <a:pt x="10739" y="11555"/>
                  </a:cubicBezTo>
                  <a:cubicBezTo>
                    <a:pt x="10784" y="11578"/>
                    <a:pt x="10828" y="11588"/>
                    <a:pt x="10869" y="11588"/>
                  </a:cubicBezTo>
                  <a:cubicBezTo>
                    <a:pt x="11108" y="11588"/>
                    <a:pt x="11260" y="11245"/>
                    <a:pt x="11007" y="11089"/>
                  </a:cubicBezTo>
                  <a:cubicBezTo>
                    <a:pt x="10882" y="11008"/>
                    <a:pt x="10753" y="10931"/>
                    <a:pt x="10625" y="10850"/>
                  </a:cubicBezTo>
                  <a:cubicBezTo>
                    <a:pt x="10576" y="10821"/>
                    <a:pt x="10528" y="10808"/>
                    <a:pt x="10483" y="10808"/>
                  </a:cubicBezTo>
                  <a:close/>
                  <a:moveTo>
                    <a:pt x="8740" y="11068"/>
                  </a:moveTo>
                  <a:cubicBezTo>
                    <a:pt x="8616" y="11068"/>
                    <a:pt x="8537" y="11251"/>
                    <a:pt x="8667" y="11335"/>
                  </a:cubicBezTo>
                  <a:cubicBezTo>
                    <a:pt x="8865" y="11459"/>
                    <a:pt x="9027" y="11609"/>
                    <a:pt x="9159" y="11800"/>
                  </a:cubicBezTo>
                  <a:cubicBezTo>
                    <a:pt x="9197" y="11853"/>
                    <a:pt x="9246" y="11875"/>
                    <a:pt x="9293" y="11875"/>
                  </a:cubicBezTo>
                  <a:cubicBezTo>
                    <a:pt x="9411" y="11875"/>
                    <a:pt x="9516" y="11737"/>
                    <a:pt x="9411" y="11606"/>
                  </a:cubicBezTo>
                  <a:cubicBezTo>
                    <a:pt x="9247" y="11393"/>
                    <a:pt x="9049" y="11221"/>
                    <a:pt x="8814" y="11089"/>
                  </a:cubicBezTo>
                  <a:cubicBezTo>
                    <a:pt x="8788" y="11074"/>
                    <a:pt x="8764" y="11068"/>
                    <a:pt x="8740" y="11068"/>
                  </a:cubicBezTo>
                  <a:close/>
                  <a:moveTo>
                    <a:pt x="2643" y="11111"/>
                  </a:moveTo>
                  <a:cubicBezTo>
                    <a:pt x="2436" y="11111"/>
                    <a:pt x="2245" y="11388"/>
                    <a:pt x="2440" y="11573"/>
                  </a:cubicBezTo>
                  <a:cubicBezTo>
                    <a:pt x="2591" y="11716"/>
                    <a:pt x="2745" y="11863"/>
                    <a:pt x="2899" y="12005"/>
                  </a:cubicBezTo>
                  <a:cubicBezTo>
                    <a:pt x="2953" y="12056"/>
                    <a:pt x="3012" y="12078"/>
                    <a:pt x="3070" y="12078"/>
                  </a:cubicBezTo>
                  <a:cubicBezTo>
                    <a:pt x="3262" y="12078"/>
                    <a:pt x="3427" y="11834"/>
                    <a:pt x="3254" y="11653"/>
                  </a:cubicBezTo>
                  <a:cubicBezTo>
                    <a:pt x="3108" y="11499"/>
                    <a:pt x="2965" y="11345"/>
                    <a:pt x="2819" y="11191"/>
                  </a:cubicBezTo>
                  <a:cubicBezTo>
                    <a:pt x="2765" y="11135"/>
                    <a:pt x="2703" y="11111"/>
                    <a:pt x="2643" y="11111"/>
                  </a:cubicBezTo>
                  <a:close/>
                  <a:moveTo>
                    <a:pt x="14283" y="11626"/>
                  </a:moveTo>
                  <a:cubicBezTo>
                    <a:pt x="14169" y="11626"/>
                    <a:pt x="14058" y="11765"/>
                    <a:pt x="14138" y="11870"/>
                  </a:cubicBezTo>
                  <a:cubicBezTo>
                    <a:pt x="14282" y="12064"/>
                    <a:pt x="14431" y="12273"/>
                    <a:pt x="14688" y="12299"/>
                  </a:cubicBezTo>
                  <a:cubicBezTo>
                    <a:pt x="14692" y="12299"/>
                    <a:pt x="14696" y="12300"/>
                    <a:pt x="14700" y="12300"/>
                  </a:cubicBezTo>
                  <a:cubicBezTo>
                    <a:pt x="14840" y="12300"/>
                    <a:pt x="14935" y="12116"/>
                    <a:pt x="14857" y="12002"/>
                  </a:cubicBezTo>
                  <a:cubicBezTo>
                    <a:pt x="14739" y="11826"/>
                    <a:pt x="14527" y="11767"/>
                    <a:pt x="14358" y="11650"/>
                  </a:cubicBezTo>
                  <a:cubicBezTo>
                    <a:pt x="14334" y="11633"/>
                    <a:pt x="14308" y="11626"/>
                    <a:pt x="14283" y="11626"/>
                  </a:cubicBezTo>
                  <a:close/>
                  <a:moveTo>
                    <a:pt x="6214" y="11817"/>
                  </a:moveTo>
                  <a:cubicBezTo>
                    <a:pt x="6060" y="11817"/>
                    <a:pt x="5959" y="12054"/>
                    <a:pt x="6126" y="12152"/>
                  </a:cubicBezTo>
                  <a:lnTo>
                    <a:pt x="6408" y="12321"/>
                  </a:lnTo>
                  <a:cubicBezTo>
                    <a:pt x="6439" y="12339"/>
                    <a:pt x="6469" y="12347"/>
                    <a:pt x="6498" y="12347"/>
                  </a:cubicBezTo>
                  <a:cubicBezTo>
                    <a:pt x="6653" y="12347"/>
                    <a:pt x="6755" y="12112"/>
                    <a:pt x="6588" y="12013"/>
                  </a:cubicBezTo>
                  <a:lnTo>
                    <a:pt x="6306" y="11844"/>
                  </a:lnTo>
                  <a:cubicBezTo>
                    <a:pt x="6274" y="11825"/>
                    <a:pt x="6243" y="11817"/>
                    <a:pt x="6214" y="11817"/>
                  </a:cubicBezTo>
                  <a:close/>
                  <a:moveTo>
                    <a:pt x="10034" y="11648"/>
                  </a:moveTo>
                  <a:cubicBezTo>
                    <a:pt x="9843" y="11648"/>
                    <a:pt x="9776" y="11940"/>
                    <a:pt x="9983" y="11998"/>
                  </a:cubicBezTo>
                  <a:cubicBezTo>
                    <a:pt x="10189" y="12057"/>
                    <a:pt x="10354" y="12156"/>
                    <a:pt x="10504" y="12306"/>
                  </a:cubicBezTo>
                  <a:cubicBezTo>
                    <a:pt x="10545" y="12346"/>
                    <a:pt x="10590" y="12363"/>
                    <a:pt x="10634" y="12363"/>
                  </a:cubicBezTo>
                  <a:cubicBezTo>
                    <a:pt x="10788" y="12363"/>
                    <a:pt x="10928" y="12161"/>
                    <a:pt x="10783" y="12027"/>
                  </a:cubicBezTo>
                  <a:cubicBezTo>
                    <a:pt x="10581" y="11841"/>
                    <a:pt x="10347" y="11716"/>
                    <a:pt x="10079" y="11653"/>
                  </a:cubicBezTo>
                  <a:cubicBezTo>
                    <a:pt x="10063" y="11650"/>
                    <a:pt x="10048" y="11648"/>
                    <a:pt x="10034" y="11648"/>
                  </a:cubicBezTo>
                  <a:close/>
                  <a:moveTo>
                    <a:pt x="4880" y="11541"/>
                  </a:moveTo>
                  <a:cubicBezTo>
                    <a:pt x="4645" y="11541"/>
                    <a:pt x="4455" y="11885"/>
                    <a:pt x="4725" y="12075"/>
                  </a:cubicBezTo>
                  <a:cubicBezTo>
                    <a:pt x="4846" y="12159"/>
                    <a:pt x="4963" y="12244"/>
                    <a:pt x="5080" y="12325"/>
                  </a:cubicBezTo>
                  <a:cubicBezTo>
                    <a:pt x="5123" y="12355"/>
                    <a:pt x="5166" y="12368"/>
                    <a:pt x="5207" y="12368"/>
                  </a:cubicBezTo>
                  <a:cubicBezTo>
                    <a:pt x="5396" y="12368"/>
                    <a:pt x="5547" y="12095"/>
                    <a:pt x="5385" y="11932"/>
                  </a:cubicBezTo>
                  <a:cubicBezTo>
                    <a:pt x="5283" y="11829"/>
                    <a:pt x="5176" y="11731"/>
                    <a:pt x="5073" y="11628"/>
                  </a:cubicBezTo>
                  <a:cubicBezTo>
                    <a:pt x="5011" y="11566"/>
                    <a:pt x="4944" y="11541"/>
                    <a:pt x="4880" y="11541"/>
                  </a:cubicBezTo>
                  <a:close/>
                  <a:moveTo>
                    <a:pt x="1177" y="12048"/>
                  </a:moveTo>
                  <a:cubicBezTo>
                    <a:pt x="1074" y="12048"/>
                    <a:pt x="986" y="12174"/>
                    <a:pt x="1084" y="12255"/>
                  </a:cubicBezTo>
                  <a:cubicBezTo>
                    <a:pt x="1194" y="12350"/>
                    <a:pt x="1308" y="12442"/>
                    <a:pt x="1418" y="12533"/>
                  </a:cubicBezTo>
                  <a:cubicBezTo>
                    <a:pt x="1444" y="12555"/>
                    <a:pt x="1473" y="12564"/>
                    <a:pt x="1501" y="12564"/>
                  </a:cubicBezTo>
                  <a:cubicBezTo>
                    <a:pt x="1604" y="12564"/>
                    <a:pt x="1693" y="12438"/>
                    <a:pt x="1597" y="12357"/>
                  </a:cubicBezTo>
                  <a:cubicBezTo>
                    <a:pt x="1484" y="12266"/>
                    <a:pt x="1370" y="12171"/>
                    <a:pt x="1260" y="12079"/>
                  </a:cubicBezTo>
                  <a:cubicBezTo>
                    <a:pt x="1233" y="12057"/>
                    <a:pt x="1204" y="12048"/>
                    <a:pt x="1177" y="12048"/>
                  </a:cubicBezTo>
                  <a:close/>
                  <a:moveTo>
                    <a:pt x="13006" y="11693"/>
                  </a:moveTo>
                  <a:cubicBezTo>
                    <a:pt x="12869" y="11693"/>
                    <a:pt x="12745" y="11832"/>
                    <a:pt x="12833" y="11983"/>
                  </a:cubicBezTo>
                  <a:cubicBezTo>
                    <a:pt x="12961" y="12215"/>
                    <a:pt x="13133" y="12391"/>
                    <a:pt x="13350" y="12541"/>
                  </a:cubicBezTo>
                  <a:cubicBezTo>
                    <a:pt x="13402" y="12578"/>
                    <a:pt x="13455" y="12594"/>
                    <a:pt x="13504" y="12594"/>
                  </a:cubicBezTo>
                  <a:cubicBezTo>
                    <a:pt x="13781" y="12594"/>
                    <a:pt x="13964" y="12093"/>
                    <a:pt x="13585" y="11987"/>
                  </a:cubicBezTo>
                  <a:cubicBezTo>
                    <a:pt x="13416" y="11939"/>
                    <a:pt x="13273" y="11863"/>
                    <a:pt x="13141" y="11745"/>
                  </a:cubicBezTo>
                  <a:cubicBezTo>
                    <a:pt x="13100" y="11709"/>
                    <a:pt x="13052" y="11693"/>
                    <a:pt x="13006" y="11693"/>
                  </a:cubicBezTo>
                  <a:close/>
                  <a:moveTo>
                    <a:pt x="7787" y="11925"/>
                  </a:moveTo>
                  <a:cubicBezTo>
                    <a:pt x="7636" y="11925"/>
                    <a:pt x="7536" y="12160"/>
                    <a:pt x="7695" y="12262"/>
                  </a:cubicBezTo>
                  <a:lnTo>
                    <a:pt x="8480" y="12768"/>
                  </a:lnTo>
                  <a:cubicBezTo>
                    <a:pt x="8512" y="12789"/>
                    <a:pt x="8543" y="12797"/>
                    <a:pt x="8573" y="12797"/>
                  </a:cubicBezTo>
                  <a:cubicBezTo>
                    <a:pt x="8723" y="12797"/>
                    <a:pt x="8823" y="12565"/>
                    <a:pt x="8663" y="12460"/>
                  </a:cubicBezTo>
                  <a:cubicBezTo>
                    <a:pt x="8399" y="12291"/>
                    <a:pt x="8139" y="12123"/>
                    <a:pt x="7879" y="11954"/>
                  </a:cubicBezTo>
                  <a:cubicBezTo>
                    <a:pt x="7848" y="11934"/>
                    <a:pt x="7816" y="11925"/>
                    <a:pt x="7787" y="11925"/>
                  </a:cubicBezTo>
                  <a:close/>
                  <a:moveTo>
                    <a:pt x="4260" y="12370"/>
                  </a:moveTo>
                  <a:cubicBezTo>
                    <a:pt x="4084" y="12370"/>
                    <a:pt x="3958" y="12622"/>
                    <a:pt x="4153" y="12731"/>
                  </a:cubicBezTo>
                  <a:cubicBezTo>
                    <a:pt x="4212" y="12761"/>
                    <a:pt x="4271" y="12794"/>
                    <a:pt x="4329" y="12827"/>
                  </a:cubicBezTo>
                  <a:cubicBezTo>
                    <a:pt x="4355" y="12841"/>
                    <a:pt x="4383" y="12847"/>
                    <a:pt x="4409" y="12847"/>
                  </a:cubicBezTo>
                  <a:cubicBezTo>
                    <a:pt x="4558" y="12847"/>
                    <a:pt x="4689" y="12656"/>
                    <a:pt x="4549" y="12545"/>
                  </a:cubicBezTo>
                  <a:cubicBezTo>
                    <a:pt x="4498" y="12504"/>
                    <a:pt x="4442" y="12464"/>
                    <a:pt x="4391" y="12420"/>
                  </a:cubicBezTo>
                  <a:cubicBezTo>
                    <a:pt x="4347" y="12385"/>
                    <a:pt x="4302" y="12370"/>
                    <a:pt x="4260" y="12370"/>
                  </a:cubicBezTo>
                  <a:close/>
                  <a:moveTo>
                    <a:pt x="11938" y="12374"/>
                  </a:moveTo>
                  <a:cubicBezTo>
                    <a:pt x="11783" y="12374"/>
                    <a:pt x="11676" y="12617"/>
                    <a:pt x="11846" y="12713"/>
                  </a:cubicBezTo>
                  <a:cubicBezTo>
                    <a:pt x="12033" y="12819"/>
                    <a:pt x="12224" y="12926"/>
                    <a:pt x="12415" y="13032"/>
                  </a:cubicBezTo>
                  <a:cubicBezTo>
                    <a:pt x="12443" y="13048"/>
                    <a:pt x="12471" y="13055"/>
                    <a:pt x="12497" y="13055"/>
                  </a:cubicBezTo>
                  <a:cubicBezTo>
                    <a:pt x="12638" y="13055"/>
                    <a:pt x="12725" y="12849"/>
                    <a:pt x="12576" y="12753"/>
                  </a:cubicBezTo>
                  <a:cubicBezTo>
                    <a:pt x="12393" y="12636"/>
                    <a:pt x="12209" y="12519"/>
                    <a:pt x="12026" y="12401"/>
                  </a:cubicBezTo>
                  <a:cubicBezTo>
                    <a:pt x="11996" y="12382"/>
                    <a:pt x="11966" y="12374"/>
                    <a:pt x="11938" y="12374"/>
                  </a:cubicBezTo>
                  <a:close/>
                  <a:moveTo>
                    <a:pt x="9243" y="12713"/>
                  </a:moveTo>
                  <a:cubicBezTo>
                    <a:pt x="9015" y="12713"/>
                    <a:pt x="9012" y="13073"/>
                    <a:pt x="9243" y="13073"/>
                  </a:cubicBezTo>
                  <a:cubicBezTo>
                    <a:pt x="9474" y="13073"/>
                    <a:pt x="9474" y="12713"/>
                    <a:pt x="9243" y="12713"/>
                  </a:cubicBezTo>
                  <a:close/>
                  <a:moveTo>
                    <a:pt x="7280" y="12912"/>
                  </a:moveTo>
                  <a:cubicBezTo>
                    <a:pt x="7120" y="12912"/>
                    <a:pt x="6996" y="13179"/>
                    <a:pt x="7182" y="13289"/>
                  </a:cubicBezTo>
                  <a:cubicBezTo>
                    <a:pt x="7358" y="13388"/>
                    <a:pt x="7531" y="13491"/>
                    <a:pt x="7707" y="13593"/>
                  </a:cubicBezTo>
                  <a:cubicBezTo>
                    <a:pt x="7736" y="13610"/>
                    <a:pt x="7765" y="13618"/>
                    <a:pt x="7791" y="13618"/>
                  </a:cubicBezTo>
                  <a:cubicBezTo>
                    <a:pt x="7927" y="13618"/>
                    <a:pt x="8003" y="13416"/>
                    <a:pt x="7868" y="13315"/>
                  </a:cubicBezTo>
                  <a:cubicBezTo>
                    <a:pt x="7707" y="13193"/>
                    <a:pt x="7545" y="13069"/>
                    <a:pt x="7380" y="12948"/>
                  </a:cubicBezTo>
                  <a:cubicBezTo>
                    <a:pt x="7347" y="12922"/>
                    <a:pt x="7313" y="12912"/>
                    <a:pt x="7280" y="12912"/>
                  </a:cubicBezTo>
                  <a:close/>
                  <a:moveTo>
                    <a:pt x="3306" y="12867"/>
                  </a:moveTo>
                  <a:cubicBezTo>
                    <a:pt x="3128" y="12867"/>
                    <a:pt x="3009" y="13139"/>
                    <a:pt x="3203" y="13230"/>
                  </a:cubicBezTo>
                  <a:cubicBezTo>
                    <a:pt x="3386" y="13318"/>
                    <a:pt x="3540" y="13432"/>
                    <a:pt x="3680" y="13579"/>
                  </a:cubicBezTo>
                  <a:cubicBezTo>
                    <a:pt x="3718" y="13620"/>
                    <a:pt x="3760" y="13637"/>
                    <a:pt x="3800" y="13637"/>
                  </a:cubicBezTo>
                  <a:cubicBezTo>
                    <a:pt x="3930" y="13637"/>
                    <a:pt x="4042" y="13460"/>
                    <a:pt x="3933" y="13329"/>
                  </a:cubicBezTo>
                  <a:cubicBezTo>
                    <a:pt x="3782" y="13149"/>
                    <a:pt x="3606" y="13003"/>
                    <a:pt x="3401" y="12893"/>
                  </a:cubicBezTo>
                  <a:cubicBezTo>
                    <a:pt x="3369" y="12875"/>
                    <a:pt x="3336" y="12867"/>
                    <a:pt x="3306" y="12867"/>
                  </a:cubicBezTo>
                  <a:close/>
                  <a:moveTo>
                    <a:pt x="10819" y="12850"/>
                  </a:moveTo>
                  <a:cubicBezTo>
                    <a:pt x="10598" y="12850"/>
                    <a:pt x="10429" y="13167"/>
                    <a:pt x="10680" y="13351"/>
                  </a:cubicBezTo>
                  <a:cubicBezTo>
                    <a:pt x="10875" y="13491"/>
                    <a:pt x="11083" y="13597"/>
                    <a:pt x="11315" y="13677"/>
                  </a:cubicBezTo>
                  <a:cubicBezTo>
                    <a:pt x="11339" y="13686"/>
                    <a:pt x="11362" y="13690"/>
                    <a:pt x="11385" y="13690"/>
                  </a:cubicBezTo>
                  <a:cubicBezTo>
                    <a:pt x="11590" y="13690"/>
                    <a:pt x="11706" y="13358"/>
                    <a:pt x="11491" y="13252"/>
                  </a:cubicBezTo>
                  <a:cubicBezTo>
                    <a:pt x="11315" y="13164"/>
                    <a:pt x="11153" y="13061"/>
                    <a:pt x="11003" y="12929"/>
                  </a:cubicBezTo>
                  <a:cubicBezTo>
                    <a:pt x="10943" y="12874"/>
                    <a:pt x="10879" y="12850"/>
                    <a:pt x="10819" y="12850"/>
                  </a:cubicBezTo>
                  <a:close/>
                  <a:moveTo>
                    <a:pt x="1967" y="12921"/>
                  </a:moveTo>
                  <a:cubicBezTo>
                    <a:pt x="1809" y="12921"/>
                    <a:pt x="1665" y="13132"/>
                    <a:pt x="1817" y="13256"/>
                  </a:cubicBezTo>
                  <a:cubicBezTo>
                    <a:pt x="2030" y="13435"/>
                    <a:pt x="2247" y="13611"/>
                    <a:pt x="2459" y="13791"/>
                  </a:cubicBezTo>
                  <a:cubicBezTo>
                    <a:pt x="2494" y="13820"/>
                    <a:pt x="2531" y="13832"/>
                    <a:pt x="2568" y="13832"/>
                  </a:cubicBezTo>
                  <a:cubicBezTo>
                    <a:pt x="2695" y="13832"/>
                    <a:pt x="2803" y="13678"/>
                    <a:pt x="2687" y="13564"/>
                  </a:cubicBezTo>
                  <a:cubicBezTo>
                    <a:pt x="2489" y="13369"/>
                    <a:pt x="2294" y="13175"/>
                    <a:pt x="2096" y="12977"/>
                  </a:cubicBezTo>
                  <a:cubicBezTo>
                    <a:pt x="2056" y="12938"/>
                    <a:pt x="2011" y="12921"/>
                    <a:pt x="1967" y="12921"/>
                  </a:cubicBezTo>
                  <a:close/>
                  <a:moveTo>
                    <a:pt x="13553" y="13221"/>
                  </a:moveTo>
                  <a:cubicBezTo>
                    <a:pt x="13360" y="13221"/>
                    <a:pt x="13289" y="13508"/>
                    <a:pt x="13460" y="13626"/>
                  </a:cubicBezTo>
                  <a:cubicBezTo>
                    <a:pt x="13563" y="13699"/>
                    <a:pt x="13665" y="13773"/>
                    <a:pt x="13768" y="13843"/>
                  </a:cubicBezTo>
                  <a:cubicBezTo>
                    <a:pt x="13814" y="13875"/>
                    <a:pt x="13860" y="13889"/>
                    <a:pt x="13904" y="13889"/>
                  </a:cubicBezTo>
                  <a:cubicBezTo>
                    <a:pt x="14143" y="13889"/>
                    <a:pt x="14305" y="13462"/>
                    <a:pt x="13974" y="13351"/>
                  </a:cubicBezTo>
                  <a:cubicBezTo>
                    <a:pt x="13856" y="13315"/>
                    <a:pt x="13742" y="13274"/>
                    <a:pt x="13625" y="13234"/>
                  </a:cubicBezTo>
                  <a:cubicBezTo>
                    <a:pt x="13599" y="13225"/>
                    <a:pt x="13575" y="13221"/>
                    <a:pt x="13553" y="13221"/>
                  </a:cubicBezTo>
                  <a:close/>
                  <a:moveTo>
                    <a:pt x="5724" y="13307"/>
                  </a:moveTo>
                  <a:cubicBezTo>
                    <a:pt x="5545" y="13307"/>
                    <a:pt x="5390" y="13527"/>
                    <a:pt x="5561" y="13663"/>
                  </a:cubicBezTo>
                  <a:lnTo>
                    <a:pt x="5840" y="13887"/>
                  </a:lnTo>
                  <a:cubicBezTo>
                    <a:pt x="5885" y="13921"/>
                    <a:pt x="5933" y="13936"/>
                    <a:pt x="5980" y="13936"/>
                  </a:cubicBezTo>
                  <a:cubicBezTo>
                    <a:pt x="6160" y="13936"/>
                    <a:pt x="6316" y="13719"/>
                    <a:pt x="6144" y="13582"/>
                  </a:cubicBezTo>
                  <a:lnTo>
                    <a:pt x="5865" y="13359"/>
                  </a:lnTo>
                  <a:cubicBezTo>
                    <a:pt x="5820" y="13323"/>
                    <a:pt x="5771" y="13307"/>
                    <a:pt x="5724" y="13307"/>
                  </a:cubicBezTo>
                  <a:close/>
                  <a:moveTo>
                    <a:pt x="9033" y="13549"/>
                  </a:moveTo>
                  <a:cubicBezTo>
                    <a:pt x="8843" y="13549"/>
                    <a:pt x="8715" y="13818"/>
                    <a:pt x="8920" y="13905"/>
                  </a:cubicBezTo>
                  <a:cubicBezTo>
                    <a:pt x="9133" y="13997"/>
                    <a:pt x="9323" y="14110"/>
                    <a:pt x="9499" y="14264"/>
                  </a:cubicBezTo>
                  <a:cubicBezTo>
                    <a:pt x="9540" y="14300"/>
                    <a:pt x="9585" y="14315"/>
                    <a:pt x="9629" y="14315"/>
                  </a:cubicBezTo>
                  <a:cubicBezTo>
                    <a:pt x="9788" y="14315"/>
                    <a:pt x="9928" y="14115"/>
                    <a:pt x="9778" y="13985"/>
                  </a:cubicBezTo>
                  <a:cubicBezTo>
                    <a:pt x="9577" y="13809"/>
                    <a:pt x="9364" y="13670"/>
                    <a:pt x="9118" y="13567"/>
                  </a:cubicBezTo>
                  <a:cubicBezTo>
                    <a:pt x="9089" y="13555"/>
                    <a:pt x="9061" y="13549"/>
                    <a:pt x="9033" y="13549"/>
                  </a:cubicBezTo>
                  <a:close/>
                  <a:moveTo>
                    <a:pt x="7057" y="14004"/>
                  </a:moveTo>
                  <a:cubicBezTo>
                    <a:pt x="6827" y="14004"/>
                    <a:pt x="6827" y="14359"/>
                    <a:pt x="7057" y="14359"/>
                  </a:cubicBezTo>
                  <a:cubicBezTo>
                    <a:pt x="7289" y="14359"/>
                    <a:pt x="7289" y="14004"/>
                    <a:pt x="7057" y="14004"/>
                  </a:cubicBezTo>
                  <a:close/>
                  <a:moveTo>
                    <a:pt x="10703" y="14056"/>
                  </a:moveTo>
                  <a:cubicBezTo>
                    <a:pt x="10592" y="14056"/>
                    <a:pt x="10519" y="14221"/>
                    <a:pt x="10640" y="14290"/>
                  </a:cubicBezTo>
                  <a:lnTo>
                    <a:pt x="11032" y="14513"/>
                  </a:lnTo>
                  <a:cubicBezTo>
                    <a:pt x="11054" y="14526"/>
                    <a:pt x="11075" y="14531"/>
                    <a:pt x="11094" y="14531"/>
                  </a:cubicBezTo>
                  <a:cubicBezTo>
                    <a:pt x="11203" y="14531"/>
                    <a:pt x="11275" y="14365"/>
                    <a:pt x="11157" y="14297"/>
                  </a:cubicBezTo>
                  <a:lnTo>
                    <a:pt x="10765" y="14073"/>
                  </a:lnTo>
                  <a:cubicBezTo>
                    <a:pt x="10743" y="14061"/>
                    <a:pt x="10722" y="14056"/>
                    <a:pt x="10703" y="14056"/>
                  </a:cubicBezTo>
                  <a:close/>
                  <a:moveTo>
                    <a:pt x="8228" y="14187"/>
                  </a:moveTo>
                  <a:cubicBezTo>
                    <a:pt x="8029" y="14187"/>
                    <a:pt x="8031" y="14503"/>
                    <a:pt x="8235" y="14506"/>
                  </a:cubicBezTo>
                  <a:cubicBezTo>
                    <a:pt x="8421" y="14513"/>
                    <a:pt x="8590" y="14569"/>
                    <a:pt x="8737" y="14689"/>
                  </a:cubicBezTo>
                  <a:cubicBezTo>
                    <a:pt x="8771" y="14716"/>
                    <a:pt x="8807" y="14727"/>
                    <a:pt x="8842" y="14727"/>
                  </a:cubicBezTo>
                  <a:cubicBezTo>
                    <a:pt x="8976" y="14727"/>
                    <a:pt x="9092" y="14564"/>
                    <a:pt x="8964" y="14462"/>
                  </a:cubicBezTo>
                  <a:cubicBezTo>
                    <a:pt x="8748" y="14286"/>
                    <a:pt x="8513" y="14195"/>
                    <a:pt x="8235" y="14187"/>
                  </a:cubicBezTo>
                  <a:cubicBezTo>
                    <a:pt x="8232" y="14187"/>
                    <a:pt x="8230" y="14187"/>
                    <a:pt x="8228" y="14187"/>
                  </a:cubicBezTo>
                  <a:close/>
                  <a:moveTo>
                    <a:pt x="12664" y="14370"/>
                  </a:moveTo>
                  <a:cubicBezTo>
                    <a:pt x="12541" y="14370"/>
                    <a:pt x="12459" y="14564"/>
                    <a:pt x="12594" y="14638"/>
                  </a:cubicBezTo>
                  <a:cubicBezTo>
                    <a:pt x="12829" y="14770"/>
                    <a:pt x="13071" y="14843"/>
                    <a:pt x="13335" y="14869"/>
                  </a:cubicBezTo>
                  <a:cubicBezTo>
                    <a:pt x="13340" y="14869"/>
                    <a:pt x="13344" y="14870"/>
                    <a:pt x="13348" y="14870"/>
                  </a:cubicBezTo>
                  <a:cubicBezTo>
                    <a:pt x="13477" y="14870"/>
                    <a:pt x="13507" y="14645"/>
                    <a:pt x="13368" y="14623"/>
                  </a:cubicBezTo>
                  <a:cubicBezTo>
                    <a:pt x="13141" y="14591"/>
                    <a:pt x="12935" y="14517"/>
                    <a:pt x="12737" y="14393"/>
                  </a:cubicBezTo>
                  <a:cubicBezTo>
                    <a:pt x="12712" y="14377"/>
                    <a:pt x="12688" y="14370"/>
                    <a:pt x="12664" y="14370"/>
                  </a:cubicBezTo>
                  <a:close/>
                  <a:moveTo>
                    <a:pt x="3424" y="14399"/>
                  </a:moveTo>
                  <a:cubicBezTo>
                    <a:pt x="3254" y="14399"/>
                    <a:pt x="3143" y="14650"/>
                    <a:pt x="3325" y="14730"/>
                  </a:cubicBezTo>
                  <a:cubicBezTo>
                    <a:pt x="3584" y="14843"/>
                    <a:pt x="3819" y="14994"/>
                    <a:pt x="4029" y="15192"/>
                  </a:cubicBezTo>
                  <a:cubicBezTo>
                    <a:pt x="4062" y="15223"/>
                    <a:pt x="4100" y="15236"/>
                    <a:pt x="4135" y="15236"/>
                  </a:cubicBezTo>
                  <a:cubicBezTo>
                    <a:pt x="4260" y="15236"/>
                    <a:pt x="4370" y="15078"/>
                    <a:pt x="4256" y="14965"/>
                  </a:cubicBezTo>
                  <a:cubicBezTo>
                    <a:pt x="4036" y="14741"/>
                    <a:pt x="3787" y="14557"/>
                    <a:pt x="3504" y="14418"/>
                  </a:cubicBezTo>
                  <a:cubicBezTo>
                    <a:pt x="3477" y="14405"/>
                    <a:pt x="3449" y="14399"/>
                    <a:pt x="3424" y="14399"/>
                  </a:cubicBezTo>
                  <a:close/>
                  <a:moveTo>
                    <a:pt x="11013" y="14690"/>
                  </a:moveTo>
                  <a:cubicBezTo>
                    <a:pt x="10817" y="14690"/>
                    <a:pt x="10757" y="15028"/>
                    <a:pt x="10981" y="15122"/>
                  </a:cubicBezTo>
                  <a:cubicBezTo>
                    <a:pt x="11205" y="15214"/>
                    <a:pt x="11428" y="15309"/>
                    <a:pt x="11652" y="15401"/>
                  </a:cubicBezTo>
                  <a:cubicBezTo>
                    <a:pt x="11681" y="15414"/>
                    <a:pt x="11708" y="15420"/>
                    <a:pt x="11733" y="15420"/>
                  </a:cubicBezTo>
                  <a:cubicBezTo>
                    <a:pt x="11927" y="15420"/>
                    <a:pt x="11990" y="15081"/>
                    <a:pt x="11765" y="14990"/>
                  </a:cubicBezTo>
                  <a:cubicBezTo>
                    <a:pt x="11542" y="14895"/>
                    <a:pt x="11318" y="14799"/>
                    <a:pt x="11095" y="14708"/>
                  </a:cubicBezTo>
                  <a:cubicBezTo>
                    <a:pt x="11065" y="14695"/>
                    <a:pt x="11038" y="14690"/>
                    <a:pt x="11013" y="14690"/>
                  </a:cubicBezTo>
                  <a:close/>
                  <a:moveTo>
                    <a:pt x="5102" y="14633"/>
                  </a:moveTo>
                  <a:cubicBezTo>
                    <a:pt x="4957" y="14633"/>
                    <a:pt x="4862" y="14844"/>
                    <a:pt x="5019" y="14931"/>
                  </a:cubicBezTo>
                  <a:cubicBezTo>
                    <a:pt x="5330" y="15111"/>
                    <a:pt x="5642" y="15287"/>
                    <a:pt x="5953" y="15467"/>
                  </a:cubicBezTo>
                  <a:cubicBezTo>
                    <a:pt x="5983" y="15484"/>
                    <a:pt x="6013" y="15492"/>
                    <a:pt x="6041" y="15492"/>
                  </a:cubicBezTo>
                  <a:cubicBezTo>
                    <a:pt x="6201" y="15492"/>
                    <a:pt x="6308" y="15249"/>
                    <a:pt x="6133" y="15159"/>
                  </a:cubicBezTo>
                  <a:cubicBezTo>
                    <a:pt x="5814" y="14990"/>
                    <a:pt x="5498" y="14821"/>
                    <a:pt x="5180" y="14653"/>
                  </a:cubicBezTo>
                  <a:cubicBezTo>
                    <a:pt x="5153" y="14639"/>
                    <a:pt x="5127" y="14633"/>
                    <a:pt x="5102" y="14633"/>
                  </a:cubicBezTo>
                  <a:close/>
                  <a:moveTo>
                    <a:pt x="8179" y="14765"/>
                  </a:moveTo>
                  <a:cubicBezTo>
                    <a:pt x="8013" y="14765"/>
                    <a:pt x="7902" y="15023"/>
                    <a:pt x="8081" y="15137"/>
                  </a:cubicBezTo>
                  <a:cubicBezTo>
                    <a:pt x="8286" y="15265"/>
                    <a:pt x="8491" y="15397"/>
                    <a:pt x="8697" y="15529"/>
                  </a:cubicBezTo>
                  <a:cubicBezTo>
                    <a:pt x="8731" y="15551"/>
                    <a:pt x="8765" y="15561"/>
                    <a:pt x="8797" y="15561"/>
                  </a:cubicBezTo>
                  <a:cubicBezTo>
                    <a:pt x="8962" y="15561"/>
                    <a:pt x="9073" y="15302"/>
                    <a:pt x="8895" y="15188"/>
                  </a:cubicBezTo>
                  <a:lnTo>
                    <a:pt x="8279" y="14796"/>
                  </a:lnTo>
                  <a:cubicBezTo>
                    <a:pt x="8244" y="14774"/>
                    <a:pt x="8211" y="14765"/>
                    <a:pt x="8179" y="14765"/>
                  </a:cubicBezTo>
                  <a:close/>
                  <a:moveTo>
                    <a:pt x="7070" y="15316"/>
                  </a:moveTo>
                  <a:cubicBezTo>
                    <a:pt x="6915" y="15316"/>
                    <a:pt x="6810" y="15536"/>
                    <a:pt x="6977" y="15610"/>
                  </a:cubicBezTo>
                  <a:lnTo>
                    <a:pt x="7761" y="15943"/>
                  </a:lnTo>
                  <a:cubicBezTo>
                    <a:pt x="7785" y="15954"/>
                    <a:pt x="7808" y="15958"/>
                    <a:pt x="7830" y="15958"/>
                  </a:cubicBezTo>
                  <a:cubicBezTo>
                    <a:pt x="7984" y="15958"/>
                    <a:pt x="8089" y="15738"/>
                    <a:pt x="7923" y="15665"/>
                  </a:cubicBezTo>
                  <a:lnTo>
                    <a:pt x="7138" y="15331"/>
                  </a:lnTo>
                  <a:cubicBezTo>
                    <a:pt x="7115" y="15321"/>
                    <a:pt x="7092" y="15316"/>
                    <a:pt x="7070" y="15316"/>
                  </a:cubicBezTo>
                  <a:close/>
                  <a:moveTo>
                    <a:pt x="9863" y="15331"/>
                  </a:moveTo>
                  <a:cubicBezTo>
                    <a:pt x="9688" y="15331"/>
                    <a:pt x="9576" y="15582"/>
                    <a:pt x="9760" y="15694"/>
                  </a:cubicBezTo>
                  <a:cubicBezTo>
                    <a:pt x="10002" y="15841"/>
                    <a:pt x="10259" y="15947"/>
                    <a:pt x="10533" y="16013"/>
                  </a:cubicBezTo>
                  <a:cubicBezTo>
                    <a:pt x="10552" y="16017"/>
                    <a:pt x="10570" y="16019"/>
                    <a:pt x="10587" y="16019"/>
                  </a:cubicBezTo>
                  <a:cubicBezTo>
                    <a:pt x="10819" y="16019"/>
                    <a:pt x="10897" y="15647"/>
                    <a:pt x="10647" y="15599"/>
                  </a:cubicBezTo>
                  <a:cubicBezTo>
                    <a:pt x="10401" y="15551"/>
                    <a:pt x="10178" y="15474"/>
                    <a:pt x="9961" y="15357"/>
                  </a:cubicBezTo>
                  <a:cubicBezTo>
                    <a:pt x="9927" y="15339"/>
                    <a:pt x="9894" y="15331"/>
                    <a:pt x="9863" y="15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62781" y="4545090"/>
              <a:ext cx="120839" cy="117817"/>
            </a:xfrm>
            <a:custGeom>
              <a:avLst/>
              <a:gdLst/>
              <a:ahLst/>
              <a:cxnLst/>
              <a:rect l="l" t="t" r="r" b="b"/>
              <a:pathLst>
                <a:path w="1201" h="1171" extrusionOk="0">
                  <a:moveTo>
                    <a:pt x="602" y="0"/>
                  </a:moveTo>
                  <a:cubicBezTo>
                    <a:pt x="578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3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0"/>
                  </a:cubicBezTo>
                  <a:lnTo>
                    <a:pt x="371" y="776"/>
                  </a:lnTo>
                  <a:cubicBezTo>
                    <a:pt x="386" y="784"/>
                    <a:pt x="397" y="794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9" y="1170"/>
                  </a:cubicBezTo>
                  <a:cubicBezTo>
                    <a:pt x="622" y="1170"/>
                    <a:pt x="646" y="1157"/>
                    <a:pt x="657" y="1132"/>
                  </a:cubicBezTo>
                  <a:lnTo>
                    <a:pt x="789" y="816"/>
                  </a:lnTo>
                  <a:cubicBezTo>
                    <a:pt x="797" y="801"/>
                    <a:pt x="808" y="791"/>
                    <a:pt x="823" y="784"/>
                  </a:cubicBezTo>
                  <a:lnTo>
                    <a:pt x="1149" y="647"/>
                  </a:lnTo>
                  <a:cubicBezTo>
                    <a:pt x="1200" y="625"/>
                    <a:pt x="1200" y="552"/>
                    <a:pt x="1149" y="530"/>
                  </a:cubicBezTo>
                  <a:lnTo>
                    <a:pt x="830" y="395"/>
                  </a:lnTo>
                  <a:cubicBezTo>
                    <a:pt x="815" y="391"/>
                    <a:pt x="804" y="376"/>
                    <a:pt x="797" y="361"/>
                  </a:cubicBezTo>
                  <a:lnTo>
                    <a:pt x="661" y="39"/>
                  </a:lnTo>
                  <a:cubicBezTo>
                    <a:pt x="650" y="13"/>
                    <a:pt x="626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293338" y="622796"/>
              <a:ext cx="945977" cy="704605"/>
              <a:chOff x="-520813" y="853947"/>
              <a:chExt cx="1754408" cy="130676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-258513" y="1147336"/>
                <a:ext cx="511024" cy="304152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3023" extrusionOk="0">
                    <a:moveTo>
                      <a:pt x="2823" y="1"/>
                    </a:moveTo>
                    <a:cubicBezTo>
                      <a:pt x="2226" y="1"/>
                      <a:pt x="1639" y="153"/>
                      <a:pt x="1243" y="622"/>
                    </a:cubicBezTo>
                    <a:cubicBezTo>
                      <a:pt x="111" y="1960"/>
                      <a:pt x="1" y="2209"/>
                      <a:pt x="158" y="2639"/>
                    </a:cubicBezTo>
                    <a:cubicBezTo>
                      <a:pt x="271" y="2952"/>
                      <a:pt x="1028" y="3023"/>
                      <a:pt x="1685" y="3023"/>
                    </a:cubicBezTo>
                    <a:cubicBezTo>
                      <a:pt x="2220" y="3023"/>
                      <a:pt x="2689" y="2976"/>
                      <a:pt x="2689" y="2976"/>
                    </a:cubicBezTo>
                    <a:lnTo>
                      <a:pt x="5079" y="530"/>
                    </a:lnTo>
                    <a:cubicBezTo>
                      <a:pt x="5079" y="530"/>
                      <a:pt x="3934" y="1"/>
                      <a:pt x="2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71007" y="1659558"/>
                <a:ext cx="436870" cy="427503"/>
              </a:xfrm>
              <a:custGeom>
                <a:avLst/>
                <a:gdLst/>
                <a:ahLst/>
                <a:cxnLst/>
                <a:rect l="l" t="t" r="r" b="b"/>
                <a:pathLst>
                  <a:path w="4342" h="4249" extrusionOk="0">
                    <a:moveTo>
                      <a:pt x="3942" y="1"/>
                    </a:moveTo>
                    <a:lnTo>
                      <a:pt x="906" y="1567"/>
                    </a:lnTo>
                    <a:cubicBezTo>
                      <a:pt x="906" y="1567"/>
                      <a:pt x="0" y="3723"/>
                      <a:pt x="476" y="4086"/>
                    </a:cubicBezTo>
                    <a:cubicBezTo>
                      <a:pt x="614" y="4188"/>
                      <a:pt x="737" y="4248"/>
                      <a:pt x="920" y="4248"/>
                    </a:cubicBezTo>
                    <a:cubicBezTo>
                      <a:pt x="1231" y="4248"/>
                      <a:pt x="1713" y="4076"/>
                      <a:pt x="2728" y="3642"/>
                    </a:cubicBezTo>
                    <a:cubicBezTo>
                      <a:pt x="4341" y="2953"/>
                      <a:pt x="3942" y="1"/>
                      <a:pt x="39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52354" y="853947"/>
                <a:ext cx="481242" cy="428006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4254" extrusionOk="0">
                    <a:moveTo>
                      <a:pt x="2574" y="0"/>
                    </a:moveTo>
                    <a:cubicBezTo>
                      <a:pt x="1764" y="0"/>
                      <a:pt x="823" y="281"/>
                      <a:pt x="1" y="583"/>
                    </a:cubicBezTo>
                    <a:cubicBezTo>
                      <a:pt x="694" y="1994"/>
                      <a:pt x="1681" y="3226"/>
                      <a:pt x="2854" y="4253"/>
                    </a:cubicBezTo>
                    <a:cubicBezTo>
                      <a:pt x="3818" y="3128"/>
                      <a:pt x="4783" y="1539"/>
                      <a:pt x="4133" y="659"/>
                    </a:cubicBezTo>
                    <a:cubicBezTo>
                      <a:pt x="3777" y="176"/>
                      <a:pt x="3216" y="0"/>
                      <a:pt x="25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520813" y="1476643"/>
                <a:ext cx="751997" cy="684064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6799" extrusionOk="0">
                    <a:moveTo>
                      <a:pt x="4844" y="0"/>
                    </a:moveTo>
                    <a:cubicBezTo>
                      <a:pt x="4844" y="0"/>
                      <a:pt x="1486" y="935"/>
                      <a:pt x="1295" y="2321"/>
                    </a:cubicBezTo>
                    <a:cubicBezTo>
                      <a:pt x="1180" y="3150"/>
                      <a:pt x="1718" y="3316"/>
                      <a:pt x="2167" y="3316"/>
                    </a:cubicBezTo>
                    <a:cubicBezTo>
                      <a:pt x="2468" y="3316"/>
                      <a:pt x="2728" y="3242"/>
                      <a:pt x="2728" y="3242"/>
                    </a:cubicBezTo>
                    <a:lnTo>
                      <a:pt x="2728" y="3242"/>
                    </a:lnTo>
                    <a:cubicBezTo>
                      <a:pt x="2728" y="3242"/>
                      <a:pt x="0" y="4477"/>
                      <a:pt x="792" y="5871"/>
                    </a:cubicBezTo>
                    <a:cubicBezTo>
                      <a:pt x="1010" y="6258"/>
                      <a:pt x="1308" y="6397"/>
                      <a:pt x="1626" y="6397"/>
                    </a:cubicBezTo>
                    <a:cubicBezTo>
                      <a:pt x="2455" y="6397"/>
                      <a:pt x="3414" y="5442"/>
                      <a:pt x="3414" y="5442"/>
                    </a:cubicBezTo>
                    <a:lnTo>
                      <a:pt x="3414" y="5442"/>
                    </a:lnTo>
                    <a:cubicBezTo>
                      <a:pt x="3414" y="5442"/>
                      <a:pt x="3246" y="5838"/>
                      <a:pt x="3744" y="6553"/>
                    </a:cubicBezTo>
                    <a:cubicBezTo>
                      <a:pt x="3863" y="6725"/>
                      <a:pt x="4019" y="6799"/>
                      <a:pt x="4198" y="6799"/>
                    </a:cubicBezTo>
                    <a:cubicBezTo>
                      <a:pt x="5345" y="6799"/>
                      <a:pt x="7474" y="3766"/>
                      <a:pt x="7474" y="3766"/>
                    </a:cubicBezTo>
                    <a:lnTo>
                      <a:pt x="48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324515" y="1539325"/>
                <a:ext cx="516256" cy="46976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669" extrusionOk="0">
                    <a:moveTo>
                      <a:pt x="3326" y="0"/>
                    </a:moveTo>
                    <a:cubicBezTo>
                      <a:pt x="3326" y="0"/>
                      <a:pt x="1019" y="642"/>
                      <a:pt x="891" y="1592"/>
                    </a:cubicBezTo>
                    <a:cubicBezTo>
                      <a:pt x="812" y="2163"/>
                      <a:pt x="1182" y="2277"/>
                      <a:pt x="1491" y="2277"/>
                    </a:cubicBezTo>
                    <a:cubicBezTo>
                      <a:pt x="1696" y="2277"/>
                      <a:pt x="1874" y="2226"/>
                      <a:pt x="1874" y="2226"/>
                    </a:cubicBezTo>
                    <a:lnTo>
                      <a:pt x="1874" y="2226"/>
                    </a:lnTo>
                    <a:cubicBezTo>
                      <a:pt x="1874" y="2226"/>
                      <a:pt x="0" y="3074"/>
                      <a:pt x="542" y="4030"/>
                    </a:cubicBezTo>
                    <a:cubicBezTo>
                      <a:pt x="694" y="4295"/>
                      <a:pt x="899" y="4391"/>
                      <a:pt x="1117" y="4391"/>
                    </a:cubicBezTo>
                    <a:cubicBezTo>
                      <a:pt x="1687" y="4391"/>
                      <a:pt x="2343" y="3737"/>
                      <a:pt x="2343" y="3737"/>
                    </a:cubicBezTo>
                    <a:lnTo>
                      <a:pt x="2343" y="3737"/>
                    </a:lnTo>
                    <a:cubicBezTo>
                      <a:pt x="2343" y="3737"/>
                      <a:pt x="2230" y="4008"/>
                      <a:pt x="2571" y="4500"/>
                    </a:cubicBezTo>
                    <a:cubicBezTo>
                      <a:pt x="2653" y="4618"/>
                      <a:pt x="2760" y="4668"/>
                      <a:pt x="2883" y="4668"/>
                    </a:cubicBezTo>
                    <a:cubicBezTo>
                      <a:pt x="3670" y="4668"/>
                      <a:pt x="5130" y="2586"/>
                      <a:pt x="5130" y="2586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33440" y="912504"/>
                <a:ext cx="1072958" cy="945355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396" extrusionOk="0">
                    <a:moveTo>
                      <a:pt x="7811" y="1"/>
                    </a:moveTo>
                    <a:cubicBezTo>
                      <a:pt x="1390" y="2915"/>
                      <a:pt x="0" y="5607"/>
                      <a:pt x="0" y="5607"/>
                    </a:cubicBezTo>
                    <a:cubicBezTo>
                      <a:pt x="294" y="7958"/>
                      <a:pt x="2630" y="9373"/>
                      <a:pt x="2630" y="9373"/>
                    </a:cubicBezTo>
                    <a:cubicBezTo>
                      <a:pt x="2611" y="9386"/>
                      <a:pt x="2631" y="9396"/>
                      <a:pt x="2688" y="9396"/>
                    </a:cubicBezTo>
                    <a:cubicBezTo>
                      <a:pt x="3160" y="9396"/>
                      <a:pt x="6162" y="8726"/>
                      <a:pt x="10664" y="3671"/>
                    </a:cubicBezTo>
                    <a:cubicBezTo>
                      <a:pt x="9491" y="2644"/>
                      <a:pt x="8504" y="1412"/>
                      <a:pt x="7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75042" y="1217564"/>
                <a:ext cx="415439" cy="380617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3783" extrusionOk="0">
                    <a:moveTo>
                      <a:pt x="2000" y="1"/>
                    </a:moveTo>
                    <a:cubicBezTo>
                      <a:pt x="1633" y="1"/>
                      <a:pt x="1271" y="105"/>
                      <a:pt x="972" y="313"/>
                    </a:cubicBezTo>
                    <a:cubicBezTo>
                      <a:pt x="0" y="991"/>
                      <a:pt x="55" y="2205"/>
                      <a:pt x="652" y="3059"/>
                    </a:cubicBezTo>
                    <a:cubicBezTo>
                      <a:pt x="997" y="3555"/>
                      <a:pt x="1573" y="3783"/>
                      <a:pt x="2146" y="3783"/>
                    </a:cubicBezTo>
                    <a:cubicBezTo>
                      <a:pt x="2565" y="3783"/>
                      <a:pt x="2982" y="3661"/>
                      <a:pt x="3307" y="3433"/>
                    </a:cubicBezTo>
                    <a:cubicBezTo>
                      <a:pt x="4078" y="2898"/>
                      <a:pt x="4129" y="1640"/>
                      <a:pt x="3531" y="785"/>
                    </a:cubicBezTo>
                    <a:cubicBezTo>
                      <a:pt x="3165" y="260"/>
                      <a:pt x="2577" y="1"/>
                      <a:pt x="2000" y="1"/>
                    </a:cubicBezTo>
                    <a:close/>
                  </a:path>
                </a:pathLst>
              </a:custGeom>
              <a:solidFill>
                <a:srgbClr val="03A6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14080" y="1253382"/>
                <a:ext cx="338066" cy="309484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076" extrusionOk="0">
                    <a:moveTo>
                      <a:pt x="1625" y="1"/>
                    </a:moveTo>
                    <a:cubicBezTo>
                      <a:pt x="1327" y="1"/>
                      <a:pt x="1033" y="85"/>
                      <a:pt x="789" y="253"/>
                    </a:cubicBezTo>
                    <a:cubicBezTo>
                      <a:pt x="0" y="808"/>
                      <a:pt x="44" y="1793"/>
                      <a:pt x="532" y="2490"/>
                    </a:cubicBezTo>
                    <a:cubicBezTo>
                      <a:pt x="811" y="2891"/>
                      <a:pt x="1279" y="3075"/>
                      <a:pt x="1744" y="3075"/>
                    </a:cubicBezTo>
                    <a:cubicBezTo>
                      <a:pt x="1938" y="3075"/>
                      <a:pt x="2131" y="3043"/>
                      <a:pt x="2310" y="2982"/>
                    </a:cubicBezTo>
                    <a:cubicBezTo>
                      <a:pt x="2446" y="2938"/>
                      <a:pt x="2574" y="2872"/>
                      <a:pt x="2688" y="2795"/>
                    </a:cubicBezTo>
                    <a:cubicBezTo>
                      <a:pt x="3315" y="2358"/>
                      <a:pt x="3359" y="1336"/>
                      <a:pt x="2872" y="639"/>
                    </a:cubicBezTo>
                    <a:cubicBezTo>
                      <a:pt x="2582" y="217"/>
                      <a:pt x="2109" y="4"/>
                      <a:pt x="1643" y="1"/>
                    </a:cubicBezTo>
                    <a:cubicBezTo>
                      <a:pt x="1637" y="1"/>
                      <a:pt x="1631" y="1"/>
                      <a:pt x="1625" y="1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>
              <a:off x="1719130" y="-2225823"/>
              <a:ext cx="3351184" cy="2653353"/>
            </a:xfrm>
            <a:custGeom>
              <a:avLst/>
              <a:gdLst/>
              <a:ahLst/>
              <a:cxnLst/>
              <a:rect l="l" t="t" r="r" b="b"/>
              <a:pathLst>
                <a:path w="33307" h="26372" extrusionOk="0">
                  <a:moveTo>
                    <a:pt x="3521" y="1"/>
                  </a:moveTo>
                  <a:cubicBezTo>
                    <a:pt x="1580" y="775"/>
                    <a:pt x="176" y="2748"/>
                    <a:pt x="88" y="4834"/>
                  </a:cubicBezTo>
                  <a:cubicBezTo>
                    <a:pt x="0" y="6924"/>
                    <a:pt x="1228" y="9010"/>
                    <a:pt x="3098" y="9946"/>
                  </a:cubicBezTo>
                  <a:cubicBezTo>
                    <a:pt x="5097" y="10943"/>
                    <a:pt x="7609" y="10682"/>
                    <a:pt x="9450" y="11948"/>
                  </a:cubicBezTo>
                  <a:cubicBezTo>
                    <a:pt x="10770" y="12857"/>
                    <a:pt x="11492" y="14383"/>
                    <a:pt x="12321" y="15754"/>
                  </a:cubicBezTo>
                  <a:cubicBezTo>
                    <a:pt x="14876" y="20001"/>
                    <a:pt x="21772" y="26372"/>
                    <a:pt x="26677" y="26372"/>
                  </a:cubicBezTo>
                  <a:cubicBezTo>
                    <a:pt x="26981" y="26372"/>
                    <a:pt x="27277" y="26347"/>
                    <a:pt x="27564" y="26296"/>
                  </a:cubicBezTo>
                  <a:cubicBezTo>
                    <a:pt x="28246" y="26176"/>
                    <a:pt x="30982" y="26161"/>
                    <a:pt x="31631" y="25907"/>
                  </a:cubicBezTo>
                  <a:cubicBezTo>
                    <a:pt x="33306" y="25247"/>
                    <a:pt x="32984" y="18339"/>
                    <a:pt x="30461" y="17056"/>
                  </a:cubicBezTo>
                  <a:cubicBezTo>
                    <a:pt x="29644" y="16641"/>
                    <a:pt x="29442" y="15329"/>
                    <a:pt x="29838" y="14500"/>
                  </a:cubicBezTo>
                  <a:cubicBezTo>
                    <a:pt x="30380" y="13367"/>
                    <a:pt x="32372" y="13143"/>
                    <a:pt x="32346" y="11889"/>
                  </a:cubicBezTo>
                  <a:cubicBezTo>
                    <a:pt x="29703" y="10855"/>
                    <a:pt x="28390" y="7962"/>
                    <a:pt x="26479" y="5860"/>
                  </a:cubicBezTo>
                  <a:cubicBezTo>
                    <a:pt x="22504" y="1497"/>
                    <a:pt x="16047" y="679"/>
                    <a:pt x="10165" y="136"/>
                  </a:cubicBezTo>
                  <a:lnTo>
                    <a:pt x="3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409059" y="-1098252"/>
              <a:ext cx="2191294" cy="1829437"/>
            </a:xfrm>
            <a:custGeom>
              <a:avLst/>
              <a:gdLst/>
              <a:ahLst/>
              <a:cxnLst/>
              <a:rect l="l" t="t" r="r" b="b"/>
              <a:pathLst>
                <a:path w="21779" h="18183" extrusionOk="0">
                  <a:moveTo>
                    <a:pt x="15591" y="1"/>
                  </a:moveTo>
                  <a:cubicBezTo>
                    <a:pt x="13852" y="1"/>
                    <a:pt x="12115" y="648"/>
                    <a:pt x="10686" y="1669"/>
                  </a:cubicBezTo>
                  <a:cubicBezTo>
                    <a:pt x="9483" y="2527"/>
                    <a:pt x="8468" y="3642"/>
                    <a:pt x="7192" y="4386"/>
                  </a:cubicBezTo>
                  <a:cubicBezTo>
                    <a:pt x="5849" y="5171"/>
                    <a:pt x="4250" y="5527"/>
                    <a:pt x="3074" y="6539"/>
                  </a:cubicBezTo>
                  <a:cubicBezTo>
                    <a:pt x="1534" y="7863"/>
                    <a:pt x="1" y="12395"/>
                    <a:pt x="1218" y="14313"/>
                  </a:cubicBezTo>
                  <a:cubicBezTo>
                    <a:pt x="2003" y="15545"/>
                    <a:pt x="7427" y="16733"/>
                    <a:pt x="9065" y="17349"/>
                  </a:cubicBezTo>
                  <a:cubicBezTo>
                    <a:pt x="10369" y="17836"/>
                    <a:pt x="11821" y="18182"/>
                    <a:pt x="13215" y="18182"/>
                  </a:cubicBezTo>
                  <a:cubicBezTo>
                    <a:pt x="14600" y="18182"/>
                    <a:pt x="15927" y="17840"/>
                    <a:pt x="16989" y="16953"/>
                  </a:cubicBezTo>
                  <a:cubicBezTo>
                    <a:pt x="17818" y="16260"/>
                    <a:pt x="18387" y="15306"/>
                    <a:pt x="18881" y="14346"/>
                  </a:cubicBezTo>
                  <a:cubicBezTo>
                    <a:pt x="19846" y="12483"/>
                    <a:pt x="20601" y="10513"/>
                    <a:pt x="21129" y="8482"/>
                  </a:cubicBezTo>
                  <a:cubicBezTo>
                    <a:pt x="21515" y="7012"/>
                    <a:pt x="21779" y="5446"/>
                    <a:pt x="21354" y="3987"/>
                  </a:cubicBezTo>
                  <a:cubicBezTo>
                    <a:pt x="20755" y="1941"/>
                    <a:pt x="18808" y="445"/>
                    <a:pt x="16707" y="92"/>
                  </a:cubicBezTo>
                  <a:cubicBezTo>
                    <a:pt x="16337" y="30"/>
                    <a:pt x="15964" y="1"/>
                    <a:pt x="1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37925" y="4869731"/>
              <a:ext cx="2717410" cy="2590571"/>
            </a:xfrm>
            <a:custGeom>
              <a:avLst/>
              <a:gdLst/>
              <a:ahLst/>
              <a:cxnLst/>
              <a:rect l="l" t="t" r="r" b="b"/>
              <a:pathLst>
                <a:path w="27008" h="25748" extrusionOk="0">
                  <a:moveTo>
                    <a:pt x="11422" y="1"/>
                  </a:moveTo>
                  <a:cubicBezTo>
                    <a:pt x="9215" y="1"/>
                    <a:pt x="7020" y="262"/>
                    <a:pt x="4900" y="885"/>
                  </a:cubicBezTo>
                  <a:cubicBezTo>
                    <a:pt x="3397" y="1329"/>
                    <a:pt x="1842" y="2040"/>
                    <a:pt x="1082" y="3415"/>
                  </a:cubicBezTo>
                  <a:cubicBezTo>
                    <a:pt x="0" y="5378"/>
                    <a:pt x="1013" y="7903"/>
                    <a:pt x="2586" y="9499"/>
                  </a:cubicBezTo>
                  <a:cubicBezTo>
                    <a:pt x="3624" y="10552"/>
                    <a:pt x="5003" y="11596"/>
                    <a:pt x="4966" y="13074"/>
                  </a:cubicBezTo>
                  <a:cubicBezTo>
                    <a:pt x="4940" y="14310"/>
                    <a:pt x="3895" y="15630"/>
                    <a:pt x="4595" y="16653"/>
                  </a:cubicBezTo>
                  <a:cubicBezTo>
                    <a:pt x="4790" y="16939"/>
                    <a:pt x="5094" y="17130"/>
                    <a:pt x="5413" y="17262"/>
                  </a:cubicBezTo>
                  <a:cubicBezTo>
                    <a:pt x="5895" y="17461"/>
                    <a:pt x="6404" y="17533"/>
                    <a:pt x="6926" y="17533"/>
                  </a:cubicBezTo>
                  <a:cubicBezTo>
                    <a:pt x="8309" y="17533"/>
                    <a:pt x="9787" y="17028"/>
                    <a:pt x="11130" y="17028"/>
                  </a:cubicBezTo>
                  <a:cubicBezTo>
                    <a:pt x="11810" y="17028"/>
                    <a:pt x="12456" y="17158"/>
                    <a:pt x="13037" y="17548"/>
                  </a:cubicBezTo>
                  <a:cubicBezTo>
                    <a:pt x="13961" y="18164"/>
                    <a:pt x="14411" y="19300"/>
                    <a:pt x="14547" y="20408"/>
                  </a:cubicBezTo>
                  <a:cubicBezTo>
                    <a:pt x="14683" y="21512"/>
                    <a:pt x="14562" y="22630"/>
                    <a:pt x="14610" y="23741"/>
                  </a:cubicBezTo>
                  <a:cubicBezTo>
                    <a:pt x="14632" y="24237"/>
                    <a:pt x="14701" y="24761"/>
                    <a:pt x="15028" y="25127"/>
                  </a:cubicBezTo>
                  <a:cubicBezTo>
                    <a:pt x="15428" y="25583"/>
                    <a:pt x="16184" y="25748"/>
                    <a:pt x="16996" y="25748"/>
                  </a:cubicBezTo>
                  <a:cubicBezTo>
                    <a:pt x="18007" y="25748"/>
                    <a:pt x="19102" y="25492"/>
                    <a:pt x="19695" y="25223"/>
                  </a:cubicBezTo>
                  <a:cubicBezTo>
                    <a:pt x="20712" y="24761"/>
                    <a:pt x="20990" y="24079"/>
                    <a:pt x="21188" y="23037"/>
                  </a:cubicBezTo>
                  <a:cubicBezTo>
                    <a:pt x="21790" y="19825"/>
                    <a:pt x="23414" y="17144"/>
                    <a:pt x="24892" y="14240"/>
                  </a:cubicBezTo>
                  <a:cubicBezTo>
                    <a:pt x="25522" y="12997"/>
                    <a:pt x="26160" y="11743"/>
                    <a:pt x="26480" y="10386"/>
                  </a:cubicBezTo>
                  <a:cubicBezTo>
                    <a:pt x="27008" y="8131"/>
                    <a:pt x="26553" y="5601"/>
                    <a:pt x="25031" y="3860"/>
                  </a:cubicBezTo>
                  <a:cubicBezTo>
                    <a:pt x="23447" y="2047"/>
                    <a:pt x="20993" y="1299"/>
                    <a:pt x="18639" y="808"/>
                  </a:cubicBezTo>
                  <a:cubicBezTo>
                    <a:pt x="16273" y="314"/>
                    <a:pt x="13840" y="1"/>
                    <a:pt x="1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13485" y="-421123"/>
              <a:ext cx="1649281" cy="941934"/>
            </a:xfrm>
            <a:custGeom>
              <a:avLst/>
              <a:gdLst/>
              <a:ahLst/>
              <a:cxnLst/>
              <a:rect l="l" t="t" r="r" b="b"/>
              <a:pathLst>
                <a:path w="16392" h="9362" extrusionOk="0">
                  <a:moveTo>
                    <a:pt x="1667" y="1"/>
                  </a:moveTo>
                  <a:cubicBezTo>
                    <a:pt x="1605" y="1"/>
                    <a:pt x="1543" y="2"/>
                    <a:pt x="1481" y="6"/>
                  </a:cubicBezTo>
                  <a:cubicBezTo>
                    <a:pt x="195" y="134"/>
                    <a:pt x="777" y="2239"/>
                    <a:pt x="1236" y="2636"/>
                  </a:cubicBezTo>
                  <a:cubicBezTo>
                    <a:pt x="1694" y="3035"/>
                    <a:pt x="1420" y="3032"/>
                    <a:pt x="1115" y="3072"/>
                  </a:cubicBezTo>
                  <a:cubicBezTo>
                    <a:pt x="811" y="3116"/>
                    <a:pt x="0" y="3736"/>
                    <a:pt x="22" y="4304"/>
                  </a:cubicBezTo>
                  <a:cubicBezTo>
                    <a:pt x="44" y="4873"/>
                    <a:pt x="8603" y="7061"/>
                    <a:pt x="11686" y="8374"/>
                  </a:cubicBezTo>
                  <a:cubicBezTo>
                    <a:pt x="9728" y="7450"/>
                    <a:pt x="8137" y="6743"/>
                    <a:pt x="6040" y="6210"/>
                  </a:cubicBezTo>
                  <a:cubicBezTo>
                    <a:pt x="5922" y="6188"/>
                    <a:pt x="5702" y="6144"/>
                    <a:pt x="5798" y="5958"/>
                  </a:cubicBezTo>
                  <a:cubicBezTo>
                    <a:pt x="5810" y="5935"/>
                    <a:pt x="5845" y="5924"/>
                    <a:pt x="5902" y="5924"/>
                  </a:cubicBezTo>
                  <a:cubicBezTo>
                    <a:pt x="6799" y="5924"/>
                    <a:pt x="13007" y="8685"/>
                    <a:pt x="13880" y="9196"/>
                  </a:cubicBezTo>
                  <a:cubicBezTo>
                    <a:pt x="14051" y="9296"/>
                    <a:pt x="14252" y="9362"/>
                    <a:pt x="14455" y="9362"/>
                  </a:cubicBezTo>
                  <a:cubicBezTo>
                    <a:pt x="14587" y="9362"/>
                    <a:pt x="14719" y="9334"/>
                    <a:pt x="14844" y="9269"/>
                  </a:cubicBezTo>
                  <a:cubicBezTo>
                    <a:pt x="12937" y="7711"/>
                    <a:pt x="8240" y="6174"/>
                    <a:pt x="8229" y="5980"/>
                  </a:cubicBezTo>
                  <a:cubicBezTo>
                    <a:pt x="8227" y="5958"/>
                    <a:pt x="8251" y="5948"/>
                    <a:pt x="8295" y="5948"/>
                  </a:cubicBezTo>
                  <a:cubicBezTo>
                    <a:pt x="8663" y="5948"/>
                    <a:pt x="10460" y="6626"/>
                    <a:pt x="11261" y="7117"/>
                  </a:cubicBezTo>
                  <a:cubicBezTo>
                    <a:pt x="12574" y="7813"/>
                    <a:pt x="13858" y="8161"/>
                    <a:pt x="14973" y="8946"/>
                  </a:cubicBezTo>
                  <a:cubicBezTo>
                    <a:pt x="15087" y="9014"/>
                    <a:pt x="15172" y="9040"/>
                    <a:pt x="15237" y="9040"/>
                  </a:cubicBezTo>
                  <a:cubicBezTo>
                    <a:pt x="15396" y="9040"/>
                    <a:pt x="15438" y="8886"/>
                    <a:pt x="15518" y="8829"/>
                  </a:cubicBezTo>
                  <a:cubicBezTo>
                    <a:pt x="15995" y="8403"/>
                    <a:pt x="16391" y="7117"/>
                    <a:pt x="16068" y="6980"/>
                  </a:cubicBezTo>
                  <a:cubicBezTo>
                    <a:pt x="15743" y="6845"/>
                    <a:pt x="15834" y="6853"/>
                    <a:pt x="15650" y="6819"/>
                  </a:cubicBezTo>
                  <a:cubicBezTo>
                    <a:pt x="15372" y="6775"/>
                    <a:pt x="16095" y="6376"/>
                    <a:pt x="15907" y="6174"/>
                  </a:cubicBezTo>
                  <a:cubicBezTo>
                    <a:pt x="15716" y="5973"/>
                    <a:pt x="9857" y="3512"/>
                    <a:pt x="10066" y="3245"/>
                  </a:cubicBezTo>
                  <a:cubicBezTo>
                    <a:pt x="10085" y="3222"/>
                    <a:pt x="10116" y="3211"/>
                    <a:pt x="10158" y="3211"/>
                  </a:cubicBezTo>
                  <a:cubicBezTo>
                    <a:pt x="10605" y="3211"/>
                    <a:pt x="12304" y="4400"/>
                    <a:pt x="13289" y="4876"/>
                  </a:cubicBezTo>
                  <a:cubicBezTo>
                    <a:pt x="14188" y="5247"/>
                    <a:pt x="15105" y="5599"/>
                    <a:pt x="16010" y="5983"/>
                  </a:cubicBezTo>
                  <a:cubicBezTo>
                    <a:pt x="16139" y="5741"/>
                    <a:pt x="16215" y="5514"/>
                    <a:pt x="16073" y="5286"/>
                  </a:cubicBezTo>
                  <a:cubicBezTo>
                    <a:pt x="15907" y="4861"/>
                    <a:pt x="14804" y="4814"/>
                    <a:pt x="14276" y="4502"/>
                  </a:cubicBezTo>
                  <a:cubicBezTo>
                    <a:pt x="12875" y="3512"/>
                    <a:pt x="11122" y="3032"/>
                    <a:pt x="9652" y="2192"/>
                  </a:cubicBezTo>
                  <a:cubicBezTo>
                    <a:pt x="8570" y="1605"/>
                    <a:pt x="7382" y="1348"/>
                    <a:pt x="6190" y="1110"/>
                  </a:cubicBezTo>
                  <a:cubicBezTo>
                    <a:pt x="4607" y="858"/>
                    <a:pt x="3051" y="1"/>
                    <a:pt x="1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7;p2"/>
            <p:cNvGrpSpPr/>
            <p:nvPr/>
          </p:nvGrpSpPr>
          <p:grpSpPr>
            <a:xfrm>
              <a:off x="347082" y="60813"/>
              <a:ext cx="8436865" cy="4792108"/>
              <a:chOff x="347082" y="60813"/>
              <a:chExt cx="8436865" cy="479210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1052886" y="41264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229787" y="4501786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80082" y="7252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688965" y="3147328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513573" y="415154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586138" y="3689231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7855931" y="4046899"/>
              <a:ext cx="1310007" cy="1333619"/>
            </a:xfrm>
            <a:custGeom>
              <a:avLst/>
              <a:gdLst/>
              <a:ahLst/>
              <a:cxnLst/>
              <a:rect l="l" t="t" r="r" b="b"/>
              <a:pathLst>
                <a:path w="13020" h="13255" extrusionOk="0">
                  <a:moveTo>
                    <a:pt x="5789" y="1"/>
                  </a:moveTo>
                  <a:cubicBezTo>
                    <a:pt x="5720" y="1"/>
                    <a:pt x="5652" y="38"/>
                    <a:pt x="5624" y="124"/>
                  </a:cubicBezTo>
                  <a:lnTo>
                    <a:pt x="5565" y="304"/>
                  </a:lnTo>
                  <a:cubicBezTo>
                    <a:pt x="5519" y="442"/>
                    <a:pt x="5637" y="539"/>
                    <a:pt x="5751" y="539"/>
                  </a:cubicBezTo>
                  <a:cubicBezTo>
                    <a:pt x="5821" y="539"/>
                    <a:pt x="5889" y="503"/>
                    <a:pt x="5917" y="417"/>
                  </a:cubicBezTo>
                  <a:lnTo>
                    <a:pt x="5976" y="238"/>
                  </a:lnTo>
                  <a:cubicBezTo>
                    <a:pt x="6019" y="98"/>
                    <a:pt x="5902" y="1"/>
                    <a:pt x="5789" y="1"/>
                  </a:cubicBezTo>
                  <a:close/>
                  <a:moveTo>
                    <a:pt x="7111" y="192"/>
                  </a:moveTo>
                  <a:cubicBezTo>
                    <a:pt x="7083" y="192"/>
                    <a:pt x="7055" y="202"/>
                    <a:pt x="7035" y="224"/>
                  </a:cubicBezTo>
                  <a:cubicBezTo>
                    <a:pt x="6951" y="307"/>
                    <a:pt x="6910" y="356"/>
                    <a:pt x="6900" y="476"/>
                  </a:cubicBezTo>
                  <a:cubicBezTo>
                    <a:pt x="6888" y="574"/>
                    <a:pt x="6976" y="639"/>
                    <a:pt x="7062" y="639"/>
                  </a:cubicBezTo>
                  <a:cubicBezTo>
                    <a:pt x="7111" y="639"/>
                    <a:pt x="7159" y="617"/>
                    <a:pt x="7186" y="568"/>
                  </a:cubicBezTo>
                  <a:cubicBezTo>
                    <a:pt x="7244" y="461"/>
                    <a:pt x="7240" y="403"/>
                    <a:pt x="7222" y="282"/>
                  </a:cubicBezTo>
                  <a:cubicBezTo>
                    <a:pt x="7215" y="227"/>
                    <a:pt x="7162" y="192"/>
                    <a:pt x="7111" y="192"/>
                  </a:cubicBezTo>
                  <a:close/>
                  <a:moveTo>
                    <a:pt x="8598" y="236"/>
                  </a:moveTo>
                  <a:cubicBezTo>
                    <a:pt x="8539" y="236"/>
                    <a:pt x="8481" y="267"/>
                    <a:pt x="8454" y="341"/>
                  </a:cubicBezTo>
                  <a:lnTo>
                    <a:pt x="8325" y="696"/>
                  </a:lnTo>
                  <a:cubicBezTo>
                    <a:pt x="8278" y="823"/>
                    <a:pt x="8391" y="914"/>
                    <a:pt x="8497" y="914"/>
                  </a:cubicBezTo>
                  <a:cubicBezTo>
                    <a:pt x="8563" y="914"/>
                    <a:pt x="8626" y="880"/>
                    <a:pt x="8648" y="799"/>
                  </a:cubicBezTo>
                  <a:cubicBezTo>
                    <a:pt x="8682" y="678"/>
                    <a:pt x="8718" y="557"/>
                    <a:pt x="8751" y="436"/>
                  </a:cubicBezTo>
                  <a:cubicBezTo>
                    <a:pt x="8785" y="316"/>
                    <a:pt x="8691" y="236"/>
                    <a:pt x="8598" y="236"/>
                  </a:cubicBezTo>
                  <a:close/>
                  <a:moveTo>
                    <a:pt x="8936" y="1220"/>
                  </a:moveTo>
                  <a:lnTo>
                    <a:pt x="8936" y="1220"/>
                  </a:lnTo>
                  <a:cubicBezTo>
                    <a:pt x="8946" y="1221"/>
                    <a:pt x="8953" y="1222"/>
                    <a:pt x="8960" y="1224"/>
                  </a:cubicBezTo>
                  <a:cubicBezTo>
                    <a:pt x="8952" y="1223"/>
                    <a:pt x="8944" y="1222"/>
                    <a:pt x="8936" y="1220"/>
                  </a:cubicBezTo>
                  <a:close/>
                  <a:moveTo>
                    <a:pt x="9788" y="813"/>
                  </a:moveTo>
                  <a:cubicBezTo>
                    <a:pt x="9715" y="813"/>
                    <a:pt x="9648" y="854"/>
                    <a:pt x="9628" y="950"/>
                  </a:cubicBezTo>
                  <a:cubicBezTo>
                    <a:pt x="9609" y="1041"/>
                    <a:pt x="9591" y="1136"/>
                    <a:pt x="9573" y="1228"/>
                  </a:cubicBezTo>
                  <a:cubicBezTo>
                    <a:pt x="9541" y="1382"/>
                    <a:pt x="9672" y="1486"/>
                    <a:pt x="9789" y="1486"/>
                  </a:cubicBezTo>
                  <a:cubicBezTo>
                    <a:pt x="9862" y="1486"/>
                    <a:pt x="9930" y="1445"/>
                    <a:pt x="9950" y="1349"/>
                  </a:cubicBezTo>
                  <a:cubicBezTo>
                    <a:pt x="9969" y="1258"/>
                    <a:pt x="9987" y="1162"/>
                    <a:pt x="10006" y="1070"/>
                  </a:cubicBezTo>
                  <a:cubicBezTo>
                    <a:pt x="10037" y="919"/>
                    <a:pt x="9905" y="813"/>
                    <a:pt x="9788" y="813"/>
                  </a:cubicBezTo>
                  <a:close/>
                  <a:moveTo>
                    <a:pt x="3653" y="889"/>
                  </a:moveTo>
                  <a:cubicBezTo>
                    <a:pt x="3578" y="889"/>
                    <a:pt x="3500" y="935"/>
                    <a:pt x="3490" y="1030"/>
                  </a:cubicBezTo>
                  <a:lnTo>
                    <a:pt x="3453" y="1346"/>
                  </a:lnTo>
                  <a:cubicBezTo>
                    <a:pt x="3441" y="1451"/>
                    <a:pt x="3520" y="1505"/>
                    <a:pt x="3601" y="1505"/>
                  </a:cubicBezTo>
                  <a:cubicBezTo>
                    <a:pt x="3676" y="1505"/>
                    <a:pt x="3754" y="1459"/>
                    <a:pt x="3764" y="1363"/>
                  </a:cubicBezTo>
                  <a:lnTo>
                    <a:pt x="3801" y="1045"/>
                  </a:lnTo>
                  <a:cubicBezTo>
                    <a:pt x="3812" y="942"/>
                    <a:pt x="3734" y="889"/>
                    <a:pt x="3653" y="889"/>
                  </a:cubicBezTo>
                  <a:close/>
                  <a:moveTo>
                    <a:pt x="7653" y="909"/>
                  </a:moveTo>
                  <a:cubicBezTo>
                    <a:pt x="7597" y="909"/>
                    <a:pt x="7542" y="938"/>
                    <a:pt x="7508" y="1008"/>
                  </a:cubicBezTo>
                  <a:lnTo>
                    <a:pt x="7413" y="1206"/>
                  </a:lnTo>
                  <a:cubicBezTo>
                    <a:pt x="7336" y="1365"/>
                    <a:pt x="7475" y="1518"/>
                    <a:pt x="7603" y="1518"/>
                  </a:cubicBezTo>
                  <a:cubicBezTo>
                    <a:pt x="7659" y="1518"/>
                    <a:pt x="7713" y="1489"/>
                    <a:pt x="7746" y="1419"/>
                  </a:cubicBezTo>
                  <a:lnTo>
                    <a:pt x="7846" y="1221"/>
                  </a:lnTo>
                  <a:cubicBezTo>
                    <a:pt x="7923" y="1063"/>
                    <a:pt x="7783" y="909"/>
                    <a:pt x="7653" y="909"/>
                  </a:cubicBezTo>
                  <a:close/>
                  <a:moveTo>
                    <a:pt x="4593" y="954"/>
                  </a:moveTo>
                  <a:cubicBezTo>
                    <a:pt x="4495" y="954"/>
                    <a:pt x="4400" y="1015"/>
                    <a:pt x="4402" y="1136"/>
                  </a:cubicBezTo>
                  <a:cubicBezTo>
                    <a:pt x="4402" y="1261"/>
                    <a:pt x="4362" y="1390"/>
                    <a:pt x="4343" y="1514"/>
                  </a:cubicBezTo>
                  <a:cubicBezTo>
                    <a:pt x="4323" y="1646"/>
                    <a:pt x="4423" y="1711"/>
                    <a:pt x="4529" y="1711"/>
                  </a:cubicBezTo>
                  <a:cubicBezTo>
                    <a:pt x="4597" y="1711"/>
                    <a:pt x="4667" y="1685"/>
                    <a:pt x="4710" y="1632"/>
                  </a:cubicBezTo>
                  <a:cubicBezTo>
                    <a:pt x="4835" y="1473"/>
                    <a:pt x="4835" y="1294"/>
                    <a:pt x="4795" y="1107"/>
                  </a:cubicBezTo>
                  <a:cubicBezTo>
                    <a:pt x="4772" y="1004"/>
                    <a:pt x="4681" y="954"/>
                    <a:pt x="4593" y="954"/>
                  </a:cubicBezTo>
                  <a:close/>
                  <a:moveTo>
                    <a:pt x="5469" y="1429"/>
                  </a:moveTo>
                  <a:cubicBezTo>
                    <a:pt x="5405" y="1429"/>
                    <a:pt x="5341" y="1463"/>
                    <a:pt x="5316" y="1544"/>
                  </a:cubicBezTo>
                  <a:lnTo>
                    <a:pt x="5279" y="1661"/>
                  </a:lnTo>
                  <a:cubicBezTo>
                    <a:pt x="5236" y="1790"/>
                    <a:pt x="5345" y="1880"/>
                    <a:pt x="5450" y="1880"/>
                  </a:cubicBezTo>
                  <a:cubicBezTo>
                    <a:pt x="5514" y="1880"/>
                    <a:pt x="5577" y="1847"/>
                    <a:pt x="5602" y="1767"/>
                  </a:cubicBezTo>
                  <a:lnTo>
                    <a:pt x="5638" y="1646"/>
                  </a:lnTo>
                  <a:cubicBezTo>
                    <a:pt x="5681" y="1517"/>
                    <a:pt x="5573" y="1429"/>
                    <a:pt x="5469" y="1429"/>
                  </a:cubicBezTo>
                  <a:close/>
                  <a:moveTo>
                    <a:pt x="8875" y="1209"/>
                  </a:moveTo>
                  <a:cubicBezTo>
                    <a:pt x="8788" y="1209"/>
                    <a:pt x="8705" y="1245"/>
                    <a:pt x="8641" y="1297"/>
                  </a:cubicBezTo>
                  <a:cubicBezTo>
                    <a:pt x="8516" y="1404"/>
                    <a:pt x="8450" y="1558"/>
                    <a:pt x="8450" y="1715"/>
                  </a:cubicBezTo>
                  <a:cubicBezTo>
                    <a:pt x="8453" y="1911"/>
                    <a:pt x="8630" y="2081"/>
                    <a:pt x="8811" y="2081"/>
                  </a:cubicBezTo>
                  <a:cubicBezTo>
                    <a:pt x="8885" y="2081"/>
                    <a:pt x="8959" y="2053"/>
                    <a:pt x="9022" y="1987"/>
                  </a:cubicBezTo>
                  <a:cubicBezTo>
                    <a:pt x="9140" y="1862"/>
                    <a:pt x="9198" y="1738"/>
                    <a:pt x="9202" y="1561"/>
                  </a:cubicBezTo>
                  <a:cubicBezTo>
                    <a:pt x="9202" y="1444"/>
                    <a:pt x="9154" y="1324"/>
                    <a:pt x="9048" y="1261"/>
                  </a:cubicBezTo>
                  <a:cubicBezTo>
                    <a:pt x="9037" y="1258"/>
                    <a:pt x="9034" y="1258"/>
                    <a:pt x="9037" y="1258"/>
                  </a:cubicBezTo>
                  <a:cubicBezTo>
                    <a:pt x="9010" y="1233"/>
                    <a:pt x="8978" y="1214"/>
                    <a:pt x="8940" y="1214"/>
                  </a:cubicBezTo>
                  <a:cubicBezTo>
                    <a:pt x="8933" y="1214"/>
                    <a:pt x="8925" y="1215"/>
                    <a:pt x="8918" y="1216"/>
                  </a:cubicBezTo>
                  <a:lnTo>
                    <a:pt x="8918" y="1216"/>
                  </a:lnTo>
                  <a:cubicBezTo>
                    <a:pt x="8907" y="1214"/>
                    <a:pt x="8897" y="1211"/>
                    <a:pt x="8887" y="1209"/>
                  </a:cubicBezTo>
                  <a:cubicBezTo>
                    <a:pt x="8883" y="1209"/>
                    <a:pt x="8879" y="1209"/>
                    <a:pt x="8875" y="1209"/>
                  </a:cubicBezTo>
                  <a:close/>
                  <a:moveTo>
                    <a:pt x="6380" y="1356"/>
                  </a:moveTo>
                  <a:cubicBezTo>
                    <a:pt x="6325" y="1356"/>
                    <a:pt x="6273" y="1380"/>
                    <a:pt x="6247" y="1434"/>
                  </a:cubicBezTo>
                  <a:cubicBezTo>
                    <a:pt x="6166" y="1602"/>
                    <a:pt x="6078" y="1742"/>
                    <a:pt x="6086" y="1932"/>
                  </a:cubicBezTo>
                  <a:cubicBezTo>
                    <a:pt x="6090" y="2043"/>
                    <a:pt x="6171" y="2108"/>
                    <a:pt x="6258" y="2108"/>
                  </a:cubicBezTo>
                  <a:cubicBezTo>
                    <a:pt x="6308" y="2108"/>
                    <a:pt x="6361" y="2085"/>
                    <a:pt x="6401" y="2035"/>
                  </a:cubicBezTo>
                  <a:cubicBezTo>
                    <a:pt x="6518" y="1884"/>
                    <a:pt x="6529" y="1715"/>
                    <a:pt x="6562" y="1532"/>
                  </a:cubicBezTo>
                  <a:cubicBezTo>
                    <a:pt x="6581" y="1429"/>
                    <a:pt x="6477" y="1356"/>
                    <a:pt x="6380" y="1356"/>
                  </a:cubicBezTo>
                  <a:close/>
                  <a:moveTo>
                    <a:pt x="2274" y="1857"/>
                  </a:moveTo>
                  <a:cubicBezTo>
                    <a:pt x="2237" y="1857"/>
                    <a:pt x="2201" y="1875"/>
                    <a:pt x="2176" y="1918"/>
                  </a:cubicBezTo>
                  <a:lnTo>
                    <a:pt x="2099" y="2057"/>
                  </a:lnTo>
                  <a:cubicBezTo>
                    <a:pt x="2043" y="2157"/>
                    <a:pt x="2132" y="2255"/>
                    <a:pt x="2217" y="2255"/>
                  </a:cubicBezTo>
                  <a:cubicBezTo>
                    <a:pt x="2253" y="2255"/>
                    <a:pt x="2289" y="2237"/>
                    <a:pt x="2312" y="2192"/>
                  </a:cubicBezTo>
                  <a:lnTo>
                    <a:pt x="2393" y="2053"/>
                  </a:lnTo>
                  <a:cubicBezTo>
                    <a:pt x="2446" y="1953"/>
                    <a:pt x="2359" y="1857"/>
                    <a:pt x="2274" y="1857"/>
                  </a:cubicBezTo>
                  <a:close/>
                  <a:moveTo>
                    <a:pt x="10028" y="1733"/>
                  </a:moveTo>
                  <a:cubicBezTo>
                    <a:pt x="10001" y="1733"/>
                    <a:pt x="9974" y="1739"/>
                    <a:pt x="9950" y="1749"/>
                  </a:cubicBezTo>
                  <a:cubicBezTo>
                    <a:pt x="9741" y="1837"/>
                    <a:pt x="9683" y="1994"/>
                    <a:pt x="9602" y="2192"/>
                  </a:cubicBezTo>
                  <a:cubicBezTo>
                    <a:pt x="9515" y="2402"/>
                    <a:pt x="9690" y="2547"/>
                    <a:pt x="9869" y="2547"/>
                  </a:cubicBezTo>
                  <a:cubicBezTo>
                    <a:pt x="9978" y="2547"/>
                    <a:pt x="10088" y="2493"/>
                    <a:pt x="10141" y="2365"/>
                  </a:cubicBezTo>
                  <a:cubicBezTo>
                    <a:pt x="10226" y="2163"/>
                    <a:pt x="10266" y="2031"/>
                    <a:pt x="10178" y="1822"/>
                  </a:cubicBezTo>
                  <a:cubicBezTo>
                    <a:pt x="10152" y="1761"/>
                    <a:pt x="10090" y="1733"/>
                    <a:pt x="10028" y="1733"/>
                  </a:cubicBezTo>
                  <a:close/>
                  <a:moveTo>
                    <a:pt x="3159" y="1866"/>
                  </a:moveTo>
                  <a:cubicBezTo>
                    <a:pt x="3080" y="1866"/>
                    <a:pt x="3004" y="1910"/>
                    <a:pt x="2979" y="2013"/>
                  </a:cubicBezTo>
                  <a:cubicBezTo>
                    <a:pt x="2939" y="2185"/>
                    <a:pt x="2899" y="2358"/>
                    <a:pt x="2855" y="2530"/>
                  </a:cubicBezTo>
                  <a:cubicBezTo>
                    <a:pt x="2816" y="2695"/>
                    <a:pt x="2955" y="2809"/>
                    <a:pt x="3082" y="2809"/>
                  </a:cubicBezTo>
                  <a:cubicBezTo>
                    <a:pt x="3161" y="2809"/>
                    <a:pt x="3236" y="2765"/>
                    <a:pt x="3262" y="2662"/>
                  </a:cubicBezTo>
                  <a:cubicBezTo>
                    <a:pt x="3302" y="2490"/>
                    <a:pt x="3343" y="2314"/>
                    <a:pt x="3387" y="2141"/>
                  </a:cubicBezTo>
                  <a:cubicBezTo>
                    <a:pt x="3425" y="1979"/>
                    <a:pt x="3287" y="1866"/>
                    <a:pt x="3159" y="1866"/>
                  </a:cubicBezTo>
                  <a:close/>
                  <a:moveTo>
                    <a:pt x="6591" y="2376"/>
                  </a:moveTo>
                  <a:cubicBezTo>
                    <a:pt x="6537" y="2376"/>
                    <a:pt x="6485" y="2405"/>
                    <a:pt x="6467" y="2471"/>
                  </a:cubicBezTo>
                  <a:cubicBezTo>
                    <a:pt x="6438" y="2574"/>
                    <a:pt x="6411" y="2673"/>
                    <a:pt x="6382" y="2776"/>
                  </a:cubicBezTo>
                  <a:cubicBezTo>
                    <a:pt x="6357" y="2873"/>
                    <a:pt x="6434" y="2938"/>
                    <a:pt x="6510" y="2938"/>
                  </a:cubicBezTo>
                  <a:cubicBezTo>
                    <a:pt x="6558" y="2938"/>
                    <a:pt x="6605" y="2912"/>
                    <a:pt x="6628" y="2853"/>
                  </a:cubicBezTo>
                  <a:lnTo>
                    <a:pt x="6734" y="2559"/>
                  </a:lnTo>
                  <a:cubicBezTo>
                    <a:pt x="6775" y="2452"/>
                    <a:pt x="6681" y="2376"/>
                    <a:pt x="6591" y="2376"/>
                  </a:cubicBezTo>
                  <a:close/>
                  <a:moveTo>
                    <a:pt x="10907" y="2473"/>
                  </a:moveTo>
                  <a:cubicBezTo>
                    <a:pt x="10850" y="2473"/>
                    <a:pt x="10792" y="2503"/>
                    <a:pt x="10768" y="2567"/>
                  </a:cubicBezTo>
                  <a:cubicBezTo>
                    <a:pt x="10728" y="2677"/>
                    <a:pt x="10688" y="2783"/>
                    <a:pt x="10647" y="2893"/>
                  </a:cubicBezTo>
                  <a:cubicBezTo>
                    <a:pt x="10596" y="3033"/>
                    <a:pt x="10714" y="3125"/>
                    <a:pt x="10828" y="3125"/>
                  </a:cubicBezTo>
                  <a:cubicBezTo>
                    <a:pt x="10912" y="3125"/>
                    <a:pt x="10994" y="3075"/>
                    <a:pt x="11006" y="2959"/>
                  </a:cubicBezTo>
                  <a:cubicBezTo>
                    <a:pt x="11021" y="2846"/>
                    <a:pt x="11032" y="2732"/>
                    <a:pt x="11043" y="2618"/>
                  </a:cubicBezTo>
                  <a:cubicBezTo>
                    <a:pt x="11054" y="2524"/>
                    <a:pt x="10981" y="2473"/>
                    <a:pt x="10907" y="2473"/>
                  </a:cubicBezTo>
                  <a:close/>
                  <a:moveTo>
                    <a:pt x="8586" y="2602"/>
                  </a:moveTo>
                  <a:cubicBezTo>
                    <a:pt x="8499" y="2602"/>
                    <a:pt x="8410" y="2656"/>
                    <a:pt x="8388" y="2780"/>
                  </a:cubicBezTo>
                  <a:cubicBezTo>
                    <a:pt x="8366" y="2893"/>
                    <a:pt x="8347" y="3007"/>
                    <a:pt x="8325" y="3120"/>
                  </a:cubicBezTo>
                  <a:cubicBezTo>
                    <a:pt x="8305" y="3239"/>
                    <a:pt x="8410" y="3308"/>
                    <a:pt x="8513" y="3308"/>
                  </a:cubicBezTo>
                  <a:cubicBezTo>
                    <a:pt x="8589" y="3308"/>
                    <a:pt x="8663" y="3270"/>
                    <a:pt x="8685" y="3186"/>
                  </a:cubicBezTo>
                  <a:cubicBezTo>
                    <a:pt x="8714" y="3073"/>
                    <a:pt x="8744" y="2963"/>
                    <a:pt x="8773" y="2853"/>
                  </a:cubicBezTo>
                  <a:cubicBezTo>
                    <a:pt x="8815" y="2696"/>
                    <a:pt x="8701" y="2602"/>
                    <a:pt x="8586" y="2602"/>
                  </a:cubicBezTo>
                  <a:close/>
                  <a:moveTo>
                    <a:pt x="2084" y="2815"/>
                  </a:moveTo>
                  <a:cubicBezTo>
                    <a:pt x="2022" y="2815"/>
                    <a:pt x="1962" y="2848"/>
                    <a:pt x="1934" y="2930"/>
                  </a:cubicBezTo>
                  <a:cubicBezTo>
                    <a:pt x="1912" y="3000"/>
                    <a:pt x="1887" y="3069"/>
                    <a:pt x="1865" y="3139"/>
                  </a:cubicBezTo>
                  <a:cubicBezTo>
                    <a:pt x="1830" y="3240"/>
                    <a:pt x="1918" y="3319"/>
                    <a:pt x="2006" y="3319"/>
                  </a:cubicBezTo>
                  <a:cubicBezTo>
                    <a:pt x="2049" y="3319"/>
                    <a:pt x="2092" y="3300"/>
                    <a:pt x="2121" y="3256"/>
                  </a:cubicBezTo>
                  <a:cubicBezTo>
                    <a:pt x="2162" y="3194"/>
                    <a:pt x="2202" y="3135"/>
                    <a:pt x="2242" y="3073"/>
                  </a:cubicBezTo>
                  <a:cubicBezTo>
                    <a:pt x="2329" y="2938"/>
                    <a:pt x="2204" y="2815"/>
                    <a:pt x="2084" y="2815"/>
                  </a:cubicBezTo>
                  <a:close/>
                  <a:moveTo>
                    <a:pt x="4993" y="2727"/>
                  </a:moveTo>
                  <a:cubicBezTo>
                    <a:pt x="4928" y="2727"/>
                    <a:pt x="4864" y="2760"/>
                    <a:pt x="4835" y="2838"/>
                  </a:cubicBezTo>
                  <a:lnTo>
                    <a:pt x="4692" y="3223"/>
                  </a:lnTo>
                  <a:cubicBezTo>
                    <a:pt x="4649" y="3340"/>
                    <a:pt x="4742" y="3416"/>
                    <a:pt x="4838" y="3416"/>
                  </a:cubicBezTo>
                  <a:cubicBezTo>
                    <a:pt x="4898" y="3416"/>
                    <a:pt x="4959" y="3386"/>
                    <a:pt x="4989" y="3318"/>
                  </a:cubicBezTo>
                  <a:cubicBezTo>
                    <a:pt x="5047" y="3194"/>
                    <a:pt x="5103" y="3066"/>
                    <a:pt x="5157" y="2941"/>
                  </a:cubicBezTo>
                  <a:cubicBezTo>
                    <a:pt x="5212" y="2819"/>
                    <a:pt x="5102" y="2727"/>
                    <a:pt x="4993" y="2727"/>
                  </a:cubicBezTo>
                  <a:close/>
                  <a:moveTo>
                    <a:pt x="11745" y="2899"/>
                  </a:moveTo>
                  <a:cubicBezTo>
                    <a:pt x="11687" y="2899"/>
                    <a:pt x="11634" y="2931"/>
                    <a:pt x="11619" y="3007"/>
                  </a:cubicBezTo>
                  <a:lnTo>
                    <a:pt x="11564" y="3286"/>
                  </a:lnTo>
                  <a:cubicBezTo>
                    <a:pt x="11541" y="3405"/>
                    <a:pt x="11645" y="3489"/>
                    <a:pt x="11737" y="3489"/>
                  </a:cubicBezTo>
                  <a:cubicBezTo>
                    <a:pt x="11794" y="3489"/>
                    <a:pt x="11847" y="3457"/>
                    <a:pt x="11861" y="3381"/>
                  </a:cubicBezTo>
                  <a:lnTo>
                    <a:pt x="11916" y="3102"/>
                  </a:lnTo>
                  <a:cubicBezTo>
                    <a:pt x="11941" y="2982"/>
                    <a:pt x="11837" y="2899"/>
                    <a:pt x="11745" y="2899"/>
                  </a:cubicBezTo>
                  <a:close/>
                  <a:moveTo>
                    <a:pt x="1112" y="3030"/>
                  </a:moveTo>
                  <a:cubicBezTo>
                    <a:pt x="1075" y="3030"/>
                    <a:pt x="1040" y="3051"/>
                    <a:pt x="1029" y="3098"/>
                  </a:cubicBezTo>
                  <a:cubicBezTo>
                    <a:pt x="1007" y="3212"/>
                    <a:pt x="981" y="3326"/>
                    <a:pt x="955" y="3440"/>
                  </a:cubicBezTo>
                  <a:cubicBezTo>
                    <a:pt x="937" y="3514"/>
                    <a:pt x="1003" y="3566"/>
                    <a:pt x="1062" y="3566"/>
                  </a:cubicBezTo>
                  <a:cubicBezTo>
                    <a:pt x="1098" y="3566"/>
                    <a:pt x="1133" y="3546"/>
                    <a:pt x="1142" y="3498"/>
                  </a:cubicBezTo>
                  <a:cubicBezTo>
                    <a:pt x="1168" y="3384"/>
                    <a:pt x="1193" y="3274"/>
                    <a:pt x="1219" y="3161"/>
                  </a:cubicBezTo>
                  <a:cubicBezTo>
                    <a:pt x="1237" y="3083"/>
                    <a:pt x="1172" y="3030"/>
                    <a:pt x="1112" y="3030"/>
                  </a:cubicBezTo>
                  <a:close/>
                  <a:moveTo>
                    <a:pt x="7523" y="2529"/>
                  </a:moveTo>
                  <a:cubicBezTo>
                    <a:pt x="7472" y="2529"/>
                    <a:pt x="7422" y="2556"/>
                    <a:pt x="7391" y="2622"/>
                  </a:cubicBezTo>
                  <a:cubicBezTo>
                    <a:pt x="7296" y="2812"/>
                    <a:pt x="7200" y="3007"/>
                    <a:pt x="7105" y="3198"/>
                  </a:cubicBezTo>
                  <a:cubicBezTo>
                    <a:pt x="6985" y="3437"/>
                    <a:pt x="7186" y="3609"/>
                    <a:pt x="7366" y="3609"/>
                  </a:cubicBezTo>
                  <a:cubicBezTo>
                    <a:pt x="7468" y="3609"/>
                    <a:pt x="7562" y="3554"/>
                    <a:pt x="7589" y="3425"/>
                  </a:cubicBezTo>
                  <a:cubicBezTo>
                    <a:pt x="7633" y="3208"/>
                    <a:pt x="7677" y="2992"/>
                    <a:pt x="7721" y="2776"/>
                  </a:cubicBezTo>
                  <a:cubicBezTo>
                    <a:pt x="7748" y="2651"/>
                    <a:pt x="7631" y="2529"/>
                    <a:pt x="7523" y="2529"/>
                  </a:cubicBezTo>
                  <a:close/>
                  <a:moveTo>
                    <a:pt x="3862" y="3033"/>
                  </a:moveTo>
                  <a:cubicBezTo>
                    <a:pt x="3787" y="3033"/>
                    <a:pt x="3707" y="3079"/>
                    <a:pt x="3691" y="3172"/>
                  </a:cubicBezTo>
                  <a:lnTo>
                    <a:pt x="3617" y="3608"/>
                  </a:lnTo>
                  <a:cubicBezTo>
                    <a:pt x="3600" y="3711"/>
                    <a:pt x="3677" y="3764"/>
                    <a:pt x="3759" y="3764"/>
                  </a:cubicBezTo>
                  <a:cubicBezTo>
                    <a:pt x="3834" y="3764"/>
                    <a:pt x="3914" y="3719"/>
                    <a:pt x="3930" y="3626"/>
                  </a:cubicBezTo>
                  <a:lnTo>
                    <a:pt x="4003" y="3190"/>
                  </a:lnTo>
                  <a:cubicBezTo>
                    <a:pt x="4020" y="3087"/>
                    <a:pt x="3943" y="3033"/>
                    <a:pt x="3862" y="3033"/>
                  </a:cubicBezTo>
                  <a:close/>
                  <a:moveTo>
                    <a:pt x="10105" y="3511"/>
                  </a:moveTo>
                  <a:cubicBezTo>
                    <a:pt x="10075" y="3511"/>
                    <a:pt x="10045" y="3525"/>
                    <a:pt x="10028" y="3557"/>
                  </a:cubicBezTo>
                  <a:cubicBezTo>
                    <a:pt x="9991" y="3619"/>
                    <a:pt x="9954" y="3685"/>
                    <a:pt x="9918" y="3748"/>
                  </a:cubicBezTo>
                  <a:cubicBezTo>
                    <a:pt x="9865" y="3841"/>
                    <a:pt x="9940" y="3918"/>
                    <a:pt x="10017" y="3918"/>
                  </a:cubicBezTo>
                  <a:cubicBezTo>
                    <a:pt x="10058" y="3918"/>
                    <a:pt x="10100" y="3896"/>
                    <a:pt x="10123" y="3843"/>
                  </a:cubicBezTo>
                  <a:cubicBezTo>
                    <a:pt x="10148" y="3777"/>
                    <a:pt x="10178" y="3707"/>
                    <a:pt x="10204" y="3641"/>
                  </a:cubicBezTo>
                  <a:cubicBezTo>
                    <a:pt x="10233" y="3569"/>
                    <a:pt x="10168" y="3511"/>
                    <a:pt x="10105" y="3511"/>
                  </a:cubicBezTo>
                  <a:close/>
                  <a:moveTo>
                    <a:pt x="2972" y="3351"/>
                  </a:moveTo>
                  <a:cubicBezTo>
                    <a:pt x="2906" y="3351"/>
                    <a:pt x="2839" y="3385"/>
                    <a:pt x="2800" y="3469"/>
                  </a:cubicBezTo>
                  <a:cubicBezTo>
                    <a:pt x="2749" y="3586"/>
                    <a:pt x="2693" y="3700"/>
                    <a:pt x="2639" y="3814"/>
                  </a:cubicBezTo>
                  <a:cubicBezTo>
                    <a:pt x="2584" y="3933"/>
                    <a:pt x="2701" y="4033"/>
                    <a:pt x="2812" y="4033"/>
                  </a:cubicBezTo>
                  <a:cubicBezTo>
                    <a:pt x="2865" y="4033"/>
                    <a:pt x="2916" y="4011"/>
                    <a:pt x="2947" y="3956"/>
                  </a:cubicBezTo>
                  <a:cubicBezTo>
                    <a:pt x="3009" y="3846"/>
                    <a:pt x="3071" y="3736"/>
                    <a:pt x="3130" y="3626"/>
                  </a:cubicBezTo>
                  <a:cubicBezTo>
                    <a:pt x="3216" y="3475"/>
                    <a:pt x="3096" y="3351"/>
                    <a:pt x="2972" y="3351"/>
                  </a:cubicBezTo>
                  <a:close/>
                  <a:moveTo>
                    <a:pt x="9117" y="3457"/>
                  </a:moveTo>
                  <a:cubicBezTo>
                    <a:pt x="9040" y="3457"/>
                    <a:pt x="8969" y="3478"/>
                    <a:pt x="8902" y="3538"/>
                  </a:cubicBezTo>
                  <a:cubicBezTo>
                    <a:pt x="8773" y="3656"/>
                    <a:pt x="8784" y="3810"/>
                    <a:pt x="8799" y="3968"/>
                  </a:cubicBezTo>
                  <a:cubicBezTo>
                    <a:pt x="8812" y="4079"/>
                    <a:pt x="8921" y="4143"/>
                    <a:pt x="9028" y="4143"/>
                  </a:cubicBezTo>
                  <a:cubicBezTo>
                    <a:pt x="9103" y="4143"/>
                    <a:pt x="9177" y="4111"/>
                    <a:pt x="9213" y="4041"/>
                  </a:cubicBezTo>
                  <a:cubicBezTo>
                    <a:pt x="9264" y="3949"/>
                    <a:pt x="9331" y="3883"/>
                    <a:pt x="9345" y="3777"/>
                  </a:cubicBezTo>
                  <a:cubicBezTo>
                    <a:pt x="9356" y="3692"/>
                    <a:pt x="9327" y="3634"/>
                    <a:pt x="9305" y="3557"/>
                  </a:cubicBezTo>
                  <a:cubicBezTo>
                    <a:pt x="9294" y="3520"/>
                    <a:pt x="9268" y="3480"/>
                    <a:pt x="9228" y="3469"/>
                  </a:cubicBezTo>
                  <a:cubicBezTo>
                    <a:pt x="9189" y="3462"/>
                    <a:pt x="9153" y="3457"/>
                    <a:pt x="9117" y="3457"/>
                  </a:cubicBezTo>
                  <a:close/>
                  <a:moveTo>
                    <a:pt x="5966" y="3526"/>
                  </a:moveTo>
                  <a:cubicBezTo>
                    <a:pt x="5891" y="3526"/>
                    <a:pt x="5816" y="3567"/>
                    <a:pt x="5778" y="3667"/>
                  </a:cubicBezTo>
                  <a:cubicBezTo>
                    <a:pt x="5744" y="3755"/>
                    <a:pt x="5707" y="3843"/>
                    <a:pt x="5675" y="3931"/>
                  </a:cubicBezTo>
                  <a:cubicBezTo>
                    <a:pt x="5620" y="4072"/>
                    <a:pt x="5755" y="4192"/>
                    <a:pt x="5880" y="4192"/>
                  </a:cubicBezTo>
                  <a:cubicBezTo>
                    <a:pt x="5940" y="4192"/>
                    <a:pt x="5997" y="4165"/>
                    <a:pt x="6030" y="4100"/>
                  </a:cubicBezTo>
                  <a:cubicBezTo>
                    <a:pt x="6074" y="4015"/>
                    <a:pt x="6115" y="3931"/>
                    <a:pt x="6159" y="3846"/>
                  </a:cubicBezTo>
                  <a:cubicBezTo>
                    <a:pt x="6249" y="3670"/>
                    <a:pt x="6107" y="3526"/>
                    <a:pt x="5966" y="3526"/>
                  </a:cubicBezTo>
                  <a:close/>
                  <a:moveTo>
                    <a:pt x="11153" y="3425"/>
                  </a:moveTo>
                  <a:cubicBezTo>
                    <a:pt x="11114" y="3425"/>
                    <a:pt x="11073" y="3441"/>
                    <a:pt x="11036" y="3480"/>
                  </a:cubicBezTo>
                  <a:cubicBezTo>
                    <a:pt x="10911" y="3616"/>
                    <a:pt x="10776" y="3744"/>
                    <a:pt x="10669" y="3890"/>
                  </a:cubicBezTo>
                  <a:cubicBezTo>
                    <a:pt x="10541" y="4070"/>
                    <a:pt x="10710" y="4254"/>
                    <a:pt x="10883" y="4254"/>
                  </a:cubicBezTo>
                  <a:cubicBezTo>
                    <a:pt x="10953" y="4254"/>
                    <a:pt x="11024" y="4224"/>
                    <a:pt x="11076" y="4151"/>
                  </a:cubicBezTo>
                  <a:cubicBezTo>
                    <a:pt x="11172" y="4015"/>
                    <a:pt x="11241" y="3861"/>
                    <a:pt x="11318" y="3714"/>
                  </a:cubicBezTo>
                  <a:cubicBezTo>
                    <a:pt x="11384" y="3587"/>
                    <a:pt x="11276" y="3425"/>
                    <a:pt x="11153" y="3425"/>
                  </a:cubicBezTo>
                  <a:close/>
                  <a:moveTo>
                    <a:pt x="2194" y="3667"/>
                  </a:moveTo>
                  <a:cubicBezTo>
                    <a:pt x="2112" y="3667"/>
                    <a:pt x="2033" y="3709"/>
                    <a:pt x="2004" y="3810"/>
                  </a:cubicBezTo>
                  <a:cubicBezTo>
                    <a:pt x="1956" y="3968"/>
                    <a:pt x="1912" y="4129"/>
                    <a:pt x="1865" y="4290"/>
                  </a:cubicBezTo>
                  <a:cubicBezTo>
                    <a:pt x="1822" y="4441"/>
                    <a:pt x="1943" y="4544"/>
                    <a:pt x="2062" y="4544"/>
                  </a:cubicBezTo>
                  <a:cubicBezTo>
                    <a:pt x="2136" y="4544"/>
                    <a:pt x="2210" y="4504"/>
                    <a:pt x="2242" y="4411"/>
                  </a:cubicBezTo>
                  <a:cubicBezTo>
                    <a:pt x="2297" y="4254"/>
                    <a:pt x="2352" y="4096"/>
                    <a:pt x="2411" y="3938"/>
                  </a:cubicBezTo>
                  <a:cubicBezTo>
                    <a:pt x="2466" y="3779"/>
                    <a:pt x="2327" y="3667"/>
                    <a:pt x="2194" y="3667"/>
                  </a:cubicBezTo>
                  <a:close/>
                  <a:moveTo>
                    <a:pt x="12002" y="4034"/>
                  </a:moveTo>
                  <a:cubicBezTo>
                    <a:pt x="11957" y="4034"/>
                    <a:pt x="11910" y="4054"/>
                    <a:pt x="11872" y="4103"/>
                  </a:cubicBezTo>
                  <a:cubicBezTo>
                    <a:pt x="11820" y="4169"/>
                    <a:pt x="11766" y="4239"/>
                    <a:pt x="11710" y="4305"/>
                  </a:cubicBezTo>
                  <a:cubicBezTo>
                    <a:pt x="11607" y="4440"/>
                    <a:pt x="11755" y="4592"/>
                    <a:pt x="11886" y="4592"/>
                  </a:cubicBezTo>
                  <a:cubicBezTo>
                    <a:pt x="11941" y="4592"/>
                    <a:pt x="11992" y="4566"/>
                    <a:pt x="12022" y="4503"/>
                  </a:cubicBezTo>
                  <a:cubicBezTo>
                    <a:pt x="12062" y="4426"/>
                    <a:pt x="12099" y="4349"/>
                    <a:pt x="12136" y="4268"/>
                  </a:cubicBezTo>
                  <a:cubicBezTo>
                    <a:pt x="12197" y="4143"/>
                    <a:pt x="12105" y="4034"/>
                    <a:pt x="12002" y="4034"/>
                  </a:cubicBezTo>
                  <a:close/>
                  <a:moveTo>
                    <a:pt x="723" y="3876"/>
                  </a:moveTo>
                  <a:cubicBezTo>
                    <a:pt x="662" y="3876"/>
                    <a:pt x="606" y="3907"/>
                    <a:pt x="589" y="3982"/>
                  </a:cubicBezTo>
                  <a:cubicBezTo>
                    <a:pt x="541" y="4195"/>
                    <a:pt x="493" y="4411"/>
                    <a:pt x="445" y="4628"/>
                  </a:cubicBezTo>
                  <a:cubicBezTo>
                    <a:pt x="423" y="4725"/>
                    <a:pt x="502" y="4791"/>
                    <a:pt x="577" y="4791"/>
                  </a:cubicBezTo>
                  <a:cubicBezTo>
                    <a:pt x="624" y="4791"/>
                    <a:pt x="669" y="4765"/>
                    <a:pt x="687" y="4704"/>
                  </a:cubicBezTo>
                  <a:lnTo>
                    <a:pt x="885" y="4078"/>
                  </a:lnTo>
                  <a:cubicBezTo>
                    <a:pt x="924" y="3958"/>
                    <a:pt x="819" y="3876"/>
                    <a:pt x="723" y="3876"/>
                  </a:cubicBezTo>
                  <a:close/>
                  <a:moveTo>
                    <a:pt x="7251" y="4100"/>
                  </a:moveTo>
                  <a:cubicBezTo>
                    <a:pt x="7215" y="4100"/>
                    <a:pt x="7177" y="4114"/>
                    <a:pt x="7142" y="4147"/>
                  </a:cubicBezTo>
                  <a:cubicBezTo>
                    <a:pt x="6991" y="4290"/>
                    <a:pt x="6910" y="4437"/>
                    <a:pt x="6907" y="4646"/>
                  </a:cubicBezTo>
                  <a:cubicBezTo>
                    <a:pt x="6903" y="4770"/>
                    <a:pt x="7019" y="4852"/>
                    <a:pt x="7126" y="4852"/>
                  </a:cubicBezTo>
                  <a:cubicBezTo>
                    <a:pt x="7201" y="4852"/>
                    <a:pt x="7272" y="4811"/>
                    <a:pt x="7291" y="4716"/>
                  </a:cubicBezTo>
                  <a:cubicBezTo>
                    <a:pt x="7318" y="4602"/>
                    <a:pt x="7343" y="4470"/>
                    <a:pt x="7398" y="4367"/>
                  </a:cubicBezTo>
                  <a:cubicBezTo>
                    <a:pt x="7465" y="4241"/>
                    <a:pt x="7367" y="4100"/>
                    <a:pt x="7251" y="4100"/>
                  </a:cubicBezTo>
                  <a:close/>
                  <a:moveTo>
                    <a:pt x="5053" y="4158"/>
                  </a:moveTo>
                  <a:cubicBezTo>
                    <a:pt x="4999" y="4158"/>
                    <a:pt x="4948" y="4186"/>
                    <a:pt x="4930" y="4254"/>
                  </a:cubicBezTo>
                  <a:cubicBezTo>
                    <a:pt x="4886" y="4426"/>
                    <a:pt x="4839" y="4598"/>
                    <a:pt x="4795" y="4770"/>
                  </a:cubicBezTo>
                  <a:cubicBezTo>
                    <a:pt x="4765" y="4879"/>
                    <a:pt x="4858" y="4954"/>
                    <a:pt x="4943" y="4954"/>
                  </a:cubicBezTo>
                  <a:cubicBezTo>
                    <a:pt x="4995" y="4954"/>
                    <a:pt x="5045" y="4925"/>
                    <a:pt x="5062" y="4858"/>
                  </a:cubicBezTo>
                  <a:cubicBezTo>
                    <a:pt x="5110" y="4686"/>
                    <a:pt x="5154" y="4514"/>
                    <a:pt x="5201" y="4342"/>
                  </a:cubicBezTo>
                  <a:cubicBezTo>
                    <a:pt x="5231" y="4233"/>
                    <a:pt x="5139" y="4158"/>
                    <a:pt x="5053" y="4158"/>
                  </a:cubicBezTo>
                  <a:close/>
                  <a:moveTo>
                    <a:pt x="8214" y="4228"/>
                  </a:moveTo>
                  <a:cubicBezTo>
                    <a:pt x="8138" y="4228"/>
                    <a:pt x="8065" y="4268"/>
                    <a:pt x="8039" y="4364"/>
                  </a:cubicBezTo>
                  <a:cubicBezTo>
                    <a:pt x="8000" y="4503"/>
                    <a:pt x="7959" y="4646"/>
                    <a:pt x="7919" y="4785"/>
                  </a:cubicBezTo>
                  <a:cubicBezTo>
                    <a:pt x="7878" y="4925"/>
                    <a:pt x="7991" y="5021"/>
                    <a:pt x="8102" y="5021"/>
                  </a:cubicBezTo>
                  <a:cubicBezTo>
                    <a:pt x="8171" y="5021"/>
                    <a:pt x="8240" y="4984"/>
                    <a:pt x="8271" y="4899"/>
                  </a:cubicBezTo>
                  <a:cubicBezTo>
                    <a:pt x="8318" y="4760"/>
                    <a:pt x="8366" y="4620"/>
                    <a:pt x="8418" y="4484"/>
                  </a:cubicBezTo>
                  <a:cubicBezTo>
                    <a:pt x="8470" y="4334"/>
                    <a:pt x="8338" y="4228"/>
                    <a:pt x="8214" y="4228"/>
                  </a:cubicBezTo>
                  <a:close/>
                  <a:moveTo>
                    <a:pt x="12658" y="4927"/>
                  </a:moveTo>
                  <a:cubicBezTo>
                    <a:pt x="12574" y="4927"/>
                    <a:pt x="12486" y="5012"/>
                    <a:pt x="12536" y="5112"/>
                  </a:cubicBezTo>
                  <a:cubicBezTo>
                    <a:pt x="12561" y="5159"/>
                    <a:pt x="12601" y="5179"/>
                    <a:pt x="12642" y="5179"/>
                  </a:cubicBezTo>
                  <a:cubicBezTo>
                    <a:pt x="12728" y="5179"/>
                    <a:pt x="12815" y="5093"/>
                    <a:pt x="12763" y="4994"/>
                  </a:cubicBezTo>
                  <a:cubicBezTo>
                    <a:pt x="12739" y="4946"/>
                    <a:pt x="12699" y="4927"/>
                    <a:pt x="12658" y="4927"/>
                  </a:cubicBezTo>
                  <a:close/>
                  <a:moveTo>
                    <a:pt x="3331" y="4286"/>
                  </a:moveTo>
                  <a:cubicBezTo>
                    <a:pt x="3259" y="4286"/>
                    <a:pt x="3190" y="4332"/>
                    <a:pt x="3189" y="4430"/>
                  </a:cubicBezTo>
                  <a:cubicBezTo>
                    <a:pt x="3189" y="4631"/>
                    <a:pt x="3123" y="4814"/>
                    <a:pt x="3079" y="5012"/>
                  </a:cubicBezTo>
                  <a:cubicBezTo>
                    <a:pt x="3056" y="5117"/>
                    <a:pt x="3134" y="5193"/>
                    <a:pt x="3217" y="5193"/>
                  </a:cubicBezTo>
                  <a:cubicBezTo>
                    <a:pt x="3259" y="5193"/>
                    <a:pt x="3302" y="5174"/>
                    <a:pt x="3336" y="5130"/>
                  </a:cubicBezTo>
                  <a:cubicBezTo>
                    <a:pt x="3482" y="4936"/>
                    <a:pt x="3512" y="4686"/>
                    <a:pt x="3500" y="4444"/>
                  </a:cubicBezTo>
                  <a:cubicBezTo>
                    <a:pt x="3496" y="4342"/>
                    <a:pt x="3412" y="4286"/>
                    <a:pt x="3331" y="4286"/>
                  </a:cubicBezTo>
                  <a:close/>
                  <a:moveTo>
                    <a:pt x="6283" y="4656"/>
                  </a:moveTo>
                  <a:cubicBezTo>
                    <a:pt x="6218" y="4656"/>
                    <a:pt x="6155" y="4690"/>
                    <a:pt x="6130" y="4770"/>
                  </a:cubicBezTo>
                  <a:lnTo>
                    <a:pt x="6034" y="5071"/>
                  </a:lnTo>
                  <a:cubicBezTo>
                    <a:pt x="5991" y="5198"/>
                    <a:pt x="6100" y="5287"/>
                    <a:pt x="6204" y="5287"/>
                  </a:cubicBezTo>
                  <a:cubicBezTo>
                    <a:pt x="6269" y="5287"/>
                    <a:pt x="6332" y="5254"/>
                    <a:pt x="6357" y="5174"/>
                  </a:cubicBezTo>
                  <a:cubicBezTo>
                    <a:pt x="6389" y="5075"/>
                    <a:pt x="6419" y="4976"/>
                    <a:pt x="6452" y="4873"/>
                  </a:cubicBezTo>
                  <a:cubicBezTo>
                    <a:pt x="6492" y="4744"/>
                    <a:pt x="6386" y="4656"/>
                    <a:pt x="6283" y="4656"/>
                  </a:cubicBezTo>
                  <a:close/>
                  <a:moveTo>
                    <a:pt x="10108" y="4634"/>
                  </a:moveTo>
                  <a:cubicBezTo>
                    <a:pt x="10015" y="4634"/>
                    <a:pt x="9921" y="4680"/>
                    <a:pt x="9877" y="4789"/>
                  </a:cubicBezTo>
                  <a:cubicBezTo>
                    <a:pt x="9844" y="4862"/>
                    <a:pt x="9800" y="4924"/>
                    <a:pt x="9745" y="4983"/>
                  </a:cubicBezTo>
                  <a:cubicBezTo>
                    <a:pt x="9583" y="5156"/>
                    <a:pt x="9742" y="5411"/>
                    <a:pt x="9922" y="5411"/>
                  </a:cubicBezTo>
                  <a:cubicBezTo>
                    <a:pt x="9974" y="5411"/>
                    <a:pt x="10027" y="5390"/>
                    <a:pt x="10075" y="5339"/>
                  </a:cubicBezTo>
                  <a:cubicBezTo>
                    <a:pt x="10189" y="5218"/>
                    <a:pt x="10270" y="5090"/>
                    <a:pt x="10336" y="4936"/>
                  </a:cubicBezTo>
                  <a:cubicBezTo>
                    <a:pt x="10410" y="4758"/>
                    <a:pt x="10261" y="4634"/>
                    <a:pt x="10108" y="4634"/>
                  </a:cubicBezTo>
                  <a:close/>
                  <a:moveTo>
                    <a:pt x="4154" y="4927"/>
                  </a:moveTo>
                  <a:cubicBezTo>
                    <a:pt x="4089" y="4927"/>
                    <a:pt x="4028" y="4968"/>
                    <a:pt x="4025" y="5056"/>
                  </a:cubicBezTo>
                  <a:cubicBezTo>
                    <a:pt x="4021" y="5156"/>
                    <a:pt x="4018" y="5254"/>
                    <a:pt x="4018" y="5354"/>
                  </a:cubicBezTo>
                  <a:cubicBezTo>
                    <a:pt x="4013" y="5460"/>
                    <a:pt x="4099" y="5513"/>
                    <a:pt x="4182" y="5513"/>
                  </a:cubicBezTo>
                  <a:cubicBezTo>
                    <a:pt x="4259" y="5513"/>
                    <a:pt x="4332" y="5466"/>
                    <a:pt x="4326" y="5372"/>
                  </a:cubicBezTo>
                  <a:cubicBezTo>
                    <a:pt x="4321" y="5269"/>
                    <a:pt x="4314" y="5170"/>
                    <a:pt x="4311" y="5071"/>
                  </a:cubicBezTo>
                  <a:cubicBezTo>
                    <a:pt x="4305" y="4978"/>
                    <a:pt x="4227" y="4927"/>
                    <a:pt x="4154" y="4927"/>
                  </a:cubicBezTo>
                  <a:close/>
                  <a:moveTo>
                    <a:pt x="1257" y="4805"/>
                  </a:moveTo>
                  <a:cubicBezTo>
                    <a:pt x="1181" y="4805"/>
                    <a:pt x="1107" y="4851"/>
                    <a:pt x="1109" y="4946"/>
                  </a:cubicBezTo>
                  <a:cubicBezTo>
                    <a:pt x="1117" y="5108"/>
                    <a:pt x="1091" y="5258"/>
                    <a:pt x="1036" y="5408"/>
                  </a:cubicBezTo>
                  <a:cubicBezTo>
                    <a:pt x="997" y="5517"/>
                    <a:pt x="1083" y="5588"/>
                    <a:pt x="1170" y="5588"/>
                  </a:cubicBezTo>
                  <a:cubicBezTo>
                    <a:pt x="1225" y="5588"/>
                    <a:pt x="1280" y="5560"/>
                    <a:pt x="1307" y="5496"/>
                  </a:cubicBezTo>
                  <a:cubicBezTo>
                    <a:pt x="1381" y="5328"/>
                    <a:pt x="1417" y="5148"/>
                    <a:pt x="1421" y="4965"/>
                  </a:cubicBezTo>
                  <a:cubicBezTo>
                    <a:pt x="1425" y="4860"/>
                    <a:pt x="1339" y="4805"/>
                    <a:pt x="1257" y="4805"/>
                  </a:cubicBezTo>
                  <a:close/>
                  <a:moveTo>
                    <a:pt x="7550" y="4881"/>
                  </a:moveTo>
                  <a:cubicBezTo>
                    <a:pt x="7495" y="4881"/>
                    <a:pt x="7443" y="4907"/>
                    <a:pt x="7413" y="4968"/>
                  </a:cubicBezTo>
                  <a:lnTo>
                    <a:pt x="7237" y="5335"/>
                  </a:lnTo>
                  <a:cubicBezTo>
                    <a:pt x="7149" y="5516"/>
                    <a:pt x="7295" y="5659"/>
                    <a:pt x="7434" y="5659"/>
                  </a:cubicBezTo>
                  <a:cubicBezTo>
                    <a:pt x="7510" y="5659"/>
                    <a:pt x="7584" y="5617"/>
                    <a:pt x="7618" y="5515"/>
                  </a:cubicBezTo>
                  <a:cubicBezTo>
                    <a:pt x="7662" y="5383"/>
                    <a:pt x="7702" y="5254"/>
                    <a:pt x="7743" y="5126"/>
                  </a:cubicBezTo>
                  <a:cubicBezTo>
                    <a:pt x="7788" y="4995"/>
                    <a:pt x="7664" y="4881"/>
                    <a:pt x="7550" y="4881"/>
                  </a:cubicBezTo>
                  <a:close/>
                  <a:moveTo>
                    <a:pt x="1951" y="5294"/>
                  </a:moveTo>
                  <a:cubicBezTo>
                    <a:pt x="1879" y="5294"/>
                    <a:pt x="1811" y="5339"/>
                    <a:pt x="1809" y="5438"/>
                  </a:cubicBezTo>
                  <a:cubicBezTo>
                    <a:pt x="1806" y="5489"/>
                    <a:pt x="1806" y="5544"/>
                    <a:pt x="1806" y="5596"/>
                  </a:cubicBezTo>
                  <a:cubicBezTo>
                    <a:pt x="1804" y="5686"/>
                    <a:pt x="1887" y="5745"/>
                    <a:pt x="1963" y="5745"/>
                  </a:cubicBezTo>
                  <a:cubicBezTo>
                    <a:pt x="2017" y="5745"/>
                    <a:pt x="2068" y="5715"/>
                    <a:pt x="2081" y="5647"/>
                  </a:cubicBezTo>
                  <a:cubicBezTo>
                    <a:pt x="2092" y="5596"/>
                    <a:pt x="2103" y="5544"/>
                    <a:pt x="2114" y="5493"/>
                  </a:cubicBezTo>
                  <a:cubicBezTo>
                    <a:pt x="2139" y="5366"/>
                    <a:pt x="2042" y="5294"/>
                    <a:pt x="1951" y="5294"/>
                  </a:cubicBezTo>
                  <a:close/>
                  <a:moveTo>
                    <a:pt x="4981" y="5442"/>
                  </a:moveTo>
                  <a:cubicBezTo>
                    <a:pt x="4840" y="5442"/>
                    <a:pt x="4696" y="5584"/>
                    <a:pt x="4780" y="5750"/>
                  </a:cubicBezTo>
                  <a:cubicBezTo>
                    <a:pt x="4820" y="5828"/>
                    <a:pt x="4887" y="5861"/>
                    <a:pt x="4955" y="5861"/>
                  </a:cubicBezTo>
                  <a:cubicBezTo>
                    <a:pt x="5097" y="5861"/>
                    <a:pt x="5242" y="5719"/>
                    <a:pt x="5157" y="5555"/>
                  </a:cubicBezTo>
                  <a:cubicBezTo>
                    <a:pt x="5117" y="5475"/>
                    <a:pt x="5049" y="5442"/>
                    <a:pt x="4981" y="5442"/>
                  </a:cubicBezTo>
                  <a:close/>
                  <a:moveTo>
                    <a:pt x="8834" y="5197"/>
                  </a:moveTo>
                  <a:cubicBezTo>
                    <a:pt x="8741" y="5197"/>
                    <a:pt x="8652" y="5249"/>
                    <a:pt x="8616" y="5372"/>
                  </a:cubicBezTo>
                  <a:cubicBezTo>
                    <a:pt x="8560" y="5566"/>
                    <a:pt x="8487" y="5750"/>
                    <a:pt x="8523" y="5955"/>
                  </a:cubicBezTo>
                  <a:cubicBezTo>
                    <a:pt x="8546" y="6074"/>
                    <a:pt x="8638" y="6129"/>
                    <a:pt x="8734" y="6129"/>
                  </a:cubicBezTo>
                  <a:cubicBezTo>
                    <a:pt x="8810" y="6129"/>
                    <a:pt x="8888" y="6095"/>
                    <a:pt x="8938" y="6032"/>
                  </a:cubicBezTo>
                  <a:cubicBezTo>
                    <a:pt x="9052" y="5885"/>
                    <a:pt x="9066" y="5702"/>
                    <a:pt x="9103" y="5530"/>
                  </a:cubicBezTo>
                  <a:cubicBezTo>
                    <a:pt x="9144" y="5334"/>
                    <a:pt x="8984" y="5197"/>
                    <a:pt x="8834" y="5197"/>
                  </a:cubicBezTo>
                  <a:close/>
                  <a:moveTo>
                    <a:pt x="2701" y="5399"/>
                  </a:moveTo>
                  <a:cubicBezTo>
                    <a:pt x="2599" y="5399"/>
                    <a:pt x="2498" y="5460"/>
                    <a:pt x="2477" y="5603"/>
                  </a:cubicBezTo>
                  <a:cubicBezTo>
                    <a:pt x="2462" y="5716"/>
                    <a:pt x="2448" y="5830"/>
                    <a:pt x="2429" y="5944"/>
                  </a:cubicBezTo>
                  <a:cubicBezTo>
                    <a:pt x="2413" y="6074"/>
                    <a:pt x="2520" y="6147"/>
                    <a:pt x="2627" y="6147"/>
                  </a:cubicBezTo>
                  <a:cubicBezTo>
                    <a:pt x="2708" y="6147"/>
                    <a:pt x="2790" y="6105"/>
                    <a:pt x="2818" y="6014"/>
                  </a:cubicBezTo>
                  <a:cubicBezTo>
                    <a:pt x="2851" y="5904"/>
                    <a:pt x="2888" y="5794"/>
                    <a:pt x="2921" y="5684"/>
                  </a:cubicBezTo>
                  <a:cubicBezTo>
                    <a:pt x="2975" y="5509"/>
                    <a:pt x="2838" y="5399"/>
                    <a:pt x="2701" y="5399"/>
                  </a:cubicBezTo>
                  <a:close/>
                  <a:moveTo>
                    <a:pt x="10726" y="5425"/>
                  </a:moveTo>
                  <a:cubicBezTo>
                    <a:pt x="10668" y="5425"/>
                    <a:pt x="10613" y="5453"/>
                    <a:pt x="10581" y="5522"/>
                  </a:cubicBezTo>
                  <a:cubicBezTo>
                    <a:pt x="10530" y="5640"/>
                    <a:pt x="10475" y="5753"/>
                    <a:pt x="10420" y="5870"/>
                  </a:cubicBezTo>
                  <a:cubicBezTo>
                    <a:pt x="10350" y="6015"/>
                    <a:pt x="10472" y="6158"/>
                    <a:pt x="10592" y="6158"/>
                  </a:cubicBezTo>
                  <a:cubicBezTo>
                    <a:pt x="10644" y="6158"/>
                    <a:pt x="10695" y="6132"/>
                    <a:pt x="10732" y="6068"/>
                  </a:cubicBezTo>
                  <a:cubicBezTo>
                    <a:pt x="10794" y="5958"/>
                    <a:pt x="10856" y="5845"/>
                    <a:pt x="10918" y="5735"/>
                  </a:cubicBezTo>
                  <a:cubicBezTo>
                    <a:pt x="11005" y="5576"/>
                    <a:pt x="10859" y="5425"/>
                    <a:pt x="10726" y="5425"/>
                  </a:cubicBezTo>
                  <a:close/>
                  <a:moveTo>
                    <a:pt x="11830" y="5238"/>
                  </a:moveTo>
                  <a:cubicBezTo>
                    <a:pt x="11761" y="5238"/>
                    <a:pt x="11694" y="5276"/>
                    <a:pt x="11670" y="5364"/>
                  </a:cubicBezTo>
                  <a:cubicBezTo>
                    <a:pt x="11612" y="5577"/>
                    <a:pt x="11553" y="5786"/>
                    <a:pt x="11490" y="5999"/>
                  </a:cubicBezTo>
                  <a:cubicBezTo>
                    <a:pt x="11452" y="6139"/>
                    <a:pt x="11571" y="6236"/>
                    <a:pt x="11683" y="6236"/>
                  </a:cubicBezTo>
                  <a:cubicBezTo>
                    <a:pt x="11752" y="6236"/>
                    <a:pt x="11818" y="6199"/>
                    <a:pt x="11842" y="6112"/>
                  </a:cubicBezTo>
                  <a:cubicBezTo>
                    <a:pt x="11901" y="5900"/>
                    <a:pt x="11960" y="5687"/>
                    <a:pt x="12018" y="5474"/>
                  </a:cubicBezTo>
                  <a:cubicBezTo>
                    <a:pt x="12059" y="5335"/>
                    <a:pt x="11941" y="5238"/>
                    <a:pt x="11830" y="5238"/>
                  </a:cubicBezTo>
                  <a:close/>
                  <a:moveTo>
                    <a:pt x="225" y="5445"/>
                  </a:moveTo>
                  <a:cubicBezTo>
                    <a:pt x="156" y="5445"/>
                    <a:pt x="92" y="5487"/>
                    <a:pt x="97" y="5574"/>
                  </a:cubicBezTo>
                  <a:cubicBezTo>
                    <a:pt x="112" y="5801"/>
                    <a:pt x="90" y="6021"/>
                    <a:pt x="27" y="6241"/>
                  </a:cubicBezTo>
                  <a:cubicBezTo>
                    <a:pt x="0" y="6338"/>
                    <a:pt x="79" y="6405"/>
                    <a:pt x="156" y="6405"/>
                  </a:cubicBezTo>
                  <a:cubicBezTo>
                    <a:pt x="204" y="6405"/>
                    <a:pt x="252" y="6379"/>
                    <a:pt x="273" y="6318"/>
                  </a:cubicBezTo>
                  <a:cubicBezTo>
                    <a:pt x="350" y="6083"/>
                    <a:pt x="387" y="5838"/>
                    <a:pt x="383" y="5592"/>
                  </a:cubicBezTo>
                  <a:cubicBezTo>
                    <a:pt x="379" y="5495"/>
                    <a:pt x="299" y="5445"/>
                    <a:pt x="225" y="5445"/>
                  </a:cubicBezTo>
                  <a:close/>
                  <a:moveTo>
                    <a:pt x="12220" y="6031"/>
                  </a:moveTo>
                  <a:cubicBezTo>
                    <a:pt x="12166" y="6031"/>
                    <a:pt x="12113" y="6060"/>
                    <a:pt x="12092" y="6127"/>
                  </a:cubicBezTo>
                  <a:lnTo>
                    <a:pt x="11996" y="6424"/>
                  </a:lnTo>
                  <a:cubicBezTo>
                    <a:pt x="11960" y="6532"/>
                    <a:pt x="12050" y="6606"/>
                    <a:pt x="12137" y="6606"/>
                  </a:cubicBezTo>
                  <a:cubicBezTo>
                    <a:pt x="12190" y="6606"/>
                    <a:pt x="12243" y="6578"/>
                    <a:pt x="12264" y="6512"/>
                  </a:cubicBezTo>
                  <a:lnTo>
                    <a:pt x="12363" y="6212"/>
                  </a:lnTo>
                  <a:cubicBezTo>
                    <a:pt x="12397" y="6105"/>
                    <a:pt x="12307" y="6031"/>
                    <a:pt x="12220" y="6031"/>
                  </a:cubicBezTo>
                  <a:close/>
                  <a:moveTo>
                    <a:pt x="12755" y="6234"/>
                  </a:moveTo>
                  <a:cubicBezTo>
                    <a:pt x="12675" y="6234"/>
                    <a:pt x="12596" y="6276"/>
                    <a:pt x="12565" y="6376"/>
                  </a:cubicBezTo>
                  <a:lnTo>
                    <a:pt x="12524" y="6498"/>
                  </a:lnTo>
                  <a:cubicBezTo>
                    <a:pt x="12472" y="6658"/>
                    <a:pt x="12607" y="6768"/>
                    <a:pt x="12738" y="6768"/>
                  </a:cubicBezTo>
                  <a:cubicBezTo>
                    <a:pt x="12819" y="6768"/>
                    <a:pt x="12899" y="6726"/>
                    <a:pt x="12932" y="6626"/>
                  </a:cubicBezTo>
                  <a:lnTo>
                    <a:pt x="12968" y="6505"/>
                  </a:lnTo>
                  <a:cubicBezTo>
                    <a:pt x="13020" y="6344"/>
                    <a:pt x="12885" y="6234"/>
                    <a:pt x="12755" y="6234"/>
                  </a:cubicBezTo>
                  <a:close/>
                  <a:moveTo>
                    <a:pt x="9855" y="6262"/>
                  </a:moveTo>
                  <a:cubicBezTo>
                    <a:pt x="9719" y="6262"/>
                    <a:pt x="9581" y="6354"/>
                    <a:pt x="9613" y="6542"/>
                  </a:cubicBezTo>
                  <a:cubicBezTo>
                    <a:pt x="9617" y="6574"/>
                    <a:pt x="9624" y="6608"/>
                    <a:pt x="9628" y="6637"/>
                  </a:cubicBezTo>
                  <a:cubicBezTo>
                    <a:pt x="9648" y="6759"/>
                    <a:pt x="9737" y="6814"/>
                    <a:pt x="9832" y="6814"/>
                  </a:cubicBezTo>
                  <a:cubicBezTo>
                    <a:pt x="9943" y="6814"/>
                    <a:pt x="10061" y="6737"/>
                    <a:pt x="10079" y="6604"/>
                  </a:cubicBezTo>
                  <a:cubicBezTo>
                    <a:pt x="10082" y="6571"/>
                    <a:pt x="10086" y="6538"/>
                    <a:pt x="10090" y="6505"/>
                  </a:cubicBezTo>
                  <a:cubicBezTo>
                    <a:pt x="10109" y="6343"/>
                    <a:pt x="9983" y="6262"/>
                    <a:pt x="9855" y="6262"/>
                  </a:cubicBezTo>
                  <a:close/>
                  <a:moveTo>
                    <a:pt x="6874" y="5717"/>
                  </a:moveTo>
                  <a:cubicBezTo>
                    <a:pt x="6778" y="5717"/>
                    <a:pt x="6691" y="5775"/>
                    <a:pt x="6697" y="5896"/>
                  </a:cubicBezTo>
                  <a:cubicBezTo>
                    <a:pt x="6712" y="6142"/>
                    <a:pt x="6683" y="6373"/>
                    <a:pt x="6602" y="6604"/>
                  </a:cubicBezTo>
                  <a:cubicBezTo>
                    <a:pt x="6550" y="6754"/>
                    <a:pt x="6674" y="6857"/>
                    <a:pt x="6797" y="6857"/>
                  </a:cubicBezTo>
                  <a:cubicBezTo>
                    <a:pt x="6872" y="6857"/>
                    <a:pt x="6948" y="6817"/>
                    <a:pt x="6980" y="6725"/>
                  </a:cubicBezTo>
                  <a:cubicBezTo>
                    <a:pt x="7071" y="6464"/>
                    <a:pt x="7112" y="6193"/>
                    <a:pt x="7098" y="5918"/>
                  </a:cubicBezTo>
                  <a:cubicBezTo>
                    <a:pt x="7090" y="5786"/>
                    <a:pt x="6977" y="5717"/>
                    <a:pt x="6874" y="5717"/>
                  </a:cubicBezTo>
                  <a:close/>
                  <a:moveTo>
                    <a:pt x="3074" y="6488"/>
                  </a:moveTo>
                  <a:cubicBezTo>
                    <a:pt x="3006" y="6488"/>
                    <a:pt x="2937" y="6531"/>
                    <a:pt x="2932" y="6618"/>
                  </a:cubicBezTo>
                  <a:lnTo>
                    <a:pt x="2913" y="6875"/>
                  </a:lnTo>
                  <a:cubicBezTo>
                    <a:pt x="2908" y="6971"/>
                    <a:pt x="2981" y="7020"/>
                    <a:pt x="3056" y="7020"/>
                  </a:cubicBezTo>
                  <a:cubicBezTo>
                    <a:pt x="3124" y="7020"/>
                    <a:pt x="3192" y="6978"/>
                    <a:pt x="3199" y="6890"/>
                  </a:cubicBezTo>
                  <a:lnTo>
                    <a:pt x="3214" y="6633"/>
                  </a:lnTo>
                  <a:cubicBezTo>
                    <a:pt x="3222" y="6538"/>
                    <a:pt x="3148" y="6488"/>
                    <a:pt x="3074" y="6488"/>
                  </a:cubicBezTo>
                  <a:close/>
                  <a:moveTo>
                    <a:pt x="3903" y="6403"/>
                  </a:moveTo>
                  <a:cubicBezTo>
                    <a:pt x="3790" y="6403"/>
                    <a:pt x="3684" y="6473"/>
                    <a:pt x="3688" y="6622"/>
                  </a:cubicBezTo>
                  <a:cubicBezTo>
                    <a:pt x="3691" y="6762"/>
                    <a:pt x="3691" y="6901"/>
                    <a:pt x="3695" y="7040"/>
                  </a:cubicBezTo>
                  <a:cubicBezTo>
                    <a:pt x="3697" y="7164"/>
                    <a:pt x="3818" y="7249"/>
                    <a:pt x="3925" y="7249"/>
                  </a:cubicBezTo>
                  <a:cubicBezTo>
                    <a:pt x="3998" y="7249"/>
                    <a:pt x="4066" y="7209"/>
                    <a:pt x="4084" y="7114"/>
                  </a:cubicBezTo>
                  <a:cubicBezTo>
                    <a:pt x="4109" y="6978"/>
                    <a:pt x="4131" y="6842"/>
                    <a:pt x="4157" y="6710"/>
                  </a:cubicBezTo>
                  <a:cubicBezTo>
                    <a:pt x="4193" y="6511"/>
                    <a:pt x="4043" y="6403"/>
                    <a:pt x="3903" y="6403"/>
                  </a:cubicBezTo>
                  <a:close/>
                  <a:moveTo>
                    <a:pt x="1801" y="6647"/>
                  </a:moveTo>
                  <a:cubicBezTo>
                    <a:pt x="1738" y="6647"/>
                    <a:pt x="1680" y="6682"/>
                    <a:pt x="1663" y="6765"/>
                  </a:cubicBezTo>
                  <a:lnTo>
                    <a:pt x="1604" y="7044"/>
                  </a:lnTo>
                  <a:cubicBezTo>
                    <a:pt x="1580" y="7175"/>
                    <a:pt x="1692" y="7265"/>
                    <a:pt x="1793" y="7265"/>
                  </a:cubicBezTo>
                  <a:cubicBezTo>
                    <a:pt x="1856" y="7265"/>
                    <a:pt x="1914" y="7230"/>
                    <a:pt x="1931" y="7146"/>
                  </a:cubicBezTo>
                  <a:lnTo>
                    <a:pt x="1985" y="6868"/>
                  </a:lnTo>
                  <a:cubicBezTo>
                    <a:pt x="2013" y="6737"/>
                    <a:pt x="1901" y="6647"/>
                    <a:pt x="1801" y="6647"/>
                  </a:cubicBezTo>
                  <a:close/>
                  <a:moveTo>
                    <a:pt x="5721" y="6469"/>
                  </a:moveTo>
                  <a:cubicBezTo>
                    <a:pt x="5594" y="6469"/>
                    <a:pt x="5467" y="6544"/>
                    <a:pt x="5465" y="6703"/>
                  </a:cubicBezTo>
                  <a:cubicBezTo>
                    <a:pt x="5462" y="6842"/>
                    <a:pt x="5462" y="6982"/>
                    <a:pt x="5458" y="7121"/>
                  </a:cubicBezTo>
                  <a:cubicBezTo>
                    <a:pt x="5456" y="7274"/>
                    <a:pt x="5566" y="7351"/>
                    <a:pt x="5678" y="7351"/>
                  </a:cubicBezTo>
                  <a:cubicBezTo>
                    <a:pt x="5784" y="7351"/>
                    <a:pt x="5892" y="7283"/>
                    <a:pt x="5913" y="7146"/>
                  </a:cubicBezTo>
                  <a:cubicBezTo>
                    <a:pt x="5935" y="7007"/>
                    <a:pt x="5954" y="6868"/>
                    <a:pt x="5976" y="6728"/>
                  </a:cubicBezTo>
                  <a:cubicBezTo>
                    <a:pt x="6001" y="6560"/>
                    <a:pt x="5861" y="6469"/>
                    <a:pt x="5721" y="6469"/>
                  </a:cubicBezTo>
                  <a:close/>
                  <a:moveTo>
                    <a:pt x="11097" y="6957"/>
                  </a:moveTo>
                  <a:cubicBezTo>
                    <a:pt x="11044" y="6957"/>
                    <a:pt x="10991" y="6985"/>
                    <a:pt x="10970" y="7051"/>
                  </a:cubicBezTo>
                  <a:lnTo>
                    <a:pt x="10933" y="7172"/>
                  </a:lnTo>
                  <a:cubicBezTo>
                    <a:pt x="10897" y="7278"/>
                    <a:pt x="10986" y="7353"/>
                    <a:pt x="11073" y="7353"/>
                  </a:cubicBezTo>
                  <a:cubicBezTo>
                    <a:pt x="11127" y="7353"/>
                    <a:pt x="11180" y="7324"/>
                    <a:pt x="11201" y="7256"/>
                  </a:cubicBezTo>
                  <a:lnTo>
                    <a:pt x="11241" y="7139"/>
                  </a:lnTo>
                  <a:cubicBezTo>
                    <a:pt x="11275" y="7031"/>
                    <a:pt x="11184" y="6957"/>
                    <a:pt x="11097" y="6957"/>
                  </a:cubicBezTo>
                  <a:close/>
                  <a:moveTo>
                    <a:pt x="7539" y="6643"/>
                  </a:moveTo>
                  <a:cubicBezTo>
                    <a:pt x="7427" y="6643"/>
                    <a:pt x="7319" y="6709"/>
                    <a:pt x="7310" y="6860"/>
                  </a:cubicBezTo>
                  <a:cubicBezTo>
                    <a:pt x="7303" y="7007"/>
                    <a:pt x="7284" y="7158"/>
                    <a:pt x="7296" y="7304"/>
                  </a:cubicBezTo>
                  <a:cubicBezTo>
                    <a:pt x="7302" y="7423"/>
                    <a:pt x="7392" y="7494"/>
                    <a:pt x="7484" y="7494"/>
                  </a:cubicBezTo>
                  <a:cubicBezTo>
                    <a:pt x="7551" y="7494"/>
                    <a:pt x="7619" y="7456"/>
                    <a:pt x="7655" y="7370"/>
                  </a:cubicBezTo>
                  <a:cubicBezTo>
                    <a:pt x="7709" y="7234"/>
                    <a:pt x="7743" y="7088"/>
                    <a:pt x="7783" y="6948"/>
                  </a:cubicBezTo>
                  <a:cubicBezTo>
                    <a:pt x="7837" y="6757"/>
                    <a:pt x="7685" y="6643"/>
                    <a:pt x="7539" y="6643"/>
                  </a:cubicBezTo>
                  <a:close/>
                  <a:moveTo>
                    <a:pt x="6587" y="7131"/>
                  </a:moveTo>
                  <a:cubicBezTo>
                    <a:pt x="6491" y="7131"/>
                    <a:pt x="6393" y="7190"/>
                    <a:pt x="6379" y="7312"/>
                  </a:cubicBezTo>
                  <a:lnTo>
                    <a:pt x="6360" y="7469"/>
                  </a:lnTo>
                  <a:cubicBezTo>
                    <a:pt x="6347" y="7603"/>
                    <a:pt x="6448" y="7672"/>
                    <a:pt x="6551" y="7672"/>
                  </a:cubicBezTo>
                  <a:cubicBezTo>
                    <a:pt x="6647" y="7672"/>
                    <a:pt x="6746" y="7613"/>
                    <a:pt x="6760" y="7491"/>
                  </a:cubicBezTo>
                  <a:lnTo>
                    <a:pt x="6775" y="7334"/>
                  </a:lnTo>
                  <a:cubicBezTo>
                    <a:pt x="6790" y="7200"/>
                    <a:pt x="6690" y="7131"/>
                    <a:pt x="6587" y="7131"/>
                  </a:cubicBezTo>
                  <a:close/>
                  <a:moveTo>
                    <a:pt x="4760" y="6794"/>
                  </a:moveTo>
                  <a:cubicBezTo>
                    <a:pt x="4719" y="6794"/>
                    <a:pt x="4679" y="6817"/>
                    <a:pt x="4663" y="6872"/>
                  </a:cubicBezTo>
                  <a:lnTo>
                    <a:pt x="4465" y="7498"/>
                  </a:lnTo>
                  <a:cubicBezTo>
                    <a:pt x="4430" y="7607"/>
                    <a:pt x="4527" y="7682"/>
                    <a:pt x="4614" y="7682"/>
                  </a:cubicBezTo>
                  <a:cubicBezTo>
                    <a:pt x="4668" y="7682"/>
                    <a:pt x="4718" y="7654"/>
                    <a:pt x="4732" y="7586"/>
                  </a:cubicBezTo>
                  <a:cubicBezTo>
                    <a:pt x="4783" y="7370"/>
                    <a:pt x="4832" y="7154"/>
                    <a:pt x="4879" y="6941"/>
                  </a:cubicBezTo>
                  <a:cubicBezTo>
                    <a:pt x="4897" y="6855"/>
                    <a:pt x="4827" y="6794"/>
                    <a:pt x="4760" y="6794"/>
                  </a:cubicBezTo>
                  <a:close/>
                  <a:moveTo>
                    <a:pt x="8911" y="7001"/>
                  </a:moveTo>
                  <a:cubicBezTo>
                    <a:pt x="8822" y="7001"/>
                    <a:pt x="8730" y="7054"/>
                    <a:pt x="8718" y="7168"/>
                  </a:cubicBezTo>
                  <a:cubicBezTo>
                    <a:pt x="8704" y="7293"/>
                    <a:pt x="8689" y="7422"/>
                    <a:pt x="8674" y="7546"/>
                  </a:cubicBezTo>
                  <a:cubicBezTo>
                    <a:pt x="8663" y="7661"/>
                    <a:pt x="8743" y="7718"/>
                    <a:pt x="8829" y="7718"/>
                  </a:cubicBezTo>
                  <a:cubicBezTo>
                    <a:pt x="8911" y="7718"/>
                    <a:pt x="8997" y="7666"/>
                    <a:pt x="9015" y="7564"/>
                  </a:cubicBezTo>
                  <a:cubicBezTo>
                    <a:pt x="9037" y="7440"/>
                    <a:pt x="9063" y="7315"/>
                    <a:pt x="9085" y="7187"/>
                  </a:cubicBezTo>
                  <a:cubicBezTo>
                    <a:pt x="9106" y="7067"/>
                    <a:pt x="9010" y="7001"/>
                    <a:pt x="8911" y="7001"/>
                  </a:cubicBezTo>
                  <a:close/>
                  <a:moveTo>
                    <a:pt x="12217" y="7383"/>
                  </a:moveTo>
                  <a:cubicBezTo>
                    <a:pt x="12083" y="7383"/>
                    <a:pt x="11946" y="7517"/>
                    <a:pt x="12026" y="7671"/>
                  </a:cubicBezTo>
                  <a:cubicBezTo>
                    <a:pt x="12064" y="7744"/>
                    <a:pt x="12126" y="7775"/>
                    <a:pt x="12190" y="7775"/>
                  </a:cubicBezTo>
                  <a:cubicBezTo>
                    <a:pt x="12322" y="7775"/>
                    <a:pt x="12458" y="7641"/>
                    <a:pt x="12382" y="7488"/>
                  </a:cubicBezTo>
                  <a:cubicBezTo>
                    <a:pt x="12344" y="7414"/>
                    <a:pt x="12280" y="7383"/>
                    <a:pt x="12217" y="7383"/>
                  </a:cubicBezTo>
                  <a:close/>
                  <a:moveTo>
                    <a:pt x="692" y="6726"/>
                  </a:moveTo>
                  <a:cubicBezTo>
                    <a:pt x="632" y="6726"/>
                    <a:pt x="574" y="6763"/>
                    <a:pt x="570" y="6842"/>
                  </a:cubicBezTo>
                  <a:cubicBezTo>
                    <a:pt x="555" y="7124"/>
                    <a:pt x="545" y="7410"/>
                    <a:pt x="533" y="7693"/>
                  </a:cubicBezTo>
                  <a:cubicBezTo>
                    <a:pt x="528" y="7789"/>
                    <a:pt x="604" y="7838"/>
                    <a:pt x="679" y="7838"/>
                  </a:cubicBezTo>
                  <a:cubicBezTo>
                    <a:pt x="747" y="7838"/>
                    <a:pt x="814" y="7797"/>
                    <a:pt x="816" y="7711"/>
                  </a:cubicBezTo>
                  <a:cubicBezTo>
                    <a:pt x="819" y="7425"/>
                    <a:pt x="819" y="7139"/>
                    <a:pt x="823" y="6857"/>
                  </a:cubicBezTo>
                  <a:cubicBezTo>
                    <a:pt x="825" y="6771"/>
                    <a:pt x="758" y="6726"/>
                    <a:pt x="692" y="6726"/>
                  </a:cubicBezTo>
                  <a:close/>
                  <a:moveTo>
                    <a:pt x="9909" y="7396"/>
                  </a:moveTo>
                  <a:cubicBezTo>
                    <a:pt x="9828" y="7396"/>
                    <a:pt x="9748" y="7439"/>
                    <a:pt x="9716" y="7539"/>
                  </a:cubicBezTo>
                  <a:lnTo>
                    <a:pt x="9661" y="7718"/>
                  </a:lnTo>
                  <a:cubicBezTo>
                    <a:pt x="9608" y="7879"/>
                    <a:pt x="9742" y="7991"/>
                    <a:pt x="9872" y="7991"/>
                  </a:cubicBezTo>
                  <a:cubicBezTo>
                    <a:pt x="9953" y="7991"/>
                    <a:pt x="10032" y="7948"/>
                    <a:pt x="10064" y="7847"/>
                  </a:cubicBezTo>
                  <a:lnTo>
                    <a:pt x="10123" y="7667"/>
                  </a:lnTo>
                  <a:cubicBezTo>
                    <a:pt x="10175" y="7507"/>
                    <a:pt x="10040" y="7396"/>
                    <a:pt x="9909" y="7396"/>
                  </a:cubicBezTo>
                  <a:close/>
                  <a:moveTo>
                    <a:pt x="1846" y="7868"/>
                  </a:moveTo>
                  <a:cubicBezTo>
                    <a:pt x="1752" y="7868"/>
                    <a:pt x="1656" y="7963"/>
                    <a:pt x="1711" y="8074"/>
                  </a:cubicBezTo>
                  <a:cubicBezTo>
                    <a:pt x="1738" y="8127"/>
                    <a:pt x="1784" y="8149"/>
                    <a:pt x="1829" y="8149"/>
                  </a:cubicBezTo>
                  <a:cubicBezTo>
                    <a:pt x="1924" y="8149"/>
                    <a:pt x="2021" y="8054"/>
                    <a:pt x="1963" y="7942"/>
                  </a:cubicBezTo>
                  <a:cubicBezTo>
                    <a:pt x="1936" y="7890"/>
                    <a:pt x="1891" y="7868"/>
                    <a:pt x="1846" y="7868"/>
                  </a:cubicBezTo>
                  <a:close/>
                  <a:moveTo>
                    <a:pt x="2674" y="7631"/>
                  </a:moveTo>
                  <a:cubicBezTo>
                    <a:pt x="2597" y="7631"/>
                    <a:pt x="2519" y="7676"/>
                    <a:pt x="2514" y="7774"/>
                  </a:cubicBezTo>
                  <a:cubicBezTo>
                    <a:pt x="2506" y="7931"/>
                    <a:pt x="2495" y="8092"/>
                    <a:pt x="2488" y="8250"/>
                  </a:cubicBezTo>
                  <a:cubicBezTo>
                    <a:pt x="2484" y="8337"/>
                    <a:pt x="2545" y="8380"/>
                    <a:pt x="2608" y="8380"/>
                  </a:cubicBezTo>
                  <a:cubicBezTo>
                    <a:pt x="2668" y="8380"/>
                    <a:pt x="2730" y="8341"/>
                    <a:pt x="2745" y="8265"/>
                  </a:cubicBezTo>
                  <a:cubicBezTo>
                    <a:pt x="2771" y="8107"/>
                    <a:pt x="2800" y="7950"/>
                    <a:pt x="2825" y="7788"/>
                  </a:cubicBezTo>
                  <a:cubicBezTo>
                    <a:pt x="2843" y="7686"/>
                    <a:pt x="2759" y="7631"/>
                    <a:pt x="2674" y="7631"/>
                  </a:cubicBezTo>
                  <a:close/>
                  <a:moveTo>
                    <a:pt x="5366" y="7868"/>
                  </a:moveTo>
                  <a:cubicBezTo>
                    <a:pt x="5306" y="7868"/>
                    <a:pt x="5249" y="7904"/>
                    <a:pt x="5245" y="7982"/>
                  </a:cubicBezTo>
                  <a:cubicBezTo>
                    <a:pt x="5242" y="8148"/>
                    <a:pt x="5209" y="8294"/>
                    <a:pt x="5147" y="8444"/>
                  </a:cubicBezTo>
                  <a:cubicBezTo>
                    <a:pt x="5101" y="8548"/>
                    <a:pt x="5193" y="8624"/>
                    <a:pt x="5283" y="8624"/>
                  </a:cubicBezTo>
                  <a:cubicBezTo>
                    <a:pt x="5337" y="8624"/>
                    <a:pt x="5391" y="8597"/>
                    <a:pt x="5414" y="8532"/>
                  </a:cubicBezTo>
                  <a:cubicBezTo>
                    <a:pt x="5477" y="8356"/>
                    <a:pt x="5506" y="8180"/>
                    <a:pt x="5502" y="7997"/>
                  </a:cubicBezTo>
                  <a:cubicBezTo>
                    <a:pt x="5500" y="7913"/>
                    <a:pt x="5432" y="7868"/>
                    <a:pt x="5366" y="7868"/>
                  </a:cubicBezTo>
                  <a:close/>
                  <a:moveTo>
                    <a:pt x="3569" y="7635"/>
                  </a:moveTo>
                  <a:cubicBezTo>
                    <a:pt x="3501" y="7635"/>
                    <a:pt x="3432" y="7676"/>
                    <a:pt x="3424" y="7762"/>
                  </a:cubicBezTo>
                  <a:lnTo>
                    <a:pt x="3353" y="8500"/>
                  </a:lnTo>
                  <a:cubicBezTo>
                    <a:pt x="3344" y="8595"/>
                    <a:pt x="3416" y="8645"/>
                    <a:pt x="3489" y="8645"/>
                  </a:cubicBezTo>
                  <a:cubicBezTo>
                    <a:pt x="3557" y="8645"/>
                    <a:pt x="3627" y="8602"/>
                    <a:pt x="3636" y="8514"/>
                  </a:cubicBezTo>
                  <a:cubicBezTo>
                    <a:pt x="3658" y="8268"/>
                    <a:pt x="3683" y="8023"/>
                    <a:pt x="3705" y="7777"/>
                  </a:cubicBezTo>
                  <a:cubicBezTo>
                    <a:pt x="3715" y="7684"/>
                    <a:pt x="3643" y="7635"/>
                    <a:pt x="3569" y="7635"/>
                  </a:cubicBezTo>
                  <a:close/>
                  <a:moveTo>
                    <a:pt x="11223" y="8018"/>
                  </a:moveTo>
                  <a:cubicBezTo>
                    <a:pt x="11107" y="8018"/>
                    <a:pt x="10983" y="8088"/>
                    <a:pt x="10959" y="8232"/>
                  </a:cubicBezTo>
                  <a:lnTo>
                    <a:pt x="10918" y="8452"/>
                  </a:lnTo>
                  <a:cubicBezTo>
                    <a:pt x="10892" y="8610"/>
                    <a:pt x="11010" y="8692"/>
                    <a:pt x="11136" y="8692"/>
                  </a:cubicBezTo>
                  <a:cubicBezTo>
                    <a:pt x="11253" y="8692"/>
                    <a:pt x="11378" y="8622"/>
                    <a:pt x="11402" y="8478"/>
                  </a:cubicBezTo>
                  <a:lnTo>
                    <a:pt x="11439" y="8258"/>
                  </a:lnTo>
                  <a:cubicBezTo>
                    <a:pt x="11466" y="8100"/>
                    <a:pt x="11349" y="8018"/>
                    <a:pt x="11223" y="8018"/>
                  </a:cubicBezTo>
                  <a:close/>
                  <a:moveTo>
                    <a:pt x="8225" y="8069"/>
                  </a:moveTo>
                  <a:cubicBezTo>
                    <a:pt x="8170" y="8069"/>
                    <a:pt x="8115" y="8103"/>
                    <a:pt x="8110" y="8173"/>
                  </a:cubicBezTo>
                  <a:cubicBezTo>
                    <a:pt x="8095" y="8312"/>
                    <a:pt x="8083" y="8452"/>
                    <a:pt x="8073" y="8591"/>
                  </a:cubicBezTo>
                  <a:cubicBezTo>
                    <a:pt x="8065" y="8666"/>
                    <a:pt x="8123" y="8706"/>
                    <a:pt x="8183" y="8706"/>
                  </a:cubicBezTo>
                  <a:cubicBezTo>
                    <a:pt x="8238" y="8706"/>
                    <a:pt x="8293" y="8672"/>
                    <a:pt x="8300" y="8602"/>
                  </a:cubicBezTo>
                  <a:cubicBezTo>
                    <a:pt x="8311" y="8463"/>
                    <a:pt x="8322" y="8324"/>
                    <a:pt x="8333" y="8184"/>
                  </a:cubicBezTo>
                  <a:cubicBezTo>
                    <a:pt x="8341" y="8108"/>
                    <a:pt x="8283" y="8069"/>
                    <a:pt x="8225" y="8069"/>
                  </a:cubicBezTo>
                  <a:close/>
                  <a:moveTo>
                    <a:pt x="12685" y="8048"/>
                  </a:moveTo>
                  <a:cubicBezTo>
                    <a:pt x="12654" y="8048"/>
                    <a:pt x="12623" y="8065"/>
                    <a:pt x="12609" y="8104"/>
                  </a:cubicBezTo>
                  <a:cubicBezTo>
                    <a:pt x="12554" y="8265"/>
                    <a:pt x="12499" y="8422"/>
                    <a:pt x="12444" y="8580"/>
                  </a:cubicBezTo>
                  <a:cubicBezTo>
                    <a:pt x="12419" y="8655"/>
                    <a:pt x="12485" y="8708"/>
                    <a:pt x="12546" y="8708"/>
                  </a:cubicBezTo>
                  <a:cubicBezTo>
                    <a:pt x="12584" y="8708"/>
                    <a:pt x="12621" y="8689"/>
                    <a:pt x="12634" y="8643"/>
                  </a:cubicBezTo>
                  <a:cubicBezTo>
                    <a:pt x="12678" y="8481"/>
                    <a:pt x="12726" y="8320"/>
                    <a:pt x="12770" y="8158"/>
                  </a:cubicBezTo>
                  <a:cubicBezTo>
                    <a:pt x="12788" y="8093"/>
                    <a:pt x="12736" y="8048"/>
                    <a:pt x="12685" y="8048"/>
                  </a:cubicBezTo>
                  <a:close/>
                  <a:moveTo>
                    <a:pt x="4543" y="8010"/>
                  </a:moveTo>
                  <a:cubicBezTo>
                    <a:pt x="4490" y="8010"/>
                    <a:pt x="4437" y="8043"/>
                    <a:pt x="4431" y="8111"/>
                  </a:cubicBezTo>
                  <a:cubicBezTo>
                    <a:pt x="4414" y="8294"/>
                    <a:pt x="4365" y="8463"/>
                    <a:pt x="4282" y="8628"/>
                  </a:cubicBezTo>
                  <a:cubicBezTo>
                    <a:pt x="4227" y="8733"/>
                    <a:pt x="4306" y="8818"/>
                    <a:pt x="4390" y="8818"/>
                  </a:cubicBezTo>
                  <a:cubicBezTo>
                    <a:pt x="4435" y="8818"/>
                    <a:pt x="4482" y="8793"/>
                    <a:pt x="4509" y="8734"/>
                  </a:cubicBezTo>
                  <a:cubicBezTo>
                    <a:pt x="4600" y="8540"/>
                    <a:pt x="4648" y="8338"/>
                    <a:pt x="4656" y="8126"/>
                  </a:cubicBezTo>
                  <a:cubicBezTo>
                    <a:pt x="4659" y="8049"/>
                    <a:pt x="4601" y="8010"/>
                    <a:pt x="4543" y="8010"/>
                  </a:cubicBezTo>
                  <a:close/>
                  <a:moveTo>
                    <a:pt x="6391" y="8565"/>
                  </a:moveTo>
                  <a:cubicBezTo>
                    <a:pt x="6249" y="8565"/>
                    <a:pt x="6104" y="8707"/>
                    <a:pt x="6188" y="8870"/>
                  </a:cubicBezTo>
                  <a:cubicBezTo>
                    <a:pt x="6229" y="8950"/>
                    <a:pt x="6296" y="8984"/>
                    <a:pt x="6364" y="8984"/>
                  </a:cubicBezTo>
                  <a:cubicBezTo>
                    <a:pt x="6506" y="8984"/>
                    <a:pt x="6650" y="8841"/>
                    <a:pt x="6565" y="8676"/>
                  </a:cubicBezTo>
                  <a:cubicBezTo>
                    <a:pt x="6525" y="8598"/>
                    <a:pt x="6458" y="8565"/>
                    <a:pt x="6391" y="8565"/>
                  </a:cubicBezTo>
                  <a:close/>
                  <a:moveTo>
                    <a:pt x="9111" y="8388"/>
                  </a:moveTo>
                  <a:cubicBezTo>
                    <a:pt x="9020" y="8388"/>
                    <a:pt x="8931" y="8442"/>
                    <a:pt x="8931" y="8554"/>
                  </a:cubicBezTo>
                  <a:lnTo>
                    <a:pt x="8931" y="8914"/>
                  </a:lnTo>
                  <a:cubicBezTo>
                    <a:pt x="8931" y="9029"/>
                    <a:pt x="9018" y="9089"/>
                    <a:pt x="9105" y="9089"/>
                  </a:cubicBezTo>
                  <a:cubicBezTo>
                    <a:pt x="9184" y="9089"/>
                    <a:pt x="9263" y="9038"/>
                    <a:pt x="9272" y="8932"/>
                  </a:cubicBezTo>
                  <a:cubicBezTo>
                    <a:pt x="9279" y="8815"/>
                    <a:pt x="9290" y="8694"/>
                    <a:pt x="9301" y="8576"/>
                  </a:cubicBezTo>
                  <a:cubicBezTo>
                    <a:pt x="9311" y="8452"/>
                    <a:pt x="9210" y="8388"/>
                    <a:pt x="9111" y="8388"/>
                  </a:cubicBezTo>
                  <a:close/>
                  <a:moveTo>
                    <a:pt x="3548" y="8943"/>
                  </a:moveTo>
                  <a:cubicBezTo>
                    <a:pt x="3454" y="8943"/>
                    <a:pt x="3357" y="9037"/>
                    <a:pt x="3412" y="9149"/>
                  </a:cubicBezTo>
                  <a:cubicBezTo>
                    <a:pt x="3440" y="9201"/>
                    <a:pt x="3485" y="9223"/>
                    <a:pt x="3530" y="9223"/>
                  </a:cubicBezTo>
                  <a:cubicBezTo>
                    <a:pt x="3625" y="9223"/>
                    <a:pt x="3722" y="9128"/>
                    <a:pt x="3666" y="9017"/>
                  </a:cubicBezTo>
                  <a:cubicBezTo>
                    <a:pt x="3638" y="8964"/>
                    <a:pt x="3593" y="8943"/>
                    <a:pt x="3548" y="8943"/>
                  </a:cubicBezTo>
                  <a:close/>
                  <a:moveTo>
                    <a:pt x="913" y="8353"/>
                  </a:moveTo>
                  <a:cubicBezTo>
                    <a:pt x="852" y="8353"/>
                    <a:pt x="796" y="8390"/>
                    <a:pt x="801" y="8466"/>
                  </a:cubicBezTo>
                  <a:lnTo>
                    <a:pt x="849" y="9142"/>
                  </a:lnTo>
                  <a:cubicBezTo>
                    <a:pt x="855" y="9228"/>
                    <a:pt x="928" y="9273"/>
                    <a:pt x="994" y="9273"/>
                  </a:cubicBezTo>
                  <a:cubicBezTo>
                    <a:pt x="1055" y="9273"/>
                    <a:pt x="1111" y="9235"/>
                    <a:pt x="1105" y="9156"/>
                  </a:cubicBezTo>
                  <a:lnTo>
                    <a:pt x="1058" y="8481"/>
                  </a:lnTo>
                  <a:cubicBezTo>
                    <a:pt x="1052" y="8397"/>
                    <a:pt x="979" y="8353"/>
                    <a:pt x="913" y="8353"/>
                  </a:cubicBezTo>
                  <a:close/>
                  <a:moveTo>
                    <a:pt x="12035" y="8900"/>
                  </a:moveTo>
                  <a:cubicBezTo>
                    <a:pt x="11992" y="8900"/>
                    <a:pt x="11951" y="8923"/>
                    <a:pt x="11934" y="8976"/>
                  </a:cubicBezTo>
                  <a:lnTo>
                    <a:pt x="11839" y="9277"/>
                  </a:lnTo>
                  <a:cubicBezTo>
                    <a:pt x="11809" y="9361"/>
                    <a:pt x="11880" y="9419"/>
                    <a:pt x="11950" y="9419"/>
                  </a:cubicBezTo>
                  <a:cubicBezTo>
                    <a:pt x="11994" y="9419"/>
                    <a:pt x="12037" y="9396"/>
                    <a:pt x="12055" y="9343"/>
                  </a:cubicBezTo>
                  <a:lnTo>
                    <a:pt x="12150" y="9046"/>
                  </a:lnTo>
                  <a:cubicBezTo>
                    <a:pt x="12177" y="8960"/>
                    <a:pt x="12105" y="8900"/>
                    <a:pt x="12035" y="8900"/>
                  </a:cubicBezTo>
                  <a:close/>
                  <a:moveTo>
                    <a:pt x="7120" y="8383"/>
                  </a:moveTo>
                  <a:cubicBezTo>
                    <a:pt x="7026" y="8383"/>
                    <a:pt x="6933" y="8443"/>
                    <a:pt x="6917" y="8576"/>
                  </a:cubicBezTo>
                  <a:cubicBezTo>
                    <a:pt x="6888" y="8793"/>
                    <a:pt x="6863" y="9013"/>
                    <a:pt x="6834" y="9233"/>
                  </a:cubicBezTo>
                  <a:cubicBezTo>
                    <a:pt x="6818" y="9352"/>
                    <a:pt x="6926" y="9424"/>
                    <a:pt x="7028" y="9424"/>
                  </a:cubicBezTo>
                  <a:cubicBezTo>
                    <a:pt x="7103" y="9424"/>
                    <a:pt x="7174" y="9385"/>
                    <a:pt x="7193" y="9299"/>
                  </a:cubicBezTo>
                  <a:cubicBezTo>
                    <a:pt x="7240" y="9083"/>
                    <a:pt x="7284" y="8866"/>
                    <a:pt x="7332" y="8654"/>
                  </a:cubicBezTo>
                  <a:cubicBezTo>
                    <a:pt x="7367" y="8484"/>
                    <a:pt x="7242" y="8383"/>
                    <a:pt x="7120" y="8383"/>
                  </a:cubicBezTo>
                  <a:close/>
                  <a:moveTo>
                    <a:pt x="2157" y="8771"/>
                  </a:moveTo>
                  <a:cubicBezTo>
                    <a:pt x="2074" y="8771"/>
                    <a:pt x="1988" y="8856"/>
                    <a:pt x="2037" y="8954"/>
                  </a:cubicBezTo>
                  <a:cubicBezTo>
                    <a:pt x="2099" y="9090"/>
                    <a:pt x="2121" y="9230"/>
                    <a:pt x="2088" y="9376"/>
                  </a:cubicBezTo>
                  <a:cubicBezTo>
                    <a:pt x="2068" y="9474"/>
                    <a:pt x="2153" y="9541"/>
                    <a:pt x="2230" y="9541"/>
                  </a:cubicBezTo>
                  <a:cubicBezTo>
                    <a:pt x="2277" y="9541"/>
                    <a:pt x="2321" y="9515"/>
                    <a:pt x="2334" y="9453"/>
                  </a:cubicBezTo>
                  <a:cubicBezTo>
                    <a:pt x="2378" y="9237"/>
                    <a:pt x="2360" y="9039"/>
                    <a:pt x="2261" y="8841"/>
                  </a:cubicBezTo>
                  <a:cubicBezTo>
                    <a:pt x="2238" y="8791"/>
                    <a:pt x="2198" y="8771"/>
                    <a:pt x="2157" y="8771"/>
                  </a:cubicBezTo>
                  <a:close/>
                  <a:moveTo>
                    <a:pt x="1695" y="8933"/>
                  </a:moveTo>
                  <a:cubicBezTo>
                    <a:pt x="1620" y="8933"/>
                    <a:pt x="1544" y="8979"/>
                    <a:pt x="1535" y="9075"/>
                  </a:cubicBezTo>
                  <a:cubicBezTo>
                    <a:pt x="1520" y="9266"/>
                    <a:pt x="1501" y="9457"/>
                    <a:pt x="1483" y="9651"/>
                  </a:cubicBezTo>
                  <a:cubicBezTo>
                    <a:pt x="1474" y="9754"/>
                    <a:pt x="1554" y="9809"/>
                    <a:pt x="1635" y="9809"/>
                  </a:cubicBezTo>
                  <a:cubicBezTo>
                    <a:pt x="1710" y="9809"/>
                    <a:pt x="1787" y="9763"/>
                    <a:pt x="1795" y="9666"/>
                  </a:cubicBezTo>
                  <a:lnTo>
                    <a:pt x="1846" y="9090"/>
                  </a:lnTo>
                  <a:cubicBezTo>
                    <a:pt x="1856" y="8987"/>
                    <a:pt x="1776" y="8933"/>
                    <a:pt x="1695" y="8933"/>
                  </a:cubicBezTo>
                  <a:close/>
                  <a:moveTo>
                    <a:pt x="9932" y="8970"/>
                  </a:moveTo>
                  <a:cubicBezTo>
                    <a:pt x="9872" y="8970"/>
                    <a:pt x="9813" y="9008"/>
                    <a:pt x="9807" y="9086"/>
                  </a:cubicBezTo>
                  <a:cubicBezTo>
                    <a:pt x="9793" y="9292"/>
                    <a:pt x="9774" y="9497"/>
                    <a:pt x="9760" y="9702"/>
                  </a:cubicBezTo>
                  <a:cubicBezTo>
                    <a:pt x="9752" y="9796"/>
                    <a:pt x="9828" y="9846"/>
                    <a:pt x="9903" y="9846"/>
                  </a:cubicBezTo>
                  <a:cubicBezTo>
                    <a:pt x="9972" y="9846"/>
                    <a:pt x="10040" y="9805"/>
                    <a:pt x="10042" y="9717"/>
                  </a:cubicBezTo>
                  <a:cubicBezTo>
                    <a:pt x="10050" y="9512"/>
                    <a:pt x="10057" y="9306"/>
                    <a:pt x="10060" y="9101"/>
                  </a:cubicBezTo>
                  <a:cubicBezTo>
                    <a:pt x="10064" y="9015"/>
                    <a:pt x="9998" y="8970"/>
                    <a:pt x="9932" y="8970"/>
                  </a:cubicBezTo>
                  <a:close/>
                  <a:moveTo>
                    <a:pt x="5252" y="9082"/>
                  </a:moveTo>
                  <a:cubicBezTo>
                    <a:pt x="5140" y="9082"/>
                    <a:pt x="5030" y="9151"/>
                    <a:pt x="5030" y="9292"/>
                  </a:cubicBezTo>
                  <a:cubicBezTo>
                    <a:pt x="5025" y="9409"/>
                    <a:pt x="5025" y="9530"/>
                    <a:pt x="5025" y="9648"/>
                  </a:cubicBezTo>
                  <a:cubicBezTo>
                    <a:pt x="5025" y="9791"/>
                    <a:pt x="5135" y="9865"/>
                    <a:pt x="5243" y="9865"/>
                  </a:cubicBezTo>
                  <a:cubicBezTo>
                    <a:pt x="5343" y="9865"/>
                    <a:pt x="5441" y="9803"/>
                    <a:pt x="5451" y="9673"/>
                  </a:cubicBezTo>
                  <a:cubicBezTo>
                    <a:pt x="5462" y="9552"/>
                    <a:pt x="5473" y="9435"/>
                    <a:pt x="5480" y="9314"/>
                  </a:cubicBezTo>
                  <a:cubicBezTo>
                    <a:pt x="5493" y="9162"/>
                    <a:pt x="5372" y="9082"/>
                    <a:pt x="5252" y="9082"/>
                  </a:cubicBezTo>
                  <a:close/>
                  <a:moveTo>
                    <a:pt x="4581" y="9111"/>
                  </a:moveTo>
                  <a:cubicBezTo>
                    <a:pt x="4499" y="9111"/>
                    <a:pt x="4418" y="9173"/>
                    <a:pt x="4439" y="9277"/>
                  </a:cubicBezTo>
                  <a:cubicBezTo>
                    <a:pt x="4472" y="9442"/>
                    <a:pt x="4465" y="9596"/>
                    <a:pt x="4414" y="9758"/>
                  </a:cubicBezTo>
                  <a:cubicBezTo>
                    <a:pt x="4375" y="9876"/>
                    <a:pt x="4477" y="9958"/>
                    <a:pt x="4573" y="9958"/>
                  </a:cubicBezTo>
                  <a:cubicBezTo>
                    <a:pt x="4632" y="9958"/>
                    <a:pt x="4689" y="9927"/>
                    <a:pt x="4710" y="9853"/>
                  </a:cubicBezTo>
                  <a:cubicBezTo>
                    <a:pt x="4766" y="9644"/>
                    <a:pt x="4773" y="9431"/>
                    <a:pt x="4717" y="9218"/>
                  </a:cubicBezTo>
                  <a:cubicBezTo>
                    <a:pt x="4699" y="9144"/>
                    <a:pt x="4640" y="9111"/>
                    <a:pt x="4581" y="9111"/>
                  </a:cubicBezTo>
                  <a:close/>
                  <a:moveTo>
                    <a:pt x="2842" y="9078"/>
                  </a:moveTo>
                  <a:cubicBezTo>
                    <a:pt x="2768" y="9078"/>
                    <a:pt x="2701" y="9124"/>
                    <a:pt x="2708" y="9218"/>
                  </a:cubicBezTo>
                  <a:cubicBezTo>
                    <a:pt x="2723" y="9402"/>
                    <a:pt x="2712" y="9582"/>
                    <a:pt x="2668" y="9758"/>
                  </a:cubicBezTo>
                  <a:cubicBezTo>
                    <a:pt x="2638" y="9877"/>
                    <a:pt x="2740" y="9959"/>
                    <a:pt x="2833" y="9959"/>
                  </a:cubicBezTo>
                  <a:cubicBezTo>
                    <a:pt x="2892" y="9959"/>
                    <a:pt x="2947" y="9927"/>
                    <a:pt x="2965" y="9853"/>
                  </a:cubicBezTo>
                  <a:cubicBezTo>
                    <a:pt x="3013" y="9651"/>
                    <a:pt x="3035" y="9446"/>
                    <a:pt x="3020" y="9237"/>
                  </a:cubicBezTo>
                  <a:cubicBezTo>
                    <a:pt x="3012" y="9133"/>
                    <a:pt x="2923" y="9078"/>
                    <a:pt x="2842" y="9078"/>
                  </a:cubicBezTo>
                  <a:close/>
                  <a:moveTo>
                    <a:pt x="6097" y="9281"/>
                  </a:moveTo>
                  <a:cubicBezTo>
                    <a:pt x="6035" y="9281"/>
                    <a:pt x="5976" y="9316"/>
                    <a:pt x="5954" y="9398"/>
                  </a:cubicBezTo>
                  <a:cubicBezTo>
                    <a:pt x="5902" y="9589"/>
                    <a:pt x="5847" y="9780"/>
                    <a:pt x="5795" y="9974"/>
                  </a:cubicBezTo>
                  <a:cubicBezTo>
                    <a:pt x="5758" y="10115"/>
                    <a:pt x="5879" y="10211"/>
                    <a:pt x="5991" y="10211"/>
                  </a:cubicBezTo>
                  <a:cubicBezTo>
                    <a:pt x="6061" y="10211"/>
                    <a:pt x="6128" y="10173"/>
                    <a:pt x="6147" y="10084"/>
                  </a:cubicBezTo>
                  <a:lnTo>
                    <a:pt x="6276" y="9501"/>
                  </a:lnTo>
                  <a:cubicBezTo>
                    <a:pt x="6305" y="9372"/>
                    <a:pt x="6198" y="9281"/>
                    <a:pt x="6097" y="9281"/>
                  </a:cubicBezTo>
                  <a:close/>
                  <a:moveTo>
                    <a:pt x="8010" y="9627"/>
                  </a:moveTo>
                  <a:cubicBezTo>
                    <a:pt x="7928" y="9627"/>
                    <a:pt x="7841" y="9676"/>
                    <a:pt x="7827" y="9780"/>
                  </a:cubicBezTo>
                  <a:cubicBezTo>
                    <a:pt x="7794" y="10032"/>
                    <a:pt x="7765" y="10286"/>
                    <a:pt x="7731" y="10535"/>
                  </a:cubicBezTo>
                  <a:cubicBezTo>
                    <a:pt x="7718" y="10641"/>
                    <a:pt x="7793" y="10694"/>
                    <a:pt x="7873" y="10694"/>
                  </a:cubicBezTo>
                  <a:cubicBezTo>
                    <a:pt x="7948" y="10694"/>
                    <a:pt x="8028" y="10647"/>
                    <a:pt x="8044" y="10553"/>
                  </a:cubicBezTo>
                  <a:cubicBezTo>
                    <a:pt x="8083" y="10301"/>
                    <a:pt x="8127" y="10051"/>
                    <a:pt x="8168" y="9798"/>
                  </a:cubicBezTo>
                  <a:cubicBezTo>
                    <a:pt x="8187" y="9687"/>
                    <a:pt x="8101" y="9627"/>
                    <a:pt x="8010" y="9627"/>
                  </a:cubicBezTo>
                  <a:close/>
                  <a:moveTo>
                    <a:pt x="7200" y="9945"/>
                  </a:moveTo>
                  <a:cubicBezTo>
                    <a:pt x="7126" y="9945"/>
                    <a:pt x="7053" y="9991"/>
                    <a:pt x="7049" y="10088"/>
                  </a:cubicBezTo>
                  <a:lnTo>
                    <a:pt x="7035" y="10546"/>
                  </a:lnTo>
                  <a:cubicBezTo>
                    <a:pt x="7033" y="10649"/>
                    <a:pt x="7117" y="10704"/>
                    <a:pt x="7198" y="10704"/>
                  </a:cubicBezTo>
                  <a:cubicBezTo>
                    <a:pt x="7273" y="10704"/>
                    <a:pt x="7345" y="10657"/>
                    <a:pt x="7347" y="10560"/>
                  </a:cubicBezTo>
                  <a:lnTo>
                    <a:pt x="7362" y="10106"/>
                  </a:lnTo>
                  <a:cubicBezTo>
                    <a:pt x="7365" y="10001"/>
                    <a:pt x="7282" y="9945"/>
                    <a:pt x="7200" y="9945"/>
                  </a:cubicBezTo>
                  <a:close/>
                  <a:moveTo>
                    <a:pt x="10868" y="9780"/>
                  </a:moveTo>
                  <a:cubicBezTo>
                    <a:pt x="10780" y="9780"/>
                    <a:pt x="10696" y="9834"/>
                    <a:pt x="10698" y="9949"/>
                  </a:cubicBezTo>
                  <a:cubicBezTo>
                    <a:pt x="10702" y="10125"/>
                    <a:pt x="10666" y="10282"/>
                    <a:pt x="10570" y="10436"/>
                  </a:cubicBezTo>
                  <a:cubicBezTo>
                    <a:pt x="10485" y="10578"/>
                    <a:pt x="10612" y="10718"/>
                    <a:pt x="10739" y="10718"/>
                  </a:cubicBezTo>
                  <a:cubicBezTo>
                    <a:pt x="10792" y="10718"/>
                    <a:pt x="10845" y="10694"/>
                    <a:pt x="10882" y="10634"/>
                  </a:cubicBezTo>
                  <a:cubicBezTo>
                    <a:pt x="11006" y="10428"/>
                    <a:pt x="11072" y="10205"/>
                    <a:pt x="11069" y="9966"/>
                  </a:cubicBezTo>
                  <a:cubicBezTo>
                    <a:pt x="11065" y="9844"/>
                    <a:pt x="10964" y="9780"/>
                    <a:pt x="10868" y="9780"/>
                  </a:cubicBezTo>
                  <a:close/>
                  <a:moveTo>
                    <a:pt x="3950" y="10067"/>
                  </a:moveTo>
                  <a:cubicBezTo>
                    <a:pt x="3854" y="10067"/>
                    <a:pt x="3759" y="10125"/>
                    <a:pt x="3739" y="10257"/>
                  </a:cubicBezTo>
                  <a:cubicBezTo>
                    <a:pt x="3710" y="10447"/>
                    <a:pt x="3713" y="10634"/>
                    <a:pt x="3739" y="10824"/>
                  </a:cubicBezTo>
                  <a:cubicBezTo>
                    <a:pt x="3751" y="10920"/>
                    <a:pt x="3831" y="10966"/>
                    <a:pt x="3914" y="10966"/>
                  </a:cubicBezTo>
                  <a:cubicBezTo>
                    <a:pt x="4008" y="10966"/>
                    <a:pt x="4104" y="10907"/>
                    <a:pt x="4101" y="10795"/>
                  </a:cubicBezTo>
                  <a:cubicBezTo>
                    <a:pt x="4098" y="10638"/>
                    <a:pt x="4113" y="10487"/>
                    <a:pt x="4153" y="10333"/>
                  </a:cubicBezTo>
                  <a:cubicBezTo>
                    <a:pt x="4199" y="10167"/>
                    <a:pt x="4074" y="10067"/>
                    <a:pt x="3950" y="10067"/>
                  </a:cubicBezTo>
                  <a:close/>
                  <a:moveTo>
                    <a:pt x="3158" y="10481"/>
                  </a:moveTo>
                  <a:cubicBezTo>
                    <a:pt x="3111" y="10481"/>
                    <a:pt x="3063" y="10510"/>
                    <a:pt x="3060" y="10572"/>
                  </a:cubicBezTo>
                  <a:lnTo>
                    <a:pt x="3045" y="10927"/>
                  </a:lnTo>
                  <a:cubicBezTo>
                    <a:pt x="3041" y="10994"/>
                    <a:pt x="3094" y="11029"/>
                    <a:pt x="3145" y="11029"/>
                  </a:cubicBezTo>
                  <a:cubicBezTo>
                    <a:pt x="3193" y="11029"/>
                    <a:pt x="3240" y="11000"/>
                    <a:pt x="3243" y="10939"/>
                  </a:cubicBezTo>
                  <a:lnTo>
                    <a:pt x="3258" y="10582"/>
                  </a:lnTo>
                  <a:cubicBezTo>
                    <a:pt x="3262" y="10516"/>
                    <a:pt x="3210" y="10481"/>
                    <a:pt x="3158" y="10481"/>
                  </a:cubicBezTo>
                  <a:close/>
                  <a:moveTo>
                    <a:pt x="1903" y="10319"/>
                  </a:moveTo>
                  <a:cubicBezTo>
                    <a:pt x="1830" y="10319"/>
                    <a:pt x="1758" y="10365"/>
                    <a:pt x="1751" y="10462"/>
                  </a:cubicBezTo>
                  <a:cubicBezTo>
                    <a:pt x="1736" y="10685"/>
                    <a:pt x="1755" y="10902"/>
                    <a:pt x="1806" y="11122"/>
                  </a:cubicBezTo>
                  <a:cubicBezTo>
                    <a:pt x="1829" y="11210"/>
                    <a:pt x="1901" y="11248"/>
                    <a:pt x="1973" y="11248"/>
                  </a:cubicBezTo>
                  <a:cubicBezTo>
                    <a:pt x="2075" y="11248"/>
                    <a:pt x="2176" y="11172"/>
                    <a:pt x="2140" y="11052"/>
                  </a:cubicBezTo>
                  <a:cubicBezTo>
                    <a:pt x="2085" y="10861"/>
                    <a:pt x="2059" y="10675"/>
                    <a:pt x="2063" y="10480"/>
                  </a:cubicBezTo>
                  <a:cubicBezTo>
                    <a:pt x="2065" y="10375"/>
                    <a:pt x="1983" y="10319"/>
                    <a:pt x="1903" y="10319"/>
                  </a:cubicBezTo>
                  <a:close/>
                  <a:moveTo>
                    <a:pt x="9926" y="10494"/>
                  </a:moveTo>
                  <a:cubicBezTo>
                    <a:pt x="9809" y="10494"/>
                    <a:pt x="9691" y="10587"/>
                    <a:pt x="9712" y="10744"/>
                  </a:cubicBezTo>
                  <a:cubicBezTo>
                    <a:pt x="9727" y="10829"/>
                    <a:pt x="9716" y="10912"/>
                    <a:pt x="9675" y="10990"/>
                  </a:cubicBezTo>
                  <a:cubicBezTo>
                    <a:pt x="9570" y="11190"/>
                    <a:pt x="9735" y="11354"/>
                    <a:pt x="9895" y="11354"/>
                  </a:cubicBezTo>
                  <a:cubicBezTo>
                    <a:pt x="9982" y="11354"/>
                    <a:pt x="10067" y="11307"/>
                    <a:pt x="10108" y="11191"/>
                  </a:cubicBezTo>
                  <a:cubicBezTo>
                    <a:pt x="10170" y="11019"/>
                    <a:pt x="10178" y="10836"/>
                    <a:pt x="10130" y="10656"/>
                  </a:cubicBezTo>
                  <a:cubicBezTo>
                    <a:pt x="10099" y="10544"/>
                    <a:pt x="10013" y="10494"/>
                    <a:pt x="9926" y="10494"/>
                  </a:cubicBezTo>
                  <a:close/>
                  <a:moveTo>
                    <a:pt x="6349" y="10515"/>
                  </a:moveTo>
                  <a:cubicBezTo>
                    <a:pt x="6273" y="10515"/>
                    <a:pt x="6199" y="10563"/>
                    <a:pt x="6188" y="10670"/>
                  </a:cubicBezTo>
                  <a:cubicBezTo>
                    <a:pt x="6166" y="10883"/>
                    <a:pt x="6181" y="11096"/>
                    <a:pt x="6228" y="11305"/>
                  </a:cubicBezTo>
                  <a:cubicBezTo>
                    <a:pt x="6245" y="11380"/>
                    <a:pt x="6301" y="11414"/>
                    <a:pt x="6359" y="11414"/>
                  </a:cubicBezTo>
                  <a:cubicBezTo>
                    <a:pt x="6438" y="11414"/>
                    <a:pt x="6520" y="11351"/>
                    <a:pt x="6507" y="11247"/>
                  </a:cubicBezTo>
                  <a:cubicBezTo>
                    <a:pt x="6485" y="11074"/>
                    <a:pt x="6489" y="10902"/>
                    <a:pt x="6521" y="10733"/>
                  </a:cubicBezTo>
                  <a:cubicBezTo>
                    <a:pt x="6549" y="10596"/>
                    <a:pt x="6447" y="10515"/>
                    <a:pt x="6349" y="10515"/>
                  </a:cubicBezTo>
                  <a:close/>
                  <a:moveTo>
                    <a:pt x="4753" y="10720"/>
                  </a:moveTo>
                  <a:cubicBezTo>
                    <a:pt x="4684" y="10720"/>
                    <a:pt x="4615" y="10762"/>
                    <a:pt x="4612" y="10851"/>
                  </a:cubicBezTo>
                  <a:cubicBezTo>
                    <a:pt x="4604" y="11022"/>
                    <a:pt x="4597" y="11195"/>
                    <a:pt x="4593" y="11367"/>
                  </a:cubicBezTo>
                  <a:cubicBezTo>
                    <a:pt x="4589" y="11453"/>
                    <a:pt x="4654" y="11497"/>
                    <a:pt x="4718" y="11497"/>
                  </a:cubicBezTo>
                  <a:cubicBezTo>
                    <a:pt x="4779" y="11497"/>
                    <a:pt x="4839" y="11460"/>
                    <a:pt x="4846" y="11382"/>
                  </a:cubicBezTo>
                  <a:cubicBezTo>
                    <a:pt x="4861" y="11210"/>
                    <a:pt x="4879" y="11037"/>
                    <a:pt x="4893" y="10865"/>
                  </a:cubicBezTo>
                  <a:cubicBezTo>
                    <a:pt x="4903" y="10770"/>
                    <a:pt x="4828" y="10720"/>
                    <a:pt x="4753" y="10720"/>
                  </a:cubicBezTo>
                  <a:close/>
                  <a:moveTo>
                    <a:pt x="10612" y="11116"/>
                  </a:moveTo>
                  <a:cubicBezTo>
                    <a:pt x="10543" y="11116"/>
                    <a:pt x="10471" y="11157"/>
                    <a:pt x="10456" y="11242"/>
                  </a:cubicBezTo>
                  <a:lnTo>
                    <a:pt x="10420" y="11462"/>
                  </a:lnTo>
                  <a:cubicBezTo>
                    <a:pt x="10403" y="11556"/>
                    <a:pt x="10472" y="11605"/>
                    <a:pt x="10546" y="11605"/>
                  </a:cubicBezTo>
                  <a:cubicBezTo>
                    <a:pt x="10615" y="11605"/>
                    <a:pt x="10688" y="11563"/>
                    <a:pt x="10702" y="11477"/>
                  </a:cubicBezTo>
                  <a:lnTo>
                    <a:pt x="10739" y="11257"/>
                  </a:lnTo>
                  <a:cubicBezTo>
                    <a:pt x="10754" y="11164"/>
                    <a:pt x="10685" y="11116"/>
                    <a:pt x="10612" y="11116"/>
                  </a:cubicBezTo>
                  <a:close/>
                  <a:moveTo>
                    <a:pt x="8901" y="10628"/>
                  </a:moveTo>
                  <a:cubicBezTo>
                    <a:pt x="8833" y="10628"/>
                    <a:pt x="8770" y="10666"/>
                    <a:pt x="8751" y="10755"/>
                  </a:cubicBezTo>
                  <a:lnTo>
                    <a:pt x="8623" y="11374"/>
                  </a:lnTo>
                  <a:cubicBezTo>
                    <a:pt x="8594" y="11517"/>
                    <a:pt x="8716" y="11615"/>
                    <a:pt x="8826" y="11615"/>
                  </a:cubicBezTo>
                  <a:cubicBezTo>
                    <a:pt x="8894" y="11615"/>
                    <a:pt x="8957" y="11577"/>
                    <a:pt x="8975" y="11489"/>
                  </a:cubicBezTo>
                  <a:lnTo>
                    <a:pt x="9103" y="10868"/>
                  </a:lnTo>
                  <a:cubicBezTo>
                    <a:pt x="9133" y="10726"/>
                    <a:pt x="9010" y="10628"/>
                    <a:pt x="8901" y="10628"/>
                  </a:cubicBezTo>
                  <a:close/>
                  <a:moveTo>
                    <a:pt x="2793" y="10910"/>
                  </a:moveTo>
                  <a:cubicBezTo>
                    <a:pt x="2697" y="10910"/>
                    <a:pt x="2589" y="10987"/>
                    <a:pt x="2598" y="11110"/>
                  </a:cubicBezTo>
                  <a:cubicBezTo>
                    <a:pt x="2613" y="11305"/>
                    <a:pt x="2627" y="11496"/>
                    <a:pt x="2642" y="11687"/>
                  </a:cubicBezTo>
                  <a:cubicBezTo>
                    <a:pt x="2650" y="11779"/>
                    <a:pt x="2713" y="11820"/>
                    <a:pt x="2782" y="11820"/>
                  </a:cubicBezTo>
                  <a:cubicBezTo>
                    <a:pt x="2878" y="11820"/>
                    <a:pt x="2986" y="11742"/>
                    <a:pt x="2976" y="11616"/>
                  </a:cubicBezTo>
                  <a:cubicBezTo>
                    <a:pt x="2961" y="11426"/>
                    <a:pt x="2947" y="11235"/>
                    <a:pt x="2932" y="11041"/>
                  </a:cubicBezTo>
                  <a:cubicBezTo>
                    <a:pt x="2924" y="10950"/>
                    <a:pt x="2861" y="10910"/>
                    <a:pt x="2793" y="10910"/>
                  </a:cubicBezTo>
                  <a:close/>
                  <a:moveTo>
                    <a:pt x="5604" y="11208"/>
                  </a:moveTo>
                  <a:cubicBezTo>
                    <a:pt x="5559" y="11208"/>
                    <a:pt x="5514" y="11229"/>
                    <a:pt x="5480" y="11279"/>
                  </a:cubicBezTo>
                  <a:cubicBezTo>
                    <a:pt x="5367" y="11455"/>
                    <a:pt x="5304" y="11643"/>
                    <a:pt x="5279" y="11848"/>
                  </a:cubicBezTo>
                  <a:cubicBezTo>
                    <a:pt x="5256" y="12009"/>
                    <a:pt x="5383" y="12091"/>
                    <a:pt x="5513" y="12091"/>
                  </a:cubicBezTo>
                  <a:cubicBezTo>
                    <a:pt x="5651" y="12091"/>
                    <a:pt x="5792" y="11998"/>
                    <a:pt x="5756" y="11811"/>
                  </a:cubicBezTo>
                  <a:cubicBezTo>
                    <a:pt x="5726" y="11675"/>
                    <a:pt x="5729" y="11547"/>
                    <a:pt x="5763" y="11411"/>
                  </a:cubicBezTo>
                  <a:cubicBezTo>
                    <a:pt x="5790" y="11300"/>
                    <a:pt x="5698" y="11208"/>
                    <a:pt x="5604" y="11208"/>
                  </a:cubicBezTo>
                  <a:close/>
                  <a:moveTo>
                    <a:pt x="7961" y="11527"/>
                  </a:moveTo>
                  <a:cubicBezTo>
                    <a:pt x="7864" y="11527"/>
                    <a:pt x="7762" y="11585"/>
                    <a:pt x="7743" y="11704"/>
                  </a:cubicBezTo>
                  <a:cubicBezTo>
                    <a:pt x="7724" y="11833"/>
                    <a:pt x="7702" y="11958"/>
                    <a:pt x="7684" y="12083"/>
                  </a:cubicBezTo>
                  <a:cubicBezTo>
                    <a:pt x="7663" y="12214"/>
                    <a:pt x="7760" y="12282"/>
                    <a:pt x="7864" y="12282"/>
                  </a:cubicBezTo>
                  <a:cubicBezTo>
                    <a:pt x="7959" y="12282"/>
                    <a:pt x="8061" y="12224"/>
                    <a:pt x="8080" y="12105"/>
                  </a:cubicBezTo>
                  <a:lnTo>
                    <a:pt x="8142" y="11726"/>
                  </a:lnTo>
                  <a:cubicBezTo>
                    <a:pt x="8163" y="11595"/>
                    <a:pt x="8065" y="11527"/>
                    <a:pt x="7961" y="11527"/>
                  </a:cubicBezTo>
                  <a:close/>
                  <a:moveTo>
                    <a:pt x="7114" y="11857"/>
                  </a:moveTo>
                  <a:cubicBezTo>
                    <a:pt x="7067" y="11857"/>
                    <a:pt x="7025" y="11884"/>
                    <a:pt x="7013" y="11946"/>
                  </a:cubicBezTo>
                  <a:cubicBezTo>
                    <a:pt x="6980" y="12122"/>
                    <a:pt x="6903" y="12325"/>
                    <a:pt x="6944" y="12501"/>
                  </a:cubicBezTo>
                  <a:cubicBezTo>
                    <a:pt x="6954" y="12552"/>
                    <a:pt x="6996" y="12579"/>
                    <a:pt x="7040" y="12579"/>
                  </a:cubicBezTo>
                  <a:cubicBezTo>
                    <a:pt x="7071" y="12579"/>
                    <a:pt x="7103" y="12564"/>
                    <a:pt x="7123" y="12533"/>
                  </a:cubicBezTo>
                  <a:cubicBezTo>
                    <a:pt x="7218" y="12391"/>
                    <a:pt x="7225" y="12188"/>
                    <a:pt x="7255" y="12024"/>
                  </a:cubicBezTo>
                  <a:cubicBezTo>
                    <a:pt x="7273" y="11925"/>
                    <a:pt x="7189" y="11857"/>
                    <a:pt x="7114" y="11857"/>
                  </a:cubicBezTo>
                  <a:close/>
                  <a:moveTo>
                    <a:pt x="9013" y="12059"/>
                  </a:moveTo>
                  <a:cubicBezTo>
                    <a:pt x="8960" y="12059"/>
                    <a:pt x="8911" y="12088"/>
                    <a:pt x="8894" y="12156"/>
                  </a:cubicBezTo>
                  <a:cubicBezTo>
                    <a:pt x="8872" y="12259"/>
                    <a:pt x="8846" y="12361"/>
                    <a:pt x="8821" y="12464"/>
                  </a:cubicBezTo>
                  <a:cubicBezTo>
                    <a:pt x="8784" y="12614"/>
                    <a:pt x="8901" y="12695"/>
                    <a:pt x="9011" y="12695"/>
                  </a:cubicBezTo>
                  <a:cubicBezTo>
                    <a:pt x="9099" y="12695"/>
                    <a:pt x="9184" y="12642"/>
                    <a:pt x="9180" y="12530"/>
                  </a:cubicBezTo>
                  <a:cubicBezTo>
                    <a:pt x="9176" y="12423"/>
                    <a:pt x="9176" y="12313"/>
                    <a:pt x="9173" y="12207"/>
                  </a:cubicBezTo>
                  <a:cubicBezTo>
                    <a:pt x="9171" y="12118"/>
                    <a:pt x="9089" y="12059"/>
                    <a:pt x="9013" y="12059"/>
                  </a:cubicBezTo>
                  <a:close/>
                  <a:moveTo>
                    <a:pt x="3636" y="11970"/>
                  </a:moveTo>
                  <a:cubicBezTo>
                    <a:pt x="3581" y="11970"/>
                    <a:pt x="3525" y="12004"/>
                    <a:pt x="3522" y="12075"/>
                  </a:cubicBezTo>
                  <a:cubicBezTo>
                    <a:pt x="3515" y="12288"/>
                    <a:pt x="3551" y="12486"/>
                    <a:pt x="3629" y="12684"/>
                  </a:cubicBezTo>
                  <a:cubicBezTo>
                    <a:pt x="3643" y="12721"/>
                    <a:pt x="3676" y="12736"/>
                    <a:pt x="3710" y="12736"/>
                  </a:cubicBezTo>
                  <a:cubicBezTo>
                    <a:pt x="3772" y="12736"/>
                    <a:pt x="3839" y="12686"/>
                    <a:pt x="3815" y="12618"/>
                  </a:cubicBezTo>
                  <a:cubicBezTo>
                    <a:pt x="3757" y="12442"/>
                    <a:pt x="3735" y="12269"/>
                    <a:pt x="3749" y="12086"/>
                  </a:cubicBezTo>
                  <a:cubicBezTo>
                    <a:pt x="3755" y="12010"/>
                    <a:pt x="3696" y="11970"/>
                    <a:pt x="3636" y="11970"/>
                  </a:cubicBezTo>
                  <a:close/>
                  <a:moveTo>
                    <a:pt x="6136" y="12101"/>
                  </a:moveTo>
                  <a:cubicBezTo>
                    <a:pt x="6096" y="12101"/>
                    <a:pt x="6057" y="12118"/>
                    <a:pt x="6037" y="12159"/>
                  </a:cubicBezTo>
                  <a:cubicBezTo>
                    <a:pt x="5949" y="12332"/>
                    <a:pt x="5858" y="12511"/>
                    <a:pt x="5935" y="12702"/>
                  </a:cubicBezTo>
                  <a:cubicBezTo>
                    <a:pt x="5958" y="12757"/>
                    <a:pt x="6015" y="12785"/>
                    <a:pt x="6072" y="12785"/>
                  </a:cubicBezTo>
                  <a:cubicBezTo>
                    <a:pt x="6126" y="12785"/>
                    <a:pt x="6180" y="12761"/>
                    <a:pt x="6206" y="12713"/>
                  </a:cubicBezTo>
                  <a:cubicBezTo>
                    <a:pt x="6284" y="12567"/>
                    <a:pt x="6250" y="12398"/>
                    <a:pt x="6272" y="12232"/>
                  </a:cubicBezTo>
                  <a:cubicBezTo>
                    <a:pt x="6282" y="12155"/>
                    <a:pt x="6206" y="12101"/>
                    <a:pt x="6136" y="12101"/>
                  </a:cubicBezTo>
                  <a:close/>
                  <a:moveTo>
                    <a:pt x="4738" y="12160"/>
                  </a:moveTo>
                  <a:cubicBezTo>
                    <a:pt x="4654" y="12160"/>
                    <a:pt x="4563" y="12219"/>
                    <a:pt x="4549" y="12317"/>
                  </a:cubicBezTo>
                  <a:cubicBezTo>
                    <a:pt x="4538" y="12416"/>
                    <a:pt x="4524" y="12515"/>
                    <a:pt x="4509" y="12614"/>
                  </a:cubicBezTo>
                  <a:cubicBezTo>
                    <a:pt x="4491" y="12755"/>
                    <a:pt x="4602" y="12827"/>
                    <a:pt x="4715" y="12827"/>
                  </a:cubicBezTo>
                  <a:cubicBezTo>
                    <a:pt x="4835" y="12827"/>
                    <a:pt x="4956" y="12747"/>
                    <a:pt x="4930" y="12581"/>
                  </a:cubicBezTo>
                  <a:cubicBezTo>
                    <a:pt x="4915" y="12486"/>
                    <a:pt x="4901" y="12391"/>
                    <a:pt x="4886" y="12291"/>
                  </a:cubicBezTo>
                  <a:cubicBezTo>
                    <a:pt x="4873" y="12200"/>
                    <a:pt x="4808" y="12160"/>
                    <a:pt x="4738" y="12160"/>
                  </a:cubicBezTo>
                  <a:close/>
                  <a:moveTo>
                    <a:pt x="7671" y="12527"/>
                  </a:moveTo>
                  <a:cubicBezTo>
                    <a:pt x="7563" y="12527"/>
                    <a:pt x="7446" y="12623"/>
                    <a:pt x="7472" y="12750"/>
                  </a:cubicBezTo>
                  <a:cubicBezTo>
                    <a:pt x="7497" y="12878"/>
                    <a:pt x="7438" y="12985"/>
                    <a:pt x="7464" y="13109"/>
                  </a:cubicBezTo>
                  <a:cubicBezTo>
                    <a:pt x="7484" y="13201"/>
                    <a:pt x="7564" y="13254"/>
                    <a:pt x="7648" y="13254"/>
                  </a:cubicBezTo>
                  <a:cubicBezTo>
                    <a:pt x="7691" y="13254"/>
                    <a:pt x="7735" y="13240"/>
                    <a:pt x="7772" y="13208"/>
                  </a:cubicBezTo>
                  <a:cubicBezTo>
                    <a:pt x="7937" y="13061"/>
                    <a:pt x="7885" y="12816"/>
                    <a:pt x="7816" y="12628"/>
                  </a:cubicBezTo>
                  <a:cubicBezTo>
                    <a:pt x="7788" y="12557"/>
                    <a:pt x="7731" y="12527"/>
                    <a:pt x="7671" y="12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8220954" y="344675"/>
              <a:ext cx="1403579" cy="1045666"/>
              <a:chOff x="6710104" y="4744850"/>
              <a:chExt cx="1403579" cy="1045666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6858107" y="4744850"/>
                <a:ext cx="1080706" cy="1045666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10393" extrusionOk="0">
                    <a:moveTo>
                      <a:pt x="5372" y="0"/>
                    </a:moveTo>
                    <a:cubicBezTo>
                      <a:pt x="5261" y="0"/>
                      <a:pt x="5148" y="4"/>
                      <a:pt x="5035" y="11"/>
                    </a:cubicBezTo>
                    <a:cubicBezTo>
                      <a:pt x="2170" y="198"/>
                      <a:pt x="0" y="2670"/>
                      <a:pt x="187" y="5534"/>
                    </a:cubicBezTo>
                    <a:cubicBezTo>
                      <a:pt x="363" y="8282"/>
                      <a:pt x="2650" y="10392"/>
                      <a:pt x="5362" y="10392"/>
                    </a:cubicBezTo>
                    <a:cubicBezTo>
                      <a:pt x="5476" y="10392"/>
                      <a:pt x="5590" y="10389"/>
                      <a:pt x="5706" y="10381"/>
                    </a:cubicBezTo>
                    <a:cubicBezTo>
                      <a:pt x="8569" y="10195"/>
                      <a:pt x="10741" y="7722"/>
                      <a:pt x="10557" y="4859"/>
                    </a:cubicBezTo>
                    <a:cubicBezTo>
                      <a:pt x="10377" y="2108"/>
                      <a:pt x="8090" y="0"/>
                      <a:pt x="53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359465" y="5072547"/>
                <a:ext cx="98603" cy="84112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36" extrusionOk="0">
                    <a:moveTo>
                      <a:pt x="454" y="0"/>
                    </a:moveTo>
                    <a:cubicBezTo>
                      <a:pt x="256" y="0"/>
                      <a:pt x="80" y="142"/>
                      <a:pt x="44" y="341"/>
                    </a:cubicBezTo>
                    <a:cubicBezTo>
                      <a:pt x="0" y="568"/>
                      <a:pt x="151" y="788"/>
                      <a:pt x="378" y="828"/>
                    </a:cubicBezTo>
                    <a:cubicBezTo>
                      <a:pt x="407" y="833"/>
                      <a:pt x="437" y="836"/>
                      <a:pt x="468" y="836"/>
                    </a:cubicBezTo>
                    <a:cubicBezTo>
                      <a:pt x="676" y="836"/>
                      <a:pt x="901" y="719"/>
                      <a:pt x="939" y="524"/>
                    </a:cubicBezTo>
                    <a:cubicBezTo>
                      <a:pt x="980" y="297"/>
                      <a:pt x="756" y="51"/>
                      <a:pt x="528" y="7"/>
                    </a:cubicBezTo>
                    <a:cubicBezTo>
                      <a:pt x="503" y="3"/>
                      <a:pt x="478" y="0"/>
                      <a:pt x="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548720" y="5347423"/>
                <a:ext cx="90855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35" extrusionOk="0">
                    <a:moveTo>
                      <a:pt x="454" y="0"/>
                    </a:moveTo>
                    <a:cubicBezTo>
                      <a:pt x="256" y="0"/>
                      <a:pt x="80" y="142"/>
                      <a:pt x="41" y="344"/>
                    </a:cubicBezTo>
                    <a:cubicBezTo>
                      <a:pt x="1" y="567"/>
                      <a:pt x="151" y="787"/>
                      <a:pt x="375" y="828"/>
                    </a:cubicBezTo>
                    <a:cubicBezTo>
                      <a:pt x="400" y="832"/>
                      <a:pt x="425" y="835"/>
                      <a:pt x="450" y="835"/>
                    </a:cubicBezTo>
                    <a:cubicBezTo>
                      <a:pt x="649" y="835"/>
                      <a:pt x="826" y="696"/>
                      <a:pt x="862" y="494"/>
                    </a:cubicBezTo>
                    <a:cubicBezTo>
                      <a:pt x="903" y="267"/>
                      <a:pt x="756" y="51"/>
                      <a:pt x="529" y="7"/>
                    </a:cubicBezTo>
                    <a:cubicBezTo>
                      <a:pt x="504" y="2"/>
                      <a:pt x="479" y="0"/>
                      <a:pt x="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253921" y="5656607"/>
                <a:ext cx="90956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35" extrusionOk="0">
                    <a:moveTo>
                      <a:pt x="455" y="0"/>
                    </a:moveTo>
                    <a:cubicBezTo>
                      <a:pt x="256" y="0"/>
                      <a:pt x="80" y="141"/>
                      <a:pt x="41" y="340"/>
                    </a:cubicBezTo>
                    <a:cubicBezTo>
                      <a:pt x="1" y="568"/>
                      <a:pt x="151" y="784"/>
                      <a:pt x="375" y="828"/>
                    </a:cubicBezTo>
                    <a:cubicBezTo>
                      <a:pt x="400" y="832"/>
                      <a:pt x="425" y="835"/>
                      <a:pt x="449" y="835"/>
                    </a:cubicBezTo>
                    <a:cubicBezTo>
                      <a:pt x="648" y="835"/>
                      <a:pt x="823" y="694"/>
                      <a:pt x="863" y="494"/>
                    </a:cubicBezTo>
                    <a:cubicBezTo>
                      <a:pt x="903" y="267"/>
                      <a:pt x="753" y="51"/>
                      <a:pt x="529" y="7"/>
                    </a:cubicBezTo>
                    <a:cubicBezTo>
                      <a:pt x="504" y="2"/>
                      <a:pt x="47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029955" y="5282125"/>
                <a:ext cx="55036" cy="58657"/>
              </a:xfrm>
              <a:custGeom>
                <a:avLst/>
                <a:gdLst/>
                <a:ahLst/>
                <a:cxnLst/>
                <a:rect l="l" t="t" r="r" b="b"/>
                <a:pathLst>
                  <a:path w="547" h="583" extrusionOk="0">
                    <a:moveTo>
                      <a:pt x="309" y="1"/>
                    </a:moveTo>
                    <a:cubicBezTo>
                      <a:pt x="178" y="1"/>
                      <a:pt x="47" y="155"/>
                      <a:pt x="27" y="285"/>
                    </a:cubicBezTo>
                    <a:cubicBezTo>
                      <a:pt x="0" y="421"/>
                      <a:pt x="88" y="553"/>
                      <a:pt x="228" y="578"/>
                    </a:cubicBezTo>
                    <a:cubicBezTo>
                      <a:pt x="244" y="581"/>
                      <a:pt x="260" y="583"/>
                      <a:pt x="275" y="583"/>
                    </a:cubicBezTo>
                    <a:cubicBezTo>
                      <a:pt x="393" y="583"/>
                      <a:pt x="499" y="497"/>
                      <a:pt x="521" y="377"/>
                    </a:cubicBezTo>
                    <a:cubicBezTo>
                      <a:pt x="547" y="238"/>
                      <a:pt x="470" y="28"/>
                      <a:pt x="335" y="3"/>
                    </a:cubicBezTo>
                    <a:cubicBezTo>
                      <a:pt x="326" y="1"/>
                      <a:pt x="318" y="1"/>
                      <a:pt x="3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653157" y="4866190"/>
                <a:ext cx="45076" cy="4145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2" extrusionOk="0">
                    <a:moveTo>
                      <a:pt x="222" y="0"/>
                    </a:moveTo>
                    <a:cubicBezTo>
                      <a:pt x="127" y="0"/>
                      <a:pt x="42" y="69"/>
                      <a:pt x="22" y="169"/>
                    </a:cubicBezTo>
                    <a:cubicBezTo>
                      <a:pt x="0" y="279"/>
                      <a:pt x="73" y="386"/>
                      <a:pt x="187" y="408"/>
                    </a:cubicBezTo>
                    <a:cubicBezTo>
                      <a:pt x="200" y="410"/>
                      <a:pt x="212" y="412"/>
                      <a:pt x="225" y="412"/>
                    </a:cubicBezTo>
                    <a:cubicBezTo>
                      <a:pt x="321" y="412"/>
                      <a:pt x="409" y="340"/>
                      <a:pt x="425" y="242"/>
                    </a:cubicBezTo>
                    <a:cubicBezTo>
                      <a:pt x="447" y="132"/>
                      <a:pt x="374" y="22"/>
                      <a:pt x="261" y="4"/>
                    </a:cubicBezTo>
                    <a:cubicBezTo>
                      <a:pt x="248" y="1"/>
                      <a:pt x="235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774195" y="5202540"/>
                <a:ext cx="65702" cy="6087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05" extrusionOk="0">
                    <a:moveTo>
                      <a:pt x="327" y="0"/>
                    </a:moveTo>
                    <a:cubicBezTo>
                      <a:pt x="183" y="0"/>
                      <a:pt x="55" y="101"/>
                      <a:pt x="29" y="247"/>
                    </a:cubicBezTo>
                    <a:cubicBezTo>
                      <a:pt x="0" y="413"/>
                      <a:pt x="106" y="570"/>
                      <a:pt x="271" y="599"/>
                    </a:cubicBezTo>
                    <a:cubicBezTo>
                      <a:pt x="290" y="603"/>
                      <a:pt x="309" y="604"/>
                      <a:pt x="327" y="604"/>
                    </a:cubicBezTo>
                    <a:cubicBezTo>
                      <a:pt x="470" y="604"/>
                      <a:pt x="598" y="504"/>
                      <a:pt x="623" y="357"/>
                    </a:cubicBezTo>
                    <a:cubicBezTo>
                      <a:pt x="652" y="193"/>
                      <a:pt x="546" y="35"/>
                      <a:pt x="381" y="5"/>
                    </a:cubicBezTo>
                    <a:cubicBezTo>
                      <a:pt x="363" y="2"/>
                      <a:pt x="345" y="0"/>
                      <a:pt x="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957715" y="5178292"/>
                <a:ext cx="103332" cy="86426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59" extrusionOk="0">
                    <a:moveTo>
                      <a:pt x="478" y="1"/>
                    </a:moveTo>
                    <a:cubicBezTo>
                      <a:pt x="336" y="1"/>
                      <a:pt x="199" y="72"/>
                      <a:pt x="121" y="202"/>
                    </a:cubicBezTo>
                    <a:cubicBezTo>
                      <a:pt x="0" y="400"/>
                      <a:pt x="66" y="657"/>
                      <a:pt x="261" y="774"/>
                    </a:cubicBezTo>
                    <a:cubicBezTo>
                      <a:pt x="349" y="828"/>
                      <a:pt x="463" y="859"/>
                      <a:pt x="573" y="859"/>
                    </a:cubicBezTo>
                    <a:cubicBezTo>
                      <a:pt x="710" y="859"/>
                      <a:pt x="841" y="811"/>
                      <a:pt x="906" y="701"/>
                    </a:cubicBezTo>
                    <a:cubicBezTo>
                      <a:pt x="1026" y="507"/>
                      <a:pt x="891" y="180"/>
                      <a:pt x="693" y="60"/>
                    </a:cubicBezTo>
                    <a:cubicBezTo>
                      <a:pt x="625" y="20"/>
                      <a:pt x="551" y="1"/>
                      <a:pt x="4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335922" y="5204150"/>
                <a:ext cx="70129" cy="5986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95" extrusionOk="0">
                    <a:moveTo>
                      <a:pt x="330" y="0"/>
                    </a:moveTo>
                    <a:cubicBezTo>
                      <a:pt x="230" y="0"/>
                      <a:pt x="132" y="40"/>
                      <a:pt x="80" y="126"/>
                    </a:cubicBezTo>
                    <a:cubicBezTo>
                      <a:pt x="0" y="265"/>
                      <a:pt x="73" y="470"/>
                      <a:pt x="212" y="554"/>
                    </a:cubicBezTo>
                    <a:cubicBezTo>
                      <a:pt x="259" y="581"/>
                      <a:pt x="311" y="595"/>
                      <a:pt x="362" y="595"/>
                    </a:cubicBezTo>
                    <a:cubicBezTo>
                      <a:pt x="462" y="595"/>
                      <a:pt x="560" y="544"/>
                      <a:pt x="616" y="451"/>
                    </a:cubicBezTo>
                    <a:cubicBezTo>
                      <a:pt x="696" y="312"/>
                      <a:pt x="652" y="133"/>
                      <a:pt x="513" y="48"/>
                    </a:cubicBezTo>
                    <a:cubicBezTo>
                      <a:pt x="459" y="17"/>
                      <a:pt x="394" y="0"/>
                      <a:pt x="3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135801" y="5436667"/>
                <a:ext cx="70632" cy="5976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94" extrusionOk="0">
                    <a:moveTo>
                      <a:pt x="332" y="0"/>
                    </a:moveTo>
                    <a:cubicBezTo>
                      <a:pt x="233" y="0"/>
                      <a:pt x="136" y="40"/>
                      <a:pt x="85" y="125"/>
                    </a:cubicBezTo>
                    <a:cubicBezTo>
                      <a:pt x="1" y="264"/>
                      <a:pt x="78" y="469"/>
                      <a:pt x="217" y="553"/>
                    </a:cubicBezTo>
                    <a:cubicBezTo>
                      <a:pt x="263" y="581"/>
                      <a:pt x="314" y="594"/>
                      <a:pt x="365" y="594"/>
                    </a:cubicBezTo>
                    <a:cubicBezTo>
                      <a:pt x="465" y="594"/>
                      <a:pt x="564" y="543"/>
                      <a:pt x="617" y="450"/>
                    </a:cubicBezTo>
                    <a:cubicBezTo>
                      <a:pt x="702" y="311"/>
                      <a:pt x="658" y="132"/>
                      <a:pt x="518" y="51"/>
                    </a:cubicBezTo>
                    <a:cubicBezTo>
                      <a:pt x="463" y="17"/>
                      <a:pt x="397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636455" y="5583361"/>
                <a:ext cx="96087" cy="84112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36" extrusionOk="0">
                    <a:moveTo>
                      <a:pt x="479" y="1"/>
                    </a:moveTo>
                    <a:cubicBezTo>
                      <a:pt x="337" y="1"/>
                      <a:pt x="198" y="72"/>
                      <a:pt x="119" y="202"/>
                    </a:cubicBezTo>
                    <a:cubicBezTo>
                      <a:pt x="1" y="401"/>
                      <a:pt x="67" y="657"/>
                      <a:pt x="261" y="775"/>
                    </a:cubicBezTo>
                    <a:cubicBezTo>
                      <a:pt x="329" y="816"/>
                      <a:pt x="404" y="836"/>
                      <a:pt x="478" y="836"/>
                    </a:cubicBezTo>
                    <a:cubicBezTo>
                      <a:pt x="619" y="836"/>
                      <a:pt x="758" y="763"/>
                      <a:pt x="837" y="635"/>
                    </a:cubicBezTo>
                    <a:cubicBezTo>
                      <a:pt x="955" y="437"/>
                      <a:pt x="889" y="180"/>
                      <a:pt x="694" y="60"/>
                    </a:cubicBezTo>
                    <a:cubicBezTo>
                      <a:pt x="627" y="20"/>
                      <a:pt x="552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360974" y="5626524"/>
                <a:ext cx="57652" cy="50407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01" extrusionOk="0">
                    <a:moveTo>
                      <a:pt x="286" y="1"/>
                    </a:moveTo>
                    <a:cubicBezTo>
                      <a:pt x="202" y="1"/>
                      <a:pt x="119" y="45"/>
                      <a:pt x="73" y="122"/>
                    </a:cubicBezTo>
                    <a:cubicBezTo>
                      <a:pt x="0" y="240"/>
                      <a:pt x="41" y="394"/>
                      <a:pt x="158" y="463"/>
                    </a:cubicBezTo>
                    <a:cubicBezTo>
                      <a:pt x="198" y="488"/>
                      <a:pt x="242" y="500"/>
                      <a:pt x="285" y="500"/>
                    </a:cubicBezTo>
                    <a:cubicBezTo>
                      <a:pt x="370" y="500"/>
                      <a:pt x="453" y="456"/>
                      <a:pt x="499" y="379"/>
                    </a:cubicBezTo>
                    <a:cubicBezTo>
                      <a:pt x="572" y="262"/>
                      <a:pt x="532" y="108"/>
                      <a:pt x="415" y="38"/>
                    </a:cubicBezTo>
                    <a:cubicBezTo>
                      <a:pt x="374" y="13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116282" y="4885306"/>
                <a:ext cx="96087" cy="8421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37" extrusionOk="0">
                    <a:moveTo>
                      <a:pt x="479" y="1"/>
                    </a:moveTo>
                    <a:cubicBezTo>
                      <a:pt x="337" y="1"/>
                      <a:pt x="199" y="73"/>
                      <a:pt x="122" y="203"/>
                    </a:cubicBezTo>
                    <a:cubicBezTo>
                      <a:pt x="0" y="401"/>
                      <a:pt x="66" y="658"/>
                      <a:pt x="261" y="775"/>
                    </a:cubicBezTo>
                    <a:cubicBezTo>
                      <a:pt x="329" y="816"/>
                      <a:pt x="403" y="836"/>
                      <a:pt x="476" y="836"/>
                    </a:cubicBezTo>
                    <a:cubicBezTo>
                      <a:pt x="618" y="836"/>
                      <a:pt x="757" y="763"/>
                      <a:pt x="837" y="632"/>
                    </a:cubicBezTo>
                    <a:cubicBezTo>
                      <a:pt x="954" y="434"/>
                      <a:pt x="892" y="177"/>
                      <a:pt x="694" y="60"/>
                    </a:cubicBezTo>
                    <a:cubicBezTo>
                      <a:pt x="626" y="20"/>
                      <a:pt x="552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710104" y="5132614"/>
                <a:ext cx="1403579" cy="442293"/>
              </a:xfrm>
              <a:custGeom>
                <a:avLst/>
                <a:gdLst/>
                <a:ahLst/>
                <a:cxnLst/>
                <a:rect l="l" t="t" r="r" b="b"/>
                <a:pathLst>
                  <a:path w="13950" h="4396" extrusionOk="0">
                    <a:moveTo>
                      <a:pt x="11859" y="1"/>
                    </a:moveTo>
                    <a:cubicBezTo>
                      <a:pt x="11918" y="213"/>
                      <a:pt x="11962" y="433"/>
                      <a:pt x="11992" y="656"/>
                    </a:cubicBezTo>
                    <a:cubicBezTo>
                      <a:pt x="12542" y="690"/>
                      <a:pt x="12997" y="763"/>
                      <a:pt x="13154" y="862"/>
                    </a:cubicBezTo>
                    <a:cubicBezTo>
                      <a:pt x="13121" y="906"/>
                      <a:pt x="13055" y="979"/>
                      <a:pt x="12909" y="1089"/>
                    </a:cubicBezTo>
                    <a:cubicBezTo>
                      <a:pt x="12648" y="1284"/>
                      <a:pt x="12351" y="1467"/>
                      <a:pt x="12028" y="1643"/>
                    </a:cubicBezTo>
                    <a:cubicBezTo>
                      <a:pt x="9575" y="2977"/>
                      <a:pt x="5544" y="3757"/>
                      <a:pt x="3077" y="3757"/>
                    </a:cubicBezTo>
                    <a:cubicBezTo>
                      <a:pt x="2764" y="3757"/>
                      <a:pt x="2476" y="3744"/>
                      <a:pt x="2219" y="3719"/>
                    </a:cubicBezTo>
                    <a:cubicBezTo>
                      <a:pt x="2087" y="3707"/>
                      <a:pt x="1959" y="3689"/>
                      <a:pt x="1842" y="3670"/>
                    </a:cubicBezTo>
                    <a:cubicBezTo>
                      <a:pt x="796" y="3484"/>
                      <a:pt x="705" y="3257"/>
                      <a:pt x="705" y="3257"/>
                    </a:cubicBezTo>
                    <a:cubicBezTo>
                      <a:pt x="701" y="3128"/>
                      <a:pt x="1108" y="2787"/>
                      <a:pt x="1768" y="2468"/>
                    </a:cubicBezTo>
                    <a:cubicBezTo>
                      <a:pt x="1720" y="2252"/>
                      <a:pt x="1688" y="2028"/>
                      <a:pt x="1669" y="1800"/>
                    </a:cubicBezTo>
                    <a:cubicBezTo>
                      <a:pt x="987" y="2105"/>
                      <a:pt x="1" y="2658"/>
                      <a:pt x="63" y="3318"/>
                    </a:cubicBezTo>
                    <a:cubicBezTo>
                      <a:pt x="126" y="3946"/>
                      <a:pt x="1042" y="4181"/>
                      <a:pt x="1727" y="4305"/>
                    </a:cubicBezTo>
                    <a:cubicBezTo>
                      <a:pt x="1988" y="4349"/>
                      <a:pt x="2292" y="4379"/>
                      <a:pt x="2634" y="4389"/>
                    </a:cubicBezTo>
                    <a:cubicBezTo>
                      <a:pt x="2755" y="4394"/>
                      <a:pt x="2881" y="4396"/>
                      <a:pt x="3010" y="4396"/>
                    </a:cubicBezTo>
                    <a:cubicBezTo>
                      <a:pt x="3315" y="4396"/>
                      <a:pt x="3642" y="4384"/>
                      <a:pt x="3986" y="4364"/>
                    </a:cubicBezTo>
                    <a:cubicBezTo>
                      <a:pt x="6400" y="4206"/>
                      <a:pt x="9663" y="3513"/>
                      <a:pt x="11926" y="2413"/>
                    </a:cubicBezTo>
                    <a:cubicBezTo>
                      <a:pt x="12439" y="2164"/>
                      <a:pt x="12901" y="1896"/>
                      <a:pt x="13290" y="1607"/>
                    </a:cubicBezTo>
                    <a:cubicBezTo>
                      <a:pt x="13454" y="1485"/>
                      <a:pt x="13950" y="1118"/>
                      <a:pt x="13789" y="656"/>
                    </a:cubicBezTo>
                    <a:cubicBezTo>
                      <a:pt x="13616" y="177"/>
                      <a:pt x="12706" y="30"/>
                      <a:pt x="118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>
              <a:off x="4859500" y="4655018"/>
              <a:ext cx="701488" cy="609712"/>
              <a:chOff x="4731225" y="4019643"/>
              <a:chExt cx="701488" cy="609712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4731225" y="4019643"/>
                <a:ext cx="701488" cy="609712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6060" extrusionOk="0">
                    <a:moveTo>
                      <a:pt x="2738" y="1"/>
                    </a:moveTo>
                    <a:cubicBezTo>
                      <a:pt x="2687" y="1"/>
                      <a:pt x="2634" y="12"/>
                      <a:pt x="2579" y="38"/>
                    </a:cubicBezTo>
                    <a:cubicBezTo>
                      <a:pt x="2249" y="192"/>
                      <a:pt x="2325" y="1490"/>
                      <a:pt x="2491" y="1553"/>
                    </a:cubicBezTo>
                    <a:lnTo>
                      <a:pt x="2550" y="1582"/>
                    </a:lnTo>
                    <a:cubicBezTo>
                      <a:pt x="2361" y="1582"/>
                      <a:pt x="2166" y="1595"/>
                      <a:pt x="1973" y="1595"/>
                    </a:cubicBezTo>
                    <a:cubicBezTo>
                      <a:pt x="1877" y="1595"/>
                      <a:pt x="1781" y="1592"/>
                      <a:pt x="1687" y="1582"/>
                    </a:cubicBezTo>
                    <a:cubicBezTo>
                      <a:pt x="1552" y="1568"/>
                      <a:pt x="1313" y="1499"/>
                      <a:pt x="1112" y="1499"/>
                    </a:cubicBezTo>
                    <a:cubicBezTo>
                      <a:pt x="994" y="1499"/>
                      <a:pt x="888" y="1523"/>
                      <a:pt x="826" y="1597"/>
                    </a:cubicBezTo>
                    <a:cubicBezTo>
                      <a:pt x="444" y="2044"/>
                      <a:pt x="1673" y="2832"/>
                      <a:pt x="1904" y="3041"/>
                    </a:cubicBezTo>
                    <a:cubicBezTo>
                      <a:pt x="1758" y="3287"/>
                      <a:pt x="1" y="3977"/>
                      <a:pt x="723" y="4219"/>
                    </a:cubicBezTo>
                    <a:cubicBezTo>
                      <a:pt x="791" y="4242"/>
                      <a:pt x="875" y="4250"/>
                      <a:pt x="965" y="4250"/>
                    </a:cubicBezTo>
                    <a:cubicBezTo>
                      <a:pt x="1173" y="4250"/>
                      <a:pt x="1415" y="4205"/>
                      <a:pt x="1574" y="4189"/>
                    </a:cubicBezTo>
                    <a:cubicBezTo>
                      <a:pt x="1846" y="4159"/>
                      <a:pt x="2175" y="3945"/>
                      <a:pt x="2443" y="3945"/>
                    </a:cubicBezTo>
                    <a:cubicBezTo>
                      <a:pt x="2468" y="3945"/>
                      <a:pt x="2492" y="3947"/>
                      <a:pt x="2516" y="3951"/>
                    </a:cubicBezTo>
                    <a:cubicBezTo>
                      <a:pt x="2572" y="4534"/>
                      <a:pt x="2142" y="5109"/>
                      <a:pt x="2076" y="5708"/>
                    </a:cubicBezTo>
                    <a:cubicBezTo>
                      <a:pt x="2061" y="5850"/>
                      <a:pt x="2174" y="5963"/>
                      <a:pt x="2304" y="5963"/>
                    </a:cubicBezTo>
                    <a:cubicBezTo>
                      <a:pt x="2337" y="5963"/>
                      <a:pt x="2372" y="5955"/>
                      <a:pt x="2406" y="5938"/>
                    </a:cubicBezTo>
                    <a:cubicBezTo>
                      <a:pt x="2762" y="5762"/>
                      <a:pt x="3037" y="5190"/>
                      <a:pt x="3205" y="4941"/>
                    </a:cubicBezTo>
                    <a:cubicBezTo>
                      <a:pt x="3298" y="4809"/>
                      <a:pt x="3366" y="4750"/>
                      <a:pt x="3429" y="4750"/>
                    </a:cubicBezTo>
                    <a:cubicBezTo>
                      <a:pt x="3501" y="4750"/>
                      <a:pt x="3567" y="4826"/>
                      <a:pt x="3657" y="4960"/>
                    </a:cubicBezTo>
                    <a:cubicBezTo>
                      <a:pt x="3826" y="5205"/>
                      <a:pt x="3975" y="5451"/>
                      <a:pt x="4156" y="5689"/>
                    </a:cubicBezTo>
                    <a:cubicBezTo>
                      <a:pt x="4257" y="5823"/>
                      <a:pt x="4355" y="6059"/>
                      <a:pt x="4550" y="6059"/>
                    </a:cubicBezTo>
                    <a:cubicBezTo>
                      <a:pt x="4573" y="6059"/>
                      <a:pt x="4598" y="6056"/>
                      <a:pt x="4625" y="6048"/>
                    </a:cubicBezTo>
                    <a:cubicBezTo>
                      <a:pt x="4819" y="5994"/>
                      <a:pt x="4874" y="5652"/>
                      <a:pt x="4889" y="5480"/>
                    </a:cubicBezTo>
                    <a:cubicBezTo>
                      <a:pt x="4907" y="5205"/>
                      <a:pt x="4669" y="4537"/>
                      <a:pt x="4933" y="4369"/>
                    </a:cubicBezTo>
                    <a:cubicBezTo>
                      <a:pt x="4989" y="4332"/>
                      <a:pt x="5062" y="4318"/>
                      <a:pt x="5146" y="4318"/>
                    </a:cubicBezTo>
                    <a:cubicBezTo>
                      <a:pt x="5463" y="4318"/>
                      <a:pt x="5926" y="4530"/>
                      <a:pt x="6150" y="4542"/>
                    </a:cubicBezTo>
                    <a:cubicBezTo>
                      <a:pt x="6167" y="4542"/>
                      <a:pt x="6183" y="4543"/>
                      <a:pt x="6198" y="4543"/>
                    </a:cubicBezTo>
                    <a:cubicBezTo>
                      <a:pt x="6759" y="4543"/>
                      <a:pt x="6431" y="4038"/>
                      <a:pt x="6234" y="3760"/>
                    </a:cubicBezTo>
                    <a:cubicBezTo>
                      <a:pt x="6080" y="3540"/>
                      <a:pt x="5952" y="3408"/>
                      <a:pt x="5725" y="3258"/>
                    </a:cubicBezTo>
                    <a:cubicBezTo>
                      <a:pt x="5542" y="3140"/>
                      <a:pt x="5259" y="3078"/>
                      <a:pt x="5410" y="2854"/>
                    </a:cubicBezTo>
                    <a:cubicBezTo>
                      <a:pt x="5574" y="2609"/>
                      <a:pt x="6172" y="2601"/>
                      <a:pt x="6422" y="2421"/>
                    </a:cubicBezTo>
                    <a:cubicBezTo>
                      <a:pt x="6972" y="2025"/>
                      <a:pt x="6385" y="1758"/>
                      <a:pt x="5977" y="1732"/>
                    </a:cubicBezTo>
                    <a:cubicBezTo>
                      <a:pt x="5928" y="1729"/>
                      <a:pt x="5878" y="1727"/>
                      <a:pt x="5827" y="1727"/>
                    </a:cubicBezTo>
                    <a:cubicBezTo>
                      <a:pt x="5547" y="1727"/>
                      <a:pt x="5252" y="1772"/>
                      <a:pt x="4972" y="1772"/>
                    </a:cubicBezTo>
                    <a:cubicBezTo>
                      <a:pt x="4872" y="1772"/>
                      <a:pt x="4774" y="1766"/>
                      <a:pt x="4679" y="1751"/>
                    </a:cubicBezTo>
                    <a:cubicBezTo>
                      <a:pt x="4650" y="1446"/>
                      <a:pt x="5552" y="368"/>
                      <a:pt x="5065" y="170"/>
                    </a:cubicBezTo>
                    <a:cubicBezTo>
                      <a:pt x="5041" y="161"/>
                      <a:pt x="5016" y="157"/>
                      <a:pt x="4988" y="157"/>
                    </a:cubicBezTo>
                    <a:cubicBezTo>
                      <a:pt x="4743" y="157"/>
                      <a:pt x="4357" y="493"/>
                      <a:pt x="4229" y="621"/>
                    </a:cubicBezTo>
                    <a:cubicBezTo>
                      <a:pt x="4027" y="819"/>
                      <a:pt x="3939" y="1197"/>
                      <a:pt x="3694" y="1333"/>
                    </a:cubicBezTo>
                    <a:cubicBezTo>
                      <a:pt x="3470" y="1103"/>
                      <a:pt x="3224" y="1"/>
                      <a:pt x="27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026728" y="4245419"/>
                <a:ext cx="173158" cy="158263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573" extrusionOk="0">
                    <a:moveTo>
                      <a:pt x="751" y="0"/>
                    </a:moveTo>
                    <a:cubicBezTo>
                      <a:pt x="645" y="0"/>
                      <a:pt x="539" y="19"/>
                      <a:pt x="441" y="60"/>
                    </a:cubicBezTo>
                    <a:cubicBezTo>
                      <a:pt x="104" y="199"/>
                      <a:pt x="1" y="427"/>
                      <a:pt x="45" y="691"/>
                    </a:cubicBezTo>
                    <a:cubicBezTo>
                      <a:pt x="31" y="761"/>
                      <a:pt x="23" y="830"/>
                      <a:pt x="26" y="900"/>
                    </a:cubicBezTo>
                    <a:cubicBezTo>
                      <a:pt x="48" y="1310"/>
                      <a:pt x="426" y="1573"/>
                      <a:pt x="804" y="1573"/>
                    </a:cubicBezTo>
                    <a:cubicBezTo>
                      <a:pt x="934" y="1573"/>
                      <a:pt x="1063" y="1542"/>
                      <a:pt x="1178" y="1476"/>
                    </a:cubicBezTo>
                    <a:cubicBezTo>
                      <a:pt x="1556" y="1256"/>
                      <a:pt x="1720" y="614"/>
                      <a:pt x="1405" y="277"/>
                    </a:cubicBezTo>
                    <a:cubicBezTo>
                      <a:pt x="1239" y="103"/>
                      <a:pt x="99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677750" y="1002951"/>
            <a:ext cx="57885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2255100" y="3183350"/>
            <a:ext cx="46338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8"/>
          <p:cNvSpPr/>
          <p:nvPr/>
        </p:nvSpPr>
        <p:spPr>
          <a:xfrm rot="10800000">
            <a:off x="-1320296" y="-824506"/>
            <a:ext cx="2448172" cy="161338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8"/>
          <p:cNvSpPr/>
          <p:nvPr/>
        </p:nvSpPr>
        <p:spPr>
          <a:xfrm flipH="1">
            <a:off x="737783" y="-824512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8"/>
          <p:cNvSpPr/>
          <p:nvPr/>
        </p:nvSpPr>
        <p:spPr>
          <a:xfrm flipH="1">
            <a:off x="1218528" y="-496814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8"/>
          <p:cNvSpPr/>
          <p:nvPr/>
        </p:nvSpPr>
        <p:spPr>
          <a:xfrm flipH="1">
            <a:off x="1037021" y="-221939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8"/>
          <p:cNvSpPr/>
          <p:nvPr/>
        </p:nvSpPr>
        <p:spPr>
          <a:xfrm flipH="1">
            <a:off x="1331718" y="87246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8"/>
          <p:cNvSpPr/>
          <p:nvPr/>
        </p:nvSpPr>
        <p:spPr>
          <a:xfrm flipH="1">
            <a:off x="1591604" y="-287237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8"/>
          <p:cNvSpPr/>
          <p:nvPr/>
        </p:nvSpPr>
        <p:spPr>
          <a:xfrm flipH="1">
            <a:off x="978364" y="-703172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8"/>
          <p:cNvSpPr/>
          <p:nvPr/>
        </p:nvSpPr>
        <p:spPr>
          <a:xfrm flipH="1">
            <a:off x="836699" y="-366822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8"/>
          <p:cNvSpPr/>
          <p:nvPr/>
        </p:nvSpPr>
        <p:spPr>
          <a:xfrm flipH="1">
            <a:off x="1615550" y="-391070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8"/>
          <p:cNvSpPr/>
          <p:nvPr/>
        </p:nvSpPr>
        <p:spPr>
          <a:xfrm flipH="1">
            <a:off x="1270546" y="-365212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8"/>
          <p:cNvSpPr/>
          <p:nvPr/>
        </p:nvSpPr>
        <p:spPr>
          <a:xfrm flipH="1">
            <a:off x="1470163" y="-132695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8"/>
          <p:cNvSpPr/>
          <p:nvPr/>
        </p:nvSpPr>
        <p:spPr>
          <a:xfrm flipH="1">
            <a:off x="944054" y="13999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8"/>
          <p:cNvSpPr/>
          <p:nvPr/>
        </p:nvSpPr>
        <p:spPr>
          <a:xfrm flipH="1">
            <a:off x="1257969" y="57162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8"/>
          <p:cNvSpPr/>
          <p:nvPr/>
        </p:nvSpPr>
        <p:spPr>
          <a:xfrm flipH="1">
            <a:off x="1464227" y="-68405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8"/>
          <p:cNvSpPr/>
          <p:nvPr/>
        </p:nvSpPr>
        <p:spPr>
          <a:xfrm flipH="1">
            <a:off x="562912" y="-436748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8"/>
          <p:cNvSpPr/>
          <p:nvPr/>
        </p:nvSpPr>
        <p:spPr>
          <a:xfrm rot="10800000">
            <a:off x="7142311" y="-217714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2"/>
          </p:nvPr>
        </p:nvSpPr>
        <p:spPr>
          <a:xfrm>
            <a:off x="4390213" y="139990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subTitle" idx="1"/>
          </p:nvPr>
        </p:nvSpPr>
        <p:spPr>
          <a:xfrm>
            <a:off x="6032825" y="139990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title" idx="3"/>
          </p:nvPr>
        </p:nvSpPr>
        <p:spPr>
          <a:xfrm>
            <a:off x="4390213" y="257325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4"/>
          </p:nvPr>
        </p:nvSpPr>
        <p:spPr>
          <a:xfrm>
            <a:off x="6032825" y="257325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title" idx="5"/>
          </p:nvPr>
        </p:nvSpPr>
        <p:spPr>
          <a:xfrm>
            <a:off x="4390213" y="374660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6"/>
          </p:nvPr>
        </p:nvSpPr>
        <p:spPr>
          <a:xfrm>
            <a:off x="6032825" y="374660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 flipH="1">
            <a:off x="19033" y="-211172"/>
            <a:ext cx="8960052" cy="5107850"/>
            <a:chOff x="1383811" y="-1195777"/>
            <a:chExt cx="8960052" cy="5107850"/>
          </a:xfrm>
        </p:grpSpPr>
        <p:sp>
          <p:nvSpPr>
            <p:cNvPr id="752" name="Google Shape;752;p18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826065" y="-1195777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1858161" y="-31743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18"/>
          <p:cNvSpPr/>
          <p:nvPr/>
        </p:nvSpPr>
        <p:spPr>
          <a:xfrm rot="10800000">
            <a:off x="8423988" y="-637466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8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1" name="Google Shape;761;p18"/>
          <p:cNvGrpSpPr/>
          <p:nvPr/>
        </p:nvGrpSpPr>
        <p:grpSpPr>
          <a:xfrm>
            <a:off x="8423999" y="4603990"/>
            <a:ext cx="928475" cy="849170"/>
            <a:chOff x="-365576" y="4010290"/>
            <a:chExt cx="928475" cy="849170"/>
          </a:xfrm>
        </p:grpSpPr>
        <p:sp>
          <p:nvSpPr>
            <p:cNvPr id="762" name="Google Shape;762;p18"/>
            <p:cNvSpPr/>
            <p:nvPr/>
          </p:nvSpPr>
          <p:spPr>
            <a:xfrm rot="10800000">
              <a:off x="-365576" y="4010290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 rot="10800000">
              <a:off x="15660" y="4517979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 rot="10800000">
              <a:off x="-66239" y="4262421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 rot="10800000">
              <a:off x="232081" y="4085845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 rot="10800000">
              <a:off x="352113" y="4452178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 rot="10800000">
              <a:off x="-221284" y="4654511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 rot="10800000">
              <a:off x="-256298" y="4347137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 rot="10800000">
              <a:off x="353823" y="4519689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 rot="10800000">
              <a:off x="84984" y="4442519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 rot="10800000">
              <a:off x="292349" y="4304880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 rot="10800000">
              <a:off x="-83645" y="4058076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 rot="10800000">
              <a:off x="167588" y="4116331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 rot="10800000">
              <a:off x="168694" y="4718401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18"/>
          <p:cNvGrpSpPr/>
          <p:nvPr/>
        </p:nvGrpSpPr>
        <p:grpSpPr>
          <a:xfrm>
            <a:off x="-270238" y="4299297"/>
            <a:ext cx="701890" cy="609410"/>
            <a:chOff x="8366399" y="4701397"/>
            <a:chExt cx="701890" cy="609410"/>
          </a:xfrm>
        </p:grpSpPr>
        <p:sp>
          <p:nvSpPr>
            <p:cNvPr id="776" name="Google Shape;776;p18"/>
            <p:cNvSpPr/>
            <p:nvPr/>
          </p:nvSpPr>
          <p:spPr>
            <a:xfrm rot="10800000">
              <a:off x="8366399" y="4701397"/>
              <a:ext cx="701890" cy="609410"/>
            </a:xfrm>
            <a:custGeom>
              <a:avLst/>
              <a:gdLst/>
              <a:ahLst/>
              <a:cxnLst/>
              <a:rect l="l" t="t" r="r" b="b"/>
              <a:pathLst>
                <a:path w="6976" h="6057" extrusionOk="0">
                  <a:moveTo>
                    <a:pt x="2742" y="1"/>
                  </a:moveTo>
                  <a:cubicBezTo>
                    <a:pt x="2692" y="1"/>
                    <a:pt x="2639" y="13"/>
                    <a:pt x="2583" y="39"/>
                  </a:cubicBezTo>
                  <a:cubicBezTo>
                    <a:pt x="2253" y="193"/>
                    <a:pt x="2330" y="1491"/>
                    <a:pt x="2495" y="1549"/>
                  </a:cubicBezTo>
                  <a:lnTo>
                    <a:pt x="2553" y="1582"/>
                  </a:lnTo>
                  <a:cubicBezTo>
                    <a:pt x="2365" y="1582"/>
                    <a:pt x="2169" y="1595"/>
                    <a:pt x="1976" y="1595"/>
                  </a:cubicBezTo>
                  <a:cubicBezTo>
                    <a:pt x="1880" y="1595"/>
                    <a:pt x="1785" y="1592"/>
                    <a:pt x="1692" y="1582"/>
                  </a:cubicBezTo>
                  <a:cubicBezTo>
                    <a:pt x="1555" y="1568"/>
                    <a:pt x="1316" y="1499"/>
                    <a:pt x="1115" y="1499"/>
                  </a:cubicBezTo>
                  <a:cubicBezTo>
                    <a:pt x="997" y="1499"/>
                    <a:pt x="893" y="1523"/>
                    <a:pt x="830" y="1596"/>
                  </a:cubicBezTo>
                  <a:cubicBezTo>
                    <a:pt x="449" y="2044"/>
                    <a:pt x="1677" y="2829"/>
                    <a:pt x="1908" y="3041"/>
                  </a:cubicBezTo>
                  <a:cubicBezTo>
                    <a:pt x="1761" y="3284"/>
                    <a:pt x="1" y="3977"/>
                    <a:pt x="727" y="4219"/>
                  </a:cubicBezTo>
                  <a:cubicBezTo>
                    <a:pt x="794" y="4241"/>
                    <a:pt x="877" y="4249"/>
                    <a:pt x="966" y="4249"/>
                  </a:cubicBezTo>
                  <a:cubicBezTo>
                    <a:pt x="1175" y="4249"/>
                    <a:pt x="1419" y="4205"/>
                    <a:pt x="1578" y="4189"/>
                  </a:cubicBezTo>
                  <a:cubicBezTo>
                    <a:pt x="1850" y="4159"/>
                    <a:pt x="2177" y="3945"/>
                    <a:pt x="2447" y="3945"/>
                  </a:cubicBezTo>
                  <a:cubicBezTo>
                    <a:pt x="2472" y="3945"/>
                    <a:pt x="2496" y="3947"/>
                    <a:pt x="2521" y="3951"/>
                  </a:cubicBezTo>
                  <a:cubicBezTo>
                    <a:pt x="2575" y="4534"/>
                    <a:pt x="2147" y="5110"/>
                    <a:pt x="2081" y="5707"/>
                  </a:cubicBezTo>
                  <a:cubicBezTo>
                    <a:pt x="2063" y="5850"/>
                    <a:pt x="2177" y="5963"/>
                    <a:pt x="2306" y="5963"/>
                  </a:cubicBezTo>
                  <a:cubicBezTo>
                    <a:pt x="2340" y="5963"/>
                    <a:pt x="2374" y="5955"/>
                    <a:pt x="2407" y="5939"/>
                  </a:cubicBezTo>
                  <a:cubicBezTo>
                    <a:pt x="2766" y="5763"/>
                    <a:pt x="3037" y="5191"/>
                    <a:pt x="3210" y="4941"/>
                  </a:cubicBezTo>
                  <a:cubicBezTo>
                    <a:pt x="3301" y="4809"/>
                    <a:pt x="3369" y="4749"/>
                    <a:pt x="3433" y="4749"/>
                  </a:cubicBezTo>
                  <a:cubicBezTo>
                    <a:pt x="3505" y="4749"/>
                    <a:pt x="3571" y="4825"/>
                    <a:pt x="3661" y="4959"/>
                  </a:cubicBezTo>
                  <a:cubicBezTo>
                    <a:pt x="3826" y="5205"/>
                    <a:pt x="3980" y="5451"/>
                    <a:pt x="4156" y="5685"/>
                  </a:cubicBezTo>
                  <a:cubicBezTo>
                    <a:pt x="4261" y="5822"/>
                    <a:pt x="4360" y="6056"/>
                    <a:pt x="4554" y="6056"/>
                  </a:cubicBezTo>
                  <a:cubicBezTo>
                    <a:pt x="4577" y="6056"/>
                    <a:pt x="4603" y="6053"/>
                    <a:pt x="4629" y="6045"/>
                  </a:cubicBezTo>
                  <a:cubicBezTo>
                    <a:pt x="4819" y="5993"/>
                    <a:pt x="4878" y="5653"/>
                    <a:pt x="4893" y="5480"/>
                  </a:cubicBezTo>
                  <a:cubicBezTo>
                    <a:pt x="4912" y="5205"/>
                    <a:pt x="4673" y="4538"/>
                    <a:pt x="4937" y="4365"/>
                  </a:cubicBezTo>
                  <a:cubicBezTo>
                    <a:pt x="4993" y="4330"/>
                    <a:pt x="5064" y="4316"/>
                    <a:pt x="5145" y="4316"/>
                  </a:cubicBezTo>
                  <a:cubicBezTo>
                    <a:pt x="5462" y="4316"/>
                    <a:pt x="5927" y="4530"/>
                    <a:pt x="6154" y="4541"/>
                  </a:cubicBezTo>
                  <a:cubicBezTo>
                    <a:pt x="6172" y="4542"/>
                    <a:pt x="6188" y="4542"/>
                    <a:pt x="6204" y="4542"/>
                  </a:cubicBezTo>
                  <a:cubicBezTo>
                    <a:pt x="6759" y="4542"/>
                    <a:pt x="6431" y="4039"/>
                    <a:pt x="6239" y="3761"/>
                  </a:cubicBezTo>
                  <a:cubicBezTo>
                    <a:pt x="6085" y="3540"/>
                    <a:pt x="5956" y="3405"/>
                    <a:pt x="5729" y="3258"/>
                  </a:cubicBezTo>
                  <a:cubicBezTo>
                    <a:pt x="5545" y="3141"/>
                    <a:pt x="5264" y="3078"/>
                    <a:pt x="5413" y="2855"/>
                  </a:cubicBezTo>
                  <a:cubicBezTo>
                    <a:pt x="5579" y="2608"/>
                    <a:pt x="6176" y="2601"/>
                    <a:pt x="6422" y="2422"/>
                  </a:cubicBezTo>
                  <a:cubicBezTo>
                    <a:pt x="6975" y="2022"/>
                    <a:pt x="6386" y="1758"/>
                    <a:pt x="5982" y="1728"/>
                  </a:cubicBezTo>
                  <a:cubicBezTo>
                    <a:pt x="5937" y="1726"/>
                    <a:pt x="5893" y="1725"/>
                    <a:pt x="5848" y="1725"/>
                  </a:cubicBezTo>
                  <a:cubicBezTo>
                    <a:pt x="5564" y="1725"/>
                    <a:pt x="5268" y="1770"/>
                    <a:pt x="4987" y="1770"/>
                  </a:cubicBezTo>
                  <a:cubicBezTo>
                    <a:pt x="4884" y="1770"/>
                    <a:pt x="4782" y="1764"/>
                    <a:pt x="4684" y="1747"/>
                  </a:cubicBezTo>
                  <a:cubicBezTo>
                    <a:pt x="4651" y="1442"/>
                    <a:pt x="5557" y="364"/>
                    <a:pt x="5066" y="171"/>
                  </a:cubicBezTo>
                  <a:cubicBezTo>
                    <a:pt x="5043" y="161"/>
                    <a:pt x="5017" y="157"/>
                    <a:pt x="4990" y="157"/>
                  </a:cubicBezTo>
                  <a:cubicBezTo>
                    <a:pt x="4747" y="157"/>
                    <a:pt x="4361" y="493"/>
                    <a:pt x="4233" y="618"/>
                  </a:cubicBezTo>
                  <a:cubicBezTo>
                    <a:pt x="4027" y="819"/>
                    <a:pt x="3944" y="1197"/>
                    <a:pt x="3697" y="1332"/>
                  </a:cubicBezTo>
                  <a:cubicBezTo>
                    <a:pt x="3475" y="1100"/>
                    <a:pt x="3229" y="1"/>
                    <a:pt x="2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 rot="10800000">
              <a:off x="8599226" y="4926667"/>
              <a:ext cx="173058" cy="158666"/>
            </a:xfrm>
            <a:custGeom>
              <a:avLst/>
              <a:gdLst/>
              <a:ahLst/>
              <a:cxnLst/>
              <a:rect l="l" t="t" r="r" b="b"/>
              <a:pathLst>
                <a:path w="1720" h="1577" extrusionOk="0">
                  <a:moveTo>
                    <a:pt x="746" y="0"/>
                  </a:moveTo>
                  <a:cubicBezTo>
                    <a:pt x="641" y="0"/>
                    <a:pt x="538" y="19"/>
                    <a:pt x="440" y="59"/>
                  </a:cubicBezTo>
                  <a:cubicBezTo>
                    <a:pt x="103" y="199"/>
                    <a:pt x="0" y="430"/>
                    <a:pt x="44" y="694"/>
                  </a:cubicBezTo>
                  <a:cubicBezTo>
                    <a:pt x="29" y="760"/>
                    <a:pt x="22" y="834"/>
                    <a:pt x="26" y="903"/>
                  </a:cubicBezTo>
                  <a:cubicBezTo>
                    <a:pt x="48" y="1313"/>
                    <a:pt x="426" y="1576"/>
                    <a:pt x="804" y="1576"/>
                  </a:cubicBezTo>
                  <a:cubicBezTo>
                    <a:pt x="933" y="1576"/>
                    <a:pt x="1062" y="1545"/>
                    <a:pt x="1178" y="1479"/>
                  </a:cubicBezTo>
                  <a:cubicBezTo>
                    <a:pt x="1555" y="1259"/>
                    <a:pt x="1720" y="617"/>
                    <a:pt x="1401" y="279"/>
                  </a:cubicBezTo>
                  <a:cubicBezTo>
                    <a:pt x="1236" y="105"/>
                    <a:pt x="99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24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361900"/>
            <a:ext cx="385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100" y="3680050"/>
            <a:ext cx="3854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2" name="Google Shape;12;p2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7771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 hasCustomPrompt="1"/>
          </p:nvPr>
        </p:nvSpPr>
        <p:spPr>
          <a:xfrm>
            <a:off x="717750" y="1180525"/>
            <a:ext cx="77085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11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2" name="Google Shape;152;p11"/>
          <p:cNvSpPr txBox="1">
            <a:spLocks noGrp="1"/>
          </p:cNvSpPr>
          <p:nvPr>
            <p:ph type="subTitle" idx="1"/>
          </p:nvPr>
        </p:nvSpPr>
        <p:spPr>
          <a:xfrm>
            <a:off x="1218000" y="2564641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3" name="Google Shape;153;p11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54" name="Google Shape;154;p11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3281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287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2880743" y="3213418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1"/>
          </p:nvPr>
        </p:nvSpPr>
        <p:spPr>
          <a:xfrm>
            <a:off x="1534050" y="1408821"/>
            <a:ext cx="6075900" cy="173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1" name="Google Shape;371;p20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72" name="Google Shape;372;p20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2866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392800" y="2467325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898900" y="3309125"/>
            <a:ext cx="3346200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4" name="Google Shape;34;p3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2683650" y="1180525"/>
            <a:ext cx="37767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300"/>
              <a:buNone/>
              <a:defRPr sz="10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7906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43224" y="-2225823"/>
            <a:ext cx="13049344" cy="9686125"/>
            <a:chOff x="-1343224" y="-2225823"/>
            <a:chExt cx="13049344" cy="9686125"/>
          </a:xfrm>
        </p:grpSpPr>
        <p:sp>
          <p:nvSpPr>
            <p:cNvPr id="10" name="Google Shape;10;p2"/>
            <p:cNvSpPr/>
            <p:nvPr/>
          </p:nvSpPr>
          <p:spPr>
            <a:xfrm>
              <a:off x="-1343224" y="-906619"/>
              <a:ext cx="1696973" cy="1695019"/>
            </a:xfrm>
            <a:custGeom>
              <a:avLst/>
              <a:gdLst/>
              <a:ahLst/>
              <a:cxnLst/>
              <a:rect l="l" t="t" r="r" b="b"/>
              <a:pathLst>
                <a:path w="16866" h="16847" extrusionOk="0">
                  <a:moveTo>
                    <a:pt x="8435" y="0"/>
                  </a:moveTo>
                  <a:cubicBezTo>
                    <a:pt x="3778" y="0"/>
                    <a:pt x="1" y="3774"/>
                    <a:pt x="1" y="8423"/>
                  </a:cubicBezTo>
                  <a:cubicBezTo>
                    <a:pt x="1" y="13077"/>
                    <a:pt x="3778" y="16847"/>
                    <a:pt x="8435" y="16847"/>
                  </a:cubicBezTo>
                  <a:cubicBezTo>
                    <a:pt x="13092" y="16847"/>
                    <a:pt x="16865" y="13077"/>
                    <a:pt x="16865" y="8423"/>
                  </a:cubicBezTo>
                  <a:cubicBezTo>
                    <a:pt x="16865" y="3774"/>
                    <a:pt x="13092" y="0"/>
                    <a:pt x="8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457765" y="3995684"/>
              <a:ext cx="3248355" cy="2140732"/>
            </a:xfrm>
            <a:custGeom>
              <a:avLst/>
              <a:gdLst/>
              <a:ahLst/>
              <a:cxnLst/>
              <a:rect l="l" t="t" r="r" b="b"/>
              <a:pathLst>
                <a:path w="32285" h="21277" extrusionOk="0">
                  <a:moveTo>
                    <a:pt x="16450" y="0"/>
                  </a:moveTo>
                  <a:cubicBezTo>
                    <a:pt x="14104" y="0"/>
                    <a:pt x="11677" y="928"/>
                    <a:pt x="9451" y="1850"/>
                  </a:cubicBezTo>
                  <a:cubicBezTo>
                    <a:pt x="6147" y="3222"/>
                    <a:pt x="2553" y="4865"/>
                    <a:pt x="1079" y="8128"/>
                  </a:cubicBezTo>
                  <a:cubicBezTo>
                    <a:pt x="0" y="10516"/>
                    <a:pt x="379" y="13493"/>
                    <a:pt x="2018" y="15535"/>
                  </a:cubicBezTo>
                  <a:cubicBezTo>
                    <a:pt x="4339" y="18425"/>
                    <a:pt x="8387" y="19041"/>
                    <a:pt x="11962" y="20005"/>
                  </a:cubicBezTo>
                  <a:cubicBezTo>
                    <a:pt x="14004" y="20554"/>
                    <a:pt x="16155" y="21277"/>
                    <a:pt x="18221" y="21277"/>
                  </a:cubicBezTo>
                  <a:cubicBezTo>
                    <a:pt x="19134" y="21277"/>
                    <a:pt x="20031" y="21135"/>
                    <a:pt x="20895" y="20775"/>
                  </a:cubicBezTo>
                  <a:cubicBezTo>
                    <a:pt x="22255" y="20211"/>
                    <a:pt x="23344" y="19159"/>
                    <a:pt x="24588" y="18374"/>
                  </a:cubicBezTo>
                  <a:cubicBezTo>
                    <a:pt x="26721" y="17027"/>
                    <a:pt x="29164" y="16705"/>
                    <a:pt x="31612" y="16705"/>
                  </a:cubicBezTo>
                  <a:cubicBezTo>
                    <a:pt x="31764" y="16705"/>
                    <a:pt x="31916" y="16706"/>
                    <a:pt x="32068" y="16709"/>
                  </a:cubicBezTo>
                  <a:cubicBezTo>
                    <a:pt x="32285" y="12247"/>
                    <a:pt x="25948" y="6104"/>
                    <a:pt x="22824" y="3097"/>
                  </a:cubicBezTo>
                  <a:cubicBezTo>
                    <a:pt x="21746" y="2063"/>
                    <a:pt x="20594" y="1058"/>
                    <a:pt x="19208" y="505"/>
                  </a:cubicBezTo>
                  <a:cubicBezTo>
                    <a:pt x="18314" y="149"/>
                    <a:pt x="17388" y="0"/>
                    <a:pt x="16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64750" y="3728970"/>
              <a:ext cx="1669907" cy="1611812"/>
            </a:xfrm>
            <a:custGeom>
              <a:avLst/>
              <a:gdLst/>
              <a:ahLst/>
              <a:cxnLst/>
              <a:rect l="l" t="t" r="r" b="b"/>
              <a:pathLst>
                <a:path w="16597" h="16020" extrusionOk="0">
                  <a:moveTo>
                    <a:pt x="9973" y="187"/>
                  </a:moveTo>
                  <a:cubicBezTo>
                    <a:pt x="9767" y="187"/>
                    <a:pt x="9767" y="510"/>
                    <a:pt x="9973" y="510"/>
                  </a:cubicBezTo>
                  <a:cubicBezTo>
                    <a:pt x="10181" y="510"/>
                    <a:pt x="10181" y="187"/>
                    <a:pt x="9973" y="187"/>
                  </a:cubicBezTo>
                  <a:close/>
                  <a:moveTo>
                    <a:pt x="7232" y="1"/>
                  </a:moveTo>
                  <a:cubicBezTo>
                    <a:pt x="7069" y="1"/>
                    <a:pt x="6926" y="198"/>
                    <a:pt x="7083" y="322"/>
                  </a:cubicBezTo>
                  <a:lnTo>
                    <a:pt x="7365" y="546"/>
                  </a:lnTo>
                  <a:cubicBezTo>
                    <a:pt x="7406" y="579"/>
                    <a:pt x="7450" y="593"/>
                    <a:pt x="7493" y="593"/>
                  </a:cubicBezTo>
                  <a:cubicBezTo>
                    <a:pt x="7657" y="593"/>
                    <a:pt x="7801" y="392"/>
                    <a:pt x="7644" y="268"/>
                  </a:cubicBezTo>
                  <a:lnTo>
                    <a:pt x="7362" y="48"/>
                  </a:lnTo>
                  <a:cubicBezTo>
                    <a:pt x="7321" y="15"/>
                    <a:pt x="7276" y="1"/>
                    <a:pt x="7232" y="1"/>
                  </a:cubicBezTo>
                  <a:close/>
                  <a:moveTo>
                    <a:pt x="8630" y="384"/>
                  </a:moveTo>
                  <a:cubicBezTo>
                    <a:pt x="8501" y="384"/>
                    <a:pt x="8385" y="512"/>
                    <a:pt x="8458" y="671"/>
                  </a:cubicBezTo>
                  <a:cubicBezTo>
                    <a:pt x="8502" y="774"/>
                    <a:pt x="8550" y="872"/>
                    <a:pt x="8594" y="972"/>
                  </a:cubicBezTo>
                  <a:cubicBezTo>
                    <a:pt x="8632" y="1054"/>
                    <a:pt x="8700" y="1087"/>
                    <a:pt x="8771" y="1087"/>
                  </a:cubicBezTo>
                  <a:cubicBezTo>
                    <a:pt x="8937" y="1087"/>
                    <a:pt x="9123" y="904"/>
                    <a:pt x="8997" y="737"/>
                  </a:cubicBezTo>
                  <a:lnTo>
                    <a:pt x="8799" y="473"/>
                  </a:lnTo>
                  <a:cubicBezTo>
                    <a:pt x="8751" y="411"/>
                    <a:pt x="8689" y="384"/>
                    <a:pt x="8630" y="384"/>
                  </a:cubicBezTo>
                  <a:close/>
                  <a:moveTo>
                    <a:pt x="11610" y="753"/>
                  </a:moveTo>
                  <a:cubicBezTo>
                    <a:pt x="11405" y="753"/>
                    <a:pt x="11220" y="1023"/>
                    <a:pt x="11410" y="1210"/>
                  </a:cubicBezTo>
                  <a:lnTo>
                    <a:pt x="11520" y="1324"/>
                  </a:lnTo>
                  <a:cubicBezTo>
                    <a:pt x="11576" y="1380"/>
                    <a:pt x="11639" y="1403"/>
                    <a:pt x="11699" y="1403"/>
                  </a:cubicBezTo>
                  <a:cubicBezTo>
                    <a:pt x="11907" y="1403"/>
                    <a:pt x="12091" y="1132"/>
                    <a:pt x="11901" y="942"/>
                  </a:cubicBezTo>
                  <a:lnTo>
                    <a:pt x="11787" y="832"/>
                  </a:lnTo>
                  <a:cubicBezTo>
                    <a:pt x="11732" y="776"/>
                    <a:pt x="11670" y="753"/>
                    <a:pt x="11610" y="753"/>
                  </a:cubicBezTo>
                  <a:close/>
                  <a:moveTo>
                    <a:pt x="6226" y="715"/>
                  </a:moveTo>
                  <a:cubicBezTo>
                    <a:pt x="6088" y="715"/>
                    <a:pt x="5988" y="906"/>
                    <a:pt x="6097" y="1026"/>
                  </a:cubicBezTo>
                  <a:cubicBezTo>
                    <a:pt x="6196" y="1133"/>
                    <a:pt x="6295" y="1239"/>
                    <a:pt x="6394" y="1349"/>
                  </a:cubicBezTo>
                  <a:cubicBezTo>
                    <a:pt x="6440" y="1400"/>
                    <a:pt x="6493" y="1421"/>
                    <a:pt x="6545" y="1421"/>
                  </a:cubicBezTo>
                  <a:cubicBezTo>
                    <a:pt x="6736" y="1421"/>
                    <a:pt x="6907" y="1133"/>
                    <a:pt x="6676" y="982"/>
                  </a:cubicBezTo>
                  <a:cubicBezTo>
                    <a:pt x="6555" y="902"/>
                    <a:pt x="6434" y="825"/>
                    <a:pt x="6317" y="744"/>
                  </a:cubicBezTo>
                  <a:cubicBezTo>
                    <a:pt x="6286" y="724"/>
                    <a:pt x="6255" y="715"/>
                    <a:pt x="6226" y="715"/>
                  </a:cubicBezTo>
                  <a:close/>
                  <a:moveTo>
                    <a:pt x="3818" y="957"/>
                  </a:moveTo>
                  <a:cubicBezTo>
                    <a:pt x="3609" y="957"/>
                    <a:pt x="3425" y="1212"/>
                    <a:pt x="3625" y="1371"/>
                  </a:cubicBezTo>
                  <a:cubicBezTo>
                    <a:pt x="3721" y="1444"/>
                    <a:pt x="3812" y="1522"/>
                    <a:pt x="3907" y="1595"/>
                  </a:cubicBezTo>
                  <a:cubicBezTo>
                    <a:pt x="3959" y="1636"/>
                    <a:pt x="4015" y="1653"/>
                    <a:pt x="4070" y="1653"/>
                  </a:cubicBezTo>
                  <a:cubicBezTo>
                    <a:pt x="4278" y="1653"/>
                    <a:pt x="4460" y="1399"/>
                    <a:pt x="4259" y="1239"/>
                  </a:cubicBezTo>
                  <a:cubicBezTo>
                    <a:pt x="4168" y="1166"/>
                    <a:pt x="4073" y="1092"/>
                    <a:pt x="3980" y="1016"/>
                  </a:cubicBezTo>
                  <a:cubicBezTo>
                    <a:pt x="3929" y="975"/>
                    <a:pt x="3872" y="957"/>
                    <a:pt x="3818" y="957"/>
                  </a:cubicBezTo>
                  <a:close/>
                  <a:moveTo>
                    <a:pt x="10989" y="1290"/>
                  </a:moveTo>
                  <a:cubicBezTo>
                    <a:pt x="10851" y="1290"/>
                    <a:pt x="10728" y="1470"/>
                    <a:pt x="10856" y="1595"/>
                  </a:cubicBezTo>
                  <a:lnTo>
                    <a:pt x="11135" y="1877"/>
                  </a:lnTo>
                  <a:cubicBezTo>
                    <a:pt x="11172" y="1914"/>
                    <a:pt x="11214" y="1929"/>
                    <a:pt x="11255" y="1929"/>
                  </a:cubicBezTo>
                  <a:cubicBezTo>
                    <a:pt x="11393" y="1929"/>
                    <a:pt x="11516" y="1749"/>
                    <a:pt x="11388" y="1624"/>
                  </a:cubicBezTo>
                  <a:lnTo>
                    <a:pt x="11109" y="1342"/>
                  </a:lnTo>
                  <a:cubicBezTo>
                    <a:pt x="11072" y="1306"/>
                    <a:pt x="11030" y="1290"/>
                    <a:pt x="10989" y="1290"/>
                  </a:cubicBezTo>
                  <a:close/>
                  <a:moveTo>
                    <a:pt x="7498" y="971"/>
                  </a:moveTo>
                  <a:cubicBezTo>
                    <a:pt x="7356" y="971"/>
                    <a:pt x="7218" y="1080"/>
                    <a:pt x="7277" y="1254"/>
                  </a:cubicBezTo>
                  <a:cubicBezTo>
                    <a:pt x="7355" y="1470"/>
                    <a:pt x="7421" y="1694"/>
                    <a:pt x="7527" y="1899"/>
                  </a:cubicBezTo>
                  <a:cubicBezTo>
                    <a:pt x="7583" y="2008"/>
                    <a:pt x="7673" y="2053"/>
                    <a:pt x="7765" y="2053"/>
                  </a:cubicBezTo>
                  <a:cubicBezTo>
                    <a:pt x="7967" y="2053"/>
                    <a:pt x="8179" y="1834"/>
                    <a:pt x="8055" y="1595"/>
                  </a:cubicBezTo>
                  <a:cubicBezTo>
                    <a:pt x="7959" y="1408"/>
                    <a:pt x="7824" y="1243"/>
                    <a:pt x="7703" y="1074"/>
                  </a:cubicBezTo>
                  <a:cubicBezTo>
                    <a:pt x="7654" y="1003"/>
                    <a:pt x="7575" y="971"/>
                    <a:pt x="7498" y="971"/>
                  </a:cubicBezTo>
                  <a:close/>
                  <a:moveTo>
                    <a:pt x="4907" y="1257"/>
                  </a:moveTo>
                  <a:cubicBezTo>
                    <a:pt x="4795" y="1257"/>
                    <a:pt x="4718" y="1369"/>
                    <a:pt x="4711" y="1470"/>
                  </a:cubicBezTo>
                  <a:cubicBezTo>
                    <a:pt x="4684" y="1756"/>
                    <a:pt x="4831" y="1914"/>
                    <a:pt x="5004" y="2119"/>
                  </a:cubicBezTo>
                  <a:cubicBezTo>
                    <a:pt x="5075" y="2203"/>
                    <a:pt x="5159" y="2238"/>
                    <a:pt x="5240" y="2238"/>
                  </a:cubicBezTo>
                  <a:cubicBezTo>
                    <a:pt x="5500" y="2238"/>
                    <a:pt x="5740" y="1879"/>
                    <a:pt x="5513" y="1613"/>
                  </a:cubicBezTo>
                  <a:cubicBezTo>
                    <a:pt x="5334" y="1404"/>
                    <a:pt x="5205" y="1280"/>
                    <a:pt x="4923" y="1258"/>
                  </a:cubicBezTo>
                  <a:cubicBezTo>
                    <a:pt x="4917" y="1257"/>
                    <a:pt x="4912" y="1257"/>
                    <a:pt x="4907" y="1257"/>
                  </a:cubicBezTo>
                  <a:close/>
                  <a:moveTo>
                    <a:pt x="9930" y="1237"/>
                  </a:moveTo>
                  <a:cubicBezTo>
                    <a:pt x="9746" y="1237"/>
                    <a:pt x="9585" y="1471"/>
                    <a:pt x="9756" y="1628"/>
                  </a:cubicBezTo>
                  <a:cubicBezTo>
                    <a:pt x="9961" y="1818"/>
                    <a:pt x="10163" y="2006"/>
                    <a:pt x="10369" y="2196"/>
                  </a:cubicBezTo>
                  <a:cubicBezTo>
                    <a:pt x="10417" y="2240"/>
                    <a:pt x="10471" y="2259"/>
                    <a:pt x="10523" y="2259"/>
                  </a:cubicBezTo>
                  <a:cubicBezTo>
                    <a:pt x="10707" y="2259"/>
                    <a:pt x="10870" y="2024"/>
                    <a:pt x="10699" y="1866"/>
                  </a:cubicBezTo>
                  <a:cubicBezTo>
                    <a:pt x="10493" y="1676"/>
                    <a:pt x="10288" y="1488"/>
                    <a:pt x="10086" y="1302"/>
                  </a:cubicBezTo>
                  <a:cubicBezTo>
                    <a:pt x="10037" y="1256"/>
                    <a:pt x="9983" y="1237"/>
                    <a:pt x="9930" y="1237"/>
                  </a:cubicBezTo>
                  <a:close/>
                  <a:moveTo>
                    <a:pt x="12550" y="2060"/>
                  </a:moveTo>
                  <a:cubicBezTo>
                    <a:pt x="12227" y="2060"/>
                    <a:pt x="12227" y="2559"/>
                    <a:pt x="12550" y="2559"/>
                  </a:cubicBezTo>
                  <a:cubicBezTo>
                    <a:pt x="12873" y="2559"/>
                    <a:pt x="12877" y="2060"/>
                    <a:pt x="12550" y="2060"/>
                  </a:cubicBezTo>
                  <a:close/>
                  <a:moveTo>
                    <a:pt x="13456" y="1975"/>
                  </a:moveTo>
                  <a:cubicBezTo>
                    <a:pt x="13373" y="1975"/>
                    <a:pt x="13302" y="2080"/>
                    <a:pt x="13375" y="2160"/>
                  </a:cubicBezTo>
                  <a:cubicBezTo>
                    <a:pt x="13522" y="2310"/>
                    <a:pt x="13669" y="2464"/>
                    <a:pt x="13815" y="2614"/>
                  </a:cubicBezTo>
                  <a:cubicBezTo>
                    <a:pt x="13840" y="2641"/>
                    <a:pt x="13869" y="2652"/>
                    <a:pt x="13897" y="2652"/>
                  </a:cubicBezTo>
                  <a:cubicBezTo>
                    <a:pt x="13993" y="2652"/>
                    <a:pt x="14082" y="2523"/>
                    <a:pt x="13991" y="2438"/>
                  </a:cubicBezTo>
                  <a:cubicBezTo>
                    <a:pt x="13837" y="2295"/>
                    <a:pt x="13683" y="2152"/>
                    <a:pt x="13529" y="2006"/>
                  </a:cubicBezTo>
                  <a:cubicBezTo>
                    <a:pt x="13506" y="1984"/>
                    <a:pt x="13480" y="1975"/>
                    <a:pt x="13456" y="1975"/>
                  </a:cubicBezTo>
                  <a:close/>
                  <a:moveTo>
                    <a:pt x="6897" y="2239"/>
                  </a:moveTo>
                  <a:cubicBezTo>
                    <a:pt x="6811" y="2239"/>
                    <a:pt x="6724" y="2340"/>
                    <a:pt x="6783" y="2427"/>
                  </a:cubicBezTo>
                  <a:cubicBezTo>
                    <a:pt x="6834" y="2508"/>
                    <a:pt x="6885" y="2585"/>
                    <a:pt x="6933" y="2662"/>
                  </a:cubicBezTo>
                  <a:cubicBezTo>
                    <a:pt x="6965" y="2711"/>
                    <a:pt x="7008" y="2731"/>
                    <a:pt x="7050" y="2731"/>
                  </a:cubicBezTo>
                  <a:cubicBezTo>
                    <a:pt x="7157" y="2731"/>
                    <a:pt x="7257" y="2603"/>
                    <a:pt x="7160" y="2490"/>
                  </a:cubicBezTo>
                  <a:cubicBezTo>
                    <a:pt x="7098" y="2416"/>
                    <a:pt x="7039" y="2346"/>
                    <a:pt x="6977" y="2277"/>
                  </a:cubicBezTo>
                  <a:cubicBezTo>
                    <a:pt x="6954" y="2250"/>
                    <a:pt x="6925" y="2239"/>
                    <a:pt x="6897" y="2239"/>
                  </a:cubicBezTo>
                  <a:close/>
                  <a:moveTo>
                    <a:pt x="2410" y="2001"/>
                  </a:moveTo>
                  <a:cubicBezTo>
                    <a:pt x="2259" y="2001"/>
                    <a:pt x="2132" y="2191"/>
                    <a:pt x="2264" y="2336"/>
                  </a:cubicBezTo>
                  <a:lnTo>
                    <a:pt x="2587" y="2684"/>
                  </a:lnTo>
                  <a:cubicBezTo>
                    <a:pt x="2631" y="2731"/>
                    <a:pt x="2681" y="2751"/>
                    <a:pt x="2730" y="2751"/>
                  </a:cubicBezTo>
                  <a:cubicBezTo>
                    <a:pt x="2896" y="2751"/>
                    <a:pt x="3050" y="2527"/>
                    <a:pt x="2892" y="2383"/>
                  </a:cubicBezTo>
                  <a:cubicBezTo>
                    <a:pt x="2778" y="2273"/>
                    <a:pt x="2660" y="2167"/>
                    <a:pt x="2543" y="2057"/>
                  </a:cubicBezTo>
                  <a:cubicBezTo>
                    <a:pt x="2501" y="2018"/>
                    <a:pt x="2454" y="2001"/>
                    <a:pt x="2410" y="2001"/>
                  </a:cubicBezTo>
                  <a:close/>
                  <a:moveTo>
                    <a:pt x="3844" y="2146"/>
                  </a:moveTo>
                  <a:cubicBezTo>
                    <a:pt x="3774" y="2146"/>
                    <a:pt x="3704" y="2164"/>
                    <a:pt x="3643" y="2204"/>
                  </a:cubicBezTo>
                  <a:cubicBezTo>
                    <a:pt x="3628" y="2211"/>
                    <a:pt x="3628" y="2214"/>
                    <a:pt x="3633" y="2214"/>
                  </a:cubicBezTo>
                  <a:cubicBezTo>
                    <a:pt x="3577" y="2233"/>
                    <a:pt x="3530" y="2262"/>
                    <a:pt x="3511" y="2324"/>
                  </a:cubicBezTo>
                  <a:cubicBezTo>
                    <a:pt x="3527" y="2305"/>
                    <a:pt x="3537" y="2295"/>
                    <a:pt x="3545" y="2285"/>
                  </a:cubicBezTo>
                  <a:lnTo>
                    <a:pt x="3545" y="2285"/>
                  </a:lnTo>
                  <a:cubicBezTo>
                    <a:pt x="3527" y="2309"/>
                    <a:pt x="3510" y="2330"/>
                    <a:pt x="3489" y="2354"/>
                  </a:cubicBezTo>
                  <a:cubicBezTo>
                    <a:pt x="3435" y="2453"/>
                    <a:pt x="3423" y="2570"/>
                    <a:pt x="3449" y="2680"/>
                  </a:cubicBezTo>
                  <a:cubicBezTo>
                    <a:pt x="3496" y="2878"/>
                    <a:pt x="3628" y="3043"/>
                    <a:pt x="3809" y="3131"/>
                  </a:cubicBezTo>
                  <a:cubicBezTo>
                    <a:pt x="3871" y="3163"/>
                    <a:pt x="3939" y="3178"/>
                    <a:pt x="4007" y="3178"/>
                  </a:cubicBezTo>
                  <a:cubicBezTo>
                    <a:pt x="4275" y="3178"/>
                    <a:pt x="4541" y="2949"/>
                    <a:pt x="4439" y="2647"/>
                  </a:cubicBezTo>
                  <a:cubicBezTo>
                    <a:pt x="4369" y="2446"/>
                    <a:pt x="4263" y="2306"/>
                    <a:pt x="4068" y="2204"/>
                  </a:cubicBezTo>
                  <a:cubicBezTo>
                    <a:pt x="3999" y="2167"/>
                    <a:pt x="3921" y="2146"/>
                    <a:pt x="3844" y="2146"/>
                  </a:cubicBezTo>
                  <a:close/>
                  <a:moveTo>
                    <a:pt x="9537" y="2574"/>
                  </a:moveTo>
                  <a:cubicBezTo>
                    <a:pt x="9354" y="2574"/>
                    <a:pt x="9172" y="2765"/>
                    <a:pt x="9309" y="2940"/>
                  </a:cubicBezTo>
                  <a:cubicBezTo>
                    <a:pt x="9408" y="3069"/>
                    <a:pt x="9507" y="3194"/>
                    <a:pt x="9602" y="3322"/>
                  </a:cubicBezTo>
                  <a:cubicBezTo>
                    <a:pt x="9657" y="3392"/>
                    <a:pt x="9731" y="3422"/>
                    <a:pt x="9803" y="3422"/>
                  </a:cubicBezTo>
                  <a:cubicBezTo>
                    <a:pt x="9968" y="3422"/>
                    <a:pt x="10123" y="3266"/>
                    <a:pt x="10005" y="3087"/>
                  </a:cubicBezTo>
                  <a:cubicBezTo>
                    <a:pt x="9917" y="2955"/>
                    <a:pt x="9829" y="2820"/>
                    <a:pt x="9741" y="2688"/>
                  </a:cubicBezTo>
                  <a:cubicBezTo>
                    <a:pt x="9689" y="2607"/>
                    <a:pt x="9613" y="2574"/>
                    <a:pt x="9537" y="2574"/>
                  </a:cubicBezTo>
                  <a:close/>
                  <a:moveTo>
                    <a:pt x="11381" y="3083"/>
                  </a:moveTo>
                  <a:cubicBezTo>
                    <a:pt x="11243" y="3083"/>
                    <a:pt x="11121" y="3261"/>
                    <a:pt x="11249" y="3388"/>
                  </a:cubicBezTo>
                  <a:lnTo>
                    <a:pt x="11359" y="3498"/>
                  </a:lnTo>
                  <a:cubicBezTo>
                    <a:pt x="11397" y="3536"/>
                    <a:pt x="11439" y="3552"/>
                    <a:pt x="11480" y="3552"/>
                  </a:cubicBezTo>
                  <a:cubicBezTo>
                    <a:pt x="11618" y="3552"/>
                    <a:pt x="11739" y="3373"/>
                    <a:pt x="11611" y="3248"/>
                  </a:cubicBezTo>
                  <a:lnTo>
                    <a:pt x="11501" y="3135"/>
                  </a:lnTo>
                  <a:cubicBezTo>
                    <a:pt x="11464" y="3098"/>
                    <a:pt x="11422" y="3083"/>
                    <a:pt x="11381" y="3083"/>
                  </a:cubicBezTo>
                  <a:close/>
                  <a:moveTo>
                    <a:pt x="14072" y="3175"/>
                  </a:moveTo>
                  <a:cubicBezTo>
                    <a:pt x="13961" y="3175"/>
                    <a:pt x="13863" y="3318"/>
                    <a:pt x="13966" y="3417"/>
                  </a:cubicBezTo>
                  <a:lnTo>
                    <a:pt x="14245" y="3700"/>
                  </a:lnTo>
                  <a:cubicBezTo>
                    <a:pt x="14274" y="3729"/>
                    <a:pt x="14308" y="3741"/>
                    <a:pt x="14340" y="3741"/>
                  </a:cubicBezTo>
                  <a:cubicBezTo>
                    <a:pt x="14450" y="3741"/>
                    <a:pt x="14548" y="3597"/>
                    <a:pt x="14446" y="3498"/>
                  </a:cubicBezTo>
                  <a:lnTo>
                    <a:pt x="14167" y="3216"/>
                  </a:lnTo>
                  <a:cubicBezTo>
                    <a:pt x="14137" y="3187"/>
                    <a:pt x="14104" y="3175"/>
                    <a:pt x="14072" y="3175"/>
                  </a:cubicBezTo>
                  <a:close/>
                  <a:moveTo>
                    <a:pt x="8308" y="2776"/>
                  </a:moveTo>
                  <a:cubicBezTo>
                    <a:pt x="8090" y="2776"/>
                    <a:pt x="7887" y="3081"/>
                    <a:pt x="8077" y="3307"/>
                  </a:cubicBezTo>
                  <a:cubicBezTo>
                    <a:pt x="8143" y="3384"/>
                    <a:pt x="8187" y="3472"/>
                    <a:pt x="8223" y="3568"/>
                  </a:cubicBezTo>
                  <a:cubicBezTo>
                    <a:pt x="8274" y="3711"/>
                    <a:pt x="8397" y="3773"/>
                    <a:pt x="8519" y="3773"/>
                  </a:cubicBezTo>
                  <a:cubicBezTo>
                    <a:pt x="8706" y="3773"/>
                    <a:pt x="8890" y="3628"/>
                    <a:pt x="8810" y="3406"/>
                  </a:cubicBezTo>
                  <a:cubicBezTo>
                    <a:pt x="8737" y="3204"/>
                    <a:pt x="8641" y="3040"/>
                    <a:pt x="8506" y="2878"/>
                  </a:cubicBezTo>
                  <a:cubicBezTo>
                    <a:pt x="8446" y="2806"/>
                    <a:pt x="8377" y="2776"/>
                    <a:pt x="8308" y="2776"/>
                  </a:cubicBezTo>
                  <a:close/>
                  <a:moveTo>
                    <a:pt x="6319" y="3232"/>
                  </a:moveTo>
                  <a:cubicBezTo>
                    <a:pt x="6283" y="3232"/>
                    <a:pt x="6248" y="3243"/>
                    <a:pt x="6225" y="3274"/>
                  </a:cubicBezTo>
                  <a:cubicBezTo>
                    <a:pt x="6126" y="3399"/>
                    <a:pt x="6067" y="3516"/>
                    <a:pt x="6115" y="3681"/>
                  </a:cubicBezTo>
                  <a:cubicBezTo>
                    <a:pt x="6170" y="3890"/>
                    <a:pt x="6346" y="3967"/>
                    <a:pt x="6533" y="4041"/>
                  </a:cubicBezTo>
                  <a:cubicBezTo>
                    <a:pt x="6559" y="4050"/>
                    <a:pt x="6586" y="4055"/>
                    <a:pt x="6613" y="4055"/>
                  </a:cubicBezTo>
                  <a:cubicBezTo>
                    <a:pt x="6813" y="4055"/>
                    <a:pt x="6979" y="3794"/>
                    <a:pt x="6859" y="3619"/>
                  </a:cubicBezTo>
                  <a:cubicBezTo>
                    <a:pt x="6783" y="3509"/>
                    <a:pt x="6749" y="3399"/>
                    <a:pt x="6636" y="3318"/>
                  </a:cubicBezTo>
                  <a:cubicBezTo>
                    <a:pt x="6548" y="3260"/>
                    <a:pt x="6463" y="3256"/>
                    <a:pt x="6364" y="3238"/>
                  </a:cubicBezTo>
                  <a:cubicBezTo>
                    <a:pt x="6350" y="3234"/>
                    <a:pt x="6335" y="3232"/>
                    <a:pt x="6319" y="3232"/>
                  </a:cubicBezTo>
                  <a:close/>
                  <a:moveTo>
                    <a:pt x="2689" y="3420"/>
                  </a:moveTo>
                  <a:cubicBezTo>
                    <a:pt x="2507" y="3420"/>
                    <a:pt x="2333" y="3597"/>
                    <a:pt x="2470" y="3780"/>
                  </a:cubicBezTo>
                  <a:lnTo>
                    <a:pt x="2635" y="4004"/>
                  </a:lnTo>
                  <a:cubicBezTo>
                    <a:pt x="2692" y="4079"/>
                    <a:pt x="2770" y="4110"/>
                    <a:pt x="2847" y="4110"/>
                  </a:cubicBezTo>
                  <a:cubicBezTo>
                    <a:pt x="3030" y="4110"/>
                    <a:pt x="3206" y="3932"/>
                    <a:pt x="3071" y="3751"/>
                  </a:cubicBezTo>
                  <a:lnTo>
                    <a:pt x="2902" y="3527"/>
                  </a:lnTo>
                  <a:cubicBezTo>
                    <a:pt x="2845" y="3451"/>
                    <a:pt x="2766" y="3420"/>
                    <a:pt x="2689" y="3420"/>
                  </a:cubicBezTo>
                  <a:close/>
                  <a:moveTo>
                    <a:pt x="5097" y="3352"/>
                  </a:moveTo>
                  <a:cubicBezTo>
                    <a:pt x="4891" y="3352"/>
                    <a:pt x="4736" y="3644"/>
                    <a:pt x="4963" y="3817"/>
                  </a:cubicBezTo>
                  <a:cubicBezTo>
                    <a:pt x="5080" y="3905"/>
                    <a:pt x="5195" y="3997"/>
                    <a:pt x="5312" y="4085"/>
                  </a:cubicBezTo>
                  <a:cubicBezTo>
                    <a:pt x="5349" y="4112"/>
                    <a:pt x="5387" y="4124"/>
                    <a:pt x="5425" y="4124"/>
                  </a:cubicBezTo>
                  <a:cubicBezTo>
                    <a:pt x="5600" y="4124"/>
                    <a:pt x="5751" y="3863"/>
                    <a:pt x="5594" y="3718"/>
                  </a:cubicBezTo>
                  <a:cubicBezTo>
                    <a:pt x="5484" y="3619"/>
                    <a:pt x="5378" y="3524"/>
                    <a:pt x="5268" y="3424"/>
                  </a:cubicBezTo>
                  <a:cubicBezTo>
                    <a:pt x="5212" y="3374"/>
                    <a:pt x="5152" y="3352"/>
                    <a:pt x="5097" y="3352"/>
                  </a:cubicBezTo>
                  <a:close/>
                  <a:moveTo>
                    <a:pt x="1449" y="3678"/>
                  </a:moveTo>
                  <a:cubicBezTo>
                    <a:pt x="1361" y="3678"/>
                    <a:pt x="1283" y="3772"/>
                    <a:pt x="1315" y="3861"/>
                  </a:cubicBezTo>
                  <a:cubicBezTo>
                    <a:pt x="1362" y="4000"/>
                    <a:pt x="1392" y="4074"/>
                    <a:pt x="1521" y="4158"/>
                  </a:cubicBezTo>
                  <a:cubicBezTo>
                    <a:pt x="1551" y="4179"/>
                    <a:pt x="1584" y="4188"/>
                    <a:pt x="1615" y="4188"/>
                  </a:cubicBezTo>
                  <a:cubicBezTo>
                    <a:pt x="1752" y="4188"/>
                    <a:pt x="1877" y="4021"/>
                    <a:pt x="1788" y="3890"/>
                  </a:cubicBezTo>
                  <a:cubicBezTo>
                    <a:pt x="1704" y="3762"/>
                    <a:pt x="1634" y="3733"/>
                    <a:pt x="1491" y="3685"/>
                  </a:cubicBezTo>
                  <a:cubicBezTo>
                    <a:pt x="1477" y="3680"/>
                    <a:pt x="1463" y="3678"/>
                    <a:pt x="1449" y="3678"/>
                  </a:cubicBezTo>
                  <a:close/>
                  <a:moveTo>
                    <a:pt x="12713" y="3501"/>
                  </a:moveTo>
                  <a:cubicBezTo>
                    <a:pt x="12473" y="3501"/>
                    <a:pt x="12311" y="3892"/>
                    <a:pt x="12565" y="4085"/>
                  </a:cubicBezTo>
                  <a:lnTo>
                    <a:pt x="12792" y="4254"/>
                  </a:lnTo>
                  <a:cubicBezTo>
                    <a:pt x="12847" y="4295"/>
                    <a:pt x="12901" y="4312"/>
                    <a:pt x="12952" y="4312"/>
                  </a:cubicBezTo>
                  <a:cubicBezTo>
                    <a:pt x="13192" y="4312"/>
                    <a:pt x="13354" y="3919"/>
                    <a:pt x="13097" y="3725"/>
                  </a:cubicBezTo>
                  <a:lnTo>
                    <a:pt x="12873" y="3560"/>
                  </a:lnTo>
                  <a:cubicBezTo>
                    <a:pt x="12819" y="3519"/>
                    <a:pt x="12764" y="3501"/>
                    <a:pt x="12713" y="3501"/>
                  </a:cubicBezTo>
                  <a:close/>
                  <a:moveTo>
                    <a:pt x="9973" y="4008"/>
                  </a:moveTo>
                  <a:cubicBezTo>
                    <a:pt x="9697" y="4008"/>
                    <a:pt x="9518" y="4495"/>
                    <a:pt x="9892" y="4616"/>
                  </a:cubicBezTo>
                  <a:cubicBezTo>
                    <a:pt x="9932" y="4628"/>
                    <a:pt x="9973" y="4643"/>
                    <a:pt x="10009" y="4653"/>
                  </a:cubicBezTo>
                  <a:cubicBezTo>
                    <a:pt x="10042" y="4663"/>
                    <a:pt x="10073" y="4668"/>
                    <a:pt x="10102" y="4668"/>
                  </a:cubicBezTo>
                  <a:cubicBezTo>
                    <a:pt x="10362" y="4668"/>
                    <a:pt x="10464" y="4287"/>
                    <a:pt x="10233" y="4132"/>
                  </a:cubicBezTo>
                  <a:cubicBezTo>
                    <a:pt x="10196" y="4107"/>
                    <a:pt x="10163" y="4085"/>
                    <a:pt x="10127" y="4059"/>
                  </a:cubicBezTo>
                  <a:cubicBezTo>
                    <a:pt x="10074" y="4024"/>
                    <a:pt x="10022" y="4008"/>
                    <a:pt x="9973" y="4008"/>
                  </a:cubicBezTo>
                  <a:close/>
                  <a:moveTo>
                    <a:pt x="11273" y="4617"/>
                  </a:moveTo>
                  <a:cubicBezTo>
                    <a:pt x="11067" y="4617"/>
                    <a:pt x="10883" y="4885"/>
                    <a:pt x="11073" y="5075"/>
                  </a:cubicBezTo>
                  <a:lnTo>
                    <a:pt x="11241" y="5244"/>
                  </a:lnTo>
                  <a:cubicBezTo>
                    <a:pt x="11297" y="5299"/>
                    <a:pt x="11360" y="5323"/>
                    <a:pt x="11420" y="5323"/>
                  </a:cubicBezTo>
                  <a:cubicBezTo>
                    <a:pt x="11627" y="5323"/>
                    <a:pt x="11809" y="5052"/>
                    <a:pt x="11619" y="4863"/>
                  </a:cubicBezTo>
                  <a:lnTo>
                    <a:pt x="11454" y="4697"/>
                  </a:lnTo>
                  <a:cubicBezTo>
                    <a:pt x="11398" y="4641"/>
                    <a:pt x="11334" y="4617"/>
                    <a:pt x="11273" y="4617"/>
                  </a:cubicBezTo>
                  <a:close/>
                  <a:moveTo>
                    <a:pt x="8246" y="4522"/>
                  </a:moveTo>
                  <a:cubicBezTo>
                    <a:pt x="7987" y="4522"/>
                    <a:pt x="7766" y="4830"/>
                    <a:pt x="8007" y="5056"/>
                  </a:cubicBezTo>
                  <a:cubicBezTo>
                    <a:pt x="8194" y="5232"/>
                    <a:pt x="8355" y="5420"/>
                    <a:pt x="8609" y="5496"/>
                  </a:cubicBezTo>
                  <a:cubicBezTo>
                    <a:pt x="8639" y="5506"/>
                    <a:pt x="8668" y="5510"/>
                    <a:pt x="8696" y="5510"/>
                  </a:cubicBezTo>
                  <a:cubicBezTo>
                    <a:pt x="8900" y="5510"/>
                    <a:pt x="9018" y="5266"/>
                    <a:pt x="8931" y="5078"/>
                  </a:cubicBezTo>
                  <a:cubicBezTo>
                    <a:pt x="8836" y="4866"/>
                    <a:pt x="8638" y="4745"/>
                    <a:pt x="8462" y="4602"/>
                  </a:cubicBezTo>
                  <a:cubicBezTo>
                    <a:pt x="8393" y="4546"/>
                    <a:pt x="8318" y="4522"/>
                    <a:pt x="8246" y="4522"/>
                  </a:cubicBezTo>
                  <a:close/>
                  <a:moveTo>
                    <a:pt x="6728" y="4695"/>
                  </a:moveTo>
                  <a:cubicBezTo>
                    <a:pt x="6536" y="4695"/>
                    <a:pt x="6356" y="4952"/>
                    <a:pt x="6540" y="5122"/>
                  </a:cubicBezTo>
                  <a:cubicBezTo>
                    <a:pt x="6676" y="5251"/>
                    <a:pt x="6812" y="5376"/>
                    <a:pt x="6944" y="5501"/>
                  </a:cubicBezTo>
                  <a:cubicBezTo>
                    <a:pt x="6994" y="5547"/>
                    <a:pt x="7049" y="5567"/>
                    <a:pt x="7102" y="5567"/>
                  </a:cubicBezTo>
                  <a:cubicBezTo>
                    <a:pt x="7280" y="5567"/>
                    <a:pt x="7432" y="5341"/>
                    <a:pt x="7274" y="5174"/>
                  </a:cubicBezTo>
                  <a:cubicBezTo>
                    <a:pt x="7149" y="5039"/>
                    <a:pt x="7021" y="4902"/>
                    <a:pt x="6893" y="4770"/>
                  </a:cubicBezTo>
                  <a:cubicBezTo>
                    <a:pt x="6843" y="4717"/>
                    <a:pt x="6785" y="4695"/>
                    <a:pt x="6728" y="4695"/>
                  </a:cubicBezTo>
                  <a:close/>
                  <a:moveTo>
                    <a:pt x="566" y="4988"/>
                  </a:moveTo>
                  <a:cubicBezTo>
                    <a:pt x="387" y="4988"/>
                    <a:pt x="227" y="5222"/>
                    <a:pt x="391" y="5386"/>
                  </a:cubicBezTo>
                  <a:lnTo>
                    <a:pt x="560" y="5555"/>
                  </a:lnTo>
                  <a:cubicBezTo>
                    <a:pt x="607" y="5603"/>
                    <a:pt x="660" y="5623"/>
                    <a:pt x="712" y="5623"/>
                  </a:cubicBezTo>
                  <a:cubicBezTo>
                    <a:pt x="890" y="5623"/>
                    <a:pt x="1050" y="5390"/>
                    <a:pt x="886" y="5225"/>
                  </a:cubicBezTo>
                  <a:lnTo>
                    <a:pt x="721" y="5056"/>
                  </a:lnTo>
                  <a:cubicBezTo>
                    <a:pt x="672" y="5008"/>
                    <a:pt x="618" y="4988"/>
                    <a:pt x="566" y="4988"/>
                  </a:cubicBezTo>
                  <a:close/>
                  <a:moveTo>
                    <a:pt x="4423" y="4513"/>
                  </a:moveTo>
                  <a:cubicBezTo>
                    <a:pt x="4251" y="4513"/>
                    <a:pt x="4081" y="4669"/>
                    <a:pt x="4212" y="4844"/>
                  </a:cubicBezTo>
                  <a:cubicBezTo>
                    <a:pt x="4373" y="5064"/>
                    <a:pt x="4535" y="5281"/>
                    <a:pt x="4696" y="5501"/>
                  </a:cubicBezTo>
                  <a:cubicBezTo>
                    <a:pt x="4777" y="5611"/>
                    <a:pt x="4877" y="5655"/>
                    <a:pt x="4974" y="5655"/>
                  </a:cubicBezTo>
                  <a:cubicBezTo>
                    <a:pt x="5246" y="5655"/>
                    <a:pt x="5492" y="5303"/>
                    <a:pt x="5227" y="5090"/>
                  </a:cubicBezTo>
                  <a:cubicBezTo>
                    <a:pt x="5011" y="4914"/>
                    <a:pt x="4794" y="4738"/>
                    <a:pt x="4579" y="4565"/>
                  </a:cubicBezTo>
                  <a:cubicBezTo>
                    <a:pt x="4533" y="4529"/>
                    <a:pt x="4478" y="4513"/>
                    <a:pt x="4423" y="4513"/>
                  </a:cubicBezTo>
                  <a:close/>
                  <a:moveTo>
                    <a:pt x="14471" y="4935"/>
                  </a:moveTo>
                  <a:cubicBezTo>
                    <a:pt x="14255" y="4935"/>
                    <a:pt x="14109" y="5250"/>
                    <a:pt x="14343" y="5364"/>
                  </a:cubicBezTo>
                  <a:cubicBezTo>
                    <a:pt x="14546" y="5464"/>
                    <a:pt x="14700" y="5596"/>
                    <a:pt x="14817" y="5787"/>
                  </a:cubicBezTo>
                  <a:cubicBezTo>
                    <a:pt x="14864" y="5865"/>
                    <a:pt x="14934" y="5897"/>
                    <a:pt x="15005" y="5897"/>
                  </a:cubicBezTo>
                  <a:cubicBezTo>
                    <a:pt x="15165" y="5897"/>
                    <a:pt x="15327" y="5730"/>
                    <a:pt x="15220" y="5552"/>
                  </a:cubicBezTo>
                  <a:cubicBezTo>
                    <a:pt x="15062" y="5295"/>
                    <a:pt x="14846" y="5093"/>
                    <a:pt x="14578" y="4961"/>
                  </a:cubicBezTo>
                  <a:cubicBezTo>
                    <a:pt x="14541" y="4943"/>
                    <a:pt x="14505" y="4935"/>
                    <a:pt x="14471" y="4935"/>
                  </a:cubicBezTo>
                  <a:close/>
                  <a:moveTo>
                    <a:pt x="2412" y="5113"/>
                  </a:moveTo>
                  <a:cubicBezTo>
                    <a:pt x="2263" y="5113"/>
                    <a:pt x="2117" y="5305"/>
                    <a:pt x="2220" y="5442"/>
                  </a:cubicBezTo>
                  <a:cubicBezTo>
                    <a:pt x="2364" y="5633"/>
                    <a:pt x="2470" y="5809"/>
                    <a:pt x="2690" y="5911"/>
                  </a:cubicBezTo>
                  <a:cubicBezTo>
                    <a:pt x="2726" y="5927"/>
                    <a:pt x="2761" y="5935"/>
                    <a:pt x="2795" y="5935"/>
                  </a:cubicBezTo>
                  <a:cubicBezTo>
                    <a:pt x="2946" y="5935"/>
                    <a:pt x="3058" y="5780"/>
                    <a:pt x="2983" y="5618"/>
                  </a:cubicBezTo>
                  <a:cubicBezTo>
                    <a:pt x="2880" y="5398"/>
                    <a:pt x="2701" y="5291"/>
                    <a:pt x="2514" y="5149"/>
                  </a:cubicBezTo>
                  <a:cubicBezTo>
                    <a:pt x="2482" y="5124"/>
                    <a:pt x="2447" y="5113"/>
                    <a:pt x="2412" y="5113"/>
                  </a:cubicBezTo>
                  <a:close/>
                  <a:moveTo>
                    <a:pt x="3647" y="5489"/>
                  </a:moveTo>
                  <a:cubicBezTo>
                    <a:pt x="3510" y="5489"/>
                    <a:pt x="3378" y="5676"/>
                    <a:pt x="3511" y="5797"/>
                  </a:cubicBezTo>
                  <a:cubicBezTo>
                    <a:pt x="3611" y="5885"/>
                    <a:pt x="3706" y="5973"/>
                    <a:pt x="3804" y="6065"/>
                  </a:cubicBezTo>
                  <a:cubicBezTo>
                    <a:pt x="3839" y="6096"/>
                    <a:pt x="3877" y="6110"/>
                    <a:pt x="3913" y="6110"/>
                  </a:cubicBezTo>
                  <a:cubicBezTo>
                    <a:pt x="4037" y="6110"/>
                    <a:pt x="4140" y="5953"/>
                    <a:pt x="4032" y="5834"/>
                  </a:cubicBezTo>
                  <a:lnTo>
                    <a:pt x="3765" y="5545"/>
                  </a:lnTo>
                  <a:cubicBezTo>
                    <a:pt x="3730" y="5505"/>
                    <a:pt x="3688" y="5489"/>
                    <a:pt x="3647" y="5489"/>
                  </a:cubicBezTo>
                  <a:close/>
                  <a:moveTo>
                    <a:pt x="10195" y="5536"/>
                  </a:moveTo>
                  <a:cubicBezTo>
                    <a:pt x="10009" y="5536"/>
                    <a:pt x="9869" y="5844"/>
                    <a:pt x="10079" y="5980"/>
                  </a:cubicBezTo>
                  <a:cubicBezTo>
                    <a:pt x="10215" y="6068"/>
                    <a:pt x="10347" y="6161"/>
                    <a:pt x="10482" y="6249"/>
                  </a:cubicBezTo>
                  <a:cubicBezTo>
                    <a:pt x="10522" y="6275"/>
                    <a:pt x="10560" y="6286"/>
                    <a:pt x="10596" y="6286"/>
                  </a:cubicBezTo>
                  <a:cubicBezTo>
                    <a:pt x="10771" y="6286"/>
                    <a:pt x="10875" y="6012"/>
                    <a:pt x="10699" y="5878"/>
                  </a:cubicBezTo>
                  <a:cubicBezTo>
                    <a:pt x="10570" y="5779"/>
                    <a:pt x="10442" y="5680"/>
                    <a:pt x="10313" y="5581"/>
                  </a:cubicBezTo>
                  <a:cubicBezTo>
                    <a:pt x="10274" y="5550"/>
                    <a:pt x="10233" y="5536"/>
                    <a:pt x="10195" y="5536"/>
                  </a:cubicBezTo>
                  <a:close/>
                  <a:moveTo>
                    <a:pt x="12944" y="5567"/>
                  </a:moveTo>
                  <a:cubicBezTo>
                    <a:pt x="12803" y="5567"/>
                    <a:pt x="12713" y="5773"/>
                    <a:pt x="12862" y="5867"/>
                  </a:cubicBezTo>
                  <a:cubicBezTo>
                    <a:pt x="13082" y="6002"/>
                    <a:pt x="13306" y="6139"/>
                    <a:pt x="13526" y="6274"/>
                  </a:cubicBezTo>
                  <a:cubicBezTo>
                    <a:pt x="13556" y="6293"/>
                    <a:pt x="13587" y="6301"/>
                    <a:pt x="13615" y="6301"/>
                  </a:cubicBezTo>
                  <a:cubicBezTo>
                    <a:pt x="13771" y="6301"/>
                    <a:pt x="13876" y="6059"/>
                    <a:pt x="13705" y="5966"/>
                  </a:cubicBezTo>
                  <a:cubicBezTo>
                    <a:pt x="13478" y="5841"/>
                    <a:pt x="13251" y="5713"/>
                    <a:pt x="13023" y="5589"/>
                  </a:cubicBezTo>
                  <a:cubicBezTo>
                    <a:pt x="12996" y="5573"/>
                    <a:pt x="12969" y="5567"/>
                    <a:pt x="12944" y="5567"/>
                  </a:cubicBezTo>
                  <a:close/>
                  <a:moveTo>
                    <a:pt x="5987" y="5746"/>
                  </a:moveTo>
                  <a:cubicBezTo>
                    <a:pt x="5859" y="5746"/>
                    <a:pt x="5736" y="5847"/>
                    <a:pt x="5781" y="6007"/>
                  </a:cubicBezTo>
                  <a:cubicBezTo>
                    <a:pt x="5855" y="6256"/>
                    <a:pt x="5972" y="6432"/>
                    <a:pt x="6203" y="6557"/>
                  </a:cubicBezTo>
                  <a:cubicBezTo>
                    <a:pt x="6239" y="6576"/>
                    <a:pt x="6277" y="6585"/>
                    <a:pt x="6315" y="6585"/>
                  </a:cubicBezTo>
                  <a:cubicBezTo>
                    <a:pt x="6520" y="6585"/>
                    <a:pt x="6703" y="6322"/>
                    <a:pt x="6507" y="6164"/>
                  </a:cubicBezTo>
                  <a:cubicBezTo>
                    <a:pt x="6394" y="6073"/>
                    <a:pt x="6258" y="5963"/>
                    <a:pt x="6174" y="5841"/>
                  </a:cubicBezTo>
                  <a:cubicBezTo>
                    <a:pt x="6127" y="5776"/>
                    <a:pt x="6056" y="5746"/>
                    <a:pt x="5987" y="5746"/>
                  </a:cubicBezTo>
                  <a:close/>
                  <a:moveTo>
                    <a:pt x="15743" y="6041"/>
                  </a:moveTo>
                  <a:cubicBezTo>
                    <a:pt x="15602" y="6041"/>
                    <a:pt x="15508" y="6273"/>
                    <a:pt x="15656" y="6384"/>
                  </a:cubicBezTo>
                  <a:lnTo>
                    <a:pt x="15880" y="6552"/>
                  </a:lnTo>
                  <a:cubicBezTo>
                    <a:pt x="15912" y="6576"/>
                    <a:pt x="15945" y="6586"/>
                    <a:pt x="15975" y="6586"/>
                  </a:cubicBezTo>
                  <a:cubicBezTo>
                    <a:pt x="16118" y="6586"/>
                    <a:pt x="16212" y="6357"/>
                    <a:pt x="16064" y="6244"/>
                  </a:cubicBezTo>
                  <a:lnTo>
                    <a:pt x="15839" y="6076"/>
                  </a:lnTo>
                  <a:cubicBezTo>
                    <a:pt x="15806" y="6051"/>
                    <a:pt x="15774" y="6041"/>
                    <a:pt x="15743" y="6041"/>
                  </a:cubicBezTo>
                  <a:close/>
                  <a:moveTo>
                    <a:pt x="7075" y="5830"/>
                  </a:moveTo>
                  <a:cubicBezTo>
                    <a:pt x="6908" y="5830"/>
                    <a:pt x="6738" y="6011"/>
                    <a:pt x="6863" y="6175"/>
                  </a:cubicBezTo>
                  <a:lnTo>
                    <a:pt x="7167" y="6586"/>
                  </a:lnTo>
                  <a:cubicBezTo>
                    <a:pt x="7231" y="6670"/>
                    <a:pt x="7311" y="6705"/>
                    <a:pt x="7389" y="6705"/>
                  </a:cubicBezTo>
                  <a:cubicBezTo>
                    <a:pt x="7597" y="6705"/>
                    <a:pt x="7787" y="6457"/>
                    <a:pt x="7589" y="6259"/>
                  </a:cubicBezTo>
                  <a:cubicBezTo>
                    <a:pt x="7468" y="6139"/>
                    <a:pt x="7347" y="6014"/>
                    <a:pt x="7226" y="5892"/>
                  </a:cubicBezTo>
                  <a:cubicBezTo>
                    <a:pt x="7182" y="5849"/>
                    <a:pt x="7129" y="5830"/>
                    <a:pt x="7075" y="5830"/>
                  </a:cubicBezTo>
                  <a:close/>
                  <a:moveTo>
                    <a:pt x="1965" y="6182"/>
                  </a:moveTo>
                  <a:cubicBezTo>
                    <a:pt x="1800" y="6182"/>
                    <a:pt x="1652" y="6398"/>
                    <a:pt x="1802" y="6549"/>
                  </a:cubicBezTo>
                  <a:lnTo>
                    <a:pt x="1917" y="6662"/>
                  </a:lnTo>
                  <a:cubicBezTo>
                    <a:pt x="1960" y="6706"/>
                    <a:pt x="2010" y="6725"/>
                    <a:pt x="2058" y="6725"/>
                  </a:cubicBezTo>
                  <a:cubicBezTo>
                    <a:pt x="2222" y="6725"/>
                    <a:pt x="2371" y="6508"/>
                    <a:pt x="2220" y="6359"/>
                  </a:cubicBezTo>
                  <a:lnTo>
                    <a:pt x="2107" y="6244"/>
                  </a:lnTo>
                  <a:cubicBezTo>
                    <a:pt x="2063" y="6201"/>
                    <a:pt x="2013" y="6182"/>
                    <a:pt x="1965" y="6182"/>
                  </a:cubicBezTo>
                  <a:close/>
                  <a:moveTo>
                    <a:pt x="11880" y="6106"/>
                  </a:moveTo>
                  <a:cubicBezTo>
                    <a:pt x="11677" y="6106"/>
                    <a:pt x="11539" y="6427"/>
                    <a:pt x="11762" y="6542"/>
                  </a:cubicBezTo>
                  <a:cubicBezTo>
                    <a:pt x="11894" y="6611"/>
                    <a:pt x="12029" y="6681"/>
                    <a:pt x="12161" y="6750"/>
                  </a:cubicBezTo>
                  <a:cubicBezTo>
                    <a:pt x="12198" y="6769"/>
                    <a:pt x="12234" y="6778"/>
                    <a:pt x="12268" y="6778"/>
                  </a:cubicBezTo>
                  <a:cubicBezTo>
                    <a:pt x="12460" y="6778"/>
                    <a:pt x="12581" y="6505"/>
                    <a:pt x="12381" y="6381"/>
                  </a:cubicBezTo>
                  <a:cubicBezTo>
                    <a:pt x="12253" y="6300"/>
                    <a:pt x="12125" y="6219"/>
                    <a:pt x="11997" y="6142"/>
                  </a:cubicBezTo>
                  <a:cubicBezTo>
                    <a:pt x="11957" y="6117"/>
                    <a:pt x="11917" y="6106"/>
                    <a:pt x="11880" y="6106"/>
                  </a:cubicBezTo>
                  <a:close/>
                  <a:moveTo>
                    <a:pt x="14747" y="6403"/>
                  </a:moveTo>
                  <a:cubicBezTo>
                    <a:pt x="14456" y="6403"/>
                    <a:pt x="14365" y="6821"/>
                    <a:pt x="14670" y="6931"/>
                  </a:cubicBezTo>
                  <a:cubicBezTo>
                    <a:pt x="14769" y="6963"/>
                    <a:pt x="14857" y="7026"/>
                    <a:pt x="14923" y="7114"/>
                  </a:cubicBezTo>
                  <a:cubicBezTo>
                    <a:pt x="14994" y="7213"/>
                    <a:pt x="15085" y="7254"/>
                    <a:pt x="15174" y="7254"/>
                  </a:cubicBezTo>
                  <a:cubicBezTo>
                    <a:pt x="15405" y="7254"/>
                    <a:pt x="15617" y="6977"/>
                    <a:pt x="15399" y="6743"/>
                  </a:cubicBezTo>
                  <a:cubicBezTo>
                    <a:pt x="15238" y="6574"/>
                    <a:pt x="15040" y="6461"/>
                    <a:pt x="14813" y="6410"/>
                  </a:cubicBezTo>
                  <a:cubicBezTo>
                    <a:pt x="14790" y="6405"/>
                    <a:pt x="14768" y="6403"/>
                    <a:pt x="14747" y="6403"/>
                  </a:cubicBezTo>
                  <a:close/>
                  <a:moveTo>
                    <a:pt x="10928" y="6975"/>
                  </a:moveTo>
                  <a:cubicBezTo>
                    <a:pt x="10807" y="6975"/>
                    <a:pt x="10727" y="7162"/>
                    <a:pt x="10856" y="7246"/>
                  </a:cubicBezTo>
                  <a:cubicBezTo>
                    <a:pt x="11007" y="7337"/>
                    <a:pt x="11157" y="7432"/>
                    <a:pt x="11303" y="7525"/>
                  </a:cubicBezTo>
                  <a:cubicBezTo>
                    <a:pt x="11329" y="7541"/>
                    <a:pt x="11354" y="7548"/>
                    <a:pt x="11378" y="7548"/>
                  </a:cubicBezTo>
                  <a:cubicBezTo>
                    <a:pt x="11500" y="7548"/>
                    <a:pt x="11579" y="7362"/>
                    <a:pt x="11450" y="7278"/>
                  </a:cubicBezTo>
                  <a:cubicBezTo>
                    <a:pt x="11300" y="7183"/>
                    <a:pt x="11149" y="7092"/>
                    <a:pt x="10999" y="6997"/>
                  </a:cubicBezTo>
                  <a:cubicBezTo>
                    <a:pt x="10974" y="6981"/>
                    <a:pt x="10950" y="6975"/>
                    <a:pt x="10928" y="6975"/>
                  </a:cubicBezTo>
                  <a:close/>
                  <a:moveTo>
                    <a:pt x="4656" y="6811"/>
                  </a:moveTo>
                  <a:cubicBezTo>
                    <a:pt x="4453" y="6811"/>
                    <a:pt x="4270" y="7049"/>
                    <a:pt x="4457" y="7261"/>
                  </a:cubicBezTo>
                  <a:cubicBezTo>
                    <a:pt x="4535" y="7349"/>
                    <a:pt x="4615" y="7437"/>
                    <a:pt x="4696" y="7528"/>
                  </a:cubicBezTo>
                  <a:cubicBezTo>
                    <a:pt x="4741" y="7580"/>
                    <a:pt x="4798" y="7601"/>
                    <a:pt x="4855" y="7601"/>
                  </a:cubicBezTo>
                  <a:cubicBezTo>
                    <a:pt x="5032" y="7601"/>
                    <a:pt x="5215" y="7398"/>
                    <a:pt x="5088" y="7224"/>
                  </a:cubicBezTo>
                  <a:cubicBezTo>
                    <a:pt x="5019" y="7129"/>
                    <a:pt x="4948" y="7029"/>
                    <a:pt x="4879" y="6934"/>
                  </a:cubicBezTo>
                  <a:cubicBezTo>
                    <a:pt x="4815" y="6847"/>
                    <a:pt x="4734" y="6811"/>
                    <a:pt x="4656" y="6811"/>
                  </a:cubicBezTo>
                  <a:close/>
                  <a:moveTo>
                    <a:pt x="950" y="6873"/>
                  </a:moveTo>
                  <a:cubicBezTo>
                    <a:pt x="719" y="6873"/>
                    <a:pt x="584" y="7220"/>
                    <a:pt x="820" y="7341"/>
                  </a:cubicBezTo>
                  <a:cubicBezTo>
                    <a:pt x="963" y="7410"/>
                    <a:pt x="1081" y="7528"/>
                    <a:pt x="1213" y="7623"/>
                  </a:cubicBezTo>
                  <a:cubicBezTo>
                    <a:pt x="1257" y="7655"/>
                    <a:pt x="1301" y="7669"/>
                    <a:pt x="1342" y="7669"/>
                  </a:cubicBezTo>
                  <a:cubicBezTo>
                    <a:pt x="1509" y="7669"/>
                    <a:pt x="1627" y="7441"/>
                    <a:pt x="1557" y="7278"/>
                  </a:cubicBezTo>
                  <a:cubicBezTo>
                    <a:pt x="1450" y="7051"/>
                    <a:pt x="1249" y="6945"/>
                    <a:pt x="1015" y="6882"/>
                  </a:cubicBezTo>
                  <a:cubicBezTo>
                    <a:pt x="992" y="6876"/>
                    <a:pt x="971" y="6873"/>
                    <a:pt x="950" y="6873"/>
                  </a:cubicBezTo>
                  <a:close/>
                  <a:moveTo>
                    <a:pt x="9090" y="6816"/>
                  </a:moveTo>
                  <a:cubicBezTo>
                    <a:pt x="8830" y="6816"/>
                    <a:pt x="8625" y="7204"/>
                    <a:pt x="8927" y="7381"/>
                  </a:cubicBezTo>
                  <a:cubicBezTo>
                    <a:pt x="9085" y="7476"/>
                    <a:pt x="9243" y="7583"/>
                    <a:pt x="9411" y="7657"/>
                  </a:cubicBezTo>
                  <a:cubicBezTo>
                    <a:pt x="9449" y="7673"/>
                    <a:pt x="9487" y="7681"/>
                    <a:pt x="9522" y="7681"/>
                  </a:cubicBezTo>
                  <a:cubicBezTo>
                    <a:pt x="9712" y="7681"/>
                    <a:pt x="9842" y="7466"/>
                    <a:pt x="9694" y="7290"/>
                  </a:cubicBezTo>
                  <a:cubicBezTo>
                    <a:pt x="9577" y="7151"/>
                    <a:pt x="9430" y="7029"/>
                    <a:pt x="9294" y="6904"/>
                  </a:cubicBezTo>
                  <a:cubicBezTo>
                    <a:pt x="9228" y="6842"/>
                    <a:pt x="9157" y="6816"/>
                    <a:pt x="9090" y="6816"/>
                  </a:cubicBezTo>
                  <a:close/>
                  <a:moveTo>
                    <a:pt x="6057" y="7135"/>
                  </a:moveTo>
                  <a:cubicBezTo>
                    <a:pt x="5892" y="7135"/>
                    <a:pt x="5746" y="7350"/>
                    <a:pt x="5899" y="7503"/>
                  </a:cubicBezTo>
                  <a:lnTo>
                    <a:pt x="6177" y="7781"/>
                  </a:lnTo>
                  <a:cubicBezTo>
                    <a:pt x="6221" y="7825"/>
                    <a:pt x="6271" y="7844"/>
                    <a:pt x="6320" y="7844"/>
                  </a:cubicBezTo>
                  <a:cubicBezTo>
                    <a:pt x="6484" y="7844"/>
                    <a:pt x="6632" y="7629"/>
                    <a:pt x="6482" y="7476"/>
                  </a:cubicBezTo>
                  <a:cubicBezTo>
                    <a:pt x="6386" y="7385"/>
                    <a:pt x="6295" y="7290"/>
                    <a:pt x="6199" y="7198"/>
                  </a:cubicBezTo>
                  <a:cubicBezTo>
                    <a:pt x="6155" y="7154"/>
                    <a:pt x="6105" y="7135"/>
                    <a:pt x="6057" y="7135"/>
                  </a:cubicBezTo>
                  <a:close/>
                  <a:moveTo>
                    <a:pt x="7633" y="7056"/>
                  </a:moveTo>
                  <a:cubicBezTo>
                    <a:pt x="7396" y="7056"/>
                    <a:pt x="7235" y="7398"/>
                    <a:pt x="7490" y="7513"/>
                  </a:cubicBezTo>
                  <a:cubicBezTo>
                    <a:pt x="7773" y="7638"/>
                    <a:pt x="8015" y="7803"/>
                    <a:pt x="8227" y="8026"/>
                  </a:cubicBezTo>
                  <a:cubicBezTo>
                    <a:pt x="8279" y="8081"/>
                    <a:pt x="8338" y="8103"/>
                    <a:pt x="8395" y="8103"/>
                  </a:cubicBezTo>
                  <a:cubicBezTo>
                    <a:pt x="8585" y="8103"/>
                    <a:pt x="8755" y="7852"/>
                    <a:pt x="8583" y="7674"/>
                  </a:cubicBezTo>
                  <a:cubicBezTo>
                    <a:pt x="8345" y="7422"/>
                    <a:pt x="8062" y="7220"/>
                    <a:pt x="7743" y="7080"/>
                  </a:cubicBezTo>
                  <a:cubicBezTo>
                    <a:pt x="7705" y="7063"/>
                    <a:pt x="7668" y="7056"/>
                    <a:pt x="7633" y="7056"/>
                  </a:cubicBezTo>
                  <a:close/>
                  <a:moveTo>
                    <a:pt x="3146" y="7463"/>
                  </a:moveTo>
                  <a:cubicBezTo>
                    <a:pt x="2990" y="7463"/>
                    <a:pt x="2837" y="7679"/>
                    <a:pt x="2980" y="7836"/>
                  </a:cubicBezTo>
                  <a:lnTo>
                    <a:pt x="3332" y="8217"/>
                  </a:lnTo>
                  <a:cubicBezTo>
                    <a:pt x="3373" y="8263"/>
                    <a:pt x="3419" y="8282"/>
                    <a:pt x="3463" y="8282"/>
                  </a:cubicBezTo>
                  <a:cubicBezTo>
                    <a:pt x="3605" y="8282"/>
                    <a:pt x="3728" y="8087"/>
                    <a:pt x="3611" y="7938"/>
                  </a:cubicBezTo>
                  <a:cubicBezTo>
                    <a:pt x="3501" y="7803"/>
                    <a:pt x="3394" y="7667"/>
                    <a:pt x="3284" y="7535"/>
                  </a:cubicBezTo>
                  <a:cubicBezTo>
                    <a:pt x="3244" y="7485"/>
                    <a:pt x="3195" y="7463"/>
                    <a:pt x="3146" y="7463"/>
                  </a:cubicBezTo>
                  <a:close/>
                  <a:moveTo>
                    <a:pt x="270" y="7930"/>
                  </a:moveTo>
                  <a:cubicBezTo>
                    <a:pt x="109" y="7930"/>
                    <a:pt x="1" y="8186"/>
                    <a:pt x="174" y="8302"/>
                  </a:cubicBezTo>
                  <a:lnTo>
                    <a:pt x="512" y="8529"/>
                  </a:lnTo>
                  <a:cubicBezTo>
                    <a:pt x="547" y="8552"/>
                    <a:pt x="581" y="8562"/>
                    <a:pt x="614" y="8562"/>
                  </a:cubicBezTo>
                  <a:cubicBezTo>
                    <a:pt x="777" y="8562"/>
                    <a:pt x="884" y="8304"/>
                    <a:pt x="710" y="8188"/>
                  </a:cubicBezTo>
                  <a:lnTo>
                    <a:pt x="372" y="7965"/>
                  </a:lnTo>
                  <a:cubicBezTo>
                    <a:pt x="337" y="7941"/>
                    <a:pt x="302" y="7930"/>
                    <a:pt x="270" y="7930"/>
                  </a:cubicBezTo>
                  <a:close/>
                  <a:moveTo>
                    <a:pt x="14305" y="7630"/>
                  </a:moveTo>
                  <a:cubicBezTo>
                    <a:pt x="14112" y="7630"/>
                    <a:pt x="13945" y="7865"/>
                    <a:pt x="14128" y="8016"/>
                  </a:cubicBezTo>
                  <a:lnTo>
                    <a:pt x="14747" y="8515"/>
                  </a:lnTo>
                  <a:cubicBezTo>
                    <a:pt x="14795" y="8554"/>
                    <a:pt x="14848" y="8570"/>
                    <a:pt x="14899" y="8570"/>
                  </a:cubicBezTo>
                  <a:cubicBezTo>
                    <a:pt x="15093" y="8570"/>
                    <a:pt x="15262" y="8335"/>
                    <a:pt x="15077" y="8185"/>
                  </a:cubicBezTo>
                  <a:lnTo>
                    <a:pt x="14458" y="7686"/>
                  </a:lnTo>
                  <a:cubicBezTo>
                    <a:pt x="14409" y="7646"/>
                    <a:pt x="14356" y="7630"/>
                    <a:pt x="14305" y="7630"/>
                  </a:cubicBezTo>
                  <a:close/>
                  <a:moveTo>
                    <a:pt x="9016" y="8211"/>
                  </a:moveTo>
                  <a:cubicBezTo>
                    <a:pt x="8808" y="8211"/>
                    <a:pt x="8672" y="8537"/>
                    <a:pt x="8895" y="8686"/>
                  </a:cubicBezTo>
                  <a:lnTo>
                    <a:pt x="9063" y="8796"/>
                  </a:lnTo>
                  <a:cubicBezTo>
                    <a:pt x="9107" y="8826"/>
                    <a:pt x="9152" y="8840"/>
                    <a:pt x="9193" y="8840"/>
                  </a:cubicBezTo>
                  <a:cubicBezTo>
                    <a:pt x="9401" y="8840"/>
                    <a:pt x="9539" y="8514"/>
                    <a:pt x="9316" y="8364"/>
                  </a:cubicBezTo>
                  <a:lnTo>
                    <a:pt x="9147" y="8254"/>
                  </a:lnTo>
                  <a:cubicBezTo>
                    <a:pt x="9102" y="8224"/>
                    <a:pt x="9058" y="8211"/>
                    <a:pt x="9016" y="8211"/>
                  </a:cubicBezTo>
                  <a:close/>
                  <a:moveTo>
                    <a:pt x="15921" y="8364"/>
                  </a:moveTo>
                  <a:cubicBezTo>
                    <a:pt x="15773" y="8364"/>
                    <a:pt x="15645" y="8540"/>
                    <a:pt x="15785" y="8661"/>
                  </a:cubicBezTo>
                  <a:cubicBezTo>
                    <a:pt x="15883" y="8749"/>
                    <a:pt x="15983" y="8833"/>
                    <a:pt x="16081" y="8921"/>
                  </a:cubicBezTo>
                  <a:cubicBezTo>
                    <a:pt x="16134" y="8967"/>
                    <a:pt x="16188" y="8986"/>
                    <a:pt x="16239" y="8986"/>
                  </a:cubicBezTo>
                  <a:cubicBezTo>
                    <a:pt x="16446" y="8986"/>
                    <a:pt x="16596" y="8670"/>
                    <a:pt x="16364" y="8554"/>
                  </a:cubicBezTo>
                  <a:cubicBezTo>
                    <a:pt x="16243" y="8496"/>
                    <a:pt x="16122" y="8437"/>
                    <a:pt x="16001" y="8383"/>
                  </a:cubicBezTo>
                  <a:cubicBezTo>
                    <a:pt x="15975" y="8370"/>
                    <a:pt x="15947" y="8364"/>
                    <a:pt x="15921" y="8364"/>
                  </a:cubicBezTo>
                  <a:close/>
                  <a:moveTo>
                    <a:pt x="4760" y="8246"/>
                  </a:moveTo>
                  <a:cubicBezTo>
                    <a:pt x="4619" y="8246"/>
                    <a:pt x="4495" y="8425"/>
                    <a:pt x="4626" y="8547"/>
                  </a:cubicBezTo>
                  <a:cubicBezTo>
                    <a:pt x="4794" y="8698"/>
                    <a:pt x="4960" y="8848"/>
                    <a:pt x="5129" y="8999"/>
                  </a:cubicBezTo>
                  <a:cubicBezTo>
                    <a:pt x="5166" y="9033"/>
                    <a:pt x="5207" y="9047"/>
                    <a:pt x="5247" y="9047"/>
                  </a:cubicBezTo>
                  <a:cubicBezTo>
                    <a:pt x="5389" y="9047"/>
                    <a:pt x="5516" y="8866"/>
                    <a:pt x="5381" y="8745"/>
                  </a:cubicBezTo>
                  <a:cubicBezTo>
                    <a:pt x="5212" y="8595"/>
                    <a:pt x="5048" y="8444"/>
                    <a:pt x="4879" y="8295"/>
                  </a:cubicBezTo>
                  <a:cubicBezTo>
                    <a:pt x="4842" y="8261"/>
                    <a:pt x="4800" y="8246"/>
                    <a:pt x="4760" y="8246"/>
                  </a:cubicBezTo>
                  <a:close/>
                  <a:moveTo>
                    <a:pt x="12605" y="8075"/>
                  </a:moveTo>
                  <a:cubicBezTo>
                    <a:pt x="12432" y="8075"/>
                    <a:pt x="12310" y="8357"/>
                    <a:pt x="12499" y="8485"/>
                  </a:cubicBezTo>
                  <a:cubicBezTo>
                    <a:pt x="12763" y="8669"/>
                    <a:pt x="13031" y="8848"/>
                    <a:pt x="13295" y="9031"/>
                  </a:cubicBezTo>
                  <a:cubicBezTo>
                    <a:pt x="13331" y="9057"/>
                    <a:pt x="13366" y="9068"/>
                    <a:pt x="13399" y="9068"/>
                  </a:cubicBezTo>
                  <a:cubicBezTo>
                    <a:pt x="13557" y="9068"/>
                    <a:pt x="13657" y="8815"/>
                    <a:pt x="13493" y="8691"/>
                  </a:cubicBezTo>
                  <a:cubicBezTo>
                    <a:pt x="13232" y="8500"/>
                    <a:pt x="12976" y="8309"/>
                    <a:pt x="12715" y="8114"/>
                  </a:cubicBezTo>
                  <a:cubicBezTo>
                    <a:pt x="12678" y="8087"/>
                    <a:pt x="12640" y="8075"/>
                    <a:pt x="12605" y="8075"/>
                  </a:cubicBezTo>
                  <a:close/>
                  <a:moveTo>
                    <a:pt x="10762" y="8321"/>
                  </a:moveTo>
                  <a:cubicBezTo>
                    <a:pt x="10532" y="8321"/>
                    <a:pt x="10366" y="8637"/>
                    <a:pt x="10621" y="8811"/>
                  </a:cubicBezTo>
                  <a:cubicBezTo>
                    <a:pt x="10853" y="8969"/>
                    <a:pt x="11083" y="9126"/>
                    <a:pt x="11315" y="9285"/>
                  </a:cubicBezTo>
                  <a:cubicBezTo>
                    <a:pt x="11351" y="9311"/>
                    <a:pt x="11389" y="9322"/>
                    <a:pt x="11427" y="9322"/>
                  </a:cubicBezTo>
                  <a:cubicBezTo>
                    <a:pt x="11607" y="9322"/>
                    <a:pt x="11767" y="9061"/>
                    <a:pt x="11597" y="8921"/>
                  </a:cubicBezTo>
                  <a:cubicBezTo>
                    <a:pt x="11381" y="8745"/>
                    <a:pt x="11164" y="8569"/>
                    <a:pt x="10948" y="8393"/>
                  </a:cubicBezTo>
                  <a:cubicBezTo>
                    <a:pt x="10886" y="8343"/>
                    <a:pt x="10822" y="8321"/>
                    <a:pt x="10762" y="8321"/>
                  </a:cubicBezTo>
                  <a:close/>
                  <a:moveTo>
                    <a:pt x="6218" y="9043"/>
                  </a:moveTo>
                  <a:cubicBezTo>
                    <a:pt x="5873" y="9043"/>
                    <a:pt x="5869" y="9578"/>
                    <a:pt x="6218" y="9578"/>
                  </a:cubicBezTo>
                  <a:cubicBezTo>
                    <a:pt x="6562" y="9578"/>
                    <a:pt x="6562" y="9043"/>
                    <a:pt x="6218" y="9043"/>
                  </a:cubicBezTo>
                  <a:close/>
                  <a:moveTo>
                    <a:pt x="7845" y="8749"/>
                  </a:moveTo>
                  <a:cubicBezTo>
                    <a:pt x="7575" y="8749"/>
                    <a:pt x="7371" y="9195"/>
                    <a:pt x="7681" y="9361"/>
                  </a:cubicBezTo>
                  <a:cubicBezTo>
                    <a:pt x="7839" y="9442"/>
                    <a:pt x="7993" y="9527"/>
                    <a:pt x="8150" y="9607"/>
                  </a:cubicBezTo>
                  <a:cubicBezTo>
                    <a:pt x="8201" y="9634"/>
                    <a:pt x="8251" y="9646"/>
                    <a:pt x="8297" y="9646"/>
                  </a:cubicBezTo>
                  <a:cubicBezTo>
                    <a:pt x="8546" y="9646"/>
                    <a:pt x="8687" y="9292"/>
                    <a:pt x="8440" y="9116"/>
                  </a:cubicBezTo>
                  <a:cubicBezTo>
                    <a:pt x="8293" y="9009"/>
                    <a:pt x="8150" y="8906"/>
                    <a:pt x="8007" y="8804"/>
                  </a:cubicBezTo>
                  <a:cubicBezTo>
                    <a:pt x="7953" y="8766"/>
                    <a:pt x="7898" y="8749"/>
                    <a:pt x="7845" y="8749"/>
                  </a:cubicBezTo>
                  <a:close/>
                  <a:moveTo>
                    <a:pt x="2791" y="8933"/>
                  </a:moveTo>
                  <a:cubicBezTo>
                    <a:pt x="2636" y="8933"/>
                    <a:pt x="2531" y="9187"/>
                    <a:pt x="2697" y="9310"/>
                  </a:cubicBezTo>
                  <a:lnTo>
                    <a:pt x="3144" y="9647"/>
                  </a:lnTo>
                  <a:cubicBezTo>
                    <a:pt x="3180" y="9674"/>
                    <a:pt x="3216" y="9685"/>
                    <a:pt x="3249" y="9685"/>
                  </a:cubicBezTo>
                  <a:cubicBezTo>
                    <a:pt x="3406" y="9685"/>
                    <a:pt x="3510" y="9430"/>
                    <a:pt x="3347" y="9307"/>
                  </a:cubicBezTo>
                  <a:lnTo>
                    <a:pt x="2895" y="8972"/>
                  </a:lnTo>
                  <a:cubicBezTo>
                    <a:pt x="2860" y="8945"/>
                    <a:pt x="2824" y="8933"/>
                    <a:pt x="2791" y="8933"/>
                  </a:cubicBezTo>
                  <a:close/>
                  <a:moveTo>
                    <a:pt x="10533" y="9266"/>
                  </a:moveTo>
                  <a:cubicBezTo>
                    <a:pt x="10189" y="9266"/>
                    <a:pt x="10189" y="9801"/>
                    <a:pt x="10533" y="9801"/>
                  </a:cubicBezTo>
                  <a:cubicBezTo>
                    <a:pt x="10878" y="9801"/>
                    <a:pt x="10878" y="9266"/>
                    <a:pt x="10533" y="9266"/>
                  </a:cubicBezTo>
                  <a:close/>
                  <a:moveTo>
                    <a:pt x="12498" y="9170"/>
                  </a:moveTo>
                  <a:cubicBezTo>
                    <a:pt x="12324" y="9170"/>
                    <a:pt x="12210" y="9431"/>
                    <a:pt x="12396" y="9534"/>
                  </a:cubicBezTo>
                  <a:lnTo>
                    <a:pt x="12902" y="9816"/>
                  </a:lnTo>
                  <a:cubicBezTo>
                    <a:pt x="12935" y="9834"/>
                    <a:pt x="12967" y="9842"/>
                    <a:pt x="12997" y="9842"/>
                  </a:cubicBezTo>
                  <a:cubicBezTo>
                    <a:pt x="13172" y="9842"/>
                    <a:pt x="13288" y="9581"/>
                    <a:pt x="13100" y="9475"/>
                  </a:cubicBezTo>
                  <a:lnTo>
                    <a:pt x="12594" y="9197"/>
                  </a:lnTo>
                  <a:cubicBezTo>
                    <a:pt x="12561" y="9178"/>
                    <a:pt x="12529" y="9170"/>
                    <a:pt x="12498" y="9170"/>
                  </a:cubicBezTo>
                  <a:close/>
                  <a:moveTo>
                    <a:pt x="1187" y="8990"/>
                  </a:moveTo>
                  <a:cubicBezTo>
                    <a:pt x="970" y="8990"/>
                    <a:pt x="781" y="9260"/>
                    <a:pt x="985" y="9439"/>
                  </a:cubicBezTo>
                  <a:cubicBezTo>
                    <a:pt x="1157" y="9585"/>
                    <a:pt x="1326" y="9732"/>
                    <a:pt x="1494" y="9879"/>
                  </a:cubicBezTo>
                  <a:cubicBezTo>
                    <a:pt x="1550" y="9927"/>
                    <a:pt x="1612" y="9947"/>
                    <a:pt x="1672" y="9947"/>
                  </a:cubicBezTo>
                  <a:cubicBezTo>
                    <a:pt x="1890" y="9947"/>
                    <a:pt x="2083" y="9677"/>
                    <a:pt x="1876" y="9500"/>
                  </a:cubicBezTo>
                  <a:cubicBezTo>
                    <a:pt x="1707" y="9354"/>
                    <a:pt x="1535" y="9207"/>
                    <a:pt x="1367" y="9060"/>
                  </a:cubicBezTo>
                  <a:cubicBezTo>
                    <a:pt x="1310" y="9011"/>
                    <a:pt x="1248" y="8990"/>
                    <a:pt x="1187" y="8990"/>
                  </a:cubicBezTo>
                  <a:close/>
                  <a:moveTo>
                    <a:pt x="14736" y="9212"/>
                  </a:moveTo>
                  <a:cubicBezTo>
                    <a:pt x="14535" y="9212"/>
                    <a:pt x="14400" y="9537"/>
                    <a:pt x="14615" y="9691"/>
                  </a:cubicBezTo>
                  <a:cubicBezTo>
                    <a:pt x="14744" y="9786"/>
                    <a:pt x="14871" y="9882"/>
                    <a:pt x="15000" y="9977"/>
                  </a:cubicBezTo>
                  <a:cubicBezTo>
                    <a:pt x="15045" y="10011"/>
                    <a:pt x="15090" y="10025"/>
                    <a:pt x="15132" y="10025"/>
                  </a:cubicBezTo>
                  <a:cubicBezTo>
                    <a:pt x="15333" y="10025"/>
                    <a:pt x="15468" y="9702"/>
                    <a:pt x="15253" y="9544"/>
                  </a:cubicBezTo>
                  <a:lnTo>
                    <a:pt x="14868" y="9258"/>
                  </a:lnTo>
                  <a:cubicBezTo>
                    <a:pt x="14823" y="9226"/>
                    <a:pt x="14778" y="9212"/>
                    <a:pt x="14736" y="9212"/>
                  </a:cubicBezTo>
                  <a:close/>
                  <a:moveTo>
                    <a:pt x="5108" y="9697"/>
                  </a:moveTo>
                  <a:cubicBezTo>
                    <a:pt x="4941" y="9697"/>
                    <a:pt x="4826" y="9923"/>
                    <a:pt x="5004" y="10025"/>
                  </a:cubicBezTo>
                  <a:cubicBezTo>
                    <a:pt x="5114" y="10084"/>
                    <a:pt x="5224" y="10146"/>
                    <a:pt x="5334" y="10209"/>
                  </a:cubicBezTo>
                  <a:cubicBezTo>
                    <a:pt x="5366" y="10227"/>
                    <a:pt x="5397" y="10234"/>
                    <a:pt x="5427" y="10234"/>
                  </a:cubicBezTo>
                  <a:cubicBezTo>
                    <a:pt x="5606" y="10234"/>
                    <a:pt x="5727" y="9953"/>
                    <a:pt x="5532" y="9867"/>
                  </a:cubicBezTo>
                  <a:cubicBezTo>
                    <a:pt x="5415" y="9816"/>
                    <a:pt x="5300" y="9764"/>
                    <a:pt x="5187" y="9713"/>
                  </a:cubicBezTo>
                  <a:cubicBezTo>
                    <a:pt x="5160" y="9702"/>
                    <a:pt x="5134" y="9697"/>
                    <a:pt x="5108" y="9697"/>
                  </a:cubicBezTo>
                  <a:close/>
                  <a:moveTo>
                    <a:pt x="560" y="10051"/>
                  </a:moveTo>
                  <a:cubicBezTo>
                    <a:pt x="445" y="10051"/>
                    <a:pt x="335" y="10165"/>
                    <a:pt x="416" y="10285"/>
                  </a:cubicBezTo>
                  <a:lnTo>
                    <a:pt x="526" y="10454"/>
                  </a:lnTo>
                  <a:cubicBezTo>
                    <a:pt x="561" y="10507"/>
                    <a:pt x="611" y="10528"/>
                    <a:pt x="660" y="10528"/>
                  </a:cubicBezTo>
                  <a:cubicBezTo>
                    <a:pt x="774" y="10528"/>
                    <a:pt x="887" y="10413"/>
                    <a:pt x="805" y="10293"/>
                  </a:cubicBezTo>
                  <a:lnTo>
                    <a:pt x="695" y="10124"/>
                  </a:lnTo>
                  <a:cubicBezTo>
                    <a:pt x="660" y="10072"/>
                    <a:pt x="609" y="10051"/>
                    <a:pt x="560" y="10051"/>
                  </a:cubicBezTo>
                  <a:close/>
                  <a:moveTo>
                    <a:pt x="9083" y="10048"/>
                  </a:moveTo>
                  <a:cubicBezTo>
                    <a:pt x="8933" y="10048"/>
                    <a:pt x="8836" y="10256"/>
                    <a:pt x="8993" y="10344"/>
                  </a:cubicBezTo>
                  <a:cubicBezTo>
                    <a:pt x="9173" y="10443"/>
                    <a:pt x="9323" y="10568"/>
                    <a:pt x="9455" y="10726"/>
                  </a:cubicBezTo>
                  <a:cubicBezTo>
                    <a:pt x="9489" y="10766"/>
                    <a:pt x="9529" y="10783"/>
                    <a:pt x="9569" y="10783"/>
                  </a:cubicBezTo>
                  <a:cubicBezTo>
                    <a:pt x="9701" y="10783"/>
                    <a:pt x="9829" y="10602"/>
                    <a:pt x="9709" y="10473"/>
                  </a:cubicBezTo>
                  <a:cubicBezTo>
                    <a:pt x="9547" y="10300"/>
                    <a:pt x="9367" y="10168"/>
                    <a:pt x="9159" y="10065"/>
                  </a:cubicBezTo>
                  <a:cubicBezTo>
                    <a:pt x="9133" y="10053"/>
                    <a:pt x="9107" y="10048"/>
                    <a:pt x="9083" y="10048"/>
                  </a:cubicBezTo>
                  <a:close/>
                  <a:moveTo>
                    <a:pt x="15663" y="10145"/>
                  </a:moveTo>
                  <a:cubicBezTo>
                    <a:pt x="15423" y="10145"/>
                    <a:pt x="15394" y="10533"/>
                    <a:pt x="15631" y="10601"/>
                  </a:cubicBezTo>
                  <a:cubicBezTo>
                    <a:pt x="15785" y="10645"/>
                    <a:pt x="15873" y="10773"/>
                    <a:pt x="16027" y="10817"/>
                  </a:cubicBezTo>
                  <a:cubicBezTo>
                    <a:pt x="16047" y="10822"/>
                    <a:pt x="16066" y="10824"/>
                    <a:pt x="16086" y="10824"/>
                  </a:cubicBezTo>
                  <a:cubicBezTo>
                    <a:pt x="16235" y="10824"/>
                    <a:pt x="16352" y="10681"/>
                    <a:pt x="16316" y="10531"/>
                  </a:cubicBezTo>
                  <a:cubicBezTo>
                    <a:pt x="16247" y="10260"/>
                    <a:pt x="15939" y="10172"/>
                    <a:pt x="15690" y="10146"/>
                  </a:cubicBezTo>
                  <a:cubicBezTo>
                    <a:pt x="15680" y="10145"/>
                    <a:pt x="15672" y="10145"/>
                    <a:pt x="15663" y="10145"/>
                  </a:cubicBezTo>
                  <a:close/>
                  <a:moveTo>
                    <a:pt x="2695" y="10090"/>
                  </a:moveTo>
                  <a:cubicBezTo>
                    <a:pt x="2526" y="10090"/>
                    <a:pt x="2368" y="10292"/>
                    <a:pt x="2518" y="10484"/>
                  </a:cubicBezTo>
                  <a:cubicBezTo>
                    <a:pt x="2616" y="10608"/>
                    <a:pt x="2716" y="10737"/>
                    <a:pt x="2811" y="10861"/>
                  </a:cubicBezTo>
                  <a:cubicBezTo>
                    <a:pt x="2849" y="10910"/>
                    <a:pt x="2898" y="10931"/>
                    <a:pt x="2948" y="10931"/>
                  </a:cubicBezTo>
                  <a:cubicBezTo>
                    <a:pt x="3095" y="10931"/>
                    <a:pt x="3250" y="10752"/>
                    <a:pt x="3149" y="10601"/>
                  </a:cubicBezTo>
                  <a:cubicBezTo>
                    <a:pt x="3061" y="10469"/>
                    <a:pt x="2973" y="10337"/>
                    <a:pt x="2885" y="10201"/>
                  </a:cubicBezTo>
                  <a:cubicBezTo>
                    <a:pt x="2832" y="10123"/>
                    <a:pt x="2763" y="10090"/>
                    <a:pt x="2695" y="10090"/>
                  </a:cubicBezTo>
                  <a:close/>
                  <a:moveTo>
                    <a:pt x="11150" y="10012"/>
                  </a:moveTo>
                  <a:cubicBezTo>
                    <a:pt x="10977" y="10012"/>
                    <a:pt x="10828" y="10220"/>
                    <a:pt x="10988" y="10370"/>
                  </a:cubicBezTo>
                  <a:cubicBezTo>
                    <a:pt x="11175" y="10539"/>
                    <a:pt x="11359" y="10707"/>
                    <a:pt x="11545" y="10876"/>
                  </a:cubicBezTo>
                  <a:cubicBezTo>
                    <a:pt x="11594" y="10919"/>
                    <a:pt x="11647" y="10938"/>
                    <a:pt x="11699" y="10938"/>
                  </a:cubicBezTo>
                  <a:cubicBezTo>
                    <a:pt x="11887" y="10938"/>
                    <a:pt x="12054" y="10696"/>
                    <a:pt x="11875" y="10546"/>
                  </a:cubicBezTo>
                  <a:lnTo>
                    <a:pt x="11293" y="10065"/>
                  </a:lnTo>
                  <a:cubicBezTo>
                    <a:pt x="11248" y="10028"/>
                    <a:pt x="11198" y="10012"/>
                    <a:pt x="11150" y="10012"/>
                  </a:cubicBezTo>
                  <a:close/>
                  <a:moveTo>
                    <a:pt x="7514" y="10120"/>
                  </a:moveTo>
                  <a:cubicBezTo>
                    <a:pt x="7401" y="10120"/>
                    <a:pt x="7306" y="10256"/>
                    <a:pt x="7409" y="10359"/>
                  </a:cubicBezTo>
                  <a:cubicBezTo>
                    <a:pt x="7607" y="10553"/>
                    <a:pt x="7802" y="10748"/>
                    <a:pt x="8000" y="10946"/>
                  </a:cubicBezTo>
                  <a:cubicBezTo>
                    <a:pt x="8036" y="10980"/>
                    <a:pt x="8076" y="10995"/>
                    <a:pt x="8116" y="10995"/>
                  </a:cubicBezTo>
                  <a:cubicBezTo>
                    <a:pt x="8259" y="10995"/>
                    <a:pt x="8391" y="10805"/>
                    <a:pt x="8253" y="10693"/>
                  </a:cubicBezTo>
                  <a:cubicBezTo>
                    <a:pt x="8040" y="10513"/>
                    <a:pt x="7827" y="10333"/>
                    <a:pt x="7611" y="10157"/>
                  </a:cubicBezTo>
                  <a:cubicBezTo>
                    <a:pt x="7580" y="10131"/>
                    <a:pt x="7546" y="10120"/>
                    <a:pt x="7514" y="10120"/>
                  </a:cubicBezTo>
                  <a:close/>
                  <a:moveTo>
                    <a:pt x="14583" y="10387"/>
                  </a:moveTo>
                  <a:cubicBezTo>
                    <a:pt x="14448" y="10387"/>
                    <a:pt x="14330" y="10551"/>
                    <a:pt x="14461" y="10652"/>
                  </a:cubicBezTo>
                  <a:cubicBezTo>
                    <a:pt x="14641" y="10792"/>
                    <a:pt x="14820" y="10990"/>
                    <a:pt x="15044" y="11049"/>
                  </a:cubicBezTo>
                  <a:cubicBezTo>
                    <a:pt x="15055" y="11052"/>
                    <a:pt x="15066" y="11053"/>
                    <a:pt x="15077" y="11053"/>
                  </a:cubicBezTo>
                  <a:cubicBezTo>
                    <a:pt x="15167" y="11053"/>
                    <a:pt x="15233" y="10950"/>
                    <a:pt x="15187" y="10865"/>
                  </a:cubicBezTo>
                  <a:cubicBezTo>
                    <a:pt x="15081" y="10678"/>
                    <a:pt x="14857" y="10557"/>
                    <a:pt x="14688" y="10425"/>
                  </a:cubicBezTo>
                  <a:cubicBezTo>
                    <a:pt x="14655" y="10398"/>
                    <a:pt x="14618" y="10387"/>
                    <a:pt x="14583" y="10387"/>
                  </a:cubicBezTo>
                  <a:close/>
                  <a:moveTo>
                    <a:pt x="3928" y="10240"/>
                  </a:moveTo>
                  <a:cubicBezTo>
                    <a:pt x="3745" y="10240"/>
                    <a:pt x="3623" y="10496"/>
                    <a:pt x="3819" y="10601"/>
                  </a:cubicBezTo>
                  <a:cubicBezTo>
                    <a:pt x="4046" y="10722"/>
                    <a:pt x="4215" y="10898"/>
                    <a:pt x="4410" y="11059"/>
                  </a:cubicBezTo>
                  <a:cubicBezTo>
                    <a:pt x="4450" y="11093"/>
                    <a:pt x="4494" y="11107"/>
                    <a:pt x="4535" y="11107"/>
                  </a:cubicBezTo>
                  <a:cubicBezTo>
                    <a:pt x="4656" y="11107"/>
                    <a:pt x="4757" y="10982"/>
                    <a:pt x="4689" y="10843"/>
                  </a:cubicBezTo>
                  <a:cubicBezTo>
                    <a:pt x="4557" y="10564"/>
                    <a:pt x="4293" y="10388"/>
                    <a:pt x="4017" y="10260"/>
                  </a:cubicBezTo>
                  <a:cubicBezTo>
                    <a:pt x="3987" y="10246"/>
                    <a:pt x="3957" y="10240"/>
                    <a:pt x="3928" y="10240"/>
                  </a:cubicBezTo>
                  <a:close/>
                  <a:moveTo>
                    <a:pt x="12668" y="10446"/>
                  </a:moveTo>
                  <a:cubicBezTo>
                    <a:pt x="12482" y="10446"/>
                    <a:pt x="12346" y="10705"/>
                    <a:pt x="12554" y="10839"/>
                  </a:cubicBezTo>
                  <a:cubicBezTo>
                    <a:pt x="12781" y="10986"/>
                    <a:pt x="13027" y="11093"/>
                    <a:pt x="13291" y="11162"/>
                  </a:cubicBezTo>
                  <a:cubicBezTo>
                    <a:pt x="13310" y="11167"/>
                    <a:pt x="13327" y="11169"/>
                    <a:pt x="13344" y="11169"/>
                  </a:cubicBezTo>
                  <a:cubicBezTo>
                    <a:pt x="13527" y="11169"/>
                    <a:pt x="13582" y="10888"/>
                    <a:pt x="13383" y="10817"/>
                  </a:cubicBezTo>
                  <a:cubicBezTo>
                    <a:pt x="13177" y="10744"/>
                    <a:pt x="12987" y="10638"/>
                    <a:pt x="12814" y="10502"/>
                  </a:cubicBezTo>
                  <a:cubicBezTo>
                    <a:pt x="12766" y="10463"/>
                    <a:pt x="12715" y="10446"/>
                    <a:pt x="12668" y="10446"/>
                  </a:cubicBezTo>
                  <a:close/>
                  <a:moveTo>
                    <a:pt x="1581" y="10776"/>
                  </a:moveTo>
                  <a:cubicBezTo>
                    <a:pt x="1419" y="10776"/>
                    <a:pt x="1252" y="10976"/>
                    <a:pt x="1411" y="11140"/>
                  </a:cubicBezTo>
                  <a:cubicBezTo>
                    <a:pt x="1477" y="11206"/>
                    <a:pt x="1543" y="11276"/>
                    <a:pt x="1604" y="11342"/>
                  </a:cubicBezTo>
                  <a:cubicBezTo>
                    <a:pt x="1640" y="11378"/>
                    <a:pt x="1682" y="11394"/>
                    <a:pt x="1723" y="11394"/>
                  </a:cubicBezTo>
                  <a:cubicBezTo>
                    <a:pt x="1846" y="11394"/>
                    <a:pt x="1961" y="11254"/>
                    <a:pt x="1887" y="11122"/>
                  </a:cubicBezTo>
                  <a:cubicBezTo>
                    <a:pt x="1839" y="11041"/>
                    <a:pt x="1795" y="10961"/>
                    <a:pt x="1748" y="10880"/>
                  </a:cubicBezTo>
                  <a:cubicBezTo>
                    <a:pt x="1706" y="10806"/>
                    <a:pt x="1644" y="10776"/>
                    <a:pt x="1581" y="10776"/>
                  </a:cubicBezTo>
                  <a:close/>
                  <a:moveTo>
                    <a:pt x="6731" y="10755"/>
                  </a:moveTo>
                  <a:cubicBezTo>
                    <a:pt x="6455" y="10755"/>
                    <a:pt x="6264" y="11158"/>
                    <a:pt x="6570" y="11309"/>
                  </a:cubicBezTo>
                  <a:cubicBezTo>
                    <a:pt x="6727" y="11386"/>
                    <a:pt x="6885" y="11463"/>
                    <a:pt x="7043" y="11543"/>
                  </a:cubicBezTo>
                  <a:cubicBezTo>
                    <a:pt x="7077" y="11559"/>
                    <a:pt x="7113" y="11567"/>
                    <a:pt x="7148" y="11567"/>
                  </a:cubicBezTo>
                  <a:cubicBezTo>
                    <a:pt x="7357" y="11567"/>
                    <a:pt x="7551" y="11308"/>
                    <a:pt x="7347" y="11147"/>
                  </a:cubicBezTo>
                  <a:cubicBezTo>
                    <a:pt x="7211" y="11041"/>
                    <a:pt x="7072" y="10939"/>
                    <a:pt x="6937" y="10832"/>
                  </a:cubicBezTo>
                  <a:cubicBezTo>
                    <a:pt x="6867" y="10778"/>
                    <a:pt x="6796" y="10755"/>
                    <a:pt x="6731" y="10755"/>
                  </a:cubicBezTo>
                  <a:close/>
                  <a:moveTo>
                    <a:pt x="10483" y="10808"/>
                  </a:moveTo>
                  <a:cubicBezTo>
                    <a:pt x="10232" y="10808"/>
                    <a:pt x="10059" y="11203"/>
                    <a:pt x="10335" y="11345"/>
                  </a:cubicBezTo>
                  <a:cubicBezTo>
                    <a:pt x="10467" y="11415"/>
                    <a:pt x="10603" y="11485"/>
                    <a:pt x="10739" y="11555"/>
                  </a:cubicBezTo>
                  <a:cubicBezTo>
                    <a:pt x="10784" y="11578"/>
                    <a:pt x="10828" y="11588"/>
                    <a:pt x="10869" y="11588"/>
                  </a:cubicBezTo>
                  <a:cubicBezTo>
                    <a:pt x="11108" y="11588"/>
                    <a:pt x="11260" y="11245"/>
                    <a:pt x="11007" y="11089"/>
                  </a:cubicBezTo>
                  <a:cubicBezTo>
                    <a:pt x="10882" y="11008"/>
                    <a:pt x="10753" y="10931"/>
                    <a:pt x="10625" y="10850"/>
                  </a:cubicBezTo>
                  <a:cubicBezTo>
                    <a:pt x="10576" y="10821"/>
                    <a:pt x="10528" y="10808"/>
                    <a:pt x="10483" y="10808"/>
                  </a:cubicBezTo>
                  <a:close/>
                  <a:moveTo>
                    <a:pt x="8740" y="11068"/>
                  </a:moveTo>
                  <a:cubicBezTo>
                    <a:pt x="8616" y="11068"/>
                    <a:pt x="8537" y="11251"/>
                    <a:pt x="8667" y="11335"/>
                  </a:cubicBezTo>
                  <a:cubicBezTo>
                    <a:pt x="8865" y="11459"/>
                    <a:pt x="9027" y="11609"/>
                    <a:pt x="9159" y="11800"/>
                  </a:cubicBezTo>
                  <a:cubicBezTo>
                    <a:pt x="9197" y="11853"/>
                    <a:pt x="9246" y="11875"/>
                    <a:pt x="9293" y="11875"/>
                  </a:cubicBezTo>
                  <a:cubicBezTo>
                    <a:pt x="9411" y="11875"/>
                    <a:pt x="9516" y="11737"/>
                    <a:pt x="9411" y="11606"/>
                  </a:cubicBezTo>
                  <a:cubicBezTo>
                    <a:pt x="9247" y="11393"/>
                    <a:pt x="9049" y="11221"/>
                    <a:pt x="8814" y="11089"/>
                  </a:cubicBezTo>
                  <a:cubicBezTo>
                    <a:pt x="8788" y="11074"/>
                    <a:pt x="8764" y="11068"/>
                    <a:pt x="8740" y="11068"/>
                  </a:cubicBezTo>
                  <a:close/>
                  <a:moveTo>
                    <a:pt x="2643" y="11111"/>
                  </a:moveTo>
                  <a:cubicBezTo>
                    <a:pt x="2436" y="11111"/>
                    <a:pt x="2245" y="11388"/>
                    <a:pt x="2440" y="11573"/>
                  </a:cubicBezTo>
                  <a:cubicBezTo>
                    <a:pt x="2591" y="11716"/>
                    <a:pt x="2745" y="11863"/>
                    <a:pt x="2899" y="12005"/>
                  </a:cubicBezTo>
                  <a:cubicBezTo>
                    <a:pt x="2953" y="12056"/>
                    <a:pt x="3012" y="12078"/>
                    <a:pt x="3070" y="12078"/>
                  </a:cubicBezTo>
                  <a:cubicBezTo>
                    <a:pt x="3262" y="12078"/>
                    <a:pt x="3427" y="11834"/>
                    <a:pt x="3254" y="11653"/>
                  </a:cubicBezTo>
                  <a:cubicBezTo>
                    <a:pt x="3108" y="11499"/>
                    <a:pt x="2965" y="11345"/>
                    <a:pt x="2819" y="11191"/>
                  </a:cubicBezTo>
                  <a:cubicBezTo>
                    <a:pt x="2765" y="11135"/>
                    <a:pt x="2703" y="11111"/>
                    <a:pt x="2643" y="11111"/>
                  </a:cubicBezTo>
                  <a:close/>
                  <a:moveTo>
                    <a:pt x="14283" y="11626"/>
                  </a:moveTo>
                  <a:cubicBezTo>
                    <a:pt x="14169" y="11626"/>
                    <a:pt x="14058" y="11765"/>
                    <a:pt x="14138" y="11870"/>
                  </a:cubicBezTo>
                  <a:cubicBezTo>
                    <a:pt x="14282" y="12064"/>
                    <a:pt x="14431" y="12273"/>
                    <a:pt x="14688" y="12299"/>
                  </a:cubicBezTo>
                  <a:cubicBezTo>
                    <a:pt x="14692" y="12299"/>
                    <a:pt x="14696" y="12300"/>
                    <a:pt x="14700" y="12300"/>
                  </a:cubicBezTo>
                  <a:cubicBezTo>
                    <a:pt x="14840" y="12300"/>
                    <a:pt x="14935" y="12116"/>
                    <a:pt x="14857" y="12002"/>
                  </a:cubicBezTo>
                  <a:cubicBezTo>
                    <a:pt x="14739" y="11826"/>
                    <a:pt x="14527" y="11767"/>
                    <a:pt x="14358" y="11650"/>
                  </a:cubicBezTo>
                  <a:cubicBezTo>
                    <a:pt x="14334" y="11633"/>
                    <a:pt x="14308" y="11626"/>
                    <a:pt x="14283" y="11626"/>
                  </a:cubicBezTo>
                  <a:close/>
                  <a:moveTo>
                    <a:pt x="6214" y="11817"/>
                  </a:moveTo>
                  <a:cubicBezTo>
                    <a:pt x="6060" y="11817"/>
                    <a:pt x="5959" y="12054"/>
                    <a:pt x="6126" y="12152"/>
                  </a:cubicBezTo>
                  <a:lnTo>
                    <a:pt x="6408" y="12321"/>
                  </a:lnTo>
                  <a:cubicBezTo>
                    <a:pt x="6439" y="12339"/>
                    <a:pt x="6469" y="12347"/>
                    <a:pt x="6498" y="12347"/>
                  </a:cubicBezTo>
                  <a:cubicBezTo>
                    <a:pt x="6653" y="12347"/>
                    <a:pt x="6755" y="12112"/>
                    <a:pt x="6588" y="12013"/>
                  </a:cubicBezTo>
                  <a:lnTo>
                    <a:pt x="6306" y="11844"/>
                  </a:lnTo>
                  <a:cubicBezTo>
                    <a:pt x="6274" y="11825"/>
                    <a:pt x="6243" y="11817"/>
                    <a:pt x="6214" y="11817"/>
                  </a:cubicBezTo>
                  <a:close/>
                  <a:moveTo>
                    <a:pt x="10034" y="11648"/>
                  </a:moveTo>
                  <a:cubicBezTo>
                    <a:pt x="9843" y="11648"/>
                    <a:pt x="9776" y="11940"/>
                    <a:pt x="9983" y="11998"/>
                  </a:cubicBezTo>
                  <a:cubicBezTo>
                    <a:pt x="10189" y="12057"/>
                    <a:pt x="10354" y="12156"/>
                    <a:pt x="10504" y="12306"/>
                  </a:cubicBezTo>
                  <a:cubicBezTo>
                    <a:pt x="10545" y="12346"/>
                    <a:pt x="10590" y="12363"/>
                    <a:pt x="10634" y="12363"/>
                  </a:cubicBezTo>
                  <a:cubicBezTo>
                    <a:pt x="10788" y="12363"/>
                    <a:pt x="10928" y="12161"/>
                    <a:pt x="10783" y="12027"/>
                  </a:cubicBezTo>
                  <a:cubicBezTo>
                    <a:pt x="10581" y="11841"/>
                    <a:pt x="10347" y="11716"/>
                    <a:pt x="10079" y="11653"/>
                  </a:cubicBezTo>
                  <a:cubicBezTo>
                    <a:pt x="10063" y="11650"/>
                    <a:pt x="10048" y="11648"/>
                    <a:pt x="10034" y="11648"/>
                  </a:cubicBezTo>
                  <a:close/>
                  <a:moveTo>
                    <a:pt x="4880" y="11541"/>
                  </a:moveTo>
                  <a:cubicBezTo>
                    <a:pt x="4645" y="11541"/>
                    <a:pt x="4455" y="11885"/>
                    <a:pt x="4725" y="12075"/>
                  </a:cubicBezTo>
                  <a:cubicBezTo>
                    <a:pt x="4846" y="12159"/>
                    <a:pt x="4963" y="12244"/>
                    <a:pt x="5080" y="12325"/>
                  </a:cubicBezTo>
                  <a:cubicBezTo>
                    <a:pt x="5123" y="12355"/>
                    <a:pt x="5166" y="12368"/>
                    <a:pt x="5207" y="12368"/>
                  </a:cubicBezTo>
                  <a:cubicBezTo>
                    <a:pt x="5396" y="12368"/>
                    <a:pt x="5547" y="12095"/>
                    <a:pt x="5385" y="11932"/>
                  </a:cubicBezTo>
                  <a:cubicBezTo>
                    <a:pt x="5283" y="11829"/>
                    <a:pt x="5176" y="11731"/>
                    <a:pt x="5073" y="11628"/>
                  </a:cubicBezTo>
                  <a:cubicBezTo>
                    <a:pt x="5011" y="11566"/>
                    <a:pt x="4944" y="11541"/>
                    <a:pt x="4880" y="11541"/>
                  </a:cubicBezTo>
                  <a:close/>
                  <a:moveTo>
                    <a:pt x="1177" y="12048"/>
                  </a:moveTo>
                  <a:cubicBezTo>
                    <a:pt x="1074" y="12048"/>
                    <a:pt x="986" y="12174"/>
                    <a:pt x="1084" y="12255"/>
                  </a:cubicBezTo>
                  <a:cubicBezTo>
                    <a:pt x="1194" y="12350"/>
                    <a:pt x="1308" y="12442"/>
                    <a:pt x="1418" y="12533"/>
                  </a:cubicBezTo>
                  <a:cubicBezTo>
                    <a:pt x="1444" y="12555"/>
                    <a:pt x="1473" y="12564"/>
                    <a:pt x="1501" y="12564"/>
                  </a:cubicBezTo>
                  <a:cubicBezTo>
                    <a:pt x="1604" y="12564"/>
                    <a:pt x="1693" y="12438"/>
                    <a:pt x="1597" y="12357"/>
                  </a:cubicBezTo>
                  <a:cubicBezTo>
                    <a:pt x="1484" y="12266"/>
                    <a:pt x="1370" y="12171"/>
                    <a:pt x="1260" y="12079"/>
                  </a:cubicBezTo>
                  <a:cubicBezTo>
                    <a:pt x="1233" y="12057"/>
                    <a:pt x="1204" y="12048"/>
                    <a:pt x="1177" y="12048"/>
                  </a:cubicBezTo>
                  <a:close/>
                  <a:moveTo>
                    <a:pt x="13006" y="11693"/>
                  </a:moveTo>
                  <a:cubicBezTo>
                    <a:pt x="12869" y="11693"/>
                    <a:pt x="12745" y="11832"/>
                    <a:pt x="12833" y="11983"/>
                  </a:cubicBezTo>
                  <a:cubicBezTo>
                    <a:pt x="12961" y="12215"/>
                    <a:pt x="13133" y="12391"/>
                    <a:pt x="13350" y="12541"/>
                  </a:cubicBezTo>
                  <a:cubicBezTo>
                    <a:pt x="13402" y="12578"/>
                    <a:pt x="13455" y="12594"/>
                    <a:pt x="13504" y="12594"/>
                  </a:cubicBezTo>
                  <a:cubicBezTo>
                    <a:pt x="13781" y="12594"/>
                    <a:pt x="13964" y="12093"/>
                    <a:pt x="13585" y="11987"/>
                  </a:cubicBezTo>
                  <a:cubicBezTo>
                    <a:pt x="13416" y="11939"/>
                    <a:pt x="13273" y="11863"/>
                    <a:pt x="13141" y="11745"/>
                  </a:cubicBezTo>
                  <a:cubicBezTo>
                    <a:pt x="13100" y="11709"/>
                    <a:pt x="13052" y="11693"/>
                    <a:pt x="13006" y="11693"/>
                  </a:cubicBezTo>
                  <a:close/>
                  <a:moveTo>
                    <a:pt x="7787" y="11925"/>
                  </a:moveTo>
                  <a:cubicBezTo>
                    <a:pt x="7636" y="11925"/>
                    <a:pt x="7536" y="12160"/>
                    <a:pt x="7695" y="12262"/>
                  </a:cubicBezTo>
                  <a:lnTo>
                    <a:pt x="8480" y="12768"/>
                  </a:lnTo>
                  <a:cubicBezTo>
                    <a:pt x="8512" y="12789"/>
                    <a:pt x="8543" y="12797"/>
                    <a:pt x="8573" y="12797"/>
                  </a:cubicBezTo>
                  <a:cubicBezTo>
                    <a:pt x="8723" y="12797"/>
                    <a:pt x="8823" y="12565"/>
                    <a:pt x="8663" y="12460"/>
                  </a:cubicBezTo>
                  <a:cubicBezTo>
                    <a:pt x="8399" y="12291"/>
                    <a:pt x="8139" y="12123"/>
                    <a:pt x="7879" y="11954"/>
                  </a:cubicBezTo>
                  <a:cubicBezTo>
                    <a:pt x="7848" y="11934"/>
                    <a:pt x="7816" y="11925"/>
                    <a:pt x="7787" y="11925"/>
                  </a:cubicBezTo>
                  <a:close/>
                  <a:moveTo>
                    <a:pt x="4260" y="12370"/>
                  </a:moveTo>
                  <a:cubicBezTo>
                    <a:pt x="4084" y="12370"/>
                    <a:pt x="3958" y="12622"/>
                    <a:pt x="4153" y="12731"/>
                  </a:cubicBezTo>
                  <a:cubicBezTo>
                    <a:pt x="4212" y="12761"/>
                    <a:pt x="4271" y="12794"/>
                    <a:pt x="4329" y="12827"/>
                  </a:cubicBezTo>
                  <a:cubicBezTo>
                    <a:pt x="4355" y="12841"/>
                    <a:pt x="4383" y="12847"/>
                    <a:pt x="4409" y="12847"/>
                  </a:cubicBezTo>
                  <a:cubicBezTo>
                    <a:pt x="4558" y="12847"/>
                    <a:pt x="4689" y="12656"/>
                    <a:pt x="4549" y="12545"/>
                  </a:cubicBezTo>
                  <a:cubicBezTo>
                    <a:pt x="4498" y="12504"/>
                    <a:pt x="4442" y="12464"/>
                    <a:pt x="4391" y="12420"/>
                  </a:cubicBezTo>
                  <a:cubicBezTo>
                    <a:pt x="4347" y="12385"/>
                    <a:pt x="4302" y="12370"/>
                    <a:pt x="4260" y="12370"/>
                  </a:cubicBezTo>
                  <a:close/>
                  <a:moveTo>
                    <a:pt x="11938" y="12374"/>
                  </a:moveTo>
                  <a:cubicBezTo>
                    <a:pt x="11783" y="12374"/>
                    <a:pt x="11676" y="12617"/>
                    <a:pt x="11846" y="12713"/>
                  </a:cubicBezTo>
                  <a:cubicBezTo>
                    <a:pt x="12033" y="12819"/>
                    <a:pt x="12224" y="12926"/>
                    <a:pt x="12415" y="13032"/>
                  </a:cubicBezTo>
                  <a:cubicBezTo>
                    <a:pt x="12443" y="13048"/>
                    <a:pt x="12471" y="13055"/>
                    <a:pt x="12497" y="13055"/>
                  </a:cubicBezTo>
                  <a:cubicBezTo>
                    <a:pt x="12638" y="13055"/>
                    <a:pt x="12725" y="12849"/>
                    <a:pt x="12576" y="12753"/>
                  </a:cubicBezTo>
                  <a:cubicBezTo>
                    <a:pt x="12393" y="12636"/>
                    <a:pt x="12209" y="12519"/>
                    <a:pt x="12026" y="12401"/>
                  </a:cubicBezTo>
                  <a:cubicBezTo>
                    <a:pt x="11996" y="12382"/>
                    <a:pt x="11966" y="12374"/>
                    <a:pt x="11938" y="12374"/>
                  </a:cubicBezTo>
                  <a:close/>
                  <a:moveTo>
                    <a:pt x="9243" y="12713"/>
                  </a:moveTo>
                  <a:cubicBezTo>
                    <a:pt x="9015" y="12713"/>
                    <a:pt x="9012" y="13073"/>
                    <a:pt x="9243" y="13073"/>
                  </a:cubicBezTo>
                  <a:cubicBezTo>
                    <a:pt x="9474" y="13073"/>
                    <a:pt x="9474" y="12713"/>
                    <a:pt x="9243" y="12713"/>
                  </a:cubicBezTo>
                  <a:close/>
                  <a:moveTo>
                    <a:pt x="7280" y="12912"/>
                  </a:moveTo>
                  <a:cubicBezTo>
                    <a:pt x="7120" y="12912"/>
                    <a:pt x="6996" y="13179"/>
                    <a:pt x="7182" y="13289"/>
                  </a:cubicBezTo>
                  <a:cubicBezTo>
                    <a:pt x="7358" y="13388"/>
                    <a:pt x="7531" y="13491"/>
                    <a:pt x="7707" y="13593"/>
                  </a:cubicBezTo>
                  <a:cubicBezTo>
                    <a:pt x="7736" y="13610"/>
                    <a:pt x="7765" y="13618"/>
                    <a:pt x="7791" y="13618"/>
                  </a:cubicBezTo>
                  <a:cubicBezTo>
                    <a:pt x="7927" y="13618"/>
                    <a:pt x="8003" y="13416"/>
                    <a:pt x="7868" y="13315"/>
                  </a:cubicBezTo>
                  <a:cubicBezTo>
                    <a:pt x="7707" y="13193"/>
                    <a:pt x="7545" y="13069"/>
                    <a:pt x="7380" y="12948"/>
                  </a:cubicBezTo>
                  <a:cubicBezTo>
                    <a:pt x="7347" y="12922"/>
                    <a:pt x="7313" y="12912"/>
                    <a:pt x="7280" y="12912"/>
                  </a:cubicBezTo>
                  <a:close/>
                  <a:moveTo>
                    <a:pt x="3306" y="12867"/>
                  </a:moveTo>
                  <a:cubicBezTo>
                    <a:pt x="3128" y="12867"/>
                    <a:pt x="3009" y="13139"/>
                    <a:pt x="3203" y="13230"/>
                  </a:cubicBezTo>
                  <a:cubicBezTo>
                    <a:pt x="3386" y="13318"/>
                    <a:pt x="3540" y="13432"/>
                    <a:pt x="3680" y="13579"/>
                  </a:cubicBezTo>
                  <a:cubicBezTo>
                    <a:pt x="3718" y="13620"/>
                    <a:pt x="3760" y="13637"/>
                    <a:pt x="3800" y="13637"/>
                  </a:cubicBezTo>
                  <a:cubicBezTo>
                    <a:pt x="3930" y="13637"/>
                    <a:pt x="4042" y="13460"/>
                    <a:pt x="3933" y="13329"/>
                  </a:cubicBezTo>
                  <a:cubicBezTo>
                    <a:pt x="3782" y="13149"/>
                    <a:pt x="3606" y="13003"/>
                    <a:pt x="3401" y="12893"/>
                  </a:cubicBezTo>
                  <a:cubicBezTo>
                    <a:pt x="3369" y="12875"/>
                    <a:pt x="3336" y="12867"/>
                    <a:pt x="3306" y="12867"/>
                  </a:cubicBezTo>
                  <a:close/>
                  <a:moveTo>
                    <a:pt x="10819" y="12850"/>
                  </a:moveTo>
                  <a:cubicBezTo>
                    <a:pt x="10598" y="12850"/>
                    <a:pt x="10429" y="13167"/>
                    <a:pt x="10680" y="13351"/>
                  </a:cubicBezTo>
                  <a:cubicBezTo>
                    <a:pt x="10875" y="13491"/>
                    <a:pt x="11083" y="13597"/>
                    <a:pt x="11315" y="13677"/>
                  </a:cubicBezTo>
                  <a:cubicBezTo>
                    <a:pt x="11339" y="13686"/>
                    <a:pt x="11362" y="13690"/>
                    <a:pt x="11385" y="13690"/>
                  </a:cubicBezTo>
                  <a:cubicBezTo>
                    <a:pt x="11590" y="13690"/>
                    <a:pt x="11706" y="13358"/>
                    <a:pt x="11491" y="13252"/>
                  </a:cubicBezTo>
                  <a:cubicBezTo>
                    <a:pt x="11315" y="13164"/>
                    <a:pt x="11153" y="13061"/>
                    <a:pt x="11003" y="12929"/>
                  </a:cubicBezTo>
                  <a:cubicBezTo>
                    <a:pt x="10943" y="12874"/>
                    <a:pt x="10879" y="12850"/>
                    <a:pt x="10819" y="12850"/>
                  </a:cubicBezTo>
                  <a:close/>
                  <a:moveTo>
                    <a:pt x="1967" y="12921"/>
                  </a:moveTo>
                  <a:cubicBezTo>
                    <a:pt x="1809" y="12921"/>
                    <a:pt x="1665" y="13132"/>
                    <a:pt x="1817" y="13256"/>
                  </a:cubicBezTo>
                  <a:cubicBezTo>
                    <a:pt x="2030" y="13435"/>
                    <a:pt x="2247" y="13611"/>
                    <a:pt x="2459" y="13791"/>
                  </a:cubicBezTo>
                  <a:cubicBezTo>
                    <a:pt x="2494" y="13820"/>
                    <a:pt x="2531" y="13832"/>
                    <a:pt x="2568" y="13832"/>
                  </a:cubicBezTo>
                  <a:cubicBezTo>
                    <a:pt x="2695" y="13832"/>
                    <a:pt x="2803" y="13678"/>
                    <a:pt x="2687" y="13564"/>
                  </a:cubicBezTo>
                  <a:cubicBezTo>
                    <a:pt x="2489" y="13369"/>
                    <a:pt x="2294" y="13175"/>
                    <a:pt x="2096" y="12977"/>
                  </a:cubicBezTo>
                  <a:cubicBezTo>
                    <a:pt x="2056" y="12938"/>
                    <a:pt x="2011" y="12921"/>
                    <a:pt x="1967" y="12921"/>
                  </a:cubicBezTo>
                  <a:close/>
                  <a:moveTo>
                    <a:pt x="13553" y="13221"/>
                  </a:moveTo>
                  <a:cubicBezTo>
                    <a:pt x="13360" y="13221"/>
                    <a:pt x="13289" y="13508"/>
                    <a:pt x="13460" y="13626"/>
                  </a:cubicBezTo>
                  <a:cubicBezTo>
                    <a:pt x="13563" y="13699"/>
                    <a:pt x="13665" y="13773"/>
                    <a:pt x="13768" y="13843"/>
                  </a:cubicBezTo>
                  <a:cubicBezTo>
                    <a:pt x="13814" y="13875"/>
                    <a:pt x="13860" y="13889"/>
                    <a:pt x="13904" y="13889"/>
                  </a:cubicBezTo>
                  <a:cubicBezTo>
                    <a:pt x="14143" y="13889"/>
                    <a:pt x="14305" y="13462"/>
                    <a:pt x="13974" y="13351"/>
                  </a:cubicBezTo>
                  <a:cubicBezTo>
                    <a:pt x="13856" y="13315"/>
                    <a:pt x="13742" y="13274"/>
                    <a:pt x="13625" y="13234"/>
                  </a:cubicBezTo>
                  <a:cubicBezTo>
                    <a:pt x="13599" y="13225"/>
                    <a:pt x="13575" y="13221"/>
                    <a:pt x="13553" y="13221"/>
                  </a:cubicBezTo>
                  <a:close/>
                  <a:moveTo>
                    <a:pt x="5724" y="13307"/>
                  </a:moveTo>
                  <a:cubicBezTo>
                    <a:pt x="5545" y="13307"/>
                    <a:pt x="5390" y="13527"/>
                    <a:pt x="5561" y="13663"/>
                  </a:cubicBezTo>
                  <a:lnTo>
                    <a:pt x="5840" y="13887"/>
                  </a:lnTo>
                  <a:cubicBezTo>
                    <a:pt x="5885" y="13921"/>
                    <a:pt x="5933" y="13936"/>
                    <a:pt x="5980" y="13936"/>
                  </a:cubicBezTo>
                  <a:cubicBezTo>
                    <a:pt x="6160" y="13936"/>
                    <a:pt x="6316" y="13719"/>
                    <a:pt x="6144" y="13582"/>
                  </a:cubicBezTo>
                  <a:lnTo>
                    <a:pt x="5865" y="13359"/>
                  </a:lnTo>
                  <a:cubicBezTo>
                    <a:pt x="5820" y="13323"/>
                    <a:pt x="5771" y="13307"/>
                    <a:pt x="5724" y="13307"/>
                  </a:cubicBezTo>
                  <a:close/>
                  <a:moveTo>
                    <a:pt x="9033" y="13549"/>
                  </a:moveTo>
                  <a:cubicBezTo>
                    <a:pt x="8843" y="13549"/>
                    <a:pt x="8715" y="13818"/>
                    <a:pt x="8920" y="13905"/>
                  </a:cubicBezTo>
                  <a:cubicBezTo>
                    <a:pt x="9133" y="13997"/>
                    <a:pt x="9323" y="14110"/>
                    <a:pt x="9499" y="14264"/>
                  </a:cubicBezTo>
                  <a:cubicBezTo>
                    <a:pt x="9540" y="14300"/>
                    <a:pt x="9585" y="14315"/>
                    <a:pt x="9629" y="14315"/>
                  </a:cubicBezTo>
                  <a:cubicBezTo>
                    <a:pt x="9788" y="14315"/>
                    <a:pt x="9928" y="14115"/>
                    <a:pt x="9778" y="13985"/>
                  </a:cubicBezTo>
                  <a:cubicBezTo>
                    <a:pt x="9577" y="13809"/>
                    <a:pt x="9364" y="13670"/>
                    <a:pt x="9118" y="13567"/>
                  </a:cubicBezTo>
                  <a:cubicBezTo>
                    <a:pt x="9089" y="13555"/>
                    <a:pt x="9061" y="13549"/>
                    <a:pt x="9033" y="13549"/>
                  </a:cubicBezTo>
                  <a:close/>
                  <a:moveTo>
                    <a:pt x="7057" y="14004"/>
                  </a:moveTo>
                  <a:cubicBezTo>
                    <a:pt x="6827" y="14004"/>
                    <a:pt x="6827" y="14359"/>
                    <a:pt x="7057" y="14359"/>
                  </a:cubicBezTo>
                  <a:cubicBezTo>
                    <a:pt x="7289" y="14359"/>
                    <a:pt x="7289" y="14004"/>
                    <a:pt x="7057" y="14004"/>
                  </a:cubicBezTo>
                  <a:close/>
                  <a:moveTo>
                    <a:pt x="10703" y="14056"/>
                  </a:moveTo>
                  <a:cubicBezTo>
                    <a:pt x="10592" y="14056"/>
                    <a:pt x="10519" y="14221"/>
                    <a:pt x="10640" y="14290"/>
                  </a:cubicBezTo>
                  <a:lnTo>
                    <a:pt x="11032" y="14513"/>
                  </a:lnTo>
                  <a:cubicBezTo>
                    <a:pt x="11054" y="14526"/>
                    <a:pt x="11075" y="14531"/>
                    <a:pt x="11094" y="14531"/>
                  </a:cubicBezTo>
                  <a:cubicBezTo>
                    <a:pt x="11203" y="14531"/>
                    <a:pt x="11275" y="14365"/>
                    <a:pt x="11157" y="14297"/>
                  </a:cubicBezTo>
                  <a:lnTo>
                    <a:pt x="10765" y="14073"/>
                  </a:lnTo>
                  <a:cubicBezTo>
                    <a:pt x="10743" y="14061"/>
                    <a:pt x="10722" y="14056"/>
                    <a:pt x="10703" y="14056"/>
                  </a:cubicBezTo>
                  <a:close/>
                  <a:moveTo>
                    <a:pt x="8228" y="14187"/>
                  </a:moveTo>
                  <a:cubicBezTo>
                    <a:pt x="8029" y="14187"/>
                    <a:pt x="8031" y="14503"/>
                    <a:pt x="8235" y="14506"/>
                  </a:cubicBezTo>
                  <a:cubicBezTo>
                    <a:pt x="8421" y="14513"/>
                    <a:pt x="8590" y="14569"/>
                    <a:pt x="8737" y="14689"/>
                  </a:cubicBezTo>
                  <a:cubicBezTo>
                    <a:pt x="8771" y="14716"/>
                    <a:pt x="8807" y="14727"/>
                    <a:pt x="8842" y="14727"/>
                  </a:cubicBezTo>
                  <a:cubicBezTo>
                    <a:pt x="8976" y="14727"/>
                    <a:pt x="9092" y="14564"/>
                    <a:pt x="8964" y="14462"/>
                  </a:cubicBezTo>
                  <a:cubicBezTo>
                    <a:pt x="8748" y="14286"/>
                    <a:pt x="8513" y="14195"/>
                    <a:pt x="8235" y="14187"/>
                  </a:cubicBezTo>
                  <a:cubicBezTo>
                    <a:pt x="8232" y="14187"/>
                    <a:pt x="8230" y="14187"/>
                    <a:pt x="8228" y="14187"/>
                  </a:cubicBezTo>
                  <a:close/>
                  <a:moveTo>
                    <a:pt x="12664" y="14370"/>
                  </a:moveTo>
                  <a:cubicBezTo>
                    <a:pt x="12541" y="14370"/>
                    <a:pt x="12459" y="14564"/>
                    <a:pt x="12594" y="14638"/>
                  </a:cubicBezTo>
                  <a:cubicBezTo>
                    <a:pt x="12829" y="14770"/>
                    <a:pt x="13071" y="14843"/>
                    <a:pt x="13335" y="14869"/>
                  </a:cubicBezTo>
                  <a:cubicBezTo>
                    <a:pt x="13340" y="14869"/>
                    <a:pt x="13344" y="14870"/>
                    <a:pt x="13348" y="14870"/>
                  </a:cubicBezTo>
                  <a:cubicBezTo>
                    <a:pt x="13477" y="14870"/>
                    <a:pt x="13507" y="14645"/>
                    <a:pt x="13368" y="14623"/>
                  </a:cubicBezTo>
                  <a:cubicBezTo>
                    <a:pt x="13141" y="14591"/>
                    <a:pt x="12935" y="14517"/>
                    <a:pt x="12737" y="14393"/>
                  </a:cubicBezTo>
                  <a:cubicBezTo>
                    <a:pt x="12712" y="14377"/>
                    <a:pt x="12688" y="14370"/>
                    <a:pt x="12664" y="14370"/>
                  </a:cubicBezTo>
                  <a:close/>
                  <a:moveTo>
                    <a:pt x="3424" y="14399"/>
                  </a:moveTo>
                  <a:cubicBezTo>
                    <a:pt x="3254" y="14399"/>
                    <a:pt x="3143" y="14650"/>
                    <a:pt x="3325" y="14730"/>
                  </a:cubicBezTo>
                  <a:cubicBezTo>
                    <a:pt x="3584" y="14843"/>
                    <a:pt x="3819" y="14994"/>
                    <a:pt x="4029" y="15192"/>
                  </a:cubicBezTo>
                  <a:cubicBezTo>
                    <a:pt x="4062" y="15223"/>
                    <a:pt x="4100" y="15236"/>
                    <a:pt x="4135" y="15236"/>
                  </a:cubicBezTo>
                  <a:cubicBezTo>
                    <a:pt x="4260" y="15236"/>
                    <a:pt x="4370" y="15078"/>
                    <a:pt x="4256" y="14965"/>
                  </a:cubicBezTo>
                  <a:cubicBezTo>
                    <a:pt x="4036" y="14741"/>
                    <a:pt x="3787" y="14557"/>
                    <a:pt x="3504" y="14418"/>
                  </a:cubicBezTo>
                  <a:cubicBezTo>
                    <a:pt x="3477" y="14405"/>
                    <a:pt x="3449" y="14399"/>
                    <a:pt x="3424" y="14399"/>
                  </a:cubicBezTo>
                  <a:close/>
                  <a:moveTo>
                    <a:pt x="11013" y="14690"/>
                  </a:moveTo>
                  <a:cubicBezTo>
                    <a:pt x="10817" y="14690"/>
                    <a:pt x="10757" y="15028"/>
                    <a:pt x="10981" y="15122"/>
                  </a:cubicBezTo>
                  <a:cubicBezTo>
                    <a:pt x="11205" y="15214"/>
                    <a:pt x="11428" y="15309"/>
                    <a:pt x="11652" y="15401"/>
                  </a:cubicBezTo>
                  <a:cubicBezTo>
                    <a:pt x="11681" y="15414"/>
                    <a:pt x="11708" y="15420"/>
                    <a:pt x="11733" y="15420"/>
                  </a:cubicBezTo>
                  <a:cubicBezTo>
                    <a:pt x="11927" y="15420"/>
                    <a:pt x="11990" y="15081"/>
                    <a:pt x="11765" y="14990"/>
                  </a:cubicBezTo>
                  <a:cubicBezTo>
                    <a:pt x="11542" y="14895"/>
                    <a:pt x="11318" y="14799"/>
                    <a:pt x="11095" y="14708"/>
                  </a:cubicBezTo>
                  <a:cubicBezTo>
                    <a:pt x="11065" y="14695"/>
                    <a:pt x="11038" y="14690"/>
                    <a:pt x="11013" y="14690"/>
                  </a:cubicBezTo>
                  <a:close/>
                  <a:moveTo>
                    <a:pt x="5102" y="14633"/>
                  </a:moveTo>
                  <a:cubicBezTo>
                    <a:pt x="4957" y="14633"/>
                    <a:pt x="4862" y="14844"/>
                    <a:pt x="5019" y="14931"/>
                  </a:cubicBezTo>
                  <a:cubicBezTo>
                    <a:pt x="5330" y="15111"/>
                    <a:pt x="5642" y="15287"/>
                    <a:pt x="5953" y="15467"/>
                  </a:cubicBezTo>
                  <a:cubicBezTo>
                    <a:pt x="5983" y="15484"/>
                    <a:pt x="6013" y="15492"/>
                    <a:pt x="6041" y="15492"/>
                  </a:cubicBezTo>
                  <a:cubicBezTo>
                    <a:pt x="6201" y="15492"/>
                    <a:pt x="6308" y="15249"/>
                    <a:pt x="6133" y="15159"/>
                  </a:cubicBezTo>
                  <a:cubicBezTo>
                    <a:pt x="5814" y="14990"/>
                    <a:pt x="5498" y="14821"/>
                    <a:pt x="5180" y="14653"/>
                  </a:cubicBezTo>
                  <a:cubicBezTo>
                    <a:pt x="5153" y="14639"/>
                    <a:pt x="5127" y="14633"/>
                    <a:pt x="5102" y="14633"/>
                  </a:cubicBezTo>
                  <a:close/>
                  <a:moveTo>
                    <a:pt x="8179" y="14765"/>
                  </a:moveTo>
                  <a:cubicBezTo>
                    <a:pt x="8013" y="14765"/>
                    <a:pt x="7902" y="15023"/>
                    <a:pt x="8081" y="15137"/>
                  </a:cubicBezTo>
                  <a:cubicBezTo>
                    <a:pt x="8286" y="15265"/>
                    <a:pt x="8491" y="15397"/>
                    <a:pt x="8697" y="15529"/>
                  </a:cubicBezTo>
                  <a:cubicBezTo>
                    <a:pt x="8731" y="15551"/>
                    <a:pt x="8765" y="15561"/>
                    <a:pt x="8797" y="15561"/>
                  </a:cubicBezTo>
                  <a:cubicBezTo>
                    <a:pt x="8962" y="15561"/>
                    <a:pt x="9073" y="15302"/>
                    <a:pt x="8895" y="15188"/>
                  </a:cubicBezTo>
                  <a:lnTo>
                    <a:pt x="8279" y="14796"/>
                  </a:lnTo>
                  <a:cubicBezTo>
                    <a:pt x="8244" y="14774"/>
                    <a:pt x="8211" y="14765"/>
                    <a:pt x="8179" y="14765"/>
                  </a:cubicBezTo>
                  <a:close/>
                  <a:moveTo>
                    <a:pt x="7070" y="15316"/>
                  </a:moveTo>
                  <a:cubicBezTo>
                    <a:pt x="6915" y="15316"/>
                    <a:pt x="6810" y="15536"/>
                    <a:pt x="6977" y="15610"/>
                  </a:cubicBezTo>
                  <a:lnTo>
                    <a:pt x="7761" y="15943"/>
                  </a:lnTo>
                  <a:cubicBezTo>
                    <a:pt x="7785" y="15954"/>
                    <a:pt x="7808" y="15958"/>
                    <a:pt x="7830" y="15958"/>
                  </a:cubicBezTo>
                  <a:cubicBezTo>
                    <a:pt x="7984" y="15958"/>
                    <a:pt x="8089" y="15738"/>
                    <a:pt x="7923" y="15665"/>
                  </a:cubicBezTo>
                  <a:lnTo>
                    <a:pt x="7138" y="15331"/>
                  </a:lnTo>
                  <a:cubicBezTo>
                    <a:pt x="7115" y="15321"/>
                    <a:pt x="7092" y="15316"/>
                    <a:pt x="7070" y="15316"/>
                  </a:cubicBezTo>
                  <a:close/>
                  <a:moveTo>
                    <a:pt x="9863" y="15331"/>
                  </a:moveTo>
                  <a:cubicBezTo>
                    <a:pt x="9688" y="15331"/>
                    <a:pt x="9576" y="15582"/>
                    <a:pt x="9760" y="15694"/>
                  </a:cubicBezTo>
                  <a:cubicBezTo>
                    <a:pt x="10002" y="15841"/>
                    <a:pt x="10259" y="15947"/>
                    <a:pt x="10533" y="16013"/>
                  </a:cubicBezTo>
                  <a:cubicBezTo>
                    <a:pt x="10552" y="16017"/>
                    <a:pt x="10570" y="16019"/>
                    <a:pt x="10587" y="16019"/>
                  </a:cubicBezTo>
                  <a:cubicBezTo>
                    <a:pt x="10819" y="16019"/>
                    <a:pt x="10897" y="15647"/>
                    <a:pt x="10647" y="15599"/>
                  </a:cubicBezTo>
                  <a:cubicBezTo>
                    <a:pt x="10401" y="15551"/>
                    <a:pt x="10178" y="15474"/>
                    <a:pt x="9961" y="15357"/>
                  </a:cubicBezTo>
                  <a:cubicBezTo>
                    <a:pt x="9927" y="15339"/>
                    <a:pt x="9894" y="15331"/>
                    <a:pt x="9863" y="15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62781" y="4545090"/>
              <a:ext cx="120839" cy="117817"/>
            </a:xfrm>
            <a:custGeom>
              <a:avLst/>
              <a:gdLst/>
              <a:ahLst/>
              <a:cxnLst/>
              <a:rect l="l" t="t" r="r" b="b"/>
              <a:pathLst>
                <a:path w="1201" h="1171" extrusionOk="0">
                  <a:moveTo>
                    <a:pt x="602" y="0"/>
                  </a:moveTo>
                  <a:cubicBezTo>
                    <a:pt x="578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3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0"/>
                  </a:cubicBezTo>
                  <a:lnTo>
                    <a:pt x="371" y="776"/>
                  </a:lnTo>
                  <a:cubicBezTo>
                    <a:pt x="386" y="784"/>
                    <a:pt x="397" y="794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9" y="1170"/>
                  </a:cubicBezTo>
                  <a:cubicBezTo>
                    <a:pt x="622" y="1170"/>
                    <a:pt x="646" y="1157"/>
                    <a:pt x="657" y="1132"/>
                  </a:cubicBezTo>
                  <a:lnTo>
                    <a:pt x="789" y="816"/>
                  </a:lnTo>
                  <a:cubicBezTo>
                    <a:pt x="797" y="801"/>
                    <a:pt x="808" y="791"/>
                    <a:pt x="823" y="784"/>
                  </a:cubicBezTo>
                  <a:lnTo>
                    <a:pt x="1149" y="647"/>
                  </a:lnTo>
                  <a:cubicBezTo>
                    <a:pt x="1200" y="625"/>
                    <a:pt x="1200" y="552"/>
                    <a:pt x="1149" y="530"/>
                  </a:cubicBezTo>
                  <a:lnTo>
                    <a:pt x="830" y="395"/>
                  </a:lnTo>
                  <a:cubicBezTo>
                    <a:pt x="815" y="391"/>
                    <a:pt x="804" y="376"/>
                    <a:pt x="797" y="361"/>
                  </a:cubicBezTo>
                  <a:lnTo>
                    <a:pt x="661" y="39"/>
                  </a:lnTo>
                  <a:cubicBezTo>
                    <a:pt x="650" y="13"/>
                    <a:pt x="626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293338" y="622796"/>
              <a:ext cx="945977" cy="704605"/>
              <a:chOff x="-520813" y="853947"/>
              <a:chExt cx="1754408" cy="130676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-258513" y="1147336"/>
                <a:ext cx="511024" cy="304152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3023" extrusionOk="0">
                    <a:moveTo>
                      <a:pt x="2823" y="1"/>
                    </a:moveTo>
                    <a:cubicBezTo>
                      <a:pt x="2226" y="1"/>
                      <a:pt x="1639" y="153"/>
                      <a:pt x="1243" y="622"/>
                    </a:cubicBezTo>
                    <a:cubicBezTo>
                      <a:pt x="111" y="1960"/>
                      <a:pt x="1" y="2209"/>
                      <a:pt x="158" y="2639"/>
                    </a:cubicBezTo>
                    <a:cubicBezTo>
                      <a:pt x="271" y="2952"/>
                      <a:pt x="1028" y="3023"/>
                      <a:pt x="1685" y="3023"/>
                    </a:cubicBezTo>
                    <a:cubicBezTo>
                      <a:pt x="2220" y="3023"/>
                      <a:pt x="2689" y="2976"/>
                      <a:pt x="2689" y="2976"/>
                    </a:cubicBezTo>
                    <a:lnTo>
                      <a:pt x="5079" y="530"/>
                    </a:lnTo>
                    <a:cubicBezTo>
                      <a:pt x="5079" y="530"/>
                      <a:pt x="3934" y="1"/>
                      <a:pt x="2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71007" y="1659558"/>
                <a:ext cx="436870" cy="427503"/>
              </a:xfrm>
              <a:custGeom>
                <a:avLst/>
                <a:gdLst/>
                <a:ahLst/>
                <a:cxnLst/>
                <a:rect l="l" t="t" r="r" b="b"/>
                <a:pathLst>
                  <a:path w="4342" h="4249" extrusionOk="0">
                    <a:moveTo>
                      <a:pt x="3942" y="1"/>
                    </a:moveTo>
                    <a:lnTo>
                      <a:pt x="906" y="1567"/>
                    </a:lnTo>
                    <a:cubicBezTo>
                      <a:pt x="906" y="1567"/>
                      <a:pt x="0" y="3723"/>
                      <a:pt x="476" y="4086"/>
                    </a:cubicBezTo>
                    <a:cubicBezTo>
                      <a:pt x="614" y="4188"/>
                      <a:pt x="737" y="4248"/>
                      <a:pt x="920" y="4248"/>
                    </a:cubicBezTo>
                    <a:cubicBezTo>
                      <a:pt x="1231" y="4248"/>
                      <a:pt x="1713" y="4076"/>
                      <a:pt x="2728" y="3642"/>
                    </a:cubicBezTo>
                    <a:cubicBezTo>
                      <a:pt x="4341" y="2953"/>
                      <a:pt x="3942" y="1"/>
                      <a:pt x="39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52354" y="853947"/>
                <a:ext cx="481242" cy="428006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4254" extrusionOk="0">
                    <a:moveTo>
                      <a:pt x="2574" y="0"/>
                    </a:moveTo>
                    <a:cubicBezTo>
                      <a:pt x="1764" y="0"/>
                      <a:pt x="823" y="281"/>
                      <a:pt x="1" y="583"/>
                    </a:cubicBezTo>
                    <a:cubicBezTo>
                      <a:pt x="694" y="1994"/>
                      <a:pt x="1681" y="3226"/>
                      <a:pt x="2854" y="4253"/>
                    </a:cubicBezTo>
                    <a:cubicBezTo>
                      <a:pt x="3818" y="3128"/>
                      <a:pt x="4783" y="1539"/>
                      <a:pt x="4133" y="659"/>
                    </a:cubicBezTo>
                    <a:cubicBezTo>
                      <a:pt x="3777" y="176"/>
                      <a:pt x="3216" y="0"/>
                      <a:pt x="25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520813" y="1476643"/>
                <a:ext cx="751997" cy="684064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6799" extrusionOk="0">
                    <a:moveTo>
                      <a:pt x="4844" y="0"/>
                    </a:moveTo>
                    <a:cubicBezTo>
                      <a:pt x="4844" y="0"/>
                      <a:pt x="1486" y="935"/>
                      <a:pt x="1295" y="2321"/>
                    </a:cubicBezTo>
                    <a:cubicBezTo>
                      <a:pt x="1180" y="3150"/>
                      <a:pt x="1718" y="3316"/>
                      <a:pt x="2167" y="3316"/>
                    </a:cubicBezTo>
                    <a:cubicBezTo>
                      <a:pt x="2468" y="3316"/>
                      <a:pt x="2728" y="3242"/>
                      <a:pt x="2728" y="3242"/>
                    </a:cubicBezTo>
                    <a:lnTo>
                      <a:pt x="2728" y="3242"/>
                    </a:lnTo>
                    <a:cubicBezTo>
                      <a:pt x="2728" y="3242"/>
                      <a:pt x="0" y="4477"/>
                      <a:pt x="792" y="5871"/>
                    </a:cubicBezTo>
                    <a:cubicBezTo>
                      <a:pt x="1010" y="6258"/>
                      <a:pt x="1308" y="6397"/>
                      <a:pt x="1626" y="6397"/>
                    </a:cubicBezTo>
                    <a:cubicBezTo>
                      <a:pt x="2455" y="6397"/>
                      <a:pt x="3414" y="5442"/>
                      <a:pt x="3414" y="5442"/>
                    </a:cubicBezTo>
                    <a:lnTo>
                      <a:pt x="3414" y="5442"/>
                    </a:lnTo>
                    <a:cubicBezTo>
                      <a:pt x="3414" y="5442"/>
                      <a:pt x="3246" y="5838"/>
                      <a:pt x="3744" y="6553"/>
                    </a:cubicBezTo>
                    <a:cubicBezTo>
                      <a:pt x="3863" y="6725"/>
                      <a:pt x="4019" y="6799"/>
                      <a:pt x="4198" y="6799"/>
                    </a:cubicBezTo>
                    <a:cubicBezTo>
                      <a:pt x="5345" y="6799"/>
                      <a:pt x="7474" y="3766"/>
                      <a:pt x="7474" y="3766"/>
                    </a:cubicBezTo>
                    <a:lnTo>
                      <a:pt x="48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324515" y="1539325"/>
                <a:ext cx="516256" cy="46976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669" extrusionOk="0">
                    <a:moveTo>
                      <a:pt x="3326" y="0"/>
                    </a:moveTo>
                    <a:cubicBezTo>
                      <a:pt x="3326" y="0"/>
                      <a:pt x="1019" y="642"/>
                      <a:pt x="891" y="1592"/>
                    </a:cubicBezTo>
                    <a:cubicBezTo>
                      <a:pt x="812" y="2163"/>
                      <a:pt x="1182" y="2277"/>
                      <a:pt x="1491" y="2277"/>
                    </a:cubicBezTo>
                    <a:cubicBezTo>
                      <a:pt x="1696" y="2277"/>
                      <a:pt x="1874" y="2226"/>
                      <a:pt x="1874" y="2226"/>
                    </a:cubicBezTo>
                    <a:lnTo>
                      <a:pt x="1874" y="2226"/>
                    </a:lnTo>
                    <a:cubicBezTo>
                      <a:pt x="1874" y="2226"/>
                      <a:pt x="0" y="3074"/>
                      <a:pt x="542" y="4030"/>
                    </a:cubicBezTo>
                    <a:cubicBezTo>
                      <a:pt x="694" y="4295"/>
                      <a:pt x="899" y="4391"/>
                      <a:pt x="1117" y="4391"/>
                    </a:cubicBezTo>
                    <a:cubicBezTo>
                      <a:pt x="1687" y="4391"/>
                      <a:pt x="2343" y="3737"/>
                      <a:pt x="2343" y="3737"/>
                    </a:cubicBezTo>
                    <a:lnTo>
                      <a:pt x="2343" y="3737"/>
                    </a:lnTo>
                    <a:cubicBezTo>
                      <a:pt x="2343" y="3737"/>
                      <a:pt x="2230" y="4008"/>
                      <a:pt x="2571" y="4500"/>
                    </a:cubicBezTo>
                    <a:cubicBezTo>
                      <a:pt x="2653" y="4618"/>
                      <a:pt x="2760" y="4668"/>
                      <a:pt x="2883" y="4668"/>
                    </a:cubicBezTo>
                    <a:cubicBezTo>
                      <a:pt x="3670" y="4668"/>
                      <a:pt x="5130" y="2586"/>
                      <a:pt x="5130" y="2586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33440" y="912504"/>
                <a:ext cx="1072958" cy="945355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396" extrusionOk="0">
                    <a:moveTo>
                      <a:pt x="7811" y="1"/>
                    </a:moveTo>
                    <a:cubicBezTo>
                      <a:pt x="1390" y="2915"/>
                      <a:pt x="0" y="5607"/>
                      <a:pt x="0" y="5607"/>
                    </a:cubicBezTo>
                    <a:cubicBezTo>
                      <a:pt x="294" y="7958"/>
                      <a:pt x="2630" y="9373"/>
                      <a:pt x="2630" y="9373"/>
                    </a:cubicBezTo>
                    <a:cubicBezTo>
                      <a:pt x="2611" y="9386"/>
                      <a:pt x="2631" y="9396"/>
                      <a:pt x="2688" y="9396"/>
                    </a:cubicBezTo>
                    <a:cubicBezTo>
                      <a:pt x="3160" y="9396"/>
                      <a:pt x="6162" y="8726"/>
                      <a:pt x="10664" y="3671"/>
                    </a:cubicBezTo>
                    <a:cubicBezTo>
                      <a:pt x="9491" y="2644"/>
                      <a:pt x="8504" y="1412"/>
                      <a:pt x="7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75042" y="1217564"/>
                <a:ext cx="415439" cy="380617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3783" extrusionOk="0">
                    <a:moveTo>
                      <a:pt x="2000" y="1"/>
                    </a:moveTo>
                    <a:cubicBezTo>
                      <a:pt x="1633" y="1"/>
                      <a:pt x="1271" y="105"/>
                      <a:pt x="972" y="313"/>
                    </a:cubicBezTo>
                    <a:cubicBezTo>
                      <a:pt x="0" y="991"/>
                      <a:pt x="55" y="2205"/>
                      <a:pt x="652" y="3059"/>
                    </a:cubicBezTo>
                    <a:cubicBezTo>
                      <a:pt x="997" y="3555"/>
                      <a:pt x="1573" y="3783"/>
                      <a:pt x="2146" y="3783"/>
                    </a:cubicBezTo>
                    <a:cubicBezTo>
                      <a:pt x="2565" y="3783"/>
                      <a:pt x="2982" y="3661"/>
                      <a:pt x="3307" y="3433"/>
                    </a:cubicBezTo>
                    <a:cubicBezTo>
                      <a:pt x="4078" y="2898"/>
                      <a:pt x="4129" y="1640"/>
                      <a:pt x="3531" y="785"/>
                    </a:cubicBezTo>
                    <a:cubicBezTo>
                      <a:pt x="3165" y="260"/>
                      <a:pt x="2577" y="1"/>
                      <a:pt x="2000" y="1"/>
                    </a:cubicBezTo>
                    <a:close/>
                  </a:path>
                </a:pathLst>
              </a:custGeom>
              <a:solidFill>
                <a:srgbClr val="03A6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14080" y="1253382"/>
                <a:ext cx="338066" cy="309484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076" extrusionOk="0">
                    <a:moveTo>
                      <a:pt x="1625" y="1"/>
                    </a:moveTo>
                    <a:cubicBezTo>
                      <a:pt x="1327" y="1"/>
                      <a:pt x="1033" y="85"/>
                      <a:pt x="789" y="253"/>
                    </a:cubicBezTo>
                    <a:cubicBezTo>
                      <a:pt x="0" y="808"/>
                      <a:pt x="44" y="1793"/>
                      <a:pt x="532" y="2490"/>
                    </a:cubicBezTo>
                    <a:cubicBezTo>
                      <a:pt x="811" y="2891"/>
                      <a:pt x="1279" y="3075"/>
                      <a:pt x="1744" y="3075"/>
                    </a:cubicBezTo>
                    <a:cubicBezTo>
                      <a:pt x="1938" y="3075"/>
                      <a:pt x="2131" y="3043"/>
                      <a:pt x="2310" y="2982"/>
                    </a:cubicBezTo>
                    <a:cubicBezTo>
                      <a:pt x="2446" y="2938"/>
                      <a:pt x="2574" y="2872"/>
                      <a:pt x="2688" y="2795"/>
                    </a:cubicBezTo>
                    <a:cubicBezTo>
                      <a:pt x="3315" y="2358"/>
                      <a:pt x="3359" y="1336"/>
                      <a:pt x="2872" y="639"/>
                    </a:cubicBezTo>
                    <a:cubicBezTo>
                      <a:pt x="2582" y="217"/>
                      <a:pt x="2109" y="4"/>
                      <a:pt x="1643" y="1"/>
                    </a:cubicBezTo>
                    <a:cubicBezTo>
                      <a:pt x="1637" y="1"/>
                      <a:pt x="1631" y="1"/>
                      <a:pt x="1625" y="1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>
              <a:off x="1719130" y="-2225823"/>
              <a:ext cx="3351184" cy="2653353"/>
            </a:xfrm>
            <a:custGeom>
              <a:avLst/>
              <a:gdLst/>
              <a:ahLst/>
              <a:cxnLst/>
              <a:rect l="l" t="t" r="r" b="b"/>
              <a:pathLst>
                <a:path w="33307" h="26372" extrusionOk="0">
                  <a:moveTo>
                    <a:pt x="3521" y="1"/>
                  </a:moveTo>
                  <a:cubicBezTo>
                    <a:pt x="1580" y="775"/>
                    <a:pt x="176" y="2748"/>
                    <a:pt x="88" y="4834"/>
                  </a:cubicBezTo>
                  <a:cubicBezTo>
                    <a:pt x="0" y="6924"/>
                    <a:pt x="1228" y="9010"/>
                    <a:pt x="3098" y="9946"/>
                  </a:cubicBezTo>
                  <a:cubicBezTo>
                    <a:pt x="5097" y="10943"/>
                    <a:pt x="7609" y="10682"/>
                    <a:pt x="9450" y="11948"/>
                  </a:cubicBezTo>
                  <a:cubicBezTo>
                    <a:pt x="10770" y="12857"/>
                    <a:pt x="11492" y="14383"/>
                    <a:pt x="12321" y="15754"/>
                  </a:cubicBezTo>
                  <a:cubicBezTo>
                    <a:pt x="14876" y="20001"/>
                    <a:pt x="21772" y="26372"/>
                    <a:pt x="26677" y="26372"/>
                  </a:cubicBezTo>
                  <a:cubicBezTo>
                    <a:pt x="26981" y="26372"/>
                    <a:pt x="27277" y="26347"/>
                    <a:pt x="27564" y="26296"/>
                  </a:cubicBezTo>
                  <a:cubicBezTo>
                    <a:pt x="28246" y="26176"/>
                    <a:pt x="30982" y="26161"/>
                    <a:pt x="31631" y="25907"/>
                  </a:cubicBezTo>
                  <a:cubicBezTo>
                    <a:pt x="33306" y="25247"/>
                    <a:pt x="32984" y="18339"/>
                    <a:pt x="30461" y="17056"/>
                  </a:cubicBezTo>
                  <a:cubicBezTo>
                    <a:pt x="29644" y="16641"/>
                    <a:pt x="29442" y="15329"/>
                    <a:pt x="29838" y="14500"/>
                  </a:cubicBezTo>
                  <a:cubicBezTo>
                    <a:pt x="30380" y="13367"/>
                    <a:pt x="32372" y="13143"/>
                    <a:pt x="32346" y="11889"/>
                  </a:cubicBezTo>
                  <a:cubicBezTo>
                    <a:pt x="29703" y="10855"/>
                    <a:pt x="28390" y="7962"/>
                    <a:pt x="26479" y="5860"/>
                  </a:cubicBezTo>
                  <a:cubicBezTo>
                    <a:pt x="22504" y="1497"/>
                    <a:pt x="16047" y="679"/>
                    <a:pt x="10165" y="136"/>
                  </a:cubicBezTo>
                  <a:lnTo>
                    <a:pt x="3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409059" y="-1098252"/>
              <a:ext cx="2191294" cy="1829437"/>
            </a:xfrm>
            <a:custGeom>
              <a:avLst/>
              <a:gdLst/>
              <a:ahLst/>
              <a:cxnLst/>
              <a:rect l="l" t="t" r="r" b="b"/>
              <a:pathLst>
                <a:path w="21779" h="18183" extrusionOk="0">
                  <a:moveTo>
                    <a:pt x="15591" y="1"/>
                  </a:moveTo>
                  <a:cubicBezTo>
                    <a:pt x="13852" y="1"/>
                    <a:pt x="12115" y="648"/>
                    <a:pt x="10686" y="1669"/>
                  </a:cubicBezTo>
                  <a:cubicBezTo>
                    <a:pt x="9483" y="2527"/>
                    <a:pt x="8468" y="3642"/>
                    <a:pt x="7192" y="4386"/>
                  </a:cubicBezTo>
                  <a:cubicBezTo>
                    <a:pt x="5849" y="5171"/>
                    <a:pt x="4250" y="5527"/>
                    <a:pt x="3074" y="6539"/>
                  </a:cubicBezTo>
                  <a:cubicBezTo>
                    <a:pt x="1534" y="7863"/>
                    <a:pt x="1" y="12395"/>
                    <a:pt x="1218" y="14313"/>
                  </a:cubicBezTo>
                  <a:cubicBezTo>
                    <a:pt x="2003" y="15545"/>
                    <a:pt x="7427" y="16733"/>
                    <a:pt x="9065" y="17349"/>
                  </a:cubicBezTo>
                  <a:cubicBezTo>
                    <a:pt x="10369" y="17836"/>
                    <a:pt x="11821" y="18182"/>
                    <a:pt x="13215" y="18182"/>
                  </a:cubicBezTo>
                  <a:cubicBezTo>
                    <a:pt x="14600" y="18182"/>
                    <a:pt x="15927" y="17840"/>
                    <a:pt x="16989" y="16953"/>
                  </a:cubicBezTo>
                  <a:cubicBezTo>
                    <a:pt x="17818" y="16260"/>
                    <a:pt x="18387" y="15306"/>
                    <a:pt x="18881" y="14346"/>
                  </a:cubicBezTo>
                  <a:cubicBezTo>
                    <a:pt x="19846" y="12483"/>
                    <a:pt x="20601" y="10513"/>
                    <a:pt x="21129" y="8482"/>
                  </a:cubicBezTo>
                  <a:cubicBezTo>
                    <a:pt x="21515" y="7012"/>
                    <a:pt x="21779" y="5446"/>
                    <a:pt x="21354" y="3987"/>
                  </a:cubicBezTo>
                  <a:cubicBezTo>
                    <a:pt x="20755" y="1941"/>
                    <a:pt x="18808" y="445"/>
                    <a:pt x="16707" y="92"/>
                  </a:cubicBezTo>
                  <a:cubicBezTo>
                    <a:pt x="16337" y="30"/>
                    <a:pt x="15964" y="1"/>
                    <a:pt x="1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37925" y="4869731"/>
              <a:ext cx="2717410" cy="2590571"/>
            </a:xfrm>
            <a:custGeom>
              <a:avLst/>
              <a:gdLst/>
              <a:ahLst/>
              <a:cxnLst/>
              <a:rect l="l" t="t" r="r" b="b"/>
              <a:pathLst>
                <a:path w="27008" h="25748" extrusionOk="0">
                  <a:moveTo>
                    <a:pt x="11422" y="1"/>
                  </a:moveTo>
                  <a:cubicBezTo>
                    <a:pt x="9215" y="1"/>
                    <a:pt x="7020" y="262"/>
                    <a:pt x="4900" y="885"/>
                  </a:cubicBezTo>
                  <a:cubicBezTo>
                    <a:pt x="3397" y="1329"/>
                    <a:pt x="1842" y="2040"/>
                    <a:pt x="1082" y="3415"/>
                  </a:cubicBezTo>
                  <a:cubicBezTo>
                    <a:pt x="0" y="5378"/>
                    <a:pt x="1013" y="7903"/>
                    <a:pt x="2586" y="9499"/>
                  </a:cubicBezTo>
                  <a:cubicBezTo>
                    <a:pt x="3624" y="10552"/>
                    <a:pt x="5003" y="11596"/>
                    <a:pt x="4966" y="13074"/>
                  </a:cubicBezTo>
                  <a:cubicBezTo>
                    <a:pt x="4940" y="14310"/>
                    <a:pt x="3895" y="15630"/>
                    <a:pt x="4595" y="16653"/>
                  </a:cubicBezTo>
                  <a:cubicBezTo>
                    <a:pt x="4790" y="16939"/>
                    <a:pt x="5094" y="17130"/>
                    <a:pt x="5413" y="17262"/>
                  </a:cubicBezTo>
                  <a:cubicBezTo>
                    <a:pt x="5895" y="17461"/>
                    <a:pt x="6404" y="17533"/>
                    <a:pt x="6926" y="17533"/>
                  </a:cubicBezTo>
                  <a:cubicBezTo>
                    <a:pt x="8309" y="17533"/>
                    <a:pt x="9787" y="17028"/>
                    <a:pt x="11130" y="17028"/>
                  </a:cubicBezTo>
                  <a:cubicBezTo>
                    <a:pt x="11810" y="17028"/>
                    <a:pt x="12456" y="17158"/>
                    <a:pt x="13037" y="17548"/>
                  </a:cubicBezTo>
                  <a:cubicBezTo>
                    <a:pt x="13961" y="18164"/>
                    <a:pt x="14411" y="19300"/>
                    <a:pt x="14547" y="20408"/>
                  </a:cubicBezTo>
                  <a:cubicBezTo>
                    <a:pt x="14683" y="21512"/>
                    <a:pt x="14562" y="22630"/>
                    <a:pt x="14610" y="23741"/>
                  </a:cubicBezTo>
                  <a:cubicBezTo>
                    <a:pt x="14632" y="24237"/>
                    <a:pt x="14701" y="24761"/>
                    <a:pt x="15028" y="25127"/>
                  </a:cubicBezTo>
                  <a:cubicBezTo>
                    <a:pt x="15428" y="25583"/>
                    <a:pt x="16184" y="25748"/>
                    <a:pt x="16996" y="25748"/>
                  </a:cubicBezTo>
                  <a:cubicBezTo>
                    <a:pt x="18007" y="25748"/>
                    <a:pt x="19102" y="25492"/>
                    <a:pt x="19695" y="25223"/>
                  </a:cubicBezTo>
                  <a:cubicBezTo>
                    <a:pt x="20712" y="24761"/>
                    <a:pt x="20990" y="24079"/>
                    <a:pt x="21188" y="23037"/>
                  </a:cubicBezTo>
                  <a:cubicBezTo>
                    <a:pt x="21790" y="19825"/>
                    <a:pt x="23414" y="17144"/>
                    <a:pt x="24892" y="14240"/>
                  </a:cubicBezTo>
                  <a:cubicBezTo>
                    <a:pt x="25522" y="12997"/>
                    <a:pt x="26160" y="11743"/>
                    <a:pt x="26480" y="10386"/>
                  </a:cubicBezTo>
                  <a:cubicBezTo>
                    <a:pt x="27008" y="8131"/>
                    <a:pt x="26553" y="5601"/>
                    <a:pt x="25031" y="3860"/>
                  </a:cubicBezTo>
                  <a:cubicBezTo>
                    <a:pt x="23447" y="2047"/>
                    <a:pt x="20993" y="1299"/>
                    <a:pt x="18639" y="808"/>
                  </a:cubicBezTo>
                  <a:cubicBezTo>
                    <a:pt x="16273" y="314"/>
                    <a:pt x="13840" y="1"/>
                    <a:pt x="1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13485" y="-421123"/>
              <a:ext cx="1649281" cy="941934"/>
            </a:xfrm>
            <a:custGeom>
              <a:avLst/>
              <a:gdLst/>
              <a:ahLst/>
              <a:cxnLst/>
              <a:rect l="l" t="t" r="r" b="b"/>
              <a:pathLst>
                <a:path w="16392" h="9362" extrusionOk="0">
                  <a:moveTo>
                    <a:pt x="1667" y="1"/>
                  </a:moveTo>
                  <a:cubicBezTo>
                    <a:pt x="1605" y="1"/>
                    <a:pt x="1543" y="2"/>
                    <a:pt x="1481" y="6"/>
                  </a:cubicBezTo>
                  <a:cubicBezTo>
                    <a:pt x="195" y="134"/>
                    <a:pt x="777" y="2239"/>
                    <a:pt x="1236" y="2636"/>
                  </a:cubicBezTo>
                  <a:cubicBezTo>
                    <a:pt x="1694" y="3035"/>
                    <a:pt x="1420" y="3032"/>
                    <a:pt x="1115" y="3072"/>
                  </a:cubicBezTo>
                  <a:cubicBezTo>
                    <a:pt x="811" y="3116"/>
                    <a:pt x="0" y="3736"/>
                    <a:pt x="22" y="4304"/>
                  </a:cubicBezTo>
                  <a:cubicBezTo>
                    <a:pt x="44" y="4873"/>
                    <a:pt x="8603" y="7061"/>
                    <a:pt x="11686" y="8374"/>
                  </a:cubicBezTo>
                  <a:cubicBezTo>
                    <a:pt x="9728" y="7450"/>
                    <a:pt x="8137" y="6743"/>
                    <a:pt x="6040" y="6210"/>
                  </a:cubicBezTo>
                  <a:cubicBezTo>
                    <a:pt x="5922" y="6188"/>
                    <a:pt x="5702" y="6144"/>
                    <a:pt x="5798" y="5958"/>
                  </a:cubicBezTo>
                  <a:cubicBezTo>
                    <a:pt x="5810" y="5935"/>
                    <a:pt x="5845" y="5924"/>
                    <a:pt x="5902" y="5924"/>
                  </a:cubicBezTo>
                  <a:cubicBezTo>
                    <a:pt x="6799" y="5924"/>
                    <a:pt x="13007" y="8685"/>
                    <a:pt x="13880" y="9196"/>
                  </a:cubicBezTo>
                  <a:cubicBezTo>
                    <a:pt x="14051" y="9296"/>
                    <a:pt x="14252" y="9362"/>
                    <a:pt x="14455" y="9362"/>
                  </a:cubicBezTo>
                  <a:cubicBezTo>
                    <a:pt x="14587" y="9362"/>
                    <a:pt x="14719" y="9334"/>
                    <a:pt x="14844" y="9269"/>
                  </a:cubicBezTo>
                  <a:cubicBezTo>
                    <a:pt x="12937" y="7711"/>
                    <a:pt x="8240" y="6174"/>
                    <a:pt x="8229" y="5980"/>
                  </a:cubicBezTo>
                  <a:cubicBezTo>
                    <a:pt x="8227" y="5958"/>
                    <a:pt x="8251" y="5948"/>
                    <a:pt x="8295" y="5948"/>
                  </a:cubicBezTo>
                  <a:cubicBezTo>
                    <a:pt x="8663" y="5948"/>
                    <a:pt x="10460" y="6626"/>
                    <a:pt x="11261" y="7117"/>
                  </a:cubicBezTo>
                  <a:cubicBezTo>
                    <a:pt x="12574" y="7813"/>
                    <a:pt x="13858" y="8161"/>
                    <a:pt x="14973" y="8946"/>
                  </a:cubicBezTo>
                  <a:cubicBezTo>
                    <a:pt x="15087" y="9014"/>
                    <a:pt x="15172" y="9040"/>
                    <a:pt x="15237" y="9040"/>
                  </a:cubicBezTo>
                  <a:cubicBezTo>
                    <a:pt x="15396" y="9040"/>
                    <a:pt x="15438" y="8886"/>
                    <a:pt x="15518" y="8829"/>
                  </a:cubicBezTo>
                  <a:cubicBezTo>
                    <a:pt x="15995" y="8403"/>
                    <a:pt x="16391" y="7117"/>
                    <a:pt x="16068" y="6980"/>
                  </a:cubicBezTo>
                  <a:cubicBezTo>
                    <a:pt x="15743" y="6845"/>
                    <a:pt x="15834" y="6853"/>
                    <a:pt x="15650" y="6819"/>
                  </a:cubicBezTo>
                  <a:cubicBezTo>
                    <a:pt x="15372" y="6775"/>
                    <a:pt x="16095" y="6376"/>
                    <a:pt x="15907" y="6174"/>
                  </a:cubicBezTo>
                  <a:cubicBezTo>
                    <a:pt x="15716" y="5973"/>
                    <a:pt x="9857" y="3512"/>
                    <a:pt x="10066" y="3245"/>
                  </a:cubicBezTo>
                  <a:cubicBezTo>
                    <a:pt x="10085" y="3222"/>
                    <a:pt x="10116" y="3211"/>
                    <a:pt x="10158" y="3211"/>
                  </a:cubicBezTo>
                  <a:cubicBezTo>
                    <a:pt x="10605" y="3211"/>
                    <a:pt x="12304" y="4400"/>
                    <a:pt x="13289" y="4876"/>
                  </a:cubicBezTo>
                  <a:cubicBezTo>
                    <a:pt x="14188" y="5247"/>
                    <a:pt x="15105" y="5599"/>
                    <a:pt x="16010" y="5983"/>
                  </a:cubicBezTo>
                  <a:cubicBezTo>
                    <a:pt x="16139" y="5741"/>
                    <a:pt x="16215" y="5514"/>
                    <a:pt x="16073" y="5286"/>
                  </a:cubicBezTo>
                  <a:cubicBezTo>
                    <a:pt x="15907" y="4861"/>
                    <a:pt x="14804" y="4814"/>
                    <a:pt x="14276" y="4502"/>
                  </a:cubicBezTo>
                  <a:cubicBezTo>
                    <a:pt x="12875" y="3512"/>
                    <a:pt x="11122" y="3032"/>
                    <a:pt x="9652" y="2192"/>
                  </a:cubicBezTo>
                  <a:cubicBezTo>
                    <a:pt x="8570" y="1605"/>
                    <a:pt x="7382" y="1348"/>
                    <a:pt x="6190" y="1110"/>
                  </a:cubicBezTo>
                  <a:cubicBezTo>
                    <a:pt x="4607" y="858"/>
                    <a:pt x="3051" y="1"/>
                    <a:pt x="1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7;p2"/>
            <p:cNvGrpSpPr/>
            <p:nvPr/>
          </p:nvGrpSpPr>
          <p:grpSpPr>
            <a:xfrm>
              <a:off x="347082" y="60813"/>
              <a:ext cx="8436865" cy="4792108"/>
              <a:chOff x="347082" y="60813"/>
              <a:chExt cx="8436865" cy="479210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1052886" y="41264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229787" y="4501786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80082" y="7252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688965" y="3147328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513573" y="415154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586138" y="3689231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7855931" y="4046899"/>
              <a:ext cx="1310007" cy="1333619"/>
            </a:xfrm>
            <a:custGeom>
              <a:avLst/>
              <a:gdLst/>
              <a:ahLst/>
              <a:cxnLst/>
              <a:rect l="l" t="t" r="r" b="b"/>
              <a:pathLst>
                <a:path w="13020" h="13255" extrusionOk="0">
                  <a:moveTo>
                    <a:pt x="5789" y="1"/>
                  </a:moveTo>
                  <a:cubicBezTo>
                    <a:pt x="5720" y="1"/>
                    <a:pt x="5652" y="38"/>
                    <a:pt x="5624" y="124"/>
                  </a:cubicBezTo>
                  <a:lnTo>
                    <a:pt x="5565" y="304"/>
                  </a:lnTo>
                  <a:cubicBezTo>
                    <a:pt x="5519" y="442"/>
                    <a:pt x="5637" y="539"/>
                    <a:pt x="5751" y="539"/>
                  </a:cubicBezTo>
                  <a:cubicBezTo>
                    <a:pt x="5821" y="539"/>
                    <a:pt x="5889" y="503"/>
                    <a:pt x="5917" y="417"/>
                  </a:cubicBezTo>
                  <a:lnTo>
                    <a:pt x="5976" y="238"/>
                  </a:lnTo>
                  <a:cubicBezTo>
                    <a:pt x="6019" y="98"/>
                    <a:pt x="5902" y="1"/>
                    <a:pt x="5789" y="1"/>
                  </a:cubicBezTo>
                  <a:close/>
                  <a:moveTo>
                    <a:pt x="7111" y="192"/>
                  </a:moveTo>
                  <a:cubicBezTo>
                    <a:pt x="7083" y="192"/>
                    <a:pt x="7055" y="202"/>
                    <a:pt x="7035" y="224"/>
                  </a:cubicBezTo>
                  <a:cubicBezTo>
                    <a:pt x="6951" y="307"/>
                    <a:pt x="6910" y="356"/>
                    <a:pt x="6900" y="476"/>
                  </a:cubicBezTo>
                  <a:cubicBezTo>
                    <a:pt x="6888" y="574"/>
                    <a:pt x="6976" y="639"/>
                    <a:pt x="7062" y="639"/>
                  </a:cubicBezTo>
                  <a:cubicBezTo>
                    <a:pt x="7111" y="639"/>
                    <a:pt x="7159" y="617"/>
                    <a:pt x="7186" y="568"/>
                  </a:cubicBezTo>
                  <a:cubicBezTo>
                    <a:pt x="7244" y="461"/>
                    <a:pt x="7240" y="403"/>
                    <a:pt x="7222" y="282"/>
                  </a:cubicBezTo>
                  <a:cubicBezTo>
                    <a:pt x="7215" y="227"/>
                    <a:pt x="7162" y="192"/>
                    <a:pt x="7111" y="192"/>
                  </a:cubicBezTo>
                  <a:close/>
                  <a:moveTo>
                    <a:pt x="8598" y="236"/>
                  </a:moveTo>
                  <a:cubicBezTo>
                    <a:pt x="8539" y="236"/>
                    <a:pt x="8481" y="267"/>
                    <a:pt x="8454" y="341"/>
                  </a:cubicBezTo>
                  <a:lnTo>
                    <a:pt x="8325" y="696"/>
                  </a:lnTo>
                  <a:cubicBezTo>
                    <a:pt x="8278" y="823"/>
                    <a:pt x="8391" y="914"/>
                    <a:pt x="8497" y="914"/>
                  </a:cubicBezTo>
                  <a:cubicBezTo>
                    <a:pt x="8563" y="914"/>
                    <a:pt x="8626" y="880"/>
                    <a:pt x="8648" y="799"/>
                  </a:cubicBezTo>
                  <a:cubicBezTo>
                    <a:pt x="8682" y="678"/>
                    <a:pt x="8718" y="557"/>
                    <a:pt x="8751" y="436"/>
                  </a:cubicBezTo>
                  <a:cubicBezTo>
                    <a:pt x="8785" y="316"/>
                    <a:pt x="8691" y="236"/>
                    <a:pt x="8598" y="236"/>
                  </a:cubicBezTo>
                  <a:close/>
                  <a:moveTo>
                    <a:pt x="8936" y="1220"/>
                  </a:moveTo>
                  <a:lnTo>
                    <a:pt x="8936" y="1220"/>
                  </a:lnTo>
                  <a:cubicBezTo>
                    <a:pt x="8946" y="1221"/>
                    <a:pt x="8953" y="1222"/>
                    <a:pt x="8960" y="1224"/>
                  </a:cubicBezTo>
                  <a:cubicBezTo>
                    <a:pt x="8952" y="1223"/>
                    <a:pt x="8944" y="1222"/>
                    <a:pt x="8936" y="1220"/>
                  </a:cubicBezTo>
                  <a:close/>
                  <a:moveTo>
                    <a:pt x="9788" y="813"/>
                  </a:moveTo>
                  <a:cubicBezTo>
                    <a:pt x="9715" y="813"/>
                    <a:pt x="9648" y="854"/>
                    <a:pt x="9628" y="950"/>
                  </a:cubicBezTo>
                  <a:cubicBezTo>
                    <a:pt x="9609" y="1041"/>
                    <a:pt x="9591" y="1136"/>
                    <a:pt x="9573" y="1228"/>
                  </a:cubicBezTo>
                  <a:cubicBezTo>
                    <a:pt x="9541" y="1382"/>
                    <a:pt x="9672" y="1486"/>
                    <a:pt x="9789" y="1486"/>
                  </a:cubicBezTo>
                  <a:cubicBezTo>
                    <a:pt x="9862" y="1486"/>
                    <a:pt x="9930" y="1445"/>
                    <a:pt x="9950" y="1349"/>
                  </a:cubicBezTo>
                  <a:cubicBezTo>
                    <a:pt x="9969" y="1258"/>
                    <a:pt x="9987" y="1162"/>
                    <a:pt x="10006" y="1070"/>
                  </a:cubicBezTo>
                  <a:cubicBezTo>
                    <a:pt x="10037" y="919"/>
                    <a:pt x="9905" y="813"/>
                    <a:pt x="9788" y="813"/>
                  </a:cubicBezTo>
                  <a:close/>
                  <a:moveTo>
                    <a:pt x="3653" y="889"/>
                  </a:moveTo>
                  <a:cubicBezTo>
                    <a:pt x="3578" y="889"/>
                    <a:pt x="3500" y="935"/>
                    <a:pt x="3490" y="1030"/>
                  </a:cubicBezTo>
                  <a:lnTo>
                    <a:pt x="3453" y="1346"/>
                  </a:lnTo>
                  <a:cubicBezTo>
                    <a:pt x="3441" y="1451"/>
                    <a:pt x="3520" y="1505"/>
                    <a:pt x="3601" y="1505"/>
                  </a:cubicBezTo>
                  <a:cubicBezTo>
                    <a:pt x="3676" y="1505"/>
                    <a:pt x="3754" y="1459"/>
                    <a:pt x="3764" y="1363"/>
                  </a:cubicBezTo>
                  <a:lnTo>
                    <a:pt x="3801" y="1045"/>
                  </a:lnTo>
                  <a:cubicBezTo>
                    <a:pt x="3812" y="942"/>
                    <a:pt x="3734" y="889"/>
                    <a:pt x="3653" y="889"/>
                  </a:cubicBezTo>
                  <a:close/>
                  <a:moveTo>
                    <a:pt x="7653" y="909"/>
                  </a:moveTo>
                  <a:cubicBezTo>
                    <a:pt x="7597" y="909"/>
                    <a:pt x="7542" y="938"/>
                    <a:pt x="7508" y="1008"/>
                  </a:cubicBezTo>
                  <a:lnTo>
                    <a:pt x="7413" y="1206"/>
                  </a:lnTo>
                  <a:cubicBezTo>
                    <a:pt x="7336" y="1365"/>
                    <a:pt x="7475" y="1518"/>
                    <a:pt x="7603" y="1518"/>
                  </a:cubicBezTo>
                  <a:cubicBezTo>
                    <a:pt x="7659" y="1518"/>
                    <a:pt x="7713" y="1489"/>
                    <a:pt x="7746" y="1419"/>
                  </a:cubicBezTo>
                  <a:lnTo>
                    <a:pt x="7846" y="1221"/>
                  </a:lnTo>
                  <a:cubicBezTo>
                    <a:pt x="7923" y="1063"/>
                    <a:pt x="7783" y="909"/>
                    <a:pt x="7653" y="909"/>
                  </a:cubicBezTo>
                  <a:close/>
                  <a:moveTo>
                    <a:pt x="4593" y="954"/>
                  </a:moveTo>
                  <a:cubicBezTo>
                    <a:pt x="4495" y="954"/>
                    <a:pt x="4400" y="1015"/>
                    <a:pt x="4402" y="1136"/>
                  </a:cubicBezTo>
                  <a:cubicBezTo>
                    <a:pt x="4402" y="1261"/>
                    <a:pt x="4362" y="1390"/>
                    <a:pt x="4343" y="1514"/>
                  </a:cubicBezTo>
                  <a:cubicBezTo>
                    <a:pt x="4323" y="1646"/>
                    <a:pt x="4423" y="1711"/>
                    <a:pt x="4529" y="1711"/>
                  </a:cubicBezTo>
                  <a:cubicBezTo>
                    <a:pt x="4597" y="1711"/>
                    <a:pt x="4667" y="1685"/>
                    <a:pt x="4710" y="1632"/>
                  </a:cubicBezTo>
                  <a:cubicBezTo>
                    <a:pt x="4835" y="1473"/>
                    <a:pt x="4835" y="1294"/>
                    <a:pt x="4795" y="1107"/>
                  </a:cubicBezTo>
                  <a:cubicBezTo>
                    <a:pt x="4772" y="1004"/>
                    <a:pt x="4681" y="954"/>
                    <a:pt x="4593" y="954"/>
                  </a:cubicBezTo>
                  <a:close/>
                  <a:moveTo>
                    <a:pt x="5469" y="1429"/>
                  </a:moveTo>
                  <a:cubicBezTo>
                    <a:pt x="5405" y="1429"/>
                    <a:pt x="5341" y="1463"/>
                    <a:pt x="5316" y="1544"/>
                  </a:cubicBezTo>
                  <a:lnTo>
                    <a:pt x="5279" y="1661"/>
                  </a:lnTo>
                  <a:cubicBezTo>
                    <a:pt x="5236" y="1790"/>
                    <a:pt x="5345" y="1880"/>
                    <a:pt x="5450" y="1880"/>
                  </a:cubicBezTo>
                  <a:cubicBezTo>
                    <a:pt x="5514" y="1880"/>
                    <a:pt x="5577" y="1847"/>
                    <a:pt x="5602" y="1767"/>
                  </a:cubicBezTo>
                  <a:lnTo>
                    <a:pt x="5638" y="1646"/>
                  </a:lnTo>
                  <a:cubicBezTo>
                    <a:pt x="5681" y="1517"/>
                    <a:pt x="5573" y="1429"/>
                    <a:pt x="5469" y="1429"/>
                  </a:cubicBezTo>
                  <a:close/>
                  <a:moveTo>
                    <a:pt x="8875" y="1209"/>
                  </a:moveTo>
                  <a:cubicBezTo>
                    <a:pt x="8788" y="1209"/>
                    <a:pt x="8705" y="1245"/>
                    <a:pt x="8641" y="1297"/>
                  </a:cubicBezTo>
                  <a:cubicBezTo>
                    <a:pt x="8516" y="1404"/>
                    <a:pt x="8450" y="1558"/>
                    <a:pt x="8450" y="1715"/>
                  </a:cubicBezTo>
                  <a:cubicBezTo>
                    <a:pt x="8453" y="1911"/>
                    <a:pt x="8630" y="2081"/>
                    <a:pt x="8811" y="2081"/>
                  </a:cubicBezTo>
                  <a:cubicBezTo>
                    <a:pt x="8885" y="2081"/>
                    <a:pt x="8959" y="2053"/>
                    <a:pt x="9022" y="1987"/>
                  </a:cubicBezTo>
                  <a:cubicBezTo>
                    <a:pt x="9140" y="1862"/>
                    <a:pt x="9198" y="1738"/>
                    <a:pt x="9202" y="1561"/>
                  </a:cubicBezTo>
                  <a:cubicBezTo>
                    <a:pt x="9202" y="1444"/>
                    <a:pt x="9154" y="1324"/>
                    <a:pt x="9048" y="1261"/>
                  </a:cubicBezTo>
                  <a:cubicBezTo>
                    <a:pt x="9037" y="1258"/>
                    <a:pt x="9034" y="1258"/>
                    <a:pt x="9037" y="1258"/>
                  </a:cubicBezTo>
                  <a:cubicBezTo>
                    <a:pt x="9010" y="1233"/>
                    <a:pt x="8978" y="1214"/>
                    <a:pt x="8940" y="1214"/>
                  </a:cubicBezTo>
                  <a:cubicBezTo>
                    <a:pt x="8933" y="1214"/>
                    <a:pt x="8925" y="1215"/>
                    <a:pt x="8918" y="1216"/>
                  </a:cubicBezTo>
                  <a:lnTo>
                    <a:pt x="8918" y="1216"/>
                  </a:lnTo>
                  <a:cubicBezTo>
                    <a:pt x="8907" y="1214"/>
                    <a:pt x="8897" y="1211"/>
                    <a:pt x="8887" y="1209"/>
                  </a:cubicBezTo>
                  <a:cubicBezTo>
                    <a:pt x="8883" y="1209"/>
                    <a:pt x="8879" y="1209"/>
                    <a:pt x="8875" y="1209"/>
                  </a:cubicBezTo>
                  <a:close/>
                  <a:moveTo>
                    <a:pt x="6380" y="1356"/>
                  </a:moveTo>
                  <a:cubicBezTo>
                    <a:pt x="6325" y="1356"/>
                    <a:pt x="6273" y="1380"/>
                    <a:pt x="6247" y="1434"/>
                  </a:cubicBezTo>
                  <a:cubicBezTo>
                    <a:pt x="6166" y="1602"/>
                    <a:pt x="6078" y="1742"/>
                    <a:pt x="6086" y="1932"/>
                  </a:cubicBezTo>
                  <a:cubicBezTo>
                    <a:pt x="6090" y="2043"/>
                    <a:pt x="6171" y="2108"/>
                    <a:pt x="6258" y="2108"/>
                  </a:cubicBezTo>
                  <a:cubicBezTo>
                    <a:pt x="6308" y="2108"/>
                    <a:pt x="6361" y="2085"/>
                    <a:pt x="6401" y="2035"/>
                  </a:cubicBezTo>
                  <a:cubicBezTo>
                    <a:pt x="6518" y="1884"/>
                    <a:pt x="6529" y="1715"/>
                    <a:pt x="6562" y="1532"/>
                  </a:cubicBezTo>
                  <a:cubicBezTo>
                    <a:pt x="6581" y="1429"/>
                    <a:pt x="6477" y="1356"/>
                    <a:pt x="6380" y="1356"/>
                  </a:cubicBezTo>
                  <a:close/>
                  <a:moveTo>
                    <a:pt x="2274" y="1857"/>
                  </a:moveTo>
                  <a:cubicBezTo>
                    <a:pt x="2237" y="1857"/>
                    <a:pt x="2201" y="1875"/>
                    <a:pt x="2176" y="1918"/>
                  </a:cubicBezTo>
                  <a:lnTo>
                    <a:pt x="2099" y="2057"/>
                  </a:lnTo>
                  <a:cubicBezTo>
                    <a:pt x="2043" y="2157"/>
                    <a:pt x="2132" y="2255"/>
                    <a:pt x="2217" y="2255"/>
                  </a:cubicBezTo>
                  <a:cubicBezTo>
                    <a:pt x="2253" y="2255"/>
                    <a:pt x="2289" y="2237"/>
                    <a:pt x="2312" y="2192"/>
                  </a:cubicBezTo>
                  <a:lnTo>
                    <a:pt x="2393" y="2053"/>
                  </a:lnTo>
                  <a:cubicBezTo>
                    <a:pt x="2446" y="1953"/>
                    <a:pt x="2359" y="1857"/>
                    <a:pt x="2274" y="1857"/>
                  </a:cubicBezTo>
                  <a:close/>
                  <a:moveTo>
                    <a:pt x="10028" y="1733"/>
                  </a:moveTo>
                  <a:cubicBezTo>
                    <a:pt x="10001" y="1733"/>
                    <a:pt x="9974" y="1739"/>
                    <a:pt x="9950" y="1749"/>
                  </a:cubicBezTo>
                  <a:cubicBezTo>
                    <a:pt x="9741" y="1837"/>
                    <a:pt x="9683" y="1994"/>
                    <a:pt x="9602" y="2192"/>
                  </a:cubicBezTo>
                  <a:cubicBezTo>
                    <a:pt x="9515" y="2402"/>
                    <a:pt x="9690" y="2547"/>
                    <a:pt x="9869" y="2547"/>
                  </a:cubicBezTo>
                  <a:cubicBezTo>
                    <a:pt x="9978" y="2547"/>
                    <a:pt x="10088" y="2493"/>
                    <a:pt x="10141" y="2365"/>
                  </a:cubicBezTo>
                  <a:cubicBezTo>
                    <a:pt x="10226" y="2163"/>
                    <a:pt x="10266" y="2031"/>
                    <a:pt x="10178" y="1822"/>
                  </a:cubicBezTo>
                  <a:cubicBezTo>
                    <a:pt x="10152" y="1761"/>
                    <a:pt x="10090" y="1733"/>
                    <a:pt x="10028" y="1733"/>
                  </a:cubicBezTo>
                  <a:close/>
                  <a:moveTo>
                    <a:pt x="3159" y="1866"/>
                  </a:moveTo>
                  <a:cubicBezTo>
                    <a:pt x="3080" y="1866"/>
                    <a:pt x="3004" y="1910"/>
                    <a:pt x="2979" y="2013"/>
                  </a:cubicBezTo>
                  <a:cubicBezTo>
                    <a:pt x="2939" y="2185"/>
                    <a:pt x="2899" y="2358"/>
                    <a:pt x="2855" y="2530"/>
                  </a:cubicBezTo>
                  <a:cubicBezTo>
                    <a:pt x="2816" y="2695"/>
                    <a:pt x="2955" y="2809"/>
                    <a:pt x="3082" y="2809"/>
                  </a:cubicBezTo>
                  <a:cubicBezTo>
                    <a:pt x="3161" y="2809"/>
                    <a:pt x="3236" y="2765"/>
                    <a:pt x="3262" y="2662"/>
                  </a:cubicBezTo>
                  <a:cubicBezTo>
                    <a:pt x="3302" y="2490"/>
                    <a:pt x="3343" y="2314"/>
                    <a:pt x="3387" y="2141"/>
                  </a:cubicBezTo>
                  <a:cubicBezTo>
                    <a:pt x="3425" y="1979"/>
                    <a:pt x="3287" y="1866"/>
                    <a:pt x="3159" y="1866"/>
                  </a:cubicBezTo>
                  <a:close/>
                  <a:moveTo>
                    <a:pt x="6591" y="2376"/>
                  </a:moveTo>
                  <a:cubicBezTo>
                    <a:pt x="6537" y="2376"/>
                    <a:pt x="6485" y="2405"/>
                    <a:pt x="6467" y="2471"/>
                  </a:cubicBezTo>
                  <a:cubicBezTo>
                    <a:pt x="6438" y="2574"/>
                    <a:pt x="6411" y="2673"/>
                    <a:pt x="6382" y="2776"/>
                  </a:cubicBezTo>
                  <a:cubicBezTo>
                    <a:pt x="6357" y="2873"/>
                    <a:pt x="6434" y="2938"/>
                    <a:pt x="6510" y="2938"/>
                  </a:cubicBezTo>
                  <a:cubicBezTo>
                    <a:pt x="6558" y="2938"/>
                    <a:pt x="6605" y="2912"/>
                    <a:pt x="6628" y="2853"/>
                  </a:cubicBezTo>
                  <a:lnTo>
                    <a:pt x="6734" y="2559"/>
                  </a:lnTo>
                  <a:cubicBezTo>
                    <a:pt x="6775" y="2452"/>
                    <a:pt x="6681" y="2376"/>
                    <a:pt x="6591" y="2376"/>
                  </a:cubicBezTo>
                  <a:close/>
                  <a:moveTo>
                    <a:pt x="10907" y="2473"/>
                  </a:moveTo>
                  <a:cubicBezTo>
                    <a:pt x="10850" y="2473"/>
                    <a:pt x="10792" y="2503"/>
                    <a:pt x="10768" y="2567"/>
                  </a:cubicBezTo>
                  <a:cubicBezTo>
                    <a:pt x="10728" y="2677"/>
                    <a:pt x="10688" y="2783"/>
                    <a:pt x="10647" y="2893"/>
                  </a:cubicBezTo>
                  <a:cubicBezTo>
                    <a:pt x="10596" y="3033"/>
                    <a:pt x="10714" y="3125"/>
                    <a:pt x="10828" y="3125"/>
                  </a:cubicBezTo>
                  <a:cubicBezTo>
                    <a:pt x="10912" y="3125"/>
                    <a:pt x="10994" y="3075"/>
                    <a:pt x="11006" y="2959"/>
                  </a:cubicBezTo>
                  <a:cubicBezTo>
                    <a:pt x="11021" y="2846"/>
                    <a:pt x="11032" y="2732"/>
                    <a:pt x="11043" y="2618"/>
                  </a:cubicBezTo>
                  <a:cubicBezTo>
                    <a:pt x="11054" y="2524"/>
                    <a:pt x="10981" y="2473"/>
                    <a:pt x="10907" y="2473"/>
                  </a:cubicBezTo>
                  <a:close/>
                  <a:moveTo>
                    <a:pt x="8586" y="2602"/>
                  </a:moveTo>
                  <a:cubicBezTo>
                    <a:pt x="8499" y="2602"/>
                    <a:pt x="8410" y="2656"/>
                    <a:pt x="8388" y="2780"/>
                  </a:cubicBezTo>
                  <a:cubicBezTo>
                    <a:pt x="8366" y="2893"/>
                    <a:pt x="8347" y="3007"/>
                    <a:pt x="8325" y="3120"/>
                  </a:cubicBezTo>
                  <a:cubicBezTo>
                    <a:pt x="8305" y="3239"/>
                    <a:pt x="8410" y="3308"/>
                    <a:pt x="8513" y="3308"/>
                  </a:cubicBezTo>
                  <a:cubicBezTo>
                    <a:pt x="8589" y="3308"/>
                    <a:pt x="8663" y="3270"/>
                    <a:pt x="8685" y="3186"/>
                  </a:cubicBezTo>
                  <a:cubicBezTo>
                    <a:pt x="8714" y="3073"/>
                    <a:pt x="8744" y="2963"/>
                    <a:pt x="8773" y="2853"/>
                  </a:cubicBezTo>
                  <a:cubicBezTo>
                    <a:pt x="8815" y="2696"/>
                    <a:pt x="8701" y="2602"/>
                    <a:pt x="8586" y="2602"/>
                  </a:cubicBezTo>
                  <a:close/>
                  <a:moveTo>
                    <a:pt x="2084" y="2815"/>
                  </a:moveTo>
                  <a:cubicBezTo>
                    <a:pt x="2022" y="2815"/>
                    <a:pt x="1962" y="2848"/>
                    <a:pt x="1934" y="2930"/>
                  </a:cubicBezTo>
                  <a:cubicBezTo>
                    <a:pt x="1912" y="3000"/>
                    <a:pt x="1887" y="3069"/>
                    <a:pt x="1865" y="3139"/>
                  </a:cubicBezTo>
                  <a:cubicBezTo>
                    <a:pt x="1830" y="3240"/>
                    <a:pt x="1918" y="3319"/>
                    <a:pt x="2006" y="3319"/>
                  </a:cubicBezTo>
                  <a:cubicBezTo>
                    <a:pt x="2049" y="3319"/>
                    <a:pt x="2092" y="3300"/>
                    <a:pt x="2121" y="3256"/>
                  </a:cubicBezTo>
                  <a:cubicBezTo>
                    <a:pt x="2162" y="3194"/>
                    <a:pt x="2202" y="3135"/>
                    <a:pt x="2242" y="3073"/>
                  </a:cubicBezTo>
                  <a:cubicBezTo>
                    <a:pt x="2329" y="2938"/>
                    <a:pt x="2204" y="2815"/>
                    <a:pt x="2084" y="2815"/>
                  </a:cubicBezTo>
                  <a:close/>
                  <a:moveTo>
                    <a:pt x="4993" y="2727"/>
                  </a:moveTo>
                  <a:cubicBezTo>
                    <a:pt x="4928" y="2727"/>
                    <a:pt x="4864" y="2760"/>
                    <a:pt x="4835" y="2838"/>
                  </a:cubicBezTo>
                  <a:lnTo>
                    <a:pt x="4692" y="3223"/>
                  </a:lnTo>
                  <a:cubicBezTo>
                    <a:pt x="4649" y="3340"/>
                    <a:pt x="4742" y="3416"/>
                    <a:pt x="4838" y="3416"/>
                  </a:cubicBezTo>
                  <a:cubicBezTo>
                    <a:pt x="4898" y="3416"/>
                    <a:pt x="4959" y="3386"/>
                    <a:pt x="4989" y="3318"/>
                  </a:cubicBezTo>
                  <a:cubicBezTo>
                    <a:pt x="5047" y="3194"/>
                    <a:pt x="5103" y="3066"/>
                    <a:pt x="5157" y="2941"/>
                  </a:cubicBezTo>
                  <a:cubicBezTo>
                    <a:pt x="5212" y="2819"/>
                    <a:pt x="5102" y="2727"/>
                    <a:pt x="4993" y="2727"/>
                  </a:cubicBezTo>
                  <a:close/>
                  <a:moveTo>
                    <a:pt x="11745" y="2899"/>
                  </a:moveTo>
                  <a:cubicBezTo>
                    <a:pt x="11687" y="2899"/>
                    <a:pt x="11634" y="2931"/>
                    <a:pt x="11619" y="3007"/>
                  </a:cubicBezTo>
                  <a:lnTo>
                    <a:pt x="11564" y="3286"/>
                  </a:lnTo>
                  <a:cubicBezTo>
                    <a:pt x="11541" y="3405"/>
                    <a:pt x="11645" y="3489"/>
                    <a:pt x="11737" y="3489"/>
                  </a:cubicBezTo>
                  <a:cubicBezTo>
                    <a:pt x="11794" y="3489"/>
                    <a:pt x="11847" y="3457"/>
                    <a:pt x="11861" y="3381"/>
                  </a:cubicBezTo>
                  <a:lnTo>
                    <a:pt x="11916" y="3102"/>
                  </a:lnTo>
                  <a:cubicBezTo>
                    <a:pt x="11941" y="2982"/>
                    <a:pt x="11837" y="2899"/>
                    <a:pt x="11745" y="2899"/>
                  </a:cubicBezTo>
                  <a:close/>
                  <a:moveTo>
                    <a:pt x="1112" y="3030"/>
                  </a:moveTo>
                  <a:cubicBezTo>
                    <a:pt x="1075" y="3030"/>
                    <a:pt x="1040" y="3051"/>
                    <a:pt x="1029" y="3098"/>
                  </a:cubicBezTo>
                  <a:cubicBezTo>
                    <a:pt x="1007" y="3212"/>
                    <a:pt x="981" y="3326"/>
                    <a:pt x="955" y="3440"/>
                  </a:cubicBezTo>
                  <a:cubicBezTo>
                    <a:pt x="937" y="3514"/>
                    <a:pt x="1003" y="3566"/>
                    <a:pt x="1062" y="3566"/>
                  </a:cubicBezTo>
                  <a:cubicBezTo>
                    <a:pt x="1098" y="3566"/>
                    <a:pt x="1133" y="3546"/>
                    <a:pt x="1142" y="3498"/>
                  </a:cubicBezTo>
                  <a:cubicBezTo>
                    <a:pt x="1168" y="3384"/>
                    <a:pt x="1193" y="3274"/>
                    <a:pt x="1219" y="3161"/>
                  </a:cubicBezTo>
                  <a:cubicBezTo>
                    <a:pt x="1237" y="3083"/>
                    <a:pt x="1172" y="3030"/>
                    <a:pt x="1112" y="3030"/>
                  </a:cubicBezTo>
                  <a:close/>
                  <a:moveTo>
                    <a:pt x="7523" y="2529"/>
                  </a:moveTo>
                  <a:cubicBezTo>
                    <a:pt x="7472" y="2529"/>
                    <a:pt x="7422" y="2556"/>
                    <a:pt x="7391" y="2622"/>
                  </a:cubicBezTo>
                  <a:cubicBezTo>
                    <a:pt x="7296" y="2812"/>
                    <a:pt x="7200" y="3007"/>
                    <a:pt x="7105" y="3198"/>
                  </a:cubicBezTo>
                  <a:cubicBezTo>
                    <a:pt x="6985" y="3437"/>
                    <a:pt x="7186" y="3609"/>
                    <a:pt x="7366" y="3609"/>
                  </a:cubicBezTo>
                  <a:cubicBezTo>
                    <a:pt x="7468" y="3609"/>
                    <a:pt x="7562" y="3554"/>
                    <a:pt x="7589" y="3425"/>
                  </a:cubicBezTo>
                  <a:cubicBezTo>
                    <a:pt x="7633" y="3208"/>
                    <a:pt x="7677" y="2992"/>
                    <a:pt x="7721" y="2776"/>
                  </a:cubicBezTo>
                  <a:cubicBezTo>
                    <a:pt x="7748" y="2651"/>
                    <a:pt x="7631" y="2529"/>
                    <a:pt x="7523" y="2529"/>
                  </a:cubicBezTo>
                  <a:close/>
                  <a:moveTo>
                    <a:pt x="3862" y="3033"/>
                  </a:moveTo>
                  <a:cubicBezTo>
                    <a:pt x="3787" y="3033"/>
                    <a:pt x="3707" y="3079"/>
                    <a:pt x="3691" y="3172"/>
                  </a:cubicBezTo>
                  <a:lnTo>
                    <a:pt x="3617" y="3608"/>
                  </a:lnTo>
                  <a:cubicBezTo>
                    <a:pt x="3600" y="3711"/>
                    <a:pt x="3677" y="3764"/>
                    <a:pt x="3759" y="3764"/>
                  </a:cubicBezTo>
                  <a:cubicBezTo>
                    <a:pt x="3834" y="3764"/>
                    <a:pt x="3914" y="3719"/>
                    <a:pt x="3930" y="3626"/>
                  </a:cubicBezTo>
                  <a:lnTo>
                    <a:pt x="4003" y="3190"/>
                  </a:lnTo>
                  <a:cubicBezTo>
                    <a:pt x="4020" y="3087"/>
                    <a:pt x="3943" y="3033"/>
                    <a:pt x="3862" y="3033"/>
                  </a:cubicBezTo>
                  <a:close/>
                  <a:moveTo>
                    <a:pt x="10105" y="3511"/>
                  </a:moveTo>
                  <a:cubicBezTo>
                    <a:pt x="10075" y="3511"/>
                    <a:pt x="10045" y="3525"/>
                    <a:pt x="10028" y="3557"/>
                  </a:cubicBezTo>
                  <a:cubicBezTo>
                    <a:pt x="9991" y="3619"/>
                    <a:pt x="9954" y="3685"/>
                    <a:pt x="9918" y="3748"/>
                  </a:cubicBezTo>
                  <a:cubicBezTo>
                    <a:pt x="9865" y="3841"/>
                    <a:pt x="9940" y="3918"/>
                    <a:pt x="10017" y="3918"/>
                  </a:cubicBezTo>
                  <a:cubicBezTo>
                    <a:pt x="10058" y="3918"/>
                    <a:pt x="10100" y="3896"/>
                    <a:pt x="10123" y="3843"/>
                  </a:cubicBezTo>
                  <a:cubicBezTo>
                    <a:pt x="10148" y="3777"/>
                    <a:pt x="10178" y="3707"/>
                    <a:pt x="10204" y="3641"/>
                  </a:cubicBezTo>
                  <a:cubicBezTo>
                    <a:pt x="10233" y="3569"/>
                    <a:pt x="10168" y="3511"/>
                    <a:pt x="10105" y="3511"/>
                  </a:cubicBezTo>
                  <a:close/>
                  <a:moveTo>
                    <a:pt x="2972" y="3351"/>
                  </a:moveTo>
                  <a:cubicBezTo>
                    <a:pt x="2906" y="3351"/>
                    <a:pt x="2839" y="3385"/>
                    <a:pt x="2800" y="3469"/>
                  </a:cubicBezTo>
                  <a:cubicBezTo>
                    <a:pt x="2749" y="3586"/>
                    <a:pt x="2693" y="3700"/>
                    <a:pt x="2639" y="3814"/>
                  </a:cubicBezTo>
                  <a:cubicBezTo>
                    <a:pt x="2584" y="3933"/>
                    <a:pt x="2701" y="4033"/>
                    <a:pt x="2812" y="4033"/>
                  </a:cubicBezTo>
                  <a:cubicBezTo>
                    <a:pt x="2865" y="4033"/>
                    <a:pt x="2916" y="4011"/>
                    <a:pt x="2947" y="3956"/>
                  </a:cubicBezTo>
                  <a:cubicBezTo>
                    <a:pt x="3009" y="3846"/>
                    <a:pt x="3071" y="3736"/>
                    <a:pt x="3130" y="3626"/>
                  </a:cubicBezTo>
                  <a:cubicBezTo>
                    <a:pt x="3216" y="3475"/>
                    <a:pt x="3096" y="3351"/>
                    <a:pt x="2972" y="3351"/>
                  </a:cubicBezTo>
                  <a:close/>
                  <a:moveTo>
                    <a:pt x="9117" y="3457"/>
                  </a:moveTo>
                  <a:cubicBezTo>
                    <a:pt x="9040" y="3457"/>
                    <a:pt x="8969" y="3478"/>
                    <a:pt x="8902" y="3538"/>
                  </a:cubicBezTo>
                  <a:cubicBezTo>
                    <a:pt x="8773" y="3656"/>
                    <a:pt x="8784" y="3810"/>
                    <a:pt x="8799" y="3968"/>
                  </a:cubicBezTo>
                  <a:cubicBezTo>
                    <a:pt x="8812" y="4079"/>
                    <a:pt x="8921" y="4143"/>
                    <a:pt x="9028" y="4143"/>
                  </a:cubicBezTo>
                  <a:cubicBezTo>
                    <a:pt x="9103" y="4143"/>
                    <a:pt x="9177" y="4111"/>
                    <a:pt x="9213" y="4041"/>
                  </a:cubicBezTo>
                  <a:cubicBezTo>
                    <a:pt x="9264" y="3949"/>
                    <a:pt x="9331" y="3883"/>
                    <a:pt x="9345" y="3777"/>
                  </a:cubicBezTo>
                  <a:cubicBezTo>
                    <a:pt x="9356" y="3692"/>
                    <a:pt x="9327" y="3634"/>
                    <a:pt x="9305" y="3557"/>
                  </a:cubicBezTo>
                  <a:cubicBezTo>
                    <a:pt x="9294" y="3520"/>
                    <a:pt x="9268" y="3480"/>
                    <a:pt x="9228" y="3469"/>
                  </a:cubicBezTo>
                  <a:cubicBezTo>
                    <a:pt x="9189" y="3462"/>
                    <a:pt x="9153" y="3457"/>
                    <a:pt x="9117" y="3457"/>
                  </a:cubicBezTo>
                  <a:close/>
                  <a:moveTo>
                    <a:pt x="5966" y="3526"/>
                  </a:moveTo>
                  <a:cubicBezTo>
                    <a:pt x="5891" y="3526"/>
                    <a:pt x="5816" y="3567"/>
                    <a:pt x="5778" y="3667"/>
                  </a:cubicBezTo>
                  <a:cubicBezTo>
                    <a:pt x="5744" y="3755"/>
                    <a:pt x="5707" y="3843"/>
                    <a:pt x="5675" y="3931"/>
                  </a:cubicBezTo>
                  <a:cubicBezTo>
                    <a:pt x="5620" y="4072"/>
                    <a:pt x="5755" y="4192"/>
                    <a:pt x="5880" y="4192"/>
                  </a:cubicBezTo>
                  <a:cubicBezTo>
                    <a:pt x="5940" y="4192"/>
                    <a:pt x="5997" y="4165"/>
                    <a:pt x="6030" y="4100"/>
                  </a:cubicBezTo>
                  <a:cubicBezTo>
                    <a:pt x="6074" y="4015"/>
                    <a:pt x="6115" y="3931"/>
                    <a:pt x="6159" y="3846"/>
                  </a:cubicBezTo>
                  <a:cubicBezTo>
                    <a:pt x="6249" y="3670"/>
                    <a:pt x="6107" y="3526"/>
                    <a:pt x="5966" y="3526"/>
                  </a:cubicBezTo>
                  <a:close/>
                  <a:moveTo>
                    <a:pt x="11153" y="3425"/>
                  </a:moveTo>
                  <a:cubicBezTo>
                    <a:pt x="11114" y="3425"/>
                    <a:pt x="11073" y="3441"/>
                    <a:pt x="11036" y="3480"/>
                  </a:cubicBezTo>
                  <a:cubicBezTo>
                    <a:pt x="10911" y="3616"/>
                    <a:pt x="10776" y="3744"/>
                    <a:pt x="10669" y="3890"/>
                  </a:cubicBezTo>
                  <a:cubicBezTo>
                    <a:pt x="10541" y="4070"/>
                    <a:pt x="10710" y="4254"/>
                    <a:pt x="10883" y="4254"/>
                  </a:cubicBezTo>
                  <a:cubicBezTo>
                    <a:pt x="10953" y="4254"/>
                    <a:pt x="11024" y="4224"/>
                    <a:pt x="11076" y="4151"/>
                  </a:cubicBezTo>
                  <a:cubicBezTo>
                    <a:pt x="11172" y="4015"/>
                    <a:pt x="11241" y="3861"/>
                    <a:pt x="11318" y="3714"/>
                  </a:cubicBezTo>
                  <a:cubicBezTo>
                    <a:pt x="11384" y="3587"/>
                    <a:pt x="11276" y="3425"/>
                    <a:pt x="11153" y="3425"/>
                  </a:cubicBezTo>
                  <a:close/>
                  <a:moveTo>
                    <a:pt x="2194" y="3667"/>
                  </a:moveTo>
                  <a:cubicBezTo>
                    <a:pt x="2112" y="3667"/>
                    <a:pt x="2033" y="3709"/>
                    <a:pt x="2004" y="3810"/>
                  </a:cubicBezTo>
                  <a:cubicBezTo>
                    <a:pt x="1956" y="3968"/>
                    <a:pt x="1912" y="4129"/>
                    <a:pt x="1865" y="4290"/>
                  </a:cubicBezTo>
                  <a:cubicBezTo>
                    <a:pt x="1822" y="4441"/>
                    <a:pt x="1943" y="4544"/>
                    <a:pt x="2062" y="4544"/>
                  </a:cubicBezTo>
                  <a:cubicBezTo>
                    <a:pt x="2136" y="4544"/>
                    <a:pt x="2210" y="4504"/>
                    <a:pt x="2242" y="4411"/>
                  </a:cubicBezTo>
                  <a:cubicBezTo>
                    <a:pt x="2297" y="4254"/>
                    <a:pt x="2352" y="4096"/>
                    <a:pt x="2411" y="3938"/>
                  </a:cubicBezTo>
                  <a:cubicBezTo>
                    <a:pt x="2466" y="3779"/>
                    <a:pt x="2327" y="3667"/>
                    <a:pt x="2194" y="3667"/>
                  </a:cubicBezTo>
                  <a:close/>
                  <a:moveTo>
                    <a:pt x="12002" y="4034"/>
                  </a:moveTo>
                  <a:cubicBezTo>
                    <a:pt x="11957" y="4034"/>
                    <a:pt x="11910" y="4054"/>
                    <a:pt x="11872" y="4103"/>
                  </a:cubicBezTo>
                  <a:cubicBezTo>
                    <a:pt x="11820" y="4169"/>
                    <a:pt x="11766" y="4239"/>
                    <a:pt x="11710" y="4305"/>
                  </a:cubicBezTo>
                  <a:cubicBezTo>
                    <a:pt x="11607" y="4440"/>
                    <a:pt x="11755" y="4592"/>
                    <a:pt x="11886" y="4592"/>
                  </a:cubicBezTo>
                  <a:cubicBezTo>
                    <a:pt x="11941" y="4592"/>
                    <a:pt x="11992" y="4566"/>
                    <a:pt x="12022" y="4503"/>
                  </a:cubicBezTo>
                  <a:cubicBezTo>
                    <a:pt x="12062" y="4426"/>
                    <a:pt x="12099" y="4349"/>
                    <a:pt x="12136" y="4268"/>
                  </a:cubicBezTo>
                  <a:cubicBezTo>
                    <a:pt x="12197" y="4143"/>
                    <a:pt x="12105" y="4034"/>
                    <a:pt x="12002" y="4034"/>
                  </a:cubicBezTo>
                  <a:close/>
                  <a:moveTo>
                    <a:pt x="723" y="3876"/>
                  </a:moveTo>
                  <a:cubicBezTo>
                    <a:pt x="662" y="3876"/>
                    <a:pt x="606" y="3907"/>
                    <a:pt x="589" y="3982"/>
                  </a:cubicBezTo>
                  <a:cubicBezTo>
                    <a:pt x="541" y="4195"/>
                    <a:pt x="493" y="4411"/>
                    <a:pt x="445" y="4628"/>
                  </a:cubicBezTo>
                  <a:cubicBezTo>
                    <a:pt x="423" y="4725"/>
                    <a:pt x="502" y="4791"/>
                    <a:pt x="577" y="4791"/>
                  </a:cubicBezTo>
                  <a:cubicBezTo>
                    <a:pt x="624" y="4791"/>
                    <a:pt x="669" y="4765"/>
                    <a:pt x="687" y="4704"/>
                  </a:cubicBezTo>
                  <a:lnTo>
                    <a:pt x="885" y="4078"/>
                  </a:lnTo>
                  <a:cubicBezTo>
                    <a:pt x="924" y="3958"/>
                    <a:pt x="819" y="3876"/>
                    <a:pt x="723" y="3876"/>
                  </a:cubicBezTo>
                  <a:close/>
                  <a:moveTo>
                    <a:pt x="7251" y="4100"/>
                  </a:moveTo>
                  <a:cubicBezTo>
                    <a:pt x="7215" y="4100"/>
                    <a:pt x="7177" y="4114"/>
                    <a:pt x="7142" y="4147"/>
                  </a:cubicBezTo>
                  <a:cubicBezTo>
                    <a:pt x="6991" y="4290"/>
                    <a:pt x="6910" y="4437"/>
                    <a:pt x="6907" y="4646"/>
                  </a:cubicBezTo>
                  <a:cubicBezTo>
                    <a:pt x="6903" y="4770"/>
                    <a:pt x="7019" y="4852"/>
                    <a:pt x="7126" y="4852"/>
                  </a:cubicBezTo>
                  <a:cubicBezTo>
                    <a:pt x="7201" y="4852"/>
                    <a:pt x="7272" y="4811"/>
                    <a:pt x="7291" y="4716"/>
                  </a:cubicBezTo>
                  <a:cubicBezTo>
                    <a:pt x="7318" y="4602"/>
                    <a:pt x="7343" y="4470"/>
                    <a:pt x="7398" y="4367"/>
                  </a:cubicBezTo>
                  <a:cubicBezTo>
                    <a:pt x="7465" y="4241"/>
                    <a:pt x="7367" y="4100"/>
                    <a:pt x="7251" y="4100"/>
                  </a:cubicBezTo>
                  <a:close/>
                  <a:moveTo>
                    <a:pt x="5053" y="4158"/>
                  </a:moveTo>
                  <a:cubicBezTo>
                    <a:pt x="4999" y="4158"/>
                    <a:pt x="4948" y="4186"/>
                    <a:pt x="4930" y="4254"/>
                  </a:cubicBezTo>
                  <a:cubicBezTo>
                    <a:pt x="4886" y="4426"/>
                    <a:pt x="4839" y="4598"/>
                    <a:pt x="4795" y="4770"/>
                  </a:cubicBezTo>
                  <a:cubicBezTo>
                    <a:pt x="4765" y="4879"/>
                    <a:pt x="4858" y="4954"/>
                    <a:pt x="4943" y="4954"/>
                  </a:cubicBezTo>
                  <a:cubicBezTo>
                    <a:pt x="4995" y="4954"/>
                    <a:pt x="5045" y="4925"/>
                    <a:pt x="5062" y="4858"/>
                  </a:cubicBezTo>
                  <a:cubicBezTo>
                    <a:pt x="5110" y="4686"/>
                    <a:pt x="5154" y="4514"/>
                    <a:pt x="5201" y="4342"/>
                  </a:cubicBezTo>
                  <a:cubicBezTo>
                    <a:pt x="5231" y="4233"/>
                    <a:pt x="5139" y="4158"/>
                    <a:pt x="5053" y="4158"/>
                  </a:cubicBezTo>
                  <a:close/>
                  <a:moveTo>
                    <a:pt x="8214" y="4228"/>
                  </a:moveTo>
                  <a:cubicBezTo>
                    <a:pt x="8138" y="4228"/>
                    <a:pt x="8065" y="4268"/>
                    <a:pt x="8039" y="4364"/>
                  </a:cubicBezTo>
                  <a:cubicBezTo>
                    <a:pt x="8000" y="4503"/>
                    <a:pt x="7959" y="4646"/>
                    <a:pt x="7919" y="4785"/>
                  </a:cubicBezTo>
                  <a:cubicBezTo>
                    <a:pt x="7878" y="4925"/>
                    <a:pt x="7991" y="5021"/>
                    <a:pt x="8102" y="5021"/>
                  </a:cubicBezTo>
                  <a:cubicBezTo>
                    <a:pt x="8171" y="5021"/>
                    <a:pt x="8240" y="4984"/>
                    <a:pt x="8271" y="4899"/>
                  </a:cubicBezTo>
                  <a:cubicBezTo>
                    <a:pt x="8318" y="4760"/>
                    <a:pt x="8366" y="4620"/>
                    <a:pt x="8418" y="4484"/>
                  </a:cubicBezTo>
                  <a:cubicBezTo>
                    <a:pt x="8470" y="4334"/>
                    <a:pt x="8338" y="4228"/>
                    <a:pt x="8214" y="4228"/>
                  </a:cubicBezTo>
                  <a:close/>
                  <a:moveTo>
                    <a:pt x="12658" y="4927"/>
                  </a:moveTo>
                  <a:cubicBezTo>
                    <a:pt x="12574" y="4927"/>
                    <a:pt x="12486" y="5012"/>
                    <a:pt x="12536" y="5112"/>
                  </a:cubicBezTo>
                  <a:cubicBezTo>
                    <a:pt x="12561" y="5159"/>
                    <a:pt x="12601" y="5179"/>
                    <a:pt x="12642" y="5179"/>
                  </a:cubicBezTo>
                  <a:cubicBezTo>
                    <a:pt x="12728" y="5179"/>
                    <a:pt x="12815" y="5093"/>
                    <a:pt x="12763" y="4994"/>
                  </a:cubicBezTo>
                  <a:cubicBezTo>
                    <a:pt x="12739" y="4946"/>
                    <a:pt x="12699" y="4927"/>
                    <a:pt x="12658" y="4927"/>
                  </a:cubicBezTo>
                  <a:close/>
                  <a:moveTo>
                    <a:pt x="3331" y="4286"/>
                  </a:moveTo>
                  <a:cubicBezTo>
                    <a:pt x="3259" y="4286"/>
                    <a:pt x="3190" y="4332"/>
                    <a:pt x="3189" y="4430"/>
                  </a:cubicBezTo>
                  <a:cubicBezTo>
                    <a:pt x="3189" y="4631"/>
                    <a:pt x="3123" y="4814"/>
                    <a:pt x="3079" y="5012"/>
                  </a:cubicBezTo>
                  <a:cubicBezTo>
                    <a:pt x="3056" y="5117"/>
                    <a:pt x="3134" y="5193"/>
                    <a:pt x="3217" y="5193"/>
                  </a:cubicBezTo>
                  <a:cubicBezTo>
                    <a:pt x="3259" y="5193"/>
                    <a:pt x="3302" y="5174"/>
                    <a:pt x="3336" y="5130"/>
                  </a:cubicBezTo>
                  <a:cubicBezTo>
                    <a:pt x="3482" y="4936"/>
                    <a:pt x="3512" y="4686"/>
                    <a:pt x="3500" y="4444"/>
                  </a:cubicBezTo>
                  <a:cubicBezTo>
                    <a:pt x="3496" y="4342"/>
                    <a:pt x="3412" y="4286"/>
                    <a:pt x="3331" y="4286"/>
                  </a:cubicBezTo>
                  <a:close/>
                  <a:moveTo>
                    <a:pt x="6283" y="4656"/>
                  </a:moveTo>
                  <a:cubicBezTo>
                    <a:pt x="6218" y="4656"/>
                    <a:pt x="6155" y="4690"/>
                    <a:pt x="6130" y="4770"/>
                  </a:cubicBezTo>
                  <a:lnTo>
                    <a:pt x="6034" y="5071"/>
                  </a:lnTo>
                  <a:cubicBezTo>
                    <a:pt x="5991" y="5198"/>
                    <a:pt x="6100" y="5287"/>
                    <a:pt x="6204" y="5287"/>
                  </a:cubicBezTo>
                  <a:cubicBezTo>
                    <a:pt x="6269" y="5287"/>
                    <a:pt x="6332" y="5254"/>
                    <a:pt x="6357" y="5174"/>
                  </a:cubicBezTo>
                  <a:cubicBezTo>
                    <a:pt x="6389" y="5075"/>
                    <a:pt x="6419" y="4976"/>
                    <a:pt x="6452" y="4873"/>
                  </a:cubicBezTo>
                  <a:cubicBezTo>
                    <a:pt x="6492" y="4744"/>
                    <a:pt x="6386" y="4656"/>
                    <a:pt x="6283" y="4656"/>
                  </a:cubicBezTo>
                  <a:close/>
                  <a:moveTo>
                    <a:pt x="10108" y="4634"/>
                  </a:moveTo>
                  <a:cubicBezTo>
                    <a:pt x="10015" y="4634"/>
                    <a:pt x="9921" y="4680"/>
                    <a:pt x="9877" y="4789"/>
                  </a:cubicBezTo>
                  <a:cubicBezTo>
                    <a:pt x="9844" y="4862"/>
                    <a:pt x="9800" y="4924"/>
                    <a:pt x="9745" y="4983"/>
                  </a:cubicBezTo>
                  <a:cubicBezTo>
                    <a:pt x="9583" y="5156"/>
                    <a:pt x="9742" y="5411"/>
                    <a:pt x="9922" y="5411"/>
                  </a:cubicBezTo>
                  <a:cubicBezTo>
                    <a:pt x="9974" y="5411"/>
                    <a:pt x="10027" y="5390"/>
                    <a:pt x="10075" y="5339"/>
                  </a:cubicBezTo>
                  <a:cubicBezTo>
                    <a:pt x="10189" y="5218"/>
                    <a:pt x="10270" y="5090"/>
                    <a:pt x="10336" y="4936"/>
                  </a:cubicBezTo>
                  <a:cubicBezTo>
                    <a:pt x="10410" y="4758"/>
                    <a:pt x="10261" y="4634"/>
                    <a:pt x="10108" y="4634"/>
                  </a:cubicBezTo>
                  <a:close/>
                  <a:moveTo>
                    <a:pt x="4154" y="4927"/>
                  </a:moveTo>
                  <a:cubicBezTo>
                    <a:pt x="4089" y="4927"/>
                    <a:pt x="4028" y="4968"/>
                    <a:pt x="4025" y="5056"/>
                  </a:cubicBezTo>
                  <a:cubicBezTo>
                    <a:pt x="4021" y="5156"/>
                    <a:pt x="4018" y="5254"/>
                    <a:pt x="4018" y="5354"/>
                  </a:cubicBezTo>
                  <a:cubicBezTo>
                    <a:pt x="4013" y="5460"/>
                    <a:pt x="4099" y="5513"/>
                    <a:pt x="4182" y="5513"/>
                  </a:cubicBezTo>
                  <a:cubicBezTo>
                    <a:pt x="4259" y="5513"/>
                    <a:pt x="4332" y="5466"/>
                    <a:pt x="4326" y="5372"/>
                  </a:cubicBezTo>
                  <a:cubicBezTo>
                    <a:pt x="4321" y="5269"/>
                    <a:pt x="4314" y="5170"/>
                    <a:pt x="4311" y="5071"/>
                  </a:cubicBezTo>
                  <a:cubicBezTo>
                    <a:pt x="4305" y="4978"/>
                    <a:pt x="4227" y="4927"/>
                    <a:pt x="4154" y="4927"/>
                  </a:cubicBezTo>
                  <a:close/>
                  <a:moveTo>
                    <a:pt x="1257" y="4805"/>
                  </a:moveTo>
                  <a:cubicBezTo>
                    <a:pt x="1181" y="4805"/>
                    <a:pt x="1107" y="4851"/>
                    <a:pt x="1109" y="4946"/>
                  </a:cubicBezTo>
                  <a:cubicBezTo>
                    <a:pt x="1117" y="5108"/>
                    <a:pt x="1091" y="5258"/>
                    <a:pt x="1036" y="5408"/>
                  </a:cubicBezTo>
                  <a:cubicBezTo>
                    <a:pt x="997" y="5517"/>
                    <a:pt x="1083" y="5588"/>
                    <a:pt x="1170" y="5588"/>
                  </a:cubicBezTo>
                  <a:cubicBezTo>
                    <a:pt x="1225" y="5588"/>
                    <a:pt x="1280" y="5560"/>
                    <a:pt x="1307" y="5496"/>
                  </a:cubicBezTo>
                  <a:cubicBezTo>
                    <a:pt x="1381" y="5328"/>
                    <a:pt x="1417" y="5148"/>
                    <a:pt x="1421" y="4965"/>
                  </a:cubicBezTo>
                  <a:cubicBezTo>
                    <a:pt x="1425" y="4860"/>
                    <a:pt x="1339" y="4805"/>
                    <a:pt x="1257" y="4805"/>
                  </a:cubicBezTo>
                  <a:close/>
                  <a:moveTo>
                    <a:pt x="7550" y="4881"/>
                  </a:moveTo>
                  <a:cubicBezTo>
                    <a:pt x="7495" y="4881"/>
                    <a:pt x="7443" y="4907"/>
                    <a:pt x="7413" y="4968"/>
                  </a:cubicBezTo>
                  <a:lnTo>
                    <a:pt x="7237" y="5335"/>
                  </a:lnTo>
                  <a:cubicBezTo>
                    <a:pt x="7149" y="5516"/>
                    <a:pt x="7295" y="5659"/>
                    <a:pt x="7434" y="5659"/>
                  </a:cubicBezTo>
                  <a:cubicBezTo>
                    <a:pt x="7510" y="5659"/>
                    <a:pt x="7584" y="5617"/>
                    <a:pt x="7618" y="5515"/>
                  </a:cubicBezTo>
                  <a:cubicBezTo>
                    <a:pt x="7662" y="5383"/>
                    <a:pt x="7702" y="5254"/>
                    <a:pt x="7743" y="5126"/>
                  </a:cubicBezTo>
                  <a:cubicBezTo>
                    <a:pt x="7788" y="4995"/>
                    <a:pt x="7664" y="4881"/>
                    <a:pt x="7550" y="4881"/>
                  </a:cubicBezTo>
                  <a:close/>
                  <a:moveTo>
                    <a:pt x="1951" y="5294"/>
                  </a:moveTo>
                  <a:cubicBezTo>
                    <a:pt x="1879" y="5294"/>
                    <a:pt x="1811" y="5339"/>
                    <a:pt x="1809" y="5438"/>
                  </a:cubicBezTo>
                  <a:cubicBezTo>
                    <a:pt x="1806" y="5489"/>
                    <a:pt x="1806" y="5544"/>
                    <a:pt x="1806" y="5596"/>
                  </a:cubicBezTo>
                  <a:cubicBezTo>
                    <a:pt x="1804" y="5686"/>
                    <a:pt x="1887" y="5745"/>
                    <a:pt x="1963" y="5745"/>
                  </a:cubicBezTo>
                  <a:cubicBezTo>
                    <a:pt x="2017" y="5745"/>
                    <a:pt x="2068" y="5715"/>
                    <a:pt x="2081" y="5647"/>
                  </a:cubicBezTo>
                  <a:cubicBezTo>
                    <a:pt x="2092" y="5596"/>
                    <a:pt x="2103" y="5544"/>
                    <a:pt x="2114" y="5493"/>
                  </a:cubicBezTo>
                  <a:cubicBezTo>
                    <a:pt x="2139" y="5366"/>
                    <a:pt x="2042" y="5294"/>
                    <a:pt x="1951" y="5294"/>
                  </a:cubicBezTo>
                  <a:close/>
                  <a:moveTo>
                    <a:pt x="4981" y="5442"/>
                  </a:moveTo>
                  <a:cubicBezTo>
                    <a:pt x="4840" y="5442"/>
                    <a:pt x="4696" y="5584"/>
                    <a:pt x="4780" y="5750"/>
                  </a:cubicBezTo>
                  <a:cubicBezTo>
                    <a:pt x="4820" y="5828"/>
                    <a:pt x="4887" y="5861"/>
                    <a:pt x="4955" y="5861"/>
                  </a:cubicBezTo>
                  <a:cubicBezTo>
                    <a:pt x="5097" y="5861"/>
                    <a:pt x="5242" y="5719"/>
                    <a:pt x="5157" y="5555"/>
                  </a:cubicBezTo>
                  <a:cubicBezTo>
                    <a:pt x="5117" y="5475"/>
                    <a:pt x="5049" y="5442"/>
                    <a:pt x="4981" y="5442"/>
                  </a:cubicBezTo>
                  <a:close/>
                  <a:moveTo>
                    <a:pt x="8834" y="5197"/>
                  </a:moveTo>
                  <a:cubicBezTo>
                    <a:pt x="8741" y="5197"/>
                    <a:pt x="8652" y="5249"/>
                    <a:pt x="8616" y="5372"/>
                  </a:cubicBezTo>
                  <a:cubicBezTo>
                    <a:pt x="8560" y="5566"/>
                    <a:pt x="8487" y="5750"/>
                    <a:pt x="8523" y="5955"/>
                  </a:cubicBezTo>
                  <a:cubicBezTo>
                    <a:pt x="8546" y="6074"/>
                    <a:pt x="8638" y="6129"/>
                    <a:pt x="8734" y="6129"/>
                  </a:cubicBezTo>
                  <a:cubicBezTo>
                    <a:pt x="8810" y="6129"/>
                    <a:pt x="8888" y="6095"/>
                    <a:pt x="8938" y="6032"/>
                  </a:cubicBezTo>
                  <a:cubicBezTo>
                    <a:pt x="9052" y="5885"/>
                    <a:pt x="9066" y="5702"/>
                    <a:pt x="9103" y="5530"/>
                  </a:cubicBezTo>
                  <a:cubicBezTo>
                    <a:pt x="9144" y="5334"/>
                    <a:pt x="8984" y="5197"/>
                    <a:pt x="8834" y="5197"/>
                  </a:cubicBezTo>
                  <a:close/>
                  <a:moveTo>
                    <a:pt x="2701" y="5399"/>
                  </a:moveTo>
                  <a:cubicBezTo>
                    <a:pt x="2599" y="5399"/>
                    <a:pt x="2498" y="5460"/>
                    <a:pt x="2477" y="5603"/>
                  </a:cubicBezTo>
                  <a:cubicBezTo>
                    <a:pt x="2462" y="5716"/>
                    <a:pt x="2448" y="5830"/>
                    <a:pt x="2429" y="5944"/>
                  </a:cubicBezTo>
                  <a:cubicBezTo>
                    <a:pt x="2413" y="6074"/>
                    <a:pt x="2520" y="6147"/>
                    <a:pt x="2627" y="6147"/>
                  </a:cubicBezTo>
                  <a:cubicBezTo>
                    <a:pt x="2708" y="6147"/>
                    <a:pt x="2790" y="6105"/>
                    <a:pt x="2818" y="6014"/>
                  </a:cubicBezTo>
                  <a:cubicBezTo>
                    <a:pt x="2851" y="5904"/>
                    <a:pt x="2888" y="5794"/>
                    <a:pt x="2921" y="5684"/>
                  </a:cubicBezTo>
                  <a:cubicBezTo>
                    <a:pt x="2975" y="5509"/>
                    <a:pt x="2838" y="5399"/>
                    <a:pt x="2701" y="5399"/>
                  </a:cubicBezTo>
                  <a:close/>
                  <a:moveTo>
                    <a:pt x="10726" y="5425"/>
                  </a:moveTo>
                  <a:cubicBezTo>
                    <a:pt x="10668" y="5425"/>
                    <a:pt x="10613" y="5453"/>
                    <a:pt x="10581" y="5522"/>
                  </a:cubicBezTo>
                  <a:cubicBezTo>
                    <a:pt x="10530" y="5640"/>
                    <a:pt x="10475" y="5753"/>
                    <a:pt x="10420" y="5870"/>
                  </a:cubicBezTo>
                  <a:cubicBezTo>
                    <a:pt x="10350" y="6015"/>
                    <a:pt x="10472" y="6158"/>
                    <a:pt x="10592" y="6158"/>
                  </a:cubicBezTo>
                  <a:cubicBezTo>
                    <a:pt x="10644" y="6158"/>
                    <a:pt x="10695" y="6132"/>
                    <a:pt x="10732" y="6068"/>
                  </a:cubicBezTo>
                  <a:cubicBezTo>
                    <a:pt x="10794" y="5958"/>
                    <a:pt x="10856" y="5845"/>
                    <a:pt x="10918" y="5735"/>
                  </a:cubicBezTo>
                  <a:cubicBezTo>
                    <a:pt x="11005" y="5576"/>
                    <a:pt x="10859" y="5425"/>
                    <a:pt x="10726" y="5425"/>
                  </a:cubicBezTo>
                  <a:close/>
                  <a:moveTo>
                    <a:pt x="11830" y="5238"/>
                  </a:moveTo>
                  <a:cubicBezTo>
                    <a:pt x="11761" y="5238"/>
                    <a:pt x="11694" y="5276"/>
                    <a:pt x="11670" y="5364"/>
                  </a:cubicBezTo>
                  <a:cubicBezTo>
                    <a:pt x="11612" y="5577"/>
                    <a:pt x="11553" y="5786"/>
                    <a:pt x="11490" y="5999"/>
                  </a:cubicBezTo>
                  <a:cubicBezTo>
                    <a:pt x="11452" y="6139"/>
                    <a:pt x="11571" y="6236"/>
                    <a:pt x="11683" y="6236"/>
                  </a:cubicBezTo>
                  <a:cubicBezTo>
                    <a:pt x="11752" y="6236"/>
                    <a:pt x="11818" y="6199"/>
                    <a:pt x="11842" y="6112"/>
                  </a:cubicBezTo>
                  <a:cubicBezTo>
                    <a:pt x="11901" y="5900"/>
                    <a:pt x="11960" y="5687"/>
                    <a:pt x="12018" y="5474"/>
                  </a:cubicBezTo>
                  <a:cubicBezTo>
                    <a:pt x="12059" y="5335"/>
                    <a:pt x="11941" y="5238"/>
                    <a:pt x="11830" y="5238"/>
                  </a:cubicBezTo>
                  <a:close/>
                  <a:moveTo>
                    <a:pt x="225" y="5445"/>
                  </a:moveTo>
                  <a:cubicBezTo>
                    <a:pt x="156" y="5445"/>
                    <a:pt x="92" y="5487"/>
                    <a:pt x="97" y="5574"/>
                  </a:cubicBezTo>
                  <a:cubicBezTo>
                    <a:pt x="112" y="5801"/>
                    <a:pt x="90" y="6021"/>
                    <a:pt x="27" y="6241"/>
                  </a:cubicBezTo>
                  <a:cubicBezTo>
                    <a:pt x="0" y="6338"/>
                    <a:pt x="79" y="6405"/>
                    <a:pt x="156" y="6405"/>
                  </a:cubicBezTo>
                  <a:cubicBezTo>
                    <a:pt x="204" y="6405"/>
                    <a:pt x="252" y="6379"/>
                    <a:pt x="273" y="6318"/>
                  </a:cubicBezTo>
                  <a:cubicBezTo>
                    <a:pt x="350" y="6083"/>
                    <a:pt x="387" y="5838"/>
                    <a:pt x="383" y="5592"/>
                  </a:cubicBezTo>
                  <a:cubicBezTo>
                    <a:pt x="379" y="5495"/>
                    <a:pt x="299" y="5445"/>
                    <a:pt x="225" y="5445"/>
                  </a:cubicBezTo>
                  <a:close/>
                  <a:moveTo>
                    <a:pt x="12220" y="6031"/>
                  </a:moveTo>
                  <a:cubicBezTo>
                    <a:pt x="12166" y="6031"/>
                    <a:pt x="12113" y="6060"/>
                    <a:pt x="12092" y="6127"/>
                  </a:cubicBezTo>
                  <a:lnTo>
                    <a:pt x="11996" y="6424"/>
                  </a:lnTo>
                  <a:cubicBezTo>
                    <a:pt x="11960" y="6532"/>
                    <a:pt x="12050" y="6606"/>
                    <a:pt x="12137" y="6606"/>
                  </a:cubicBezTo>
                  <a:cubicBezTo>
                    <a:pt x="12190" y="6606"/>
                    <a:pt x="12243" y="6578"/>
                    <a:pt x="12264" y="6512"/>
                  </a:cubicBezTo>
                  <a:lnTo>
                    <a:pt x="12363" y="6212"/>
                  </a:lnTo>
                  <a:cubicBezTo>
                    <a:pt x="12397" y="6105"/>
                    <a:pt x="12307" y="6031"/>
                    <a:pt x="12220" y="6031"/>
                  </a:cubicBezTo>
                  <a:close/>
                  <a:moveTo>
                    <a:pt x="12755" y="6234"/>
                  </a:moveTo>
                  <a:cubicBezTo>
                    <a:pt x="12675" y="6234"/>
                    <a:pt x="12596" y="6276"/>
                    <a:pt x="12565" y="6376"/>
                  </a:cubicBezTo>
                  <a:lnTo>
                    <a:pt x="12524" y="6498"/>
                  </a:lnTo>
                  <a:cubicBezTo>
                    <a:pt x="12472" y="6658"/>
                    <a:pt x="12607" y="6768"/>
                    <a:pt x="12738" y="6768"/>
                  </a:cubicBezTo>
                  <a:cubicBezTo>
                    <a:pt x="12819" y="6768"/>
                    <a:pt x="12899" y="6726"/>
                    <a:pt x="12932" y="6626"/>
                  </a:cubicBezTo>
                  <a:lnTo>
                    <a:pt x="12968" y="6505"/>
                  </a:lnTo>
                  <a:cubicBezTo>
                    <a:pt x="13020" y="6344"/>
                    <a:pt x="12885" y="6234"/>
                    <a:pt x="12755" y="6234"/>
                  </a:cubicBezTo>
                  <a:close/>
                  <a:moveTo>
                    <a:pt x="9855" y="6262"/>
                  </a:moveTo>
                  <a:cubicBezTo>
                    <a:pt x="9719" y="6262"/>
                    <a:pt x="9581" y="6354"/>
                    <a:pt x="9613" y="6542"/>
                  </a:cubicBezTo>
                  <a:cubicBezTo>
                    <a:pt x="9617" y="6574"/>
                    <a:pt x="9624" y="6608"/>
                    <a:pt x="9628" y="6637"/>
                  </a:cubicBezTo>
                  <a:cubicBezTo>
                    <a:pt x="9648" y="6759"/>
                    <a:pt x="9737" y="6814"/>
                    <a:pt x="9832" y="6814"/>
                  </a:cubicBezTo>
                  <a:cubicBezTo>
                    <a:pt x="9943" y="6814"/>
                    <a:pt x="10061" y="6737"/>
                    <a:pt x="10079" y="6604"/>
                  </a:cubicBezTo>
                  <a:cubicBezTo>
                    <a:pt x="10082" y="6571"/>
                    <a:pt x="10086" y="6538"/>
                    <a:pt x="10090" y="6505"/>
                  </a:cubicBezTo>
                  <a:cubicBezTo>
                    <a:pt x="10109" y="6343"/>
                    <a:pt x="9983" y="6262"/>
                    <a:pt x="9855" y="6262"/>
                  </a:cubicBezTo>
                  <a:close/>
                  <a:moveTo>
                    <a:pt x="6874" y="5717"/>
                  </a:moveTo>
                  <a:cubicBezTo>
                    <a:pt x="6778" y="5717"/>
                    <a:pt x="6691" y="5775"/>
                    <a:pt x="6697" y="5896"/>
                  </a:cubicBezTo>
                  <a:cubicBezTo>
                    <a:pt x="6712" y="6142"/>
                    <a:pt x="6683" y="6373"/>
                    <a:pt x="6602" y="6604"/>
                  </a:cubicBezTo>
                  <a:cubicBezTo>
                    <a:pt x="6550" y="6754"/>
                    <a:pt x="6674" y="6857"/>
                    <a:pt x="6797" y="6857"/>
                  </a:cubicBezTo>
                  <a:cubicBezTo>
                    <a:pt x="6872" y="6857"/>
                    <a:pt x="6948" y="6817"/>
                    <a:pt x="6980" y="6725"/>
                  </a:cubicBezTo>
                  <a:cubicBezTo>
                    <a:pt x="7071" y="6464"/>
                    <a:pt x="7112" y="6193"/>
                    <a:pt x="7098" y="5918"/>
                  </a:cubicBezTo>
                  <a:cubicBezTo>
                    <a:pt x="7090" y="5786"/>
                    <a:pt x="6977" y="5717"/>
                    <a:pt x="6874" y="5717"/>
                  </a:cubicBezTo>
                  <a:close/>
                  <a:moveTo>
                    <a:pt x="3074" y="6488"/>
                  </a:moveTo>
                  <a:cubicBezTo>
                    <a:pt x="3006" y="6488"/>
                    <a:pt x="2937" y="6531"/>
                    <a:pt x="2932" y="6618"/>
                  </a:cubicBezTo>
                  <a:lnTo>
                    <a:pt x="2913" y="6875"/>
                  </a:lnTo>
                  <a:cubicBezTo>
                    <a:pt x="2908" y="6971"/>
                    <a:pt x="2981" y="7020"/>
                    <a:pt x="3056" y="7020"/>
                  </a:cubicBezTo>
                  <a:cubicBezTo>
                    <a:pt x="3124" y="7020"/>
                    <a:pt x="3192" y="6978"/>
                    <a:pt x="3199" y="6890"/>
                  </a:cubicBezTo>
                  <a:lnTo>
                    <a:pt x="3214" y="6633"/>
                  </a:lnTo>
                  <a:cubicBezTo>
                    <a:pt x="3222" y="6538"/>
                    <a:pt x="3148" y="6488"/>
                    <a:pt x="3074" y="6488"/>
                  </a:cubicBezTo>
                  <a:close/>
                  <a:moveTo>
                    <a:pt x="3903" y="6403"/>
                  </a:moveTo>
                  <a:cubicBezTo>
                    <a:pt x="3790" y="6403"/>
                    <a:pt x="3684" y="6473"/>
                    <a:pt x="3688" y="6622"/>
                  </a:cubicBezTo>
                  <a:cubicBezTo>
                    <a:pt x="3691" y="6762"/>
                    <a:pt x="3691" y="6901"/>
                    <a:pt x="3695" y="7040"/>
                  </a:cubicBezTo>
                  <a:cubicBezTo>
                    <a:pt x="3697" y="7164"/>
                    <a:pt x="3818" y="7249"/>
                    <a:pt x="3925" y="7249"/>
                  </a:cubicBezTo>
                  <a:cubicBezTo>
                    <a:pt x="3998" y="7249"/>
                    <a:pt x="4066" y="7209"/>
                    <a:pt x="4084" y="7114"/>
                  </a:cubicBezTo>
                  <a:cubicBezTo>
                    <a:pt x="4109" y="6978"/>
                    <a:pt x="4131" y="6842"/>
                    <a:pt x="4157" y="6710"/>
                  </a:cubicBezTo>
                  <a:cubicBezTo>
                    <a:pt x="4193" y="6511"/>
                    <a:pt x="4043" y="6403"/>
                    <a:pt x="3903" y="6403"/>
                  </a:cubicBezTo>
                  <a:close/>
                  <a:moveTo>
                    <a:pt x="1801" y="6647"/>
                  </a:moveTo>
                  <a:cubicBezTo>
                    <a:pt x="1738" y="6647"/>
                    <a:pt x="1680" y="6682"/>
                    <a:pt x="1663" y="6765"/>
                  </a:cubicBezTo>
                  <a:lnTo>
                    <a:pt x="1604" y="7044"/>
                  </a:lnTo>
                  <a:cubicBezTo>
                    <a:pt x="1580" y="7175"/>
                    <a:pt x="1692" y="7265"/>
                    <a:pt x="1793" y="7265"/>
                  </a:cubicBezTo>
                  <a:cubicBezTo>
                    <a:pt x="1856" y="7265"/>
                    <a:pt x="1914" y="7230"/>
                    <a:pt x="1931" y="7146"/>
                  </a:cubicBezTo>
                  <a:lnTo>
                    <a:pt x="1985" y="6868"/>
                  </a:lnTo>
                  <a:cubicBezTo>
                    <a:pt x="2013" y="6737"/>
                    <a:pt x="1901" y="6647"/>
                    <a:pt x="1801" y="6647"/>
                  </a:cubicBezTo>
                  <a:close/>
                  <a:moveTo>
                    <a:pt x="5721" y="6469"/>
                  </a:moveTo>
                  <a:cubicBezTo>
                    <a:pt x="5594" y="6469"/>
                    <a:pt x="5467" y="6544"/>
                    <a:pt x="5465" y="6703"/>
                  </a:cubicBezTo>
                  <a:cubicBezTo>
                    <a:pt x="5462" y="6842"/>
                    <a:pt x="5462" y="6982"/>
                    <a:pt x="5458" y="7121"/>
                  </a:cubicBezTo>
                  <a:cubicBezTo>
                    <a:pt x="5456" y="7274"/>
                    <a:pt x="5566" y="7351"/>
                    <a:pt x="5678" y="7351"/>
                  </a:cubicBezTo>
                  <a:cubicBezTo>
                    <a:pt x="5784" y="7351"/>
                    <a:pt x="5892" y="7283"/>
                    <a:pt x="5913" y="7146"/>
                  </a:cubicBezTo>
                  <a:cubicBezTo>
                    <a:pt x="5935" y="7007"/>
                    <a:pt x="5954" y="6868"/>
                    <a:pt x="5976" y="6728"/>
                  </a:cubicBezTo>
                  <a:cubicBezTo>
                    <a:pt x="6001" y="6560"/>
                    <a:pt x="5861" y="6469"/>
                    <a:pt x="5721" y="6469"/>
                  </a:cubicBezTo>
                  <a:close/>
                  <a:moveTo>
                    <a:pt x="11097" y="6957"/>
                  </a:moveTo>
                  <a:cubicBezTo>
                    <a:pt x="11044" y="6957"/>
                    <a:pt x="10991" y="6985"/>
                    <a:pt x="10970" y="7051"/>
                  </a:cubicBezTo>
                  <a:lnTo>
                    <a:pt x="10933" y="7172"/>
                  </a:lnTo>
                  <a:cubicBezTo>
                    <a:pt x="10897" y="7278"/>
                    <a:pt x="10986" y="7353"/>
                    <a:pt x="11073" y="7353"/>
                  </a:cubicBezTo>
                  <a:cubicBezTo>
                    <a:pt x="11127" y="7353"/>
                    <a:pt x="11180" y="7324"/>
                    <a:pt x="11201" y="7256"/>
                  </a:cubicBezTo>
                  <a:lnTo>
                    <a:pt x="11241" y="7139"/>
                  </a:lnTo>
                  <a:cubicBezTo>
                    <a:pt x="11275" y="7031"/>
                    <a:pt x="11184" y="6957"/>
                    <a:pt x="11097" y="6957"/>
                  </a:cubicBezTo>
                  <a:close/>
                  <a:moveTo>
                    <a:pt x="7539" y="6643"/>
                  </a:moveTo>
                  <a:cubicBezTo>
                    <a:pt x="7427" y="6643"/>
                    <a:pt x="7319" y="6709"/>
                    <a:pt x="7310" y="6860"/>
                  </a:cubicBezTo>
                  <a:cubicBezTo>
                    <a:pt x="7303" y="7007"/>
                    <a:pt x="7284" y="7158"/>
                    <a:pt x="7296" y="7304"/>
                  </a:cubicBezTo>
                  <a:cubicBezTo>
                    <a:pt x="7302" y="7423"/>
                    <a:pt x="7392" y="7494"/>
                    <a:pt x="7484" y="7494"/>
                  </a:cubicBezTo>
                  <a:cubicBezTo>
                    <a:pt x="7551" y="7494"/>
                    <a:pt x="7619" y="7456"/>
                    <a:pt x="7655" y="7370"/>
                  </a:cubicBezTo>
                  <a:cubicBezTo>
                    <a:pt x="7709" y="7234"/>
                    <a:pt x="7743" y="7088"/>
                    <a:pt x="7783" y="6948"/>
                  </a:cubicBezTo>
                  <a:cubicBezTo>
                    <a:pt x="7837" y="6757"/>
                    <a:pt x="7685" y="6643"/>
                    <a:pt x="7539" y="6643"/>
                  </a:cubicBezTo>
                  <a:close/>
                  <a:moveTo>
                    <a:pt x="6587" y="7131"/>
                  </a:moveTo>
                  <a:cubicBezTo>
                    <a:pt x="6491" y="7131"/>
                    <a:pt x="6393" y="7190"/>
                    <a:pt x="6379" y="7312"/>
                  </a:cubicBezTo>
                  <a:lnTo>
                    <a:pt x="6360" y="7469"/>
                  </a:lnTo>
                  <a:cubicBezTo>
                    <a:pt x="6347" y="7603"/>
                    <a:pt x="6448" y="7672"/>
                    <a:pt x="6551" y="7672"/>
                  </a:cubicBezTo>
                  <a:cubicBezTo>
                    <a:pt x="6647" y="7672"/>
                    <a:pt x="6746" y="7613"/>
                    <a:pt x="6760" y="7491"/>
                  </a:cubicBezTo>
                  <a:lnTo>
                    <a:pt x="6775" y="7334"/>
                  </a:lnTo>
                  <a:cubicBezTo>
                    <a:pt x="6790" y="7200"/>
                    <a:pt x="6690" y="7131"/>
                    <a:pt x="6587" y="7131"/>
                  </a:cubicBezTo>
                  <a:close/>
                  <a:moveTo>
                    <a:pt x="4760" y="6794"/>
                  </a:moveTo>
                  <a:cubicBezTo>
                    <a:pt x="4719" y="6794"/>
                    <a:pt x="4679" y="6817"/>
                    <a:pt x="4663" y="6872"/>
                  </a:cubicBezTo>
                  <a:lnTo>
                    <a:pt x="4465" y="7498"/>
                  </a:lnTo>
                  <a:cubicBezTo>
                    <a:pt x="4430" y="7607"/>
                    <a:pt x="4527" y="7682"/>
                    <a:pt x="4614" y="7682"/>
                  </a:cubicBezTo>
                  <a:cubicBezTo>
                    <a:pt x="4668" y="7682"/>
                    <a:pt x="4718" y="7654"/>
                    <a:pt x="4732" y="7586"/>
                  </a:cubicBezTo>
                  <a:cubicBezTo>
                    <a:pt x="4783" y="7370"/>
                    <a:pt x="4832" y="7154"/>
                    <a:pt x="4879" y="6941"/>
                  </a:cubicBezTo>
                  <a:cubicBezTo>
                    <a:pt x="4897" y="6855"/>
                    <a:pt x="4827" y="6794"/>
                    <a:pt x="4760" y="6794"/>
                  </a:cubicBezTo>
                  <a:close/>
                  <a:moveTo>
                    <a:pt x="8911" y="7001"/>
                  </a:moveTo>
                  <a:cubicBezTo>
                    <a:pt x="8822" y="7001"/>
                    <a:pt x="8730" y="7054"/>
                    <a:pt x="8718" y="7168"/>
                  </a:cubicBezTo>
                  <a:cubicBezTo>
                    <a:pt x="8704" y="7293"/>
                    <a:pt x="8689" y="7422"/>
                    <a:pt x="8674" y="7546"/>
                  </a:cubicBezTo>
                  <a:cubicBezTo>
                    <a:pt x="8663" y="7661"/>
                    <a:pt x="8743" y="7718"/>
                    <a:pt x="8829" y="7718"/>
                  </a:cubicBezTo>
                  <a:cubicBezTo>
                    <a:pt x="8911" y="7718"/>
                    <a:pt x="8997" y="7666"/>
                    <a:pt x="9015" y="7564"/>
                  </a:cubicBezTo>
                  <a:cubicBezTo>
                    <a:pt x="9037" y="7440"/>
                    <a:pt x="9063" y="7315"/>
                    <a:pt x="9085" y="7187"/>
                  </a:cubicBezTo>
                  <a:cubicBezTo>
                    <a:pt x="9106" y="7067"/>
                    <a:pt x="9010" y="7001"/>
                    <a:pt x="8911" y="7001"/>
                  </a:cubicBezTo>
                  <a:close/>
                  <a:moveTo>
                    <a:pt x="12217" y="7383"/>
                  </a:moveTo>
                  <a:cubicBezTo>
                    <a:pt x="12083" y="7383"/>
                    <a:pt x="11946" y="7517"/>
                    <a:pt x="12026" y="7671"/>
                  </a:cubicBezTo>
                  <a:cubicBezTo>
                    <a:pt x="12064" y="7744"/>
                    <a:pt x="12126" y="7775"/>
                    <a:pt x="12190" y="7775"/>
                  </a:cubicBezTo>
                  <a:cubicBezTo>
                    <a:pt x="12322" y="7775"/>
                    <a:pt x="12458" y="7641"/>
                    <a:pt x="12382" y="7488"/>
                  </a:cubicBezTo>
                  <a:cubicBezTo>
                    <a:pt x="12344" y="7414"/>
                    <a:pt x="12280" y="7383"/>
                    <a:pt x="12217" y="7383"/>
                  </a:cubicBezTo>
                  <a:close/>
                  <a:moveTo>
                    <a:pt x="692" y="6726"/>
                  </a:moveTo>
                  <a:cubicBezTo>
                    <a:pt x="632" y="6726"/>
                    <a:pt x="574" y="6763"/>
                    <a:pt x="570" y="6842"/>
                  </a:cubicBezTo>
                  <a:cubicBezTo>
                    <a:pt x="555" y="7124"/>
                    <a:pt x="545" y="7410"/>
                    <a:pt x="533" y="7693"/>
                  </a:cubicBezTo>
                  <a:cubicBezTo>
                    <a:pt x="528" y="7789"/>
                    <a:pt x="604" y="7838"/>
                    <a:pt x="679" y="7838"/>
                  </a:cubicBezTo>
                  <a:cubicBezTo>
                    <a:pt x="747" y="7838"/>
                    <a:pt x="814" y="7797"/>
                    <a:pt x="816" y="7711"/>
                  </a:cubicBezTo>
                  <a:cubicBezTo>
                    <a:pt x="819" y="7425"/>
                    <a:pt x="819" y="7139"/>
                    <a:pt x="823" y="6857"/>
                  </a:cubicBezTo>
                  <a:cubicBezTo>
                    <a:pt x="825" y="6771"/>
                    <a:pt x="758" y="6726"/>
                    <a:pt x="692" y="6726"/>
                  </a:cubicBezTo>
                  <a:close/>
                  <a:moveTo>
                    <a:pt x="9909" y="7396"/>
                  </a:moveTo>
                  <a:cubicBezTo>
                    <a:pt x="9828" y="7396"/>
                    <a:pt x="9748" y="7439"/>
                    <a:pt x="9716" y="7539"/>
                  </a:cubicBezTo>
                  <a:lnTo>
                    <a:pt x="9661" y="7718"/>
                  </a:lnTo>
                  <a:cubicBezTo>
                    <a:pt x="9608" y="7879"/>
                    <a:pt x="9742" y="7991"/>
                    <a:pt x="9872" y="7991"/>
                  </a:cubicBezTo>
                  <a:cubicBezTo>
                    <a:pt x="9953" y="7991"/>
                    <a:pt x="10032" y="7948"/>
                    <a:pt x="10064" y="7847"/>
                  </a:cubicBezTo>
                  <a:lnTo>
                    <a:pt x="10123" y="7667"/>
                  </a:lnTo>
                  <a:cubicBezTo>
                    <a:pt x="10175" y="7507"/>
                    <a:pt x="10040" y="7396"/>
                    <a:pt x="9909" y="7396"/>
                  </a:cubicBezTo>
                  <a:close/>
                  <a:moveTo>
                    <a:pt x="1846" y="7868"/>
                  </a:moveTo>
                  <a:cubicBezTo>
                    <a:pt x="1752" y="7868"/>
                    <a:pt x="1656" y="7963"/>
                    <a:pt x="1711" y="8074"/>
                  </a:cubicBezTo>
                  <a:cubicBezTo>
                    <a:pt x="1738" y="8127"/>
                    <a:pt x="1784" y="8149"/>
                    <a:pt x="1829" y="8149"/>
                  </a:cubicBezTo>
                  <a:cubicBezTo>
                    <a:pt x="1924" y="8149"/>
                    <a:pt x="2021" y="8054"/>
                    <a:pt x="1963" y="7942"/>
                  </a:cubicBezTo>
                  <a:cubicBezTo>
                    <a:pt x="1936" y="7890"/>
                    <a:pt x="1891" y="7868"/>
                    <a:pt x="1846" y="7868"/>
                  </a:cubicBezTo>
                  <a:close/>
                  <a:moveTo>
                    <a:pt x="2674" y="7631"/>
                  </a:moveTo>
                  <a:cubicBezTo>
                    <a:pt x="2597" y="7631"/>
                    <a:pt x="2519" y="7676"/>
                    <a:pt x="2514" y="7774"/>
                  </a:cubicBezTo>
                  <a:cubicBezTo>
                    <a:pt x="2506" y="7931"/>
                    <a:pt x="2495" y="8092"/>
                    <a:pt x="2488" y="8250"/>
                  </a:cubicBezTo>
                  <a:cubicBezTo>
                    <a:pt x="2484" y="8337"/>
                    <a:pt x="2545" y="8380"/>
                    <a:pt x="2608" y="8380"/>
                  </a:cubicBezTo>
                  <a:cubicBezTo>
                    <a:pt x="2668" y="8380"/>
                    <a:pt x="2730" y="8341"/>
                    <a:pt x="2745" y="8265"/>
                  </a:cubicBezTo>
                  <a:cubicBezTo>
                    <a:pt x="2771" y="8107"/>
                    <a:pt x="2800" y="7950"/>
                    <a:pt x="2825" y="7788"/>
                  </a:cubicBezTo>
                  <a:cubicBezTo>
                    <a:pt x="2843" y="7686"/>
                    <a:pt x="2759" y="7631"/>
                    <a:pt x="2674" y="7631"/>
                  </a:cubicBezTo>
                  <a:close/>
                  <a:moveTo>
                    <a:pt x="5366" y="7868"/>
                  </a:moveTo>
                  <a:cubicBezTo>
                    <a:pt x="5306" y="7868"/>
                    <a:pt x="5249" y="7904"/>
                    <a:pt x="5245" y="7982"/>
                  </a:cubicBezTo>
                  <a:cubicBezTo>
                    <a:pt x="5242" y="8148"/>
                    <a:pt x="5209" y="8294"/>
                    <a:pt x="5147" y="8444"/>
                  </a:cubicBezTo>
                  <a:cubicBezTo>
                    <a:pt x="5101" y="8548"/>
                    <a:pt x="5193" y="8624"/>
                    <a:pt x="5283" y="8624"/>
                  </a:cubicBezTo>
                  <a:cubicBezTo>
                    <a:pt x="5337" y="8624"/>
                    <a:pt x="5391" y="8597"/>
                    <a:pt x="5414" y="8532"/>
                  </a:cubicBezTo>
                  <a:cubicBezTo>
                    <a:pt x="5477" y="8356"/>
                    <a:pt x="5506" y="8180"/>
                    <a:pt x="5502" y="7997"/>
                  </a:cubicBezTo>
                  <a:cubicBezTo>
                    <a:pt x="5500" y="7913"/>
                    <a:pt x="5432" y="7868"/>
                    <a:pt x="5366" y="7868"/>
                  </a:cubicBezTo>
                  <a:close/>
                  <a:moveTo>
                    <a:pt x="3569" y="7635"/>
                  </a:moveTo>
                  <a:cubicBezTo>
                    <a:pt x="3501" y="7635"/>
                    <a:pt x="3432" y="7676"/>
                    <a:pt x="3424" y="7762"/>
                  </a:cubicBezTo>
                  <a:lnTo>
                    <a:pt x="3353" y="8500"/>
                  </a:lnTo>
                  <a:cubicBezTo>
                    <a:pt x="3344" y="8595"/>
                    <a:pt x="3416" y="8645"/>
                    <a:pt x="3489" y="8645"/>
                  </a:cubicBezTo>
                  <a:cubicBezTo>
                    <a:pt x="3557" y="8645"/>
                    <a:pt x="3627" y="8602"/>
                    <a:pt x="3636" y="8514"/>
                  </a:cubicBezTo>
                  <a:cubicBezTo>
                    <a:pt x="3658" y="8268"/>
                    <a:pt x="3683" y="8023"/>
                    <a:pt x="3705" y="7777"/>
                  </a:cubicBezTo>
                  <a:cubicBezTo>
                    <a:pt x="3715" y="7684"/>
                    <a:pt x="3643" y="7635"/>
                    <a:pt x="3569" y="7635"/>
                  </a:cubicBezTo>
                  <a:close/>
                  <a:moveTo>
                    <a:pt x="11223" y="8018"/>
                  </a:moveTo>
                  <a:cubicBezTo>
                    <a:pt x="11107" y="8018"/>
                    <a:pt x="10983" y="8088"/>
                    <a:pt x="10959" y="8232"/>
                  </a:cubicBezTo>
                  <a:lnTo>
                    <a:pt x="10918" y="8452"/>
                  </a:lnTo>
                  <a:cubicBezTo>
                    <a:pt x="10892" y="8610"/>
                    <a:pt x="11010" y="8692"/>
                    <a:pt x="11136" y="8692"/>
                  </a:cubicBezTo>
                  <a:cubicBezTo>
                    <a:pt x="11253" y="8692"/>
                    <a:pt x="11378" y="8622"/>
                    <a:pt x="11402" y="8478"/>
                  </a:cubicBezTo>
                  <a:lnTo>
                    <a:pt x="11439" y="8258"/>
                  </a:lnTo>
                  <a:cubicBezTo>
                    <a:pt x="11466" y="8100"/>
                    <a:pt x="11349" y="8018"/>
                    <a:pt x="11223" y="8018"/>
                  </a:cubicBezTo>
                  <a:close/>
                  <a:moveTo>
                    <a:pt x="8225" y="8069"/>
                  </a:moveTo>
                  <a:cubicBezTo>
                    <a:pt x="8170" y="8069"/>
                    <a:pt x="8115" y="8103"/>
                    <a:pt x="8110" y="8173"/>
                  </a:cubicBezTo>
                  <a:cubicBezTo>
                    <a:pt x="8095" y="8312"/>
                    <a:pt x="8083" y="8452"/>
                    <a:pt x="8073" y="8591"/>
                  </a:cubicBezTo>
                  <a:cubicBezTo>
                    <a:pt x="8065" y="8666"/>
                    <a:pt x="8123" y="8706"/>
                    <a:pt x="8183" y="8706"/>
                  </a:cubicBezTo>
                  <a:cubicBezTo>
                    <a:pt x="8238" y="8706"/>
                    <a:pt x="8293" y="8672"/>
                    <a:pt x="8300" y="8602"/>
                  </a:cubicBezTo>
                  <a:cubicBezTo>
                    <a:pt x="8311" y="8463"/>
                    <a:pt x="8322" y="8324"/>
                    <a:pt x="8333" y="8184"/>
                  </a:cubicBezTo>
                  <a:cubicBezTo>
                    <a:pt x="8341" y="8108"/>
                    <a:pt x="8283" y="8069"/>
                    <a:pt x="8225" y="8069"/>
                  </a:cubicBezTo>
                  <a:close/>
                  <a:moveTo>
                    <a:pt x="12685" y="8048"/>
                  </a:moveTo>
                  <a:cubicBezTo>
                    <a:pt x="12654" y="8048"/>
                    <a:pt x="12623" y="8065"/>
                    <a:pt x="12609" y="8104"/>
                  </a:cubicBezTo>
                  <a:cubicBezTo>
                    <a:pt x="12554" y="8265"/>
                    <a:pt x="12499" y="8422"/>
                    <a:pt x="12444" y="8580"/>
                  </a:cubicBezTo>
                  <a:cubicBezTo>
                    <a:pt x="12419" y="8655"/>
                    <a:pt x="12485" y="8708"/>
                    <a:pt x="12546" y="8708"/>
                  </a:cubicBezTo>
                  <a:cubicBezTo>
                    <a:pt x="12584" y="8708"/>
                    <a:pt x="12621" y="8689"/>
                    <a:pt x="12634" y="8643"/>
                  </a:cubicBezTo>
                  <a:cubicBezTo>
                    <a:pt x="12678" y="8481"/>
                    <a:pt x="12726" y="8320"/>
                    <a:pt x="12770" y="8158"/>
                  </a:cubicBezTo>
                  <a:cubicBezTo>
                    <a:pt x="12788" y="8093"/>
                    <a:pt x="12736" y="8048"/>
                    <a:pt x="12685" y="8048"/>
                  </a:cubicBezTo>
                  <a:close/>
                  <a:moveTo>
                    <a:pt x="4543" y="8010"/>
                  </a:moveTo>
                  <a:cubicBezTo>
                    <a:pt x="4490" y="8010"/>
                    <a:pt x="4437" y="8043"/>
                    <a:pt x="4431" y="8111"/>
                  </a:cubicBezTo>
                  <a:cubicBezTo>
                    <a:pt x="4414" y="8294"/>
                    <a:pt x="4365" y="8463"/>
                    <a:pt x="4282" y="8628"/>
                  </a:cubicBezTo>
                  <a:cubicBezTo>
                    <a:pt x="4227" y="8733"/>
                    <a:pt x="4306" y="8818"/>
                    <a:pt x="4390" y="8818"/>
                  </a:cubicBezTo>
                  <a:cubicBezTo>
                    <a:pt x="4435" y="8818"/>
                    <a:pt x="4482" y="8793"/>
                    <a:pt x="4509" y="8734"/>
                  </a:cubicBezTo>
                  <a:cubicBezTo>
                    <a:pt x="4600" y="8540"/>
                    <a:pt x="4648" y="8338"/>
                    <a:pt x="4656" y="8126"/>
                  </a:cubicBezTo>
                  <a:cubicBezTo>
                    <a:pt x="4659" y="8049"/>
                    <a:pt x="4601" y="8010"/>
                    <a:pt x="4543" y="8010"/>
                  </a:cubicBezTo>
                  <a:close/>
                  <a:moveTo>
                    <a:pt x="6391" y="8565"/>
                  </a:moveTo>
                  <a:cubicBezTo>
                    <a:pt x="6249" y="8565"/>
                    <a:pt x="6104" y="8707"/>
                    <a:pt x="6188" y="8870"/>
                  </a:cubicBezTo>
                  <a:cubicBezTo>
                    <a:pt x="6229" y="8950"/>
                    <a:pt x="6296" y="8984"/>
                    <a:pt x="6364" y="8984"/>
                  </a:cubicBezTo>
                  <a:cubicBezTo>
                    <a:pt x="6506" y="8984"/>
                    <a:pt x="6650" y="8841"/>
                    <a:pt x="6565" y="8676"/>
                  </a:cubicBezTo>
                  <a:cubicBezTo>
                    <a:pt x="6525" y="8598"/>
                    <a:pt x="6458" y="8565"/>
                    <a:pt x="6391" y="8565"/>
                  </a:cubicBezTo>
                  <a:close/>
                  <a:moveTo>
                    <a:pt x="9111" y="8388"/>
                  </a:moveTo>
                  <a:cubicBezTo>
                    <a:pt x="9020" y="8388"/>
                    <a:pt x="8931" y="8442"/>
                    <a:pt x="8931" y="8554"/>
                  </a:cubicBezTo>
                  <a:lnTo>
                    <a:pt x="8931" y="8914"/>
                  </a:lnTo>
                  <a:cubicBezTo>
                    <a:pt x="8931" y="9029"/>
                    <a:pt x="9018" y="9089"/>
                    <a:pt x="9105" y="9089"/>
                  </a:cubicBezTo>
                  <a:cubicBezTo>
                    <a:pt x="9184" y="9089"/>
                    <a:pt x="9263" y="9038"/>
                    <a:pt x="9272" y="8932"/>
                  </a:cubicBezTo>
                  <a:cubicBezTo>
                    <a:pt x="9279" y="8815"/>
                    <a:pt x="9290" y="8694"/>
                    <a:pt x="9301" y="8576"/>
                  </a:cubicBezTo>
                  <a:cubicBezTo>
                    <a:pt x="9311" y="8452"/>
                    <a:pt x="9210" y="8388"/>
                    <a:pt x="9111" y="8388"/>
                  </a:cubicBezTo>
                  <a:close/>
                  <a:moveTo>
                    <a:pt x="3548" y="8943"/>
                  </a:moveTo>
                  <a:cubicBezTo>
                    <a:pt x="3454" y="8943"/>
                    <a:pt x="3357" y="9037"/>
                    <a:pt x="3412" y="9149"/>
                  </a:cubicBezTo>
                  <a:cubicBezTo>
                    <a:pt x="3440" y="9201"/>
                    <a:pt x="3485" y="9223"/>
                    <a:pt x="3530" y="9223"/>
                  </a:cubicBezTo>
                  <a:cubicBezTo>
                    <a:pt x="3625" y="9223"/>
                    <a:pt x="3722" y="9128"/>
                    <a:pt x="3666" y="9017"/>
                  </a:cubicBezTo>
                  <a:cubicBezTo>
                    <a:pt x="3638" y="8964"/>
                    <a:pt x="3593" y="8943"/>
                    <a:pt x="3548" y="8943"/>
                  </a:cubicBezTo>
                  <a:close/>
                  <a:moveTo>
                    <a:pt x="913" y="8353"/>
                  </a:moveTo>
                  <a:cubicBezTo>
                    <a:pt x="852" y="8353"/>
                    <a:pt x="796" y="8390"/>
                    <a:pt x="801" y="8466"/>
                  </a:cubicBezTo>
                  <a:lnTo>
                    <a:pt x="849" y="9142"/>
                  </a:lnTo>
                  <a:cubicBezTo>
                    <a:pt x="855" y="9228"/>
                    <a:pt x="928" y="9273"/>
                    <a:pt x="994" y="9273"/>
                  </a:cubicBezTo>
                  <a:cubicBezTo>
                    <a:pt x="1055" y="9273"/>
                    <a:pt x="1111" y="9235"/>
                    <a:pt x="1105" y="9156"/>
                  </a:cubicBezTo>
                  <a:lnTo>
                    <a:pt x="1058" y="8481"/>
                  </a:lnTo>
                  <a:cubicBezTo>
                    <a:pt x="1052" y="8397"/>
                    <a:pt x="979" y="8353"/>
                    <a:pt x="913" y="8353"/>
                  </a:cubicBezTo>
                  <a:close/>
                  <a:moveTo>
                    <a:pt x="12035" y="8900"/>
                  </a:moveTo>
                  <a:cubicBezTo>
                    <a:pt x="11992" y="8900"/>
                    <a:pt x="11951" y="8923"/>
                    <a:pt x="11934" y="8976"/>
                  </a:cubicBezTo>
                  <a:lnTo>
                    <a:pt x="11839" y="9277"/>
                  </a:lnTo>
                  <a:cubicBezTo>
                    <a:pt x="11809" y="9361"/>
                    <a:pt x="11880" y="9419"/>
                    <a:pt x="11950" y="9419"/>
                  </a:cubicBezTo>
                  <a:cubicBezTo>
                    <a:pt x="11994" y="9419"/>
                    <a:pt x="12037" y="9396"/>
                    <a:pt x="12055" y="9343"/>
                  </a:cubicBezTo>
                  <a:lnTo>
                    <a:pt x="12150" y="9046"/>
                  </a:lnTo>
                  <a:cubicBezTo>
                    <a:pt x="12177" y="8960"/>
                    <a:pt x="12105" y="8900"/>
                    <a:pt x="12035" y="8900"/>
                  </a:cubicBezTo>
                  <a:close/>
                  <a:moveTo>
                    <a:pt x="7120" y="8383"/>
                  </a:moveTo>
                  <a:cubicBezTo>
                    <a:pt x="7026" y="8383"/>
                    <a:pt x="6933" y="8443"/>
                    <a:pt x="6917" y="8576"/>
                  </a:cubicBezTo>
                  <a:cubicBezTo>
                    <a:pt x="6888" y="8793"/>
                    <a:pt x="6863" y="9013"/>
                    <a:pt x="6834" y="9233"/>
                  </a:cubicBezTo>
                  <a:cubicBezTo>
                    <a:pt x="6818" y="9352"/>
                    <a:pt x="6926" y="9424"/>
                    <a:pt x="7028" y="9424"/>
                  </a:cubicBezTo>
                  <a:cubicBezTo>
                    <a:pt x="7103" y="9424"/>
                    <a:pt x="7174" y="9385"/>
                    <a:pt x="7193" y="9299"/>
                  </a:cubicBezTo>
                  <a:cubicBezTo>
                    <a:pt x="7240" y="9083"/>
                    <a:pt x="7284" y="8866"/>
                    <a:pt x="7332" y="8654"/>
                  </a:cubicBezTo>
                  <a:cubicBezTo>
                    <a:pt x="7367" y="8484"/>
                    <a:pt x="7242" y="8383"/>
                    <a:pt x="7120" y="8383"/>
                  </a:cubicBezTo>
                  <a:close/>
                  <a:moveTo>
                    <a:pt x="2157" y="8771"/>
                  </a:moveTo>
                  <a:cubicBezTo>
                    <a:pt x="2074" y="8771"/>
                    <a:pt x="1988" y="8856"/>
                    <a:pt x="2037" y="8954"/>
                  </a:cubicBezTo>
                  <a:cubicBezTo>
                    <a:pt x="2099" y="9090"/>
                    <a:pt x="2121" y="9230"/>
                    <a:pt x="2088" y="9376"/>
                  </a:cubicBezTo>
                  <a:cubicBezTo>
                    <a:pt x="2068" y="9474"/>
                    <a:pt x="2153" y="9541"/>
                    <a:pt x="2230" y="9541"/>
                  </a:cubicBezTo>
                  <a:cubicBezTo>
                    <a:pt x="2277" y="9541"/>
                    <a:pt x="2321" y="9515"/>
                    <a:pt x="2334" y="9453"/>
                  </a:cubicBezTo>
                  <a:cubicBezTo>
                    <a:pt x="2378" y="9237"/>
                    <a:pt x="2360" y="9039"/>
                    <a:pt x="2261" y="8841"/>
                  </a:cubicBezTo>
                  <a:cubicBezTo>
                    <a:pt x="2238" y="8791"/>
                    <a:pt x="2198" y="8771"/>
                    <a:pt x="2157" y="8771"/>
                  </a:cubicBezTo>
                  <a:close/>
                  <a:moveTo>
                    <a:pt x="1695" y="8933"/>
                  </a:moveTo>
                  <a:cubicBezTo>
                    <a:pt x="1620" y="8933"/>
                    <a:pt x="1544" y="8979"/>
                    <a:pt x="1535" y="9075"/>
                  </a:cubicBezTo>
                  <a:cubicBezTo>
                    <a:pt x="1520" y="9266"/>
                    <a:pt x="1501" y="9457"/>
                    <a:pt x="1483" y="9651"/>
                  </a:cubicBezTo>
                  <a:cubicBezTo>
                    <a:pt x="1474" y="9754"/>
                    <a:pt x="1554" y="9809"/>
                    <a:pt x="1635" y="9809"/>
                  </a:cubicBezTo>
                  <a:cubicBezTo>
                    <a:pt x="1710" y="9809"/>
                    <a:pt x="1787" y="9763"/>
                    <a:pt x="1795" y="9666"/>
                  </a:cubicBezTo>
                  <a:lnTo>
                    <a:pt x="1846" y="9090"/>
                  </a:lnTo>
                  <a:cubicBezTo>
                    <a:pt x="1856" y="8987"/>
                    <a:pt x="1776" y="8933"/>
                    <a:pt x="1695" y="8933"/>
                  </a:cubicBezTo>
                  <a:close/>
                  <a:moveTo>
                    <a:pt x="9932" y="8970"/>
                  </a:moveTo>
                  <a:cubicBezTo>
                    <a:pt x="9872" y="8970"/>
                    <a:pt x="9813" y="9008"/>
                    <a:pt x="9807" y="9086"/>
                  </a:cubicBezTo>
                  <a:cubicBezTo>
                    <a:pt x="9793" y="9292"/>
                    <a:pt x="9774" y="9497"/>
                    <a:pt x="9760" y="9702"/>
                  </a:cubicBezTo>
                  <a:cubicBezTo>
                    <a:pt x="9752" y="9796"/>
                    <a:pt x="9828" y="9846"/>
                    <a:pt x="9903" y="9846"/>
                  </a:cubicBezTo>
                  <a:cubicBezTo>
                    <a:pt x="9972" y="9846"/>
                    <a:pt x="10040" y="9805"/>
                    <a:pt x="10042" y="9717"/>
                  </a:cubicBezTo>
                  <a:cubicBezTo>
                    <a:pt x="10050" y="9512"/>
                    <a:pt x="10057" y="9306"/>
                    <a:pt x="10060" y="9101"/>
                  </a:cubicBezTo>
                  <a:cubicBezTo>
                    <a:pt x="10064" y="9015"/>
                    <a:pt x="9998" y="8970"/>
                    <a:pt x="9932" y="8970"/>
                  </a:cubicBezTo>
                  <a:close/>
                  <a:moveTo>
                    <a:pt x="5252" y="9082"/>
                  </a:moveTo>
                  <a:cubicBezTo>
                    <a:pt x="5140" y="9082"/>
                    <a:pt x="5030" y="9151"/>
                    <a:pt x="5030" y="9292"/>
                  </a:cubicBezTo>
                  <a:cubicBezTo>
                    <a:pt x="5025" y="9409"/>
                    <a:pt x="5025" y="9530"/>
                    <a:pt x="5025" y="9648"/>
                  </a:cubicBezTo>
                  <a:cubicBezTo>
                    <a:pt x="5025" y="9791"/>
                    <a:pt x="5135" y="9865"/>
                    <a:pt x="5243" y="9865"/>
                  </a:cubicBezTo>
                  <a:cubicBezTo>
                    <a:pt x="5343" y="9865"/>
                    <a:pt x="5441" y="9803"/>
                    <a:pt x="5451" y="9673"/>
                  </a:cubicBezTo>
                  <a:cubicBezTo>
                    <a:pt x="5462" y="9552"/>
                    <a:pt x="5473" y="9435"/>
                    <a:pt x="5480" y="9314"/>
                  </a:cubicBezTo>
                  <a:cubicBezTo>
                    <a:pt x="5493" y="9162"/>
                    <a:pt x="5372" y="9082"/>
                    <a:pt x="5252" y="9082"/>
                  </a:cubicBezTo>
                  <a:close/>
                  <a:moveTo>
                    <a:pt x="4581" y="9111"/>
                  </a:moveTo>
                  <a:cubicBezTo>
                    <a:pt x="4499" y="9111"/>
                    <a:pt x="4418" y="9173"/>
                    <a:pt x="4439" y="9277"/>
                  </a:cubicBezTo>
                  <a:cubicBezTo>
                    <a:pt x="4472" y="9442"/>
                    <a:pt x="4465" y="9596"/>
                    <a:pt x="4414" y="9758"/>
                  </a:cubicBezTo>
                  <a:cubicBezTo>
                    <a:pt x="4375" y="9876"/>
                    <a:pt x="4477" y="9958"/>
                    <a:pt x="4573" y="9958"/>
                  </a:cubicBezTo>
                  <a:cubicBezTo>
                    <a:pt x="4632" y="9958"/>
                    <a:pt x="4689" y="9927"/>
                    <a:pt x="4710" y="9853"/>
                  </a:cubicBezTo>
                  <a:cubicBezTo>
                    <a:pt x="4766" y="9644"/>
                    <a:pt x="4773" y="9431"/>
                    <a:pt x="4717" y="9218"/>
                  </a:cubicBezTo>
                  <a:cubicBezTo>
                    <a:pt x="4699" y="9144"/>
                    <a:pt x="4640" y="9111"/>
                    <a:pt x="4581" y="9111"/>
                  </a:cubicBezTo>
                  <a:close/>
                  <a:moveTo>
                    <a:pt x="2842" y="9078"/>
                  </a:moveTo>
                  <a:cubicBezTo>
                    <a:pt x="2768" y="9078"/>
                    <a:pt x="2701" y="9124"/>
                    <a:pt x="2708" y="9218"/>
                  </a:cubicBezTo>
                  <a:cubicBezTo>
                    <a:pt x="2723" y="9402"/>
                    <a:pt x="2712" y="9582"/>
                    <a:pt x="2668" y="9758"/>
                  </a:cubicBezTo>
                  <a:cubicBezTo>
                    <a:pt x="2638" y="9877"/>
                    <a:pt x="2740" y="9959"/>
                    <a:pt x="2833" y="9959"/>
                  </a:cubicBezTo>
                  <a:cubicBezTo>
                    <a:pt x="2892" y="9959"/>
                    <a:pt x="2947" y="9927"/>
                    <a:pt x="2965" y="9853"/>
                  </a:cubicBezTo>
                  <a:cubicBezTo>
                    <a:pt x="3013" y="9651"/>
                    <a:pt x="3035" y="9446"/>
                    <a:pt x="3020" y="9237"/>
                  </a:cubicBezTo>
                  <a:cubicBezTo>
                    <a:pt x="3012" y="9133"/>
                    <a:pt x="2923" y="9078"/>
                    <a:pt x="2842" y="9078"/>
                  </a:cubicBezTo>
                  <a:close/>
                  <a:moveTo>
                    <a:pt x="6097" y="9281"/>
                  </a:moveTo>
                  <a:cubicBezTo>
                    <a:pt x="6035" y="9281"/>
                    <a:pt x="5976" y="9316"/>
                    <a:pt x="5954" y="9398"/>
                  </a:cubicBezTo>
                  <a:cubicBezTo>
                    <a:pt x="5902" y="9589"/>
                    <a:pt x="5847" y="9780"/>
                    <a:pt x="5795" y="9974"/>
                  </a:cubicBezTo>
                  <a:cubicBezTo>
                    <a:pt x="5758" y="10115"/>
                    <a:pt x="5879" y="10211"/>
                    <a:pt x="5991" y="10211"/>
                  </a:cubicBezTo>
                  <a:cubicBezTo>
                    <a:pt x="6061" y="10211"/>
                    <a:pt x="6128" y="10173"/>
                    <a:pt x="6147" y="10084"/>
                  </a:cubicBezTo>
                  <a:lnTo>
                    <a:pt x="6276" y="9501"/>
                  </a:lnTo>
                  <a:cubicBezTo>
                    <a:pt x="6305" y="9372"/>
                    <a:pt x="6198" y="9281"/>
                    <a:pt x="6097" y="9281"/>
                  </a:cubicBezTo>
                  <a:close/>
                  <a:moveTo>
                    <a:pt x="8010" y="9627"/>
                  </a:moveTo>
                  <a:cubicBezTo>
                    <a:pt x="7928" y="9627"/>
                    <a:pt x="7841" y="9676"/>
                    <a:pt x="7827" y="9780"/>
                  </a:cubicBezTo>
                  <a:cubicBezTo>
                    <a:pt x="7794" y="10032"/>
                    <a:pt x="7765" y="10286"/>
                    <a:pt x="7731" y="10535"/>
                  </a:cubicBezTo>
                  <a:cubicBezTo>
                    <a:pt x="7718" y="10641"/>
                    <a:pt x="7793" y="10694"/>
                    <a:pt x="7873" y="10694"/>
                  </a:cubicBezTo>
                  <a:cubicBezTo>
                    <a:pt x="7948" y="10694"/>
                    <a:pt x="8028" y="10647"/>
                    <a:pt x="8044" y="10553"/>
                  </a:cubicBezTo>
                  <a:cubicBezTo>
                    <a:pt x="8083" y="10301"/>
                    <a:pt x="8127" y="10051"/>
                    <a:pt x="8168" y="9798"/>
                  </a:cubicBezTo>
                  <a:cubicBezTo>
                    <a:pt x="8187" y="9687"/>
                    <a:pt x="8101" y="9627"/>
                    <a:pt x="8010" y="9627"/>
                  </a:cubicBezTo>
                  <a:close/>
                  <a:moveTo>
                    <a:pt x="7200" y="9945"/>
                  </a:moveTo>
                  <a:cubicBezTo>
                    <a:pt x="7126" y="9945"/>
                    <a:pt x="7053" y="9991"/>
                    <a:pt x="7049" y="10088"/>
                  </a:cubicBezTo>
                  <a:lnTo>
                    <a:pt x="7035" y="10546"/>
                  </a:lnTo>
                  <a:cubicBezTo>
                    <a:pt x="7033" y="10649"/>
                    <a:pt x="7117" y="10704"/>
                    <a:pt x="7198" y="10704"/>
                  </a:cubicBezTo>
                  <a:cubicBezTo>
                    <a:pt x="7273" y="10704"/>
                    <a:pt x="7345" y="10657"/>
                    <a:pt x="7347" y="10560"/>
                  </a:cubicBezTo>
                  <a:lnTo>
                    <a:pt x="7362" y="10106"/>
                  </a:lnTo>
                  <a:cubicBezTo>
                    <a:pt x="7365" y="10001"/>
                    <a:pt x="7282" y="9945"/>
                    <a:pt x="7200" y="9945"/>
                  </a:cubicBezTo>
                  <a:close/>
                  <a:moveTo>
                    <a:pt x="10868" y="9780"/>
                  </a:moveTo>
                  <a:cubicBezTo>
                    <a:pt x="10780" y="9780"/>
                    <a:pt x="10696" y="9834"/>
                    <a:pt x="10698" y="9949"/>
                  </a:cubicBezTo>
                  <a:cubicBezTo>
                    <a:pt x="10702" y="10125"/>
                    <a:pt x="10666" y="10282"/>
                    <a:pt x="10570" y="10436"/>
                  </a:cubicBezTo>
                  <a:cubicBezTo>
                    <a:pt x="10485" y="10578"/>
                    <a:pt x="10612" y="10718"/>
                    <a:pt x="10739" y="10718"/>
                  </a:cubicBezTo>
                  <a:cubicBezTo>
                    <a:pt x="10792" y="10718"/>
                    <a:pt x="10845" y="10694"/>
                    <a:pt x="10882" y="10634"/>
                  </a:cubicBezTo>
                  <a:cubicBezTo>
                    <a:pt x="11006" y="10428"/>
                    <a:pt x="11072" y="10205"/>
                    <a:pt x="11069" y="9966"/>
                  </a:cubicBezTo>
                  <a:cubicBezTo>
                    <a:pt x="11065" y="9844"/>
                    <a:pt x="10964" y="9780"/>
                    <a:pt x="10868" y="9780"/>
                  </a:cubicBezTo>
                  <a:close/>
                  <a:moveTo>
                    <a:pt x="3950" y="10067"/>
                  </a:moveTo>
                  <a:cubicBezTo>
                    <a:pt x="3854" y="10067"/>
                    <a:pt x="3759" y="10125"/>
                    <a:pt x="3739" y="10257"/>
                  </a:cubicBezTo>
                  <a:cubicBezTo>
                    <a:pt x="3710" y="10447"/>
                    <a:pt x="3713" y="10634"/>
                    <a:pt x="3739" y="10824"/>
                  </a:cubicBezTo>
                  <a:cubicBezTo>
                    <a:pt x="3751" y="10920"/>
                    <a:pt x="3831" y="10966"/>
                    <a:pt x="3914" y="10966"/>
                  </a:cubicBezTo>
                  <a:cubicBezTo>
                    <a:pt x="4008" y="10966"/>
                    <a:pt x="4104" y="10907"/>
                    <a:pt x="4101" y="10795"/>
                  </a:cubicBezTo>
                  <a:cubicBezTo>
                    <a:pt x="4098" y="10638"/>
                    <a:pt x="4113" y="10487"/>
                    <a:pt x="4153" y="10333"/>
                  </a:cubicBezTo>
                  <a:cubicBezTo>
                    <a:pt x="4199" y="10167"/>
                    <a:pt x="4074" y="10067"/>
                    <a:pt x="3950" y="10067"/>
                  </a:cubicBezTo>
                  <a:close/>
                  <a:moveTo>
                    <a:pt x="3158" y="10481"/>
                  </a:moveTo>
                  <a:cubicBezTo>
                    <a:pt x="3111" y="10481"/>
                    <a:pt x="3063" y="10510"/>
                    <a:pt x="3060" y="10572"/>
                  </a:cubicBezTo>
                  <a:lnTo>
                    <a:pt x="3045" y="10927"/>
                  </a:lnTo>
                  <a:cubicBezTo>
                    <a:pt x="3041" y="10994"/>
                    <a:pt x="3094" y="11029"/>
                    <a:pt x="3145" y="11029"/>
                  </a:cubicBezTo>
                  <a:cubicBezTo>
                    <a:pt x="3193" y="11029"/>
                    <a:pt x="3240" y="11000"/>
                    <a:pt x="3243" y="10939"/>
                  </a:cubicBezTo>
                  <a:lnTo>
                    <a:pt x="3258" y="10582"/>
                  </a:lnTo>
                  <a:cubicBezTo>
                    <a:pt x="3262" y="10516"/>
                    <a:pt x="3210" y="10481"/>
                    <a:pt x="3158" y="10481"/>
                  </a:cubicBezTo>
                  <a:close/>
                  <a:moveTo>
                    <a:pt x="1903" y="10319"/>
                  </a:moveTo>
                  <a:cubicBezTo>
                    <a:pt x="1830" y="10319"/>
                    <a:pt x="1758" y="10365"/>
                    <a:pt x="1751" y="10462"/>
                  </a:cubicBezTo>
                  <a:cubicBezTo>
                    <a:pt x="1736" y="10685"/>
                    <a:pt x="1755" y="10902"/>
                    <a:pt x="1806" y="11122"/>
                  </a:cubicBezTo>
                  <a:cubicBezTo>
                    <a:pt x="1829" y="11210"/>
                    <a:pt x="1901" y="11248"/>
                    <a:pt x="1973" y="11248"/>
                  </a:cubicBezTo>
                  <a:cubicBezTo>
                    <a:pt x="2075" y="11248"/>
                    <a:pt x="2176" y="11172"/>
                    <a:pt x="2140" y="11052"/>
                  </a:cubicBezTo>
                  <a:cubicBezTo>
                    <a:pt x="2085" y="10861"/>
                    <a:pt x="2059" y="10675"/>
                    <a:pt x="2063" y="10480"/>
                  </a:cubicBezTo>
                  <a:cubicBezTo>
                    <a:pt x="2065" y="10375"/>
                    <a:pt x="1983" y="10319"/>
                    <a:pt x="1903" y="10319"/>
                  </a:cubicBezTo>
                  <a:close/>
                  <a:moveTo>
                    <a:pt x="9926" y="10494"/>
                  </a:moveTo>
                  <a:cubicBezTo>
                    <a:pt x="9809" y="10494"/>
                    <a:pt x="9691" y="10587"/>
                    <a:pt x="9712" y="10744"/>
                  </a:cubicBezTo>
                  <a:cubicBezTo>
                    <a:pt x="9727" y="10829"/>
                    <a:pt x="9716" y="10912"/>
                    <a:pt x="9675" y="10990"/>
                  </a:cubicBezTo>
                  <a:cubicBezTo>
                    <a:pt x="9570" y="11190"/>
                    <a:pt x="9735" y="11354"/>
                    <a:pt x="9895" y="11354"/>
                  </a:cubicBezTo>
                  <a:cubicBezTo>
                    <a:pt x="9982" y="11354"/>
                    <a:pt x="10067" y="11307"/>
                    <a:pt x="10108" y="11191"/>
                  </a:cubicBezTo>
                  <a:cubicBezTo>
                    <a:pt x="10170" y="11019"/>
                    <a:pt x="10178" y="10836"/>
                    <a:pt x="10130" y="10656"/>
                  </a:cubicBezTo>
                  <a:cubicBezTo>
                    <a:pt x="10099" y="10544"/>
                    <a:pt x="10013" y="10494"/>
                    <a:pt x="9926" y="10494"/>
                  </a:cubicBezTo>
                  <a:close/>
                  <a:moveTo>
                    <a:pt x="6349" y="10515"/>
                  </a:moveTo>
                  <a:cubicBezTo>
                    <a:pt x="6273" y="10515"/>
                    <a:pt x="6199" y="10563"/>
                    <a:pt x="6188" y="10670"/>
                  </a:cubicBezTo>
                  <a:cubicBezTo>
                    <a:pt x="6166" y="10883"/>
                    <a:pt x="6181" y="11096"/>
                    <a:pt x="6228" y="11305"/>
                  </a:cubicBezTo>
                  <a:cubicBezTo>
                    <a:pt x="6245" y="11380"/>
                    <a:pt x="6301" y="11414"/>
                    <a:pt x="6359" y="11414"/>
                  </a:cubicBezTo>
                  <a:cubicBezTo>
                    <a:pt x="6438" y="11414"/>
                    <a:pt x="6520" y="11351"/>
                    <a:pt x="6507" y="11247"/>
                  </a:cubicBezTo>
                  <a:cubicBezTo>
                    <a:pt x="6485" y="11074"/>
                    <a:pt x="6489" y="10902"/>
                    <a:pt x="6521" y="10733"/>
                  </a:cubicBezTo>
                  <a:cubicBezTo>
                    <a:pt x="6549" y="10596"/>
                    <a:pt x="6447" y="10515"/>
                    <a:pt x="6349" y="10515"/>
                  </a:cubicBezTo>
                  <a:close/>
                  <a:moveTo>
                    <a:pt x="4753" y="10720"/>
                  </a:moveTo>
                  <a:cubicBezTo>
                    <a:pt x="4684" y="10720"/>
                    <a:pt x="4615" y="10762"/>
                    <a:pt x="4612" y="10851"/>
                  </a:cubicBezTo>
                  <a:cubicBezTo>
                    <a:pt x="4604" y="11022"/>
                    <a:pt x="4597" y="11195"/>
                    <a:pt x="4593" y="11367"/>
                  </a:cubicBezTo>
                  <a:cubicBezTo>
                    <a:pt x="4589" y="11453"/>
                    <a:pt x="4654" y="11497"/>
                    <a:pt x="4718" y="11497"/>
                  </a:cubicBezTo>
                  <a:cubicBezTo>
                    <a:pt x="4779" y="11497"/>
                    <a:pt x="4839" y="11460"/>
                    <a:pt x="4846" y="11382"/>
                  </a:cubicBezTo>
                  <a:cubicBezTo>
                    <a:pt x="4861" y="11210"/>
                    <a:pt x="4879" y="11037"/>
                    <a:pt x="4893" y="10865"/>
                  </a:cubicBezTo>
                  <a:cubicBezTo>
                    <a:pt x="4903" y="10770"/>
                    <a:pt x="4828" y="10720"/>
                    <a:pt x="4753" y="10720"/>
                  </a:cubicBezTo>
                  <a:close/>
                  <a:moveTo>
                    <a:pt x="10612" y="11116"/>
                  </a:moveTo>
                  <a:cubicBezTo>
                    <a:pt x="10543" y="11116"/>
                    <a:pt x="10471" y="11157"/>
                    <a:pt x="10456" y="11242"/>
                  </a:cubicBezTo>
                  <a:lnTo>
                    <a:pt x="10420" y="11462"/>
                  </a:lnTo>
                  <a:cubicBezTo>
                    <a:pt x="10403" y="11556"/>
                    <a:pt x="10472" y="11605"/>
                    <a:pt x="10546" y="11605"/>
                  </a:cubicBezTo>
                  <a:cubicBezTo>
                    <a:pt x="10615" y="11605"/>
                    <a:pt x="10688" y="11563"/>
                    <a:pt x="10702" y="11477"/>
                  </a:cubicBezTo>
                  <a:lnTo>
                    <a:pt x="10739" y="11257"/>
                  </a:lnTo>
                  <a:cubicBezTo>
                    <a:pt x="10754" y="11164"/>
                    <a:pt x="10685" y="11116"/>
                    <a:pt x="10612" y="11116"/>
                  </a:cubicBezTo>
                  <a:close/>
                  <a:moveTo>
                    <a:pt x="8901" y="10628"/>
                  </a:moveTo>
                  <a:cubicBezTo>
                    <a:pt x="8833" y="10628"/>
                    <a:pt x="8770" y="10666"/>
                    <a:pt x="8751" y="10755"/>
                  </a:cubicBezTo>
                  <a:lnTo>
                    <a:pt x="8623" y="11374"/>
                  </a:lnTo>
                  <a:cubicBezTo>
                    <a:pt x="8594" y="11517"/>
                    <a:pt x="8716" y="11615"/>
                    <a:pt x="8826" y="11615"/>
                  </a:cubicBezTo>
                  <a:cubicBezTo>
                    <a:pt x="8894" y="11615"/>
                    <a:pt x="8957" y="11577"/>
                    <a:pt x="8975" y="11489"/>
                  </a:cubicBezTo>
                  <a:lnTo>
                    <a:pt x="9103" y="10868"/>
                  </a:lnTo>
                  <a:cubicBezTo>
                    <a:pt x="9133" y="10726"/>
                    <a:pt x="9010" y="10628"/>
                    <a:pt x="8901" y="10628"/>
                  </a:cubicBezTo>
                  <a:close/>
                  <a:moveTo>
                    <a:pt x="2793" y="10910"/>
                  </a:moveTo>
                  <a:cubicBezTo>
                    <a:pt x="2697" y="10910"/>
                    <a:pt x="2589" y="10987"/>
                    <a:pt x="2598" y="11110"/>
                  </a:cubicBezTo>
                  <a:cubicBezTo>
                    <a:pt x="2613" y="11305"/>
                    <a:pt x="2627" y="11496"/>
                    <a:pt x="2642" y="11687"/>
                  </a:cubicBezTo>
                  <a:cubicBezTo>
                    <a:pt x="2650" y="11779"/>
                    <a:pt x="2713" y="11820"/>
                    <a:pt x="2782" y="11820"/>
                  </a:cubicBezTo>
                  <a:cubicBezTo>
                    <a:pt x="2878" y="11820"/>
                    <a:pt x="2986" y="11742"/>
                    <a:pt x="2976" y="11616"/>
                  </a:cubicBezTo>
                  <a:cubicBezTo>
                    <a:pt x="2961" y="11426"/>
                    <a:pt x="2947" y="11235"/>
                    <a:pt x="2932" y="11041"/>
                  </a:cubicBezTo>
                  <a:cubicBezTo>
                    <a:pt x="2924" y="10950"/>
                    <a:pt x="2861" y="10910"/>
                    <a:pt x="2793" y="10910"/>
                  </a:cubicBezTo>
                  <a:close/>
                  <a:moveTo>
                    <a:pt x="5604" y="11208"/>
                  </a:moveTo>
                  <a:cubicBezTo>
                    <a:pt x="5559" y="11208"/>
                    <a:pt x="5514" y="11229"/>
                    <a:pt x="5480" y="11279"/>
                  </a:cubicBezTo>
                  <a:cubicBezTo>
                    <a:pt x="5367" y="11455"/>
                    <a:pt x="5304" y="11643"/>
                    <a:pt x="5279" y="11848"/>
                  </a:cubicBezTo>
                  <a:cubicBezTo>
                    <a:pt x="5256" y="12009"/>
                    <a:pt x="5383" y="12091"/>
                    <a:pt x="5513" y="12091"/>
                  </a:cubicBezTo>
                  <a:cubicBezTo>
                    <a:pt x="5651" y="12091"/>
                    <a:pt x="5792" y="11998"/>
                    <a:pt x="5756" y="11811"/>
                  </a:cubicBezTo>
                  <a:cubicBezTo>
                    <a:pt x="5726" y="11675"/>
                    <a:pt x="5729" y="11547"/>
                    <a:pt x="5763" y="11411"/>
                  </a:cubicBezTo>
                  <a:cubicBezTo>
                    <a:pt x="5790" y="11300"/>
                    <a:pt x="5698" y="11208"/>
                    <a:pt x="5604" y="11208"/>
                  </a:cubicBezTo>
                  <a:close/>
                  <a:moveTo>
                    <a:pt x="7961" y="11527"/>
                  </a:moveTo>
                  <a:cubicBezTo>
                    <a:pt x="7864" y="11527"/>
                    <a:pt x="7762" y="11585"/>
                    <a:pt x="7743" y="11704"/>
                  </a:cubicBezTo>
                  <a:cubicBezTo>
                    <a:pt x="7724" y="11833"/>
                    <a:pt x="7702" y="11958"/>
                    <a:pt x="7684" y="12083"/>
                  </a:cubicBezTo>
                  <a:cubicBezTo>
                    <a:pt x="7663" y="12214"/>
                    <a:pt x="7760" y="12282"/>
                    <a:pt x="7864" y="12282"/>
                  </a:cubicBezTo>
                  <a:cubicBezTo>
                    <a:pt x="7959" y="12282"/>
                    <a:pt x="8061" y="12224"/>
                    <a:pt x="8080" y="12105"/>
                  </a:cubicBezTo>
                  <a:lnTo>
                    <a:pt x="8142" y="11726"/>
                  </a:lnTo>
                  <a:cubicBezTo>
                    <a:pt x="8163" y="11595"/>
                    <a:pt x="8065" y="11527"/>
                    <a:pt x="7961" y="11527"/>
                  </a:cubicBezTo>
                  <a:close/>
                  <a:moveTo>
                    <a:pt x="7114" y="11857"/>
                  </a:moveTo>
                  <a:cubicBezTo>
                    <a:pt x="7067" y="11857"/>
                    <a:pt x="7025" y="11884"/>
                    <a:pt x="7013" y="11946"/>
                  </a:cubicBezTo>
                  <a:cubicBezTo>
                    <a:pt x="6980" y="12122"/>
                    <a:pt x="6903" y="12325"/>
                    <a:pt x="6944" y="12501"/>
                  </a:cubicBezTo>
                  <a:cubicBezTo>
                    <a:pt x="6954" y="12552"/>
                    <a:pt x="6996" y="12579"/>
                    <a:pt x="7040" y="12579"/>
                  </a:cubicBezTo>
                  <a:cubicBezTo>
                    <a:pt x="7071" y="12579"/>
                    <a:pt x="7103" y="12564"/>
                    <a:pt x="7123" y="12533"/>
                  </a:cubicBezTo>
                  <a:cubicBezTo>
                    <a:pt x="7218" y="12391"/>
                    <a:pt x="7225" y="12188"/>
                    <a:pt x="7255" y="12024"/>
                  </a:cubicBezTo>
                  <a:cubicBezTo>
                    <a:pt x="7273" y="11925"/>
                    <a:pt x="7189" y="11857"/>
                    <a:pt x="7114" y="11857"/>
                  </a:cubicBezTo>
                  <a:close/>
                  <a:moveTo>
                    <a:pt x="9013" y="12059"/>
                  </a:moveTo>
                  <a:cubicBezTo>
                    <a:pt x="8960" y="12059"/>
                    <a:pt x="8911" y="12088"/>
                    <a:pt x="8894" y="12156"/>
                  </a:cubicBezTo>
                  <a:cubicBezTo>
                    <a:pt x="8872" y="12259"/>
                    <a:pt x="8846" y="12361"/>
                    <a:pt x="8821" y="12464"/>
                  </a:cubicBezTo>
                  <a:cubicBezTo>
                    <a:pt x="8784" y="12614"/>
                    <a:pt x="8901" y="12695"/>
                    <a:pt x="9011" y="12695"/>
                  </a:cubicBezTo>
                  <a:cubicBezTo>
                    <a:pt x="9099" y="12695"/>
                    <a:pt x="9184" y="12642"/>
                    <a:pt x="9180" y="12530"/>
                  </a:cubicBezTo>
                  <a:cubicBezTo>
                    <a:pt x="9176" y="12423"/>
                    <a:pt x="9176" y="12313"/>
                    <a:pt x="9173" y="12207"/>
                  </a:cubicBezTo>
                  <a:cubicBezTo>
                    <a:pt x="9171" y="12118"/>
                    <a:pt x="9089" y="12059"/>
                    <a:pt x="9013" y="12059"/>
                  </a:cubicBezTo>
                  <a:close/>
                  <a:moveTo>
                    <a:pt x="3636" y="11970"/>
                  </a:moveTo>
                  <a:cubicBezTo>
                    <a:pt x="3581" y="11970"/>
                    <a:pt x="3525" y="12004"/>
                    <a:pt x="3522" y="12075"/>
                  </a:cubicBezTo>
                  <a:cubicBezTo>
                    <a:pt x="3515" y="12288"/>
                    <a:pt x="3551" y="12486"/>
                    <a:pt x="3629" y="12684"/>
                  </a:cubicBezTo>
                  <a:cubicBezTo>
                    <a:pt x="3643" y="12721"/>
                    <a:pt x="3676" y="12736"/>
                    <a:pt x="3710" y="12736"/>
                  </a:cubicBezTo>
                  <a:cubicBezTo>
                    <a:pt x="3772" y="12736"/>
                    <a:pt x="3839" y="12686"/>
                    <a:pt x="3815" y="12618"/>
                  </a:cubicBezTo>
                  <a:cubicBezTo>
                    <a:pt x="3757" y="12442"/>
                    <a:pt x="3735" y="12269"/>
                    <a:pt x="3749" y="12086"/>
                  </a:cubicBezTo>
                  <a:cubicBezTo>
                    <a:pt x="3755" y="12010"/>
                    <a:pt x="3696" y="11970"/>
                    <a:pt x="3636" y="11970"/>
                  </a:cubicBezTo>
                  <a:close/>
                  <a:moveTo>
                    <a:pt x="6136" y="12101"/>
                  </a:moveTo>
                  <a:cubicBezTo>
                    <a:pt x="6096" y="12101"/>
                    <a:pt x="6057" y="12118"/>
                    <a:pt x="6037" y="12159"/>
                  </a:cubicBezTo>
                  <a:cubicBezTo>
                    <a:pt x="5949" y="12332"/>
                    <a:pt x="5858" y="12511"/>
                    <a:pt x="5935" y="12702"/>
                  </a:cubicBezTo>
                  <a:cubicBezTo>
                    <a:pt x="5958" y="12757"/>
                    <a:pt x="6015" y="12785"/>
                    <a:pt x="6072" y="12785"/>
                  </a:cubicBezTo>
                  <a:cubicBezTo>
                    <a:pt x="6126" y="12785"/>
                    <a:pt x="6180" y="12761"/>
                    <a:pt x="6206" y="12713"/>
                  </a:cubicBezTo>
                  <a:cubicBezTo>
                    <a:pt x="6284" y="12567"/>
                    <a:pt x="6250" y="12398"/>
                    <a:pt x="6272" y="12232"/>
                  </a:cubicBezTo>
                  <a:cubicBezTo>
                    <a:pt x="6282" y="12155"/>
                    <a:pt x="6206" y="12101"/>
                    <a:pt x="6136" y="12101"/>
                  </a:cubicBezTo>
                  <a:close/>
                  <a:moveTo>
                    <a:pt x="4738" y="12160"/>
                  </a:moveTo>
                  <a:cubicBezTo>
                    <a:pt x="4654" y="12160"/>
                    <a:pt x="4563" y="12219"/>
                    <a:pt x="4549" y="12317"/>
                  </a:cubicBezTo>
                  <a:cubicBezTo>
                    <a:pt x="4538" y="12416"/>
                    <a:pt x="4524" y="12515"/>
                    <a:pt x="4509" y="12614"/>
                  </a:cubicBezTo>
                  <a:cubicBezTo>
                    <a:pt x="4491" y="12755"/>
                    <a:pt x="4602" y="12827"/>
                    <a:pt x="4715" y="12827"/>
                  </a:cubicBezTo>
                  <a:cubicBezTo>
                    <a:pt x="4835" y="12827"/>
                    <a:pt x="4956" y="12747"/>
                    <a:pt x="4930" y="12581"/>
                  </a:cubicBezTo>
                  <a:cubicBezTo>
                    <a:pt x="4915" y="12486"/>
                    <a:pt x="4901" y="12391"/>
                    <a:pt x="4886" y="12291"/>
                  </a:cubicBezTo>
                  <a:cubicBezTo>
                    <a:pt x="4873" y="12200"/>
                    <a:pt x="4808" y="12160"/>
                    <a:pt x="4738" y="12160"/>
                  </a:cubicBezTo>
                  <a:close/>
                  <a:moveTo>
                    <a:pt x="7671" y="12527"/>
                  </a:moveTo>
                  <a:cubicBezTo>
                    <a:pt x="7563" y="12527"/>
                    <a:pt x="7446" y="12623"/>
                    <a:pt x="7472" y="12750"/>
                  </a:cubicBezTo>
                  <a:cubicBezTo>
                    <a:pt x="7497" y="12878"/>
                    <a:pt x="7438" y="12985"/>
                    <a:pt x="7464" y="13109"/>
                  </a:cubicBezTo>
                  <a:cubicBezTo>
                    <a:pt x="7484" y="13201"/>
                    <a:pt x="7564" y="13254"/>
                    <a:pt x="7648" y="13254"/>
                  </a:cubicBezTo>
                  <a:cubicBezTo>
                    <a:pt x="7691" y="13254"/>
                    <a:pt x="7735" y="13240"/>
                    <a:pt x="7772" y="13208"/>
                  </a:cubicBezTo>
                  <a:cubicBezTo>
                    <a:pt x="7937" y="13061"/>
                    <a:pt x="7885" y="12816"/>
                    <a:pt x="7816" y="12628"/>
                  </a:cubicBezTo>
                  <a:cubicBezTo>
                    <a:pt x="7788" y="12557"/>
                    <a:pt x="7731" y="12527"/>
                    <a:pt x="7671" y="12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8220954" y="344675"/>
              <a:ext cx="1403579" cy="1045666"/>
              <a:chOff x="6710104" y="4744850"/>
              <a:chExt cx="1403579" cy="1045666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6858107" y="4744850"/>
                <a:ext cx="1080706" cy="1045666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10393" extrusionOk="0">
                    <a:moveTo>
                      <a:pt x="5372" y="0"/>
                    </a:moveTo>
                    <a:cubicBezTo>
                      <a:pt x="5261" y="0"/>
                      <a:pt x="5148" y="4"/>
                      <a:pt x="5035" y="11"/>
                    </a:cubicBezTo>
                    <a:cubicBezTo>
                      <a:pt x="2170" y="198"/>
                      <a:pt x="0" y="2670"/>
                      <a:pt x="187" y="5534"/>
                    </a:cubicBezTo>
                    <a:cubicBezTo>
                      <a:pt x="363" y="8282"/>
                      <a:pt x="2650" y="10392"/>
                      <a:pt x="5362" y="10392"/>
                    </a:cubicBezTo>
                    <a:cubicBezTo>
                      <a:pt x="5476" y="10392"/>
                      <a:pt x="5590" y="10389"/>
                      <a:pt x="5706" y="10381"/>
                    </a:cubicBezTo>
                    <a:cubicBezTo>
                      <a:pt x="8569" y="10195"/>
                      <a:pt x="10741" y="7722"/>
                      <a:pt x="10557" y="4859"/>
                    </a:cubicBezTo>
                    <a:cubicBezTo>
                      <a:pt x="10377" y="2108"/>
                      <a:pt x="8090" y="0"/>
                      <a:pt x="53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359465" y="5072547"/>
                <a:ext cx="98603" cy="84112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36" extrusionOk="0">
                    <a:moveTo>
                      <a:pt x="454" y="0"/>
                    </a:moveTo>
                    <a:cubicBezTo>
                      <a:pt x="256" y="0"/>
                      <a:pt x="80" y="142"/>
                      <a:pt x="44" y="341"/>
                    </a:cubicBezTo>
                    <a:cubicBezTo>
                      <a:pt x="0" y="568"/>
                      <a:pt x="151" y="788"/>
                      <a:pt x="378" y="828"/>
                    </a:cubicBezTo>
                    <a:cubicBezTo>
                      <a:pt x="407" y="833"/>
                      <a:pt x="437" y="836"/>
                      <a:pt x="468" y="836"/>
                    </a:cubicBezTo>
                    <a:cubicBezTo>
                      <a:pt x="676" y="836"/>
                      <a:pt x="901" y="719"/>
                      <a:pt x="939" y="524"/>
                    </a:cubicBezTo>
                    <a:cubicBezTo>
                      <a:pt x="980" y="297"/>
                      <a:pt x="756" y="51"/>
                      <a:pt x="528" y="7"/>
                    </a:cubicBezTo>
                    <a:cubicBezTo>
                      <a:pt x="503" y="3"/>
                      <a:pt x="478" y="0"/>
                      <a:pt x="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548720" y="5347423"/>
                <a:ext cx="90855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35" extrusionOk="0">
                    <a:moveTo>
                      <a:pt x="454" y="0"/>
                    </a:moveTo>
                    <a:cubicBezTo>
                      <a:pt x="256" y="0"/>
                      <a:pt x="80" y="142"/>
                      <a:pt x="41" y="344"/>
                    </a:cubicBezTo>
                    <a:cubicBezTo>
                      <a:pt x="1" y="567"/>
                      <a:pt x="151" y="787"/>
                      <a:pt x="375" y="828"/>
                    </a:cubicBezTo>
                    <a:cubicBezTo>
                      <a:pt x="400" y="832"/>
                      <a:pt x="425" y="835"/>
                      <a:pt x="450" y="835"/>
                    </a:cubicBezTo>
                    <a:cubicBezTo>
                      <a:pt x="649" y="835"/>
                      <a:pt x="826" y="696"/>
                      <a:pt x="862" y="494"/>
                    </a:cubicBezTo>
                    <a:cubicBezTo>
                      <a:pt x="903" y="267"/>
                      <a:pt x="756" y="51"/>
                      <a:pt x="529" y="7"/>
                    </a:cubicBezTo>
                    <a:cubicBezTo>
                      <a:pt x="504" y="2"/>
                      <a:pt x="479" y="0"/>
                      <a:pt x="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253921" y="5656607"/>
                <a:ext cx="90956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35" extrusionOk="0">
                    <a:moveTo>
                      <a:pt x="455" y="0"/>
                    </a:moveTo>
                    <a:cubicBezTo>
                      <a:pt x="256" y="0"/>
                      <a:pt x="80" y="141"/>
                      <a:pt x="41" y="340"/>
                    </a:cubicBezTo>
                    <a:cubicBezTo>
                      <a:pt x="1" y="568"/>
                      <a:pt x="151" y="784"/>
                      <a:pt x="375" y="828"/>
                    </a:cubicBezTo>
                    <a:cubicBezTo>
                      <a:pt x="400" y="832"/>
                      <a:pt x="425" y="835"/>
                      <a:pt x="449" y="835"/>
                    </a:cubicBezTo>
                    <a:cubicBezTo>
                      <a:pt x="648" y="835"/>
                      <a:pt x="823" y="694"/>
                      <a:pt x="863" y="494"/>
                    </a:cubicBezTo>
                    <a:cubicBezTo>
                      <a:pt x="903" y="267"/>
                      <a:pt x="753" y="51"/>
                      <a:pt x="529" y="7"/>
                    </a:cubicBezTo>
                    <a:cubicBezTo>
                      <a:pt x="504" y="2"/>
                      <a:pt x="47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029955" y="5282125"/>
                <a:ext cx="55036" cy="58657"/>
              </a:xfrm>
              <a:custGeom>
                <a:avLst/>
                <a:gdLst/>
                <a:ahLst/>
                <a:cxnLst/>
                <a:rect l="l" t="t" r="r" b="b"/>
                <a:pathLst>
                  <a:path w="547" h="583" extrusionOk="0">
                    <a:moveTo>
                      <a:pt x="309" y="1"/>
                    </a:moveTo>
                    <a:cubicBezTo>
                      <a:pt x="178" y="1"/>
                      <a:pt x="47" y="155"/>
                      <a:pt x="27" y="285"/>
                    </a:cubicBezTo>
                    <a:cubicBezTo>
                      <a:pt x="0" y="421"/>
                      <a:pt x="88" y="553"/>
                      <a:pt x="228" y="578"/>
                    </a:cubicBezTo>
                    <a:cubicBezTo>
                      <a:pt x="244" y="581"/>
                      <a:pt x="260" y="583"/>
                      <a:pt x="275" y="583"/>
                    </a:cubicBezTo>
                    <a:cubicBezTo>
                      <a:pt x="393" y="583"/>
                      <a:pt x="499" y="497"/>
                      <a:pt x="521" y="377"/>
                    </a:cubicBezTo>
                    <a:cubicBezTo>
                      <a:pt x="547" y="238"/>
                      <a:pt x="470" y="28"/>
                      <a:pt x="335" y="3"/>
                    </a:cubicBezTo>
                    <a:cubicBezTo>
                      <a:pt x="326" y="1"/>
                      <a:pt x="318" y="1"/>
                      <a:pt x="3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653157" y="4866190"/>
                <a:ext cx="45076" cy="4145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2" extrusionOk="0">
                    <a:moveTo>
                      <a:pt x="222" y="0"/>
                    </a:moveTo>
                    <a:cubicBezTo>
                      <a:pt x="127" y="0"/>
                      <a:pt x="42" y="69"/>
                      <a:pt x="22" y="169"/>
                    </a:cubicBezTo>
                    <a:cubicBezTo>
                      <a:pt x="0" y="279"/>
                      <a:pt x="73" y="386"/>
                      <a:pt x="187" y="408"/>
                    </a:cubicBezTo>
                    <a:cubicBezTo>
                      <a:pt x="200" y="410"/>
                      <a:pt x="212" y="412"/>
                      <a:pt x="225" y="412"/>
                    </a:cubicBezTo>
                    <a:cubicBezTo>
                      <a:pt x="321" y="412"/>
                      <a:pt x="409" y="340"/>
                      <a:pt x="425" y="242"/>
                    </a:cubicBezTo>
                    <a:cubicBezTo>
                      <a:pt x="447" y="132"/>
                      <a:pt x="374" y="22"/>
                      <a:pt x="261" y="4"/>
                    </a:cubicBezTo>
                    <a:cubicBezTo>
                      <a:pt x="248" y="1"/>
                      <a:pt x="235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774195" y="5202540"/>
                <a:ext cx="65702" cy="6087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05" extrusionOk="0">
                    <a:moveTo>
                      <a:pt x="327" y="0"/>
                    </a:moveTo>
                    <a:cubicBezTo>
                      <a:pt x="183" y="0"/>
                      <a:pt x="55" y="101"/>
                      <a:pt x="29" y="247"/>
                    </a:cubicBezTo>
                    <a:cubicBezTo>
                      <a:pt x="0" y="413"/>
                      <a:pt x="106" y="570"/>
                      <a:pt x="271" y="599"/>
                    </a:cubicBezTo>
                    <a:cubicBezTo>
                      <a:pt x="290" y="603"/>
                      <a:pt x="309" y="604"/>
                      <a:pt x="327" y="604"/>
                    </a:cubicBezTo>
                    <a:cubicBezTo>
                      <a:pt x="470" y="604"/>
                      <a:pt x="598" y="504"/>
                      <a:pt x="623" y="357"/>
                    </a:cubicBezTo>
                    <a:cubicBezTo>
                      <a:pt x="652" y="193"/>
                      <a:pt x="546" y="35"/>
                      <a:pt x="381" y="5"/>
                    </a:cubicBezTo>
                    <a:cubicBezTo>
                      <a:pt x="363" y="2"/>
                      <a:pt x="345" y="0"/>
                      <a:pt x="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957715" y="5178292"/>
                <a:ext cx="103332" cy="86426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59" extrusionOk="0">
                    <a:moveTo>
                      <a:pt x="478" y="1"/>
                    </a:moveTo>
                    <a:cubicBezTo>
                      <a:pt x="336" y="1"/>
                      <a:pt x="199" y="72"/>
                      <a:pt x="121" y="202"/>
                    </a:cubicBezTo>
                    <a:cubicBezTo>
                      <a:pt x="0" y="400"/>
                      <a:pt x="66" y="657"/>
                      <a:pt x="261" y="774"/>
                    </a:cubicBezTo>
                    <a:cubicBezTo>
                      <a:pt x="349" y="828"/>
                      <a:pt x="463" y="859"/>
                      <a:pt x="573" y="859"/>
                    </a:cubicBezTo>
                    <a:cubicBezTo>
                      <a:pt x="710" y="859"/>
                      <a:pt x="841" y="811"/>
                      <a:pt x="906" y="701"/>
                    </a:cubicBezTo>
                    <a:cubicBezTo>
                      <a:pt x="1026" y="507"/>
                      <a:pt x="891" y="180"/>
                      <a:pt x="693" y="60"/>
                    </a:cubicBezTo>
                    <a:cubicBezTo>
                      <a:pt x="625" y="20"/>
                      <a:pt x="551" y="1"/>
                      <a:pt x="4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335922" y="5204150"/>
                <a:ext cx="70129" cy="5986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95" extrusionOk="0">
                    <a:moveTo>
                      <a:pt x="330" y="0"/>
                    </a:moveTo>
                    <a:cubicBezTo>
                      <a:pt x="230" y="0"/>
                      <a:pt x="132" y="40"/>
                      <a:pt x="80" y="126"/>
                    </a:cubicBezTo>
                    <a:cubicBezTo>
                      <a:pt x="0" y="265"/>
                      <a:pt x="73" y="470"/>
                      <a:pt x="212" y="554"/>
                    </a:cubicBezTo>
                    <a:cubicBezTo>
                      <a:pt x="259" y="581"/>
                      <a:pt x="311" y="595"/>
                      <a:pt x="362" y="595"/>
                    </a:cubicBezTo>
                    <a:cubicBezTo>
                      <a:pt x="462" y="595"/>
                      <a:pt x="560" y="544"/>
                      <a:pt x="616" y="451"/>
                    </a:cubicBezTo>
                    <a:cubicBezTo>
                      <a:pt x="696" y="312"/>
                      <a:pt x="652" y="133"/>
                      <a:pt x="513" y="48"/>
                    </a:cubicBezTo>
                    <a:cubicBezTo>
                      <a:pt x="459" y="17"/>
                      <a:pt x="394" y="0"/>
                      <a:pt x="3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135801" y="5436667"/>
                <a:ext cx="70632" cy="5976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94" extrusionOk="0">
                    <a:moveTo>
                      <a:pt x="332" y="0"/>
                    </a:moveTo>
                    <a:cubicBezTo>
                      <a:pt x="233" y="0"/>
                      <a:pt x="136" y="40"/>
                      <a:pt x="85" y="125"/>
                    </a:cubicBezTo>
                    <a:cubicBezTo>
                      <a:pt x="1" y="264"/>
                      <a:pt x="78" y="469"/>
                      <a:pt x="217" y="553"/>
                    </a:cubicBezTo>
                    <a:cubicBezTo>
                      <a:pt x="263" y="581"/>
                      <a:pt x="314" y="594"/>
                      <a:pt x="365" y="594"/>
                    </a:cubicBezTo>
                    <a:cubicBezTo>
                      <a:pt x="465" y="594"/>
                      <a:pt x="564" y="543"/>
                      <a:pt x="617" y="450"/>
                    </a:cubicBezTo>
                    <a:cubicBezTo>
                      <a:pt x="702" y="311"/>
                      <a:pt x="658" y="132"/>
                      <a:pt x="518" y="51"/>
                    </a:cubicBezTo>
                    <a:cubicBezTo>
                      <a:pt x="463" y="17"/>
                      <a:pt x="397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636455" y="5583361"/>
                <a:ext cx="96087" cy="84112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36" extrusionOk="0">
                    <a:moveTo>
                      <a:pt x="479" y="1"/>
                    </a:moveTo>
                    <a:cubicBezTo>
                      <a:pt x="337" y="1"/>
                      <a:pt x="198" y="72"/>
                      <a:pt x="119" y="202"/>
                    </a:cubicBezTo>
                    <a:cubicBezTo>
                      <a:pt x="1" y="401"/>
                      <a:pt x="67" y="657"/>
                      <a:pt x="261" y="775"/>
                    </a:cubicBezTo>
                    <a:cubicBezTo>
                      <a:pt x="329" y="816"/>
                      <a:pt x="404" y="836"/>
                      <a:pt x="478" y="836"/>
                    </a:cubicBezTo>
                    <a:cubicBezTo>
                      <a:pt x="619" y="836"/>
                      <a:pt x="758" y="763"/>
                      <a:pt x="837" y="635"/>
                    </a:cubicBezTo>
                    <a:cubicBezTo>
                      <a:pt x="955" y="437"/>
                      <a:pt x="889" y="180"/>
                      <a:pt x="694" y="60"/>
                    </a:cubicBezTo>
                    <a:cubicBezTo>
                      <a:pt x="627" y="20"/>
                      <a:pt x="552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360974" y="5626524"/>
                <a:ext cx="57652" cy="50407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01" extrusionOk="0">
                    <a:moveTo>
                      <a:pt x="286" y="1"/>
                    </a:moveTo>
                    <a:cubicBezTo>
                      <a:pt x="202" y="1"/>
                      <a:pt x="119" y="45"/>
                      <a:pt x="73" y="122"/>
                    </a:cubicBezTo>
                    <a:cubicBezTo>
                      <a:pt x="0" y="240"/>
                      <a:pt x="41" y="394"/>
                      <a:pt x="158" y="463"/>
                    </a:cubicBezTo>
                    <a:cubicBezTo>
                      <a:pt x="198" y="488"/>
                      <a:pt x="242" y="500"/>
                      <a:pt x="285" y="500"/>
                    </a:cubicBezTo>
                    <a:cubicBezTo>
                      <a:pt x="370" y="500"/>
                      <a:pt x="453" y="456"/>
                      <a:pt x="499" y="379"/>
                    </a:cubicBezTo>
                    <a:cubicBezTo>
                      <a:pt x="572" y="262"/>
                      <a:pt x="532" y="108"/>
                      <a:pt x="415" y="38"/>
                    </a:cubicBezTo>
                    <a:cubicBezTo>
                      <a:pt x="374" y="13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116282" y="4885306"/>
                <a:ext cx="96087" cy="8421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37" extrusionOk="0">
                    <a:moveTo>
                      <a:pt x="479" y="1"/>
                    </a:moveTo>
                    <a:cubicBezTo>
                      <a:pt x="337" y="1"/>
                      <a:pt x="199" y="73"/>
                      <a:pt x="122" y="203"/>
                    </a:cubicBezTo>
                    <a:cubicBezTo>
                      <a:pt x="0" y="401"/>
                      <a:pt x="66" y="658"/>
                      <a:pt x="261" y="775"/>
                    </a:cubicBezTo>
                    <a:cubicBezTo>
                      <a:pt x="329" y="816"/>
                      <a:pt x="403" y="836"/>
                      <a:pt x="476" y="836"/>
                    </a:cubicBezTo>
                    <a:cubicBezTo>
                      <a:pt x="618" y="836"/>
                      <a:pt x="757" y="763"/>
                      <a:pt x="837" y="632"/>
                    </a:cubicBezTo>
                    <a:cubicBezTo>
                      <a:pt x="954" y="434"/>
                      <a:pt x="892" y="177"/>
                      <a:pt x="694" y="60"/>
                    </a:cubicBezTo>
                    <a:cubicBezTo>
                      <a:pt x="626" y="20"/>
                      <a:pt x="552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710104" y="5132614"/>
                <a:ext cx="1403579" cy="442293"/>
              </a:xfrm>
              <a:custGeom>
                <a:avLst/>
                <a:gdLst/>
                <a:ahLst/>
                <a:cxnLst/>
                <a:rect l="l" t="t" r="r" b="b"/>
                <a:pathLst>
                  <a:path w="13950" h="4396" extrusionOk="0">
                    <a:moveTo>
                      <a:pt x="11859" y="1"/>
                    </a:moveTo>
                    <a:cubicBezTo>
                      <a:pt x="11918" y="213"/>
                      <a:pt x="11962" y="433"/>
                      <a:pt x="11992" y="656"/>
                    </a:cubicBezTo>
                    <a:cubicBezTo>
                      <a:pt x="12542" y="690"/>
                      <a:pt x="12997" y="763"/>
                      <a:pt x="13154" y="862"/>
                    </a:cubicBezTo>
                    <a:cubicBezTo>
                      <a:pt x="13121" y="906"/>
                      <a:pt x="13055" y="979"/>
                      <a:pt x="12909" y="1089"/>
                    </a:cubicBezTo>
                    <a:cubicBezTo>
                      <a:pt x="12648" y="1284"/>
                      <a:pt x="12351" y="1467"/>
                      <a:pt x="12028" y="1643"/>
                    </a:cubicBezTo>
                    <a:cubicBezTo>
                      <a:pt x="9575" y="2977"/>
                      <a:pt x="5544" y="3757"/>
                      <a:pt x="3077" y="3757"/>
                    </a:cubicBezTo>
                    <a:cubicBezTo>
                      <a:pt x="2764" y="3757"/>
                      <a:pt x="2476" y="3744"/>
                      <a:pt x="2219" y="3719"/>
                    </a:cubicBezTo>
                    <a:cubicBezTo>
                      <a:pt x="2087" y="3707"/>
                      <a:pt x="1959" y="3689"/>
                      <a:pt x="1842" y="3670"/>
                    </a:cubicBezTo>
                    <a:cubicBezTo>
                      <a:pt x="796" y="3484"/>
                      <a:pt x="705" y="3257"/>
                      <a:pt x="705" y="3257"/>
                    </a:cubicBezTo>
                    <a:cubicBezTo>
                      <a:pt x="701" y="3128"/>
                      <a:pt x="1108" y="2787"/>
                      <a:pt x="1768" y="2468"/>
                    </a:cubicBezTo>
                    <a:cubicBezTo>
                      <a:pt x="1720" y="2252"/>
                      <a:pt x="1688" y="2028"/>
                      <a:pt x="1669" y="1800"/>
                    </a:cubicBezTo>
                    <a:cubicBezTo>
                      <a:pt x="987" y="2105"/>
                      <a:pt x="1" y="2658"/>
                      <a:pt x="63" y="3318"/>
                    </a:cubicBezTo>
                    <a:cubicBezTo>
                      <a:pt x="126" y="3946"/>
                      <a:pt x="1042" y="4181"/>
                      <a:pt x="1727" y="4305"/>
                    </a:cubicBezTo>
                    <a:cubicBezTo>
                      <a:pt x="1988" y="4349"/>
                      <a:pt x="2292" y="4379"/>
                      <a:pt x="2634" y="4389"/>
                    </a:cubicBezTo>
                    <a:cubicBezTo>
                      <a:pt x="2755" y="4394"/>
                      <a:pt x="2881" y="4396"/>
                      <a:pt x="3010" y="4396"/>
                    </a:cubicBezTo>
                    <a:cubicBezTo>
                      <a:pt x="3315" y="4396"/>
                      <a:pt x="3642" y="4384"/>
                      <a:pt x="3986" y="4364"/>
                    </a:cubicBezTo>
                    <a:cubicBezTo>
                      <a:pt x="6400" y="4206"/>
                      <a:pt x="9663" y="3513"/>
                      <a:pt x="11926" y="2413"/>
                    </a:cubicBezTo>
                    <a:cubicBezTo>
                      <a:pt x="12439" y="2164"/>
                      <a:pt x="12901" y="1896"/>
                      <a:pt x="13290" y="1607"/>
                    </a:cubicBezTo>
                    <a:cubicBezTo>
                      <a:pt x="13454" y="1485"/>
                      <a:pt x="13950" y="1118"/>
                      <a:pt x="13789" y="656"/>
                    </a:cubicBezTo>
                    <a:cubicBezTo>
                      <a:pt x="13616" y="177"/>
                      <a:pt x="12706" y="30"/>
                      <a:pt x="118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>
              <a:off x="4859500" y="4655018"/>
              <a:ext cx="701488" cy="609712"/>
              <a:chOff x="4731225" y="4019643"/>
              <a:chExt cx="701488" cy="609712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4731225" y="4019643"/>
                <a:ext cx="701488" cy="609712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6060" extrusionOk="0">
                    <a:moveTo>
                      <a:pt x="2738" y="1"/>
                    </a:moveTo>
                    <a:cubicBezTo>
                      <a:pt x="2687" y="1"/>
                      <a:pt x="2634" y="12"/>
                      <a:pt x="2579" y="38"/>
                    </a:cubicBezTo>
                    <a:cubicBezTo>
                      <a:pt x="2249" y="192"/>
                      <a:pt x="2325" y="1490"/>
                      <a:pt x="2491" y="1553"/>
                    </a:cubicBezTo>
                    <a:lnTo>
                      <a:pt x="2550" y="1582"/>
                    </a:lnTo>
                    <a:cubicBezTo>
                      <a:pt x="2361" y="1582"/>
                      <a:pt x="2166" y="1595"/>
                      <a:pt x="1973" y="1595"/>
                    </a:cubicBezTo>
                    <a:cubicBezTo>
                      <a:pt x="1877" y="1595"/>
                      <a:pt x="1781" y="1592"/>
                      <a:pt x="1687" y="1582"/>
                    </a:cubicBezTo>
                    <a:cubicBezTo>
                      <a:pt x="1552" y="1568"/>
                      <a:pt x="1313" y="1499"/>
                      <a:pt x="1112" y="1499"/>
                    </a:cubicBezTo>
                    <a:cubicBezTo>
                      <a:pt x="994" y="1499"/>
                      <a:pt x="888" y="1523"/>
                      <a:pt x="826" y="1597"/>
                    </a:cubicBezTo>
                    <a:cubicBezTo>
                      <a:pt x="444" y="2044"/>
                      <a:pt x="1673" y="2832"/>
                      <a:pt x="1904" y="3041"/>
                    </a:cubicBezTo>
                    <a:cubicBezTo>
                      <a:pt x="1758" y="3287"/>
                      <a:pt x="1" y="3977"/>
                      <a:pt x="723" y="4219"/>
                    </a:cubicBezTo>
                    <a:cubicBezTo>
                      <a:pt x="791" y="4242"/>
                      <a:pt x="875" y="4250"/>
                      <a:pt x="965" y="4250"/>
                    </a:cubicBezTo>
                    <a:cubicBezTo>
                      <a:pt x="1173" y="4250"/>
                      <a:pt x="1415" y="4205"/>
                      <a:pt x="1574" y="4189"/>
                    </a:cubicBezTo>
                    <a:cubicBezTo>
                      <a:pt x="1846" y="4159"/>
                      <a:pt x="2175" y="3945"/>
                      <a:pt x="2443" y="3945"/>
                    </a:cubicBezTo>
                    <a:cubicBezTo>
                      <a:pt x="2468" y="3945"/>
                      <a:pt x="2492" y="3947"/>
                      <a:pt x="2516" y="3951"/>
                    </a:cubicBezTo>
                    <a:cubicBezTo>
                      <a:pt x="2572" y="4534"/>
                      <a:pt x="2142" y="5109"/>
                      <a:pt x="2076" y="5708"/>
                    </a:cubicBezTo>
                    <a:cubicBezTo>
                      <a:pt x="2061" y="5850"/>
                      <a:pt x="2174" y="5963"/>
                      <a:pt x="2304" y="5963"/>
                    </a:cubicBezTo>
                    <a:cubicBezTo>
                      <a:pt x="2337" y="5963"/>
                      <a:pt x="2372" y="5955"/>
                      <a:pt x="2406" y="5938"/>
                    </a:cubicBezTo>
                    <a:cubicBezTo>
                      <a:pt x="2762" y="5762"/>
                      <a:pt x="3037" y="5190"/>
                      <a:pt x="3205" y="4941"/>
                    </a:cubicBezTo>
                    <a:cubicBezTo>
                      <a:pt x="3298" y="4809"/>
                      <a:pt x="3366" y="4750"/>
                      <a:pt x="3429" y="4750"/>
                    </a:cubicBezTo>
                    <a:cubicBezTo>
                      <a:pt x="3501" y="4750"/>
                      <a:pt x="3567" y="4826"/>
                      <a:pt x="3657" y="4960"/>
                    </a:cubicBezTo>
                    <a:cubicBezTo>
                      <a:pt x="3826" y="5205"/>
                      <a:pt x="3975" y="5451"/>
                      <a:pt x="4156" y="5689"/>
                    </a:cubicBezTo>
                    <a:cubicBezTo>
                      <a:pt x="4257" y="5823"/>
                      <a:pt x="4355" y="6059"/>
                      <a:pt x="4550" y="6059"/>
                    </a:cubicBezTo>
                    <a:cubicBezTo>
                      <a:pt x="4573" y="6059"/>
                      <a:pt x="4598" y="6056"/>
                      <a:pt x="4625" y="6048"/>
                    </a:cubicBezTo>
                    <a:cubicBezTo>
                      <a:pt x="4819" y="5994"/>
                      <a:pt x="4874" y="5652"/>
                      <a:pt x="4889" y="5480"/>
                    </a:cubicBezTo>
                    <a:cubicBezTo>
                      <a:pt x="4907" y="5205"/>
                      <a:pt x="4669" y="4537"/>
                      <a:pt x="4933" y="4369"/>
                    </a:cubicBezTo>
                    <a:cubicBezTo>
                      <a:pt x="4989" y="4332"/>
                      <a:pt x="5062" y="4318"/>
                      <a:pt x="5146" y="4318"/>
                    </a:cubicBezTo>
                    <a:cubicBezTo>
                      <a:pt x="5463" y="4318"/>
                      <a:pt x="5926" y="4530"/>
                      <a:pt x="6150" y="4542"/>
                    </a:cubicBezTo>
                    <a:cubicBezTo>
                      <a:pt x="6167" y="4542"/>
                      <a:pt x="6183" y="4543"/>
                      <a:pt x="6198" y="4543"/>
                    </a:cubicBezTo>
                    <a:cubicBezTo>
                      <a:pt x="6759" y="4543"/>
                      <a:pt x="6431" y="4038"/>
                      <a:pt x="6234" y="3760"/>
                    </a:cubicBezTo>
                    <a:cubicBezTo>
                      <a:pt x="6080" y="3540"/>
                      <a:pt x="5952" y="3408"/>
                      <a:pt x="5725" y="3258"/>
                    </a:cubicBezTo>
                    <a:cubicBezTo>
                      <a:pt x="5542" y="3140"/>
                      <a:pt x="5259" y="3078"/>
                      <a:pt x="5410" y="2854"/>
                    </a:cubicBezTo>
                    <a:cubicBezTo>
                      <a:pt x="5574" y="2609"/>
                      <a:pt x="6172" y="2601"/>
                      <a:pt x="6422" y="2421"/>
                    </a:cubicBezTo>
                    <a:cubicBezTo>
                      <a:pt x="6972" y="2025"/>
                      <a:pt x="6385" y="1758"/>
                      <a:pt x="5977" y="1732"/>
                    </a:cubicBezTo>
                    <a:cubicBezTo>
                      <a:pt x="5928" y="1729"/>
                      <a:pt x="5878" y="1727"/>
                      <a:pt x="5827" y="1727"/>
                    </a:cubicBezTo>
                    <a:cubicBezTo>
                      <a:pt x="5547" y="1727"/>
                      <a:pt x="5252" y="1772"/>
                      <a:pt x="4972" y="1772"/>
                    </a:cubicBezTo>
                    <a:cubicBezTo>
                      <a:pt x="4872" y="1772"/>
                      <a:pt x="4774" y="1766"/>
                      <a:pt x="4679" y="1751"/>
                    </a:cubicBezTo>
                    <a:cubicBezTo>
                      <a:pt x="4650" y="1446"/>
                      <a:pt x="5552" y="368"/>
                      <a:pt x="5065" y="170"/>
                    </a:cubicBezTo>
                    <a:cubicBezTo>
                      <a:pt x="5041" y="161"/>
                      <a:pt x="5016" y="157"/>
                      <a:pt x="4988" y="157"/>
                    </a:cubicBezTo>
                    <a:cubicBezTo>
                      <a:pt x="4743" y="157"/>
                      <a:pt x="4357" y="493"/>
                      <a:pt x="4229" y="621"/>
                    </a:cubicBezTo>
                    <a:cubicBezTo>
                      <a:pt x="4027" y="819"/>
                      <a:pt x="3939" y="1197"/>
                      <a:pt x="3694" y="1333"/>
                    </a:cubicBezTo>
                    <a:cubicBezTo>
                      <a:pt x="3470" y="1103"/>
                      <a:pt x="3224" y="1"/>
                      <a:pt x="27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026728" y="4245419"/>
                <a:ext cx="173158" cy="158263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573" extrusionOk="0">
                    <a:moveTo>
                      <a:pt x="751" y="0"/>
                    </a:moveTo>
                    <a:cubicBezTo>
                      <a:pt x="645" y="0"/>
                      <a:pt x="539" y="19"/>
                      <a:pt x="441" y="60"/>
                    </a:cubicBezTo>
                    <a:cubicBezTo>
                      <a:pt x="104" y="199"/>
                      <a:pt x="1" y="427"/>
                      <a:pt x="45" y="691"/>
                    </a:cubicBezTo>
                    <a:cubicBezTo>
                      <a:pt x="31" y="761"/>
                      <a:pt x="23" y="830"/>
                      <a:pt x="26" y="900"/>
                    </a:cubicBezTo>
                    <a:cubicBezTo>
                      <a:pt x="48" y="1310"/>
                      <a:pt x="426" y="1573"/>
                      <a:pt x="804" y="1573"/>
                    </a:cubicBezTo>
                    <a:cubicBezTo>
                      <a:pt x="934" y="1573"/>
                      <a:pt x="1063" y="1542"/>
                      <a:pt x="1178" y="1476"/>
                    </a:cubicBezTo>
                    <a:cubicBezTo>
                      <a:pt x="1556" y="1256"/>
                      <a:pt x="1720" y="614"/>
                      <a:pt x="1405" y="277"/>
                    </a:cubicBezTo>
                    <a:cubicBezTo>
                      <a:pt x="1239" y="103"/>
                      <a:pt x="99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677750" y="1002951"/>
            <a:ext cx="57885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2255100" y="3183350"/>
            <a:ext cx="46338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732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>
            <a:off x="1912630" y="-2225823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4806985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337925" y="4869731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2152350" y="2029800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2270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152350" y="3164750"/>
            <a:ext cx="4839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3"/>
          <p:cNvGrpSpPr/>
          <p:nvPr/>
        </p:nvGrpSpPr>
        <p:grpSpPr>
          <a:xfrm>
            <a:off x="347082" y="60813"/>
            <a:ext cx="8470052" cy="5920271"/>
            <a:chOff x="347082" y="60813"/>
            <a:chExt cx="8470052" cy="5920271"/>
          </a:xfrm>
        </p:grpSpPr>
        <p:sp>
          <p:nvSpPr>
            <p:cNvPr id="69" name="Google Shape;69;p3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347082" y="60813"/>
              <a:ext cx="8470052" cy="4792108"/>
              <a:chOff x="347082" y="60813"/>
              <a:chExt cx="8470052" cy="479210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6420757" y="27715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8722153" y="3040640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619326" y="358254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" name="Google Shape;80;p3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-1308525" y="31473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3794231" y="-144428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4090237" y="81046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3"/>
          <p:cNvGrpSpPr/>
          <p:nvPr/>
        </p:nvGrpSpPr>
        <p:grpSpPr>
          <a:xfrm>
            <a:off x="4961100" y="4761193"/>
            <a:ext cx="701488" cy="609712"/>
            <a:chOff x="4731225" y="4019643"/>
            <a:chExt cx="701488" cy="609712"/>
          </a:xfrm>
        </p:grpSpPr>
        <p:sp>
          <p:nvSpPr>
            <p:cNvPr id="86" name="Google Shape;86;p3"/>
            <p:cNvSpPr/>
            <p:nvPr/>
          </p:nvSpPr>
          <p:spPr>
            <a:xfrm>
              <a:off x="4731225" y="4019643"/>
              <a:ext cx="701488" cy="609712"/>
            </a:xfrm>
            <a:custGeom>
              <a:avLst/>
              <a:gdLst/>
              <a:ahLst/>
              <a:cxnLst/>
              <a:rect l="l" t="t" r="r" b="b"/>
              <a:pathLst>
                <a:path w="6972" h="6060" extrusionOk="0">
                  <a:moveTo>
                    <a:pt x="2738" y="1"/>
                  </a:moveTo>
                  <a:cubicBezTo>
                    <a:pt x="2687" y="1"/>
                    <a:pt x="2634" y="12"/>
                    <a:pt x="2579" y="38"/>
                  </a:cubicBezTo>
                  <a:cubicBezTo>
                    <a:pt x="2249" y="192"/>
                    <a:pt x="2325" y="1490"/>
                    <a:pt x="2491" y="1553"/>
                  </a:cubicBezTo>
                  <a:lnTo>
                    <a:pt x="2550" y="1582"/>
                  </a:lnTo>
                  <a:cubicBezTo>
                    <a:pt x="2361" y="1582"/>
                    <a:pt x="2166" y="1595"/>
                    <a:pt x="1973" y="1595"/>
                  </a:cubicBezTo>
                  <a:cubicBezTo>
                    <a:pt x="1877" y="1595"/>
                    <a:pt x="1781" y="1592"/>
                    <a:pt x="1687" y="1582"/>
                  </a:cubicBezTo>
                  <a:cubicBezTo>
                    <a:pt x="1552" y="1568"/>
                    <a:pt x="1313" y="1499"/>
                    <a:pt x="1112" y="1499"/>
                  </a:cubicBezTo>
                  <a:cubicBezTo>
                    <a:pt x="994" y="1499"/>
                    <a:pt x="888" y="1523"/>
                    <a:pt x="826" y="1597"/>
                  </a:cubicBezTo>
                  <a:cubicBezTo>
                    <a:pt x="444" y="2044"/>
                    <a:pt x="1673" y="2832"/>
                    <a:pt x="1904" y="3041"/>
                  </a:cubicBezTo>
                  <a:cubicBezTo>
                    <a:pt x="1758" y="3287"/>
                    <a:pt x="1" y="3977"/>
                    <a:pt x="723" y="4219"/>
                  </a:cubicBezTo>
                  <a:cubicBezTo>
                    <a:pt x="791" y="4242"/>
                    <a:pt x="875" y="4250"/>
                    <a:pt x="965" y="4250"/>
                  </a:cubicBezTo>
                  <a:cubicBezTo>
                    <a:pt x="1173" y="4250"/>
                    <a:pt x="1415" y="4205"/>
                    <a:pt x="1574" y="4189"/>
                  </a:cubicBezTo>
                  <a:cubicBezTo>
                    <a:pt x="1846" y="4159"/>
                    <a:pt x="2175" y="3945"/>
                    <a:pt x="2443" y="3945"/>
                  </a:cubicBezTo>
                  <a:cubicBezTo>
                    <a:pt x="2468" y="3945"/>
                    <a:pt x="2492" y="3947"/>
                    <a:pt x="2516" y="3951"/>
                  </a:cubicBezTo>
                  <a:cubicBezTo>
                    <a:pt x="2572" y="4534"/>
                    <a:pt x="2142" y="5109"/>
                    <a:pt x="2076" y="5708"/>
                  </a:cubicBezTo>
                  <a:cubicBezTo>
                    <a:pt x="2061" y="5850"/>
                    <a:pt x="2174" y="5963"/>
                    <a:pt x="2304" y="5963"/>
                  </a:cubicBezTo>
                  <a:cubicBezTo>
                    <a:pt x="2337" y="5963"/>
                    <a:pt x="2372" y="5955"/>
                    <a:pt x="2406" y="5938"/>
                  </a:cubicBezTo>
                  <a:cubicBezTo>
                    <a:pt x="2762" y="5762"/>
                    <a:pt x="3037" y="5190"/>
                    <a:pt x="3205" y="4941"/>
                  </a:cubicBezTo>
                  <a:cubicBezTo>
                    <a:pt x="3298" y="4809"/>
                    <a:pt x="3366" y="4750"/>
                    <a:pt x="3429" y="4750"/>
                  </a:cubicBezTo>
                  <a:cubicBezTo>
                    <a:pt x="3501" y="4750"/>
                    <a:pt x="3567" y="4826"/>
                    <a:pt x="3657" y="4960"/>
                  </a:cubicBezTo>
                  <a:cubicBezTo>
                    <a:pt x="3826" y="5205"/>
                    <a:pt x="3975" y="5451"/>
                    <a:pt x="4156" y="5689"/>
                  </a:cubicBezTo>
                  <a:cubicBezTo>
                    <a:pt x="4257" y="5823"/>
                    <a:pt x="4355" y="6059"/>
                    <a:pt x="4550" y="6059"/>
                  </a:cubicBezTo>
                  <a:cubicBezTo>
                    <a:pt x="4573" y="6059"/>
                    <a:pt x="4598" y="6056"/>
                    <a:pt x="4625" y="6048"/>
                  </a:cubicBezTo>
                  <a:cubicBezTo>
                    <a:pt x="4819" y="5994"/>
                    <a:pt x="4874" y="5652"/>
                    <a:pt x="4889" y="5480"/>
                  </a:cubicBezTo>
                  <a:cubicBezTo>
                    <a:pt x="4907" y="5205"/>
                    <a:pt x="4669" y="4537"/>
                    <a:pt x="4933" y="4369"/>
                  </a:cubicBezTo>
                  <a:cubicBezTo>
                    <a:pt x="4989" y="4332"/>
                    <a:pt x="5062" y="4318"/>
                    <a:pt x="5146" y="4318"/>
                  </a:cubicBezTo>
                  <a:cubicBezTo>
                    <a:pt x="5463" y="4318"/>
                    <a:pt x="5926" y="4530"/>
                    <a:pt x="6150" y="4542"/>
                  </a:cubicBezTo>
                  <a:cubicBezTo>
                    <a:pt x="6167" y="4542"/>
                    <a:pt x="6183" y="4543"/>
                    <a:pt x="6198" y="4543"/>
                  </a:cubicBezTo>
                  <a:cubicBezTo>
                    <a:pt x="6759" y="4543"/>
                    <a:pt x="6431" y="4038"/>
                    <a:pt x="6234" y="3760"/>
                  </a:cubicBezTo>
                  <a:cubicBezTo>
                    <a:pt x="6080" y="3540"/>
                    <a:pt x="5952" y="3408"/>
                    <a:pt x="5725" y="3258"/>
                  </a:cubicBezTo>
                  <a:cubicBezTo>
                    <a:pt x="5542" y="3140"/>
                    <a:pt x="5259" y="3078"/>
                    <a:pt x="5410" y="2854"/>
                  </a:cubicBezTo>
                  <a:cubicBezTo>
                    <a:pt x="5574" y="2609"/>
                    <a:pt x="6172" y="2601"/>
                    <a:pt x="6422" y="2421"/>
                  </a:cubicBezTo>
                  <a:cubicBezTo>
                    <a:pt x="6972" y="2025"/>
                    <a:pt x="6385" y="1758"/>
                    <a:pt x="5977" y="1732"/>
                  </a:cubicBezTo>
                  <a:cubicBezTo>
                    <a:pt x="5928" y="1729"/>
                    <a:pt x="5878" y="1727"/>
                    <a:pt x="5827" y="1727"/>
                  </a:cubicBezTo>
                  <a:cubicBezTo>
                    <a:pt x="5547" y="1727"/>
                    <a:pt x="5252" y="1772"/>
                    <a:pt x="4972" y="1772"/>
                  </a:cubicBezTo>
                  <a:cubicBezTo>
                    <a:pt x="4872" y="1772"/>
                    <a:pt x="4774" y="1766"/>
                    <a:pt x="4679" y="1751"/>
                  </a:cubicBezTo>
                  <a:cubicBezTo>
                    <a:pt x="4650" y="1446"/>
                    <a:pt x="5552" y="368"/>
                    <a:pt x="5065" y="170"/>
                  </a:cubicBezTo>
                  <a:cubicBezTo>
                    <a:pt x="5041" y="161"/>
                    <a:pt x="5016" y="157"/>
                    <a:pt x="4988" y="157"/>
                  </a:cubicBezTo>
                  <a:cubicBezTo>
                    <a:pt x="4743" y="157"/>
                    <a:pt x="4357" y="493"/>
                    <a:pt x="4229" y="621"/>
                  </a:cubicBezTo>
                  <a:cubicBezTo>
                    <a:pt x="4027" y="819"/>
                    <a:pt x="3939" y="1197"/>
                    <a:pt x="3694" y="1333"/>
                  </a:cubicBezTo>
                  <a:cubicBezTo>
                    <a:pt x="3470" y="1103"/>
                    <a:pt x="3224" y="1"/>
                    <a:pt x="2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026728" y="4245419"/>
              <a:ext cx="173158" cy="158263"/>
            </a:xfrm>
            <a:custGeom>
              <a:avLst/>
              <a:gdLst/>
              <a:ahLst/>
              <a:cxnLst/>
              <a:rect l="l" t="t" r="r" b="b"/>
              <a:pathLst>
                <a:path w="1721" h="1573" extrusionOk="0">
                  <a:moveTo>
                    <a:pt x="751" y="0"/>
                  </a:moveTo>
                  <a:cubicBezTo>
                    <a:pt x="645" y="0"/>
                    <a:pt x="539" y="19"/>
                    <a:pt x="441" y="60"/>
                  </a:cubicBezTo>
                  <a:cubicBezTo>
                    <a:pt x="104" y="199"/>
                    <a:pt x="1" y="427"/>
                    <a:pt x="45" y="691"/>
                  </a:cubicBezTo>
                  <a:cubicBezTo>
                    <a:pt x="31" y="761"/>
                    <a:pt x="23" y="830"/>
                    <a:pt x="26" y="900"/>
                  </a:cubicBezTo>
                  <a:cubicBezTo>
                    <a:pt x="48" y="1310"/>
                    <a:pt x="426" y="1573"/>
                    <a:pt x="804" y="1573"/>
                  </a:cubicBezTo>
                  <a:cubicBezTo>
                    <a:pt x="934" y="1573"/>
                    <a:pt x="1063" y="1542"/>
                    <a:pt x="1178" y="1476"/>
                  </a:cubicBezTo>
                  <a:cubicBezTo>
                    <a:pt x="1556" y="1256"/>
                    <a:pt x="1720" y="614"/>
                    <a:pt x="1405" y="277"/>
                  </a:cubicBezTo>
                  <a:cubicBezTo>
                    <a:pt x="1239" y="103"/>
                    <a:pt x="994" y="0"/>
                    <a:pt x="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3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3"/>
          <p:cNvGrpSpPr/>
          <p:nvPr/>
        </p:nvGrpSpPr>
        <p:grpSpPr>
          <a:xfrm>
            <a:off x="361381" y="897101"/>
            <a:ext cx="1075627" cy="801174"/>
            <a:chOff x="-520813" y="853947"/>
            <a:chExt cx="1754408" cy="1306760"/>
          </a:xfrm>
        </p:grpSpPr>
        <p:sp>
          <p:nvSpPr>
            <p:cNvPr id="90" name="Google Shape;90;p3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3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8267696" y="392032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8731928" y="664291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8818959" y="920654"/>
            <a:ext cx="77876" cy="68416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8520438" y="1097431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8431194" y="752932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9013445" y="563276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9030751" y="854853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8397689" y="659059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8690878" y="759371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8483613" y="897110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8838880" y="1125201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8617832" y="1094312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8586139" y="464976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7703431" y="4082624"/>
            <a:ext cx="1310007" cy="1333619"/>
          </a:xfrm>
          <a:custGeom>
            <a:avLst/>
            <a:gdLst/>
            <a:ahLst/>
            <a:cxnLst/>
            <a:rect l="l" t="t" r="r" b="b"/>
            <a:pathLst>
              <a:path w="13020" h="13255" extrusionOk="0">
                <a:moveTo>
                  <a:pt x="5789" y="1"/>
                </a:moveTo>
                <a:cubicBezTo>
                  <a:pt x="5720" y="1"/>
                  <a:pt x="5652" y="38"/>
                  <a:pt x="5624" y="124"/>
                </a:cubicBezTo>
                <a:lnTo>
                  <a:pt x="5565" y="304"/>
                </a:lnTo>
                <a:cubicBezTo>
                  <a:pt x="5519" y="442"/>
                  <a:pt x="5637" y="539"/>
                  <a:pt x="5751" y="539"/>
                </a:cubicBezTo>
                <a:cubicBezTo>
                  <a:pt x="5821" y="539"/>
                  <a:pt x="5889" y="503"/>
                  <a:pt x="5917" y="417"/>
                </a:cubicBezTo>
                <a:lnTo>
                  <a:pt x="5976" y="238"/>
                </a:lnTo>
                <a:cubicBezTo>
                  <a:pt x="6019" y="98"/>
                  <a:pt x="5902" y="1"/>
                  <a:pt x="5789" y="1"/>
                </a:cubicBezTo>
                <a:close/>
                <a:moveTo>
                  <a:pt x="7111" y="192"/>
                </a:moveTo>
                <a:cubicBezTo>
                  <a:pt x="7083" y="192"/>
                  <a:pt x="7055" y="202"/>
                  <a:pt x="7035" y="224"/>
                </a:cubicBezTo>
                <a:cubicBezTo>
                  <a:pt x="6951" y="307"/>
                  <a:pt x="6910" y="356"/>
                  <a:pt x="6900" y="476"/>
                </a:cubicBezTo>
                <a:cubicBezTo>
                  <a:pt x="6888" y="574"/>
                  <a:pt x="6976" y="639"/>
                  <a:pt x="7062" y="639"/>
                </a:cubicBezTo>
                <a:cubicBezTo>
                  <a:pt x="7111" y="639"/>
                  <a:pt x="7159" y="617"/>
                  <a:pt x="7186" y="568"/>
                </a:cubicBezTo>
                <a:cubicBezTo>
                  <a:pt x="7244" y="461"/>
                  <a:pt x="7240" y="403"/>
                  <a:pt x="7222" y="282"/>
                </a:cubicBezTo>
                <a:cubicBezTo>
                  <a:pt x="7215" y="227"/>
                  <a:pt x="7162" y="192"/>
                  <a:pt x="7111" y="192"/>
                </a:cubicBezTo>
                <a:close/>
                <a:moveTo>
                  <a:pt x="8598" y="236"/>
                </a:moveTo>
                <a:cubicBezTo>
                  <a:pt x="8539" y="236"/>
                  <a:pt x="8481" y="267"/>
                  <a:pt x="8454" y="341"/>
                </a:cubicBezTo>
                <a:lnTo>
                  <a:pt x="8325" y="696"/>
                </a:lnTo>
                <a:cubicBezTo>
                  <a:pt x="8278" y="823"/>
                  <a:pt x="8391" y="914"/>
                  <a:pt x="8497" y="914"/>
                </a:cubicBezTo>
                <a:cubicBezTo>
                  <a:pt x="8563" y="914"/>
                  <a:pt x="8626" y="880"/>
                  <a:pt x="8648" y="799"/>
                </a:cubicBezTo>
                <a:cubicBezTo>
                  <a:pt x="8682" y="678"/>
                  <a:pt x="8718" y="557"/>
                  <a:pt x="8751" y="436"/>
                </a:cubicBezTo>
                <a:cubicBezTo>
                  <a:pt x="8785" y="316"/>
                  <a:pt x="8691" y="236"/>
                  <a:pt x="8598" y="236"/>
                </a:cubicBezTo>
                <a:close/>
                <a:moveTo>
                  <a:pt x="8936" y="1220"/>
                </a:moveTo>
                <a:lnTo>
                  <a:pt x="8936" y="1220"/>
                </a:lnTo>
                <a:cubicBezTo>
                  <a:pt x="8946" y="1221"/>
                  <a:pt x="8953" y="1222"/>
                  <a:pt x="8960" y="1224"/>
                </a:cubicBezTo>
                <a:cubicBezTo>
                  <a:pt x="8952" y="1223"/>
                  <a:pt x="8944" y="1222"/>
                  <a:pt x="8936" y="1220"/>
                </a:cubicBezTo>
                <a:close/>
                <a:moveTo>
                  <a:pt x="9788" y="813"/>
                </a:moveTo>
                <a:cubicBezTo>
                  <a:pt x="9715" y="813"/>
                  <a:pt x="9648" y="854"/>
                  <a:pt x="9628" y="950"/>
                </a:cubicBezTo>
                <a:cubicBezTo>
                  <a:pt x="9609" y="1041"/>
                  <a:pt x="9591" y="1136"/>
                  <a:pt x="9573" y="1228"/>
                </a:cubicBezTo>
                <a:cubicBezTo>
                  <a:pt x="9541" y="1382"/>
                  <a:pt x="9672" y="1486"/>
                  <a:pt x="9789" y="1486"/>
                </a:cubicBezTo>
                <a:cubicBezTo>
                  <a:pt x="9862" y="1486"/>
                  <a:pt x="9930" y="1445"/>
                  <a:pt x="9950" y="1349"/>
                </a:cubicBezTo>
                <a:cubicBezTo>
                  <a:pt x="9969" y="1258"/>
                  <a:pt x="9987" y="1162"/>
                  <a:pt x="10006" y="1070"/>
                </a:cubicBezTo>
                <a:cubicBezTo>
                  <a:pt x="10037" y="919"/>
                  <a:pt x="9905" y="813"/>
                  <a:pt x="9788" y="813"/>
                </a:cubicBezTo>
                <a:close/>
                <a:moveTo>
                  <a:pt x="3653" y="889"/>
                </a:moveTo>
                <a:cubicBezTo>
                  <a:pt x="3578" y="889"/>
                  <a:pt x="3500" y="935"/>
                  <a:pt x="3490" y="1030"/>
                </a:cubicBezTo>
                <a:lnTo>
                  <a:pt x="3453" y="1346"/>
                </a:lnTo>
                <a:cubicBezTo>
                  <a:pt x="3441" y="1451"/>
                  <a:pt x="3520" y="1505"/>
                  <a:pt x="3601" y="1505"/>
                </a:cubicBezTo>
                <a:cubicBezTo>
                  <a:pt x="3676" y="1505"/>
                  <a:pt x="3754" y="1459"/>
                  <a:pt x="3764" y="1363"/>
                </a:cubicBezTo>
                <a:lnTo>
                  <a:pt x="3801" y="1045"/>
                </a:lnTo>
                <a:cubicBezTo>
                  <a:pt x="3812" y="942"/>
                  <a:pt x="3734" y="889"/>
                  <a:pt x="3653" y="889"/>
                </a:cubicBezTo>
                <a:close/>
                <a:moveTo>
                  <a:pt x="7653" y="909"/>
                </a:moveTo>
                <a:cubicBezTo>
                  <a:pt x="7597" y="909"/>
                  <a:pt x="7542" y="938"/>
                  <a:pt x="7508" y="1008"/>
                </a:cubicBezTo>
                <a:lnTo>
                  <a:pt x="7413" y="1206"/>
                </a:lnTo>
                <a:cubicBezTo>
                  <a:pt x="7336" y="1365"/>
                  <a:pt x="7475" y="1518"/>
                  <a:pt x="7603" y="1518"/>
                </a:cubicBezTo>
                <a:cubicBezTo>
                  <a:pt x="7659" y="1518"/>
                  <a:pt x="7713" y="1489"/>
                  <a:pt x="7746" y="1419"/>
                </a:cubicBezTo>
                <a:lnTo>
                  <a:pt x="7846" y="1221"/>
                </a:lnTo>
                <a:cubicBezTo>
                  <a:pt x="7923" y="1063"/>
                  <a:pt x="7783" y="909"/>
                  <a:pt x="7653" y="909"/>
                </a:cubicBezTo>
                <a:close/>
                <a:moveTo>
                  <a:pt x="4593" y="954"/>
                </a:moveTo>
                <a:cubicBezTo>
                  <a:pt x="4495" y="954"/>
                  <a:pt x="4400" y="1015"/>
                  <a:pt x="4402" y="1136"/>
                </a:cubicBezTo>
                <a:cubicBezTo>
                  <a:pt x="4402" y="1261"/>
                  <a:pt x="4362" y="1390"/>
                  <a:pt x="4343" y="1514"/>
                </a:cubicBezTo>
                <a:cubicBezTo>
                  <a:pt x="4323" y="1646"/>
                  <a:pt x="4423" y="1711"/>
                  <a:pt x="4529" y="1711"/>
                </a:cubicBezTo>
                <a:cubicBezTo>
                  <a:pt x="4597" y="1711"/>
                  <a:pt x="4667" y="1685"/>
                  <a:pt x="4710" y="1632"/>
                </a:cubicBezTo>
                <a:cubicBezTo>
                  <a:pt x="4835" y="1473"/>
                  <a:pt x="4835" y="1294"/>
                  <a:pt x="4795" y="1107"/>
                </a:cubicBezTo>
                <a:cubicBezTo>
                  <a:pt x="4772" y="1004"/>
                  <a:pt x="4681" y="954"/>
                  <a:pt x="4593" y="954"/>
                </a:cubicBezTo>
                <a:close/>
                <a:moveTo>
                  <a:pt x="5469" y="1429"/>
                </a:moveTo>
                <a:cubicBezTo>
                  <a:pt x="5405" y="1429"/>
                  <a:pt x="5341" y="1463"/>
                  <a:pt x="5316" y="1544"/>
                </a:cubicBezTo>
                <a:lnTo>
                  <a:pt x="5279" y="1661"/>
                </a:lnTo>
                <a:cubicBezTo>
                  <a:pt x="5236" y="1790"/>
                  <a:pt x="5345" y="1880"/>
                  <a:pt x="5450" y="1880"/>
                </a:cubicBezTo>
                <a:cubicBezTo>
                  <a:pt x="5514" y="1880"/>
                  <a:pt x="5577" y="1847"/>
                  <a:pt x="5602" y="1767"/>
                </a:cubicBezTo>
                <a:lnTo>
                  <a:pt x="5638" y="1646"/>
                </a:lnTo>
                <a:cubicBezTo>
                  <a:pt x="5681" y="1517"/>
                  <a:pt x="5573" y="1429"/>
                  <a:pt x="5469" y="1429"/>
                </a:cubicBezTo>
                <a:close/>
                <a:moveTo>
                  <a:pt x="8875" y="1209"/>
                </a:moveTo>
                <a:cubicBezTo>
                  <a:pt x="8788" y="1209"/>
                  <a:pt x="8705" y="1245"/>
                  <a:pt x="8641" y="1297"/>
                </a:cubicBezTo>
                <a:cubicBezTo>
                  <a:pt x="8516" y="1404"/>
                  <a:pt x="8450" y="1558"/>
                  <a:pt x="8450" y="1715"/>
                </a:cubicBezTo>
                <a:cubicBezTo>
                  <a:pt x="8453" y="1911"/>
                  <a:pt x="8630" y="2081"/>
                  <a:pt x="8811" y="2081"/>
                </a:cubicBezTo>
                <a:cubicBezTo>
                  <a:pt x="8885" y="2081"/>
                  <a:pt x="8959" y="2053"/>
                  <a:pt x="9022" y="1987"/>
                </a:cubicBezTo>
                <a:cubicBezTo>
                  <a:pt x="9140" y="1862"/>
                  <a:pt x="9198" y="1738"/>
                  <a:pt x="9202" y="1561"/>
                </a:cubicBezTo>
                <a:cubicBezTo>
                  <a:pt x="9202" y="1444"/>
                  <a:pt x="9154" y="1324"/>
                  <a:pt x="9048" y="1261"/>
                </a:cubicBezTo>
                <a:cubicBezTo>
                  <a:pt x="9037" y="1258"/>
                  <a:pt x="9034" y="1258"/>
                  <a:pt x="9037" y="1258"/>
                </a:cubicBezTo>
                <a:cubicBezTo>
                  <a:pt x="9010" y="1233"/>
                  <a:pt x="8978" y="1214"/>
                  <a:pt x="8940" y="1214"/>
                </a:cubicBezTo>
                <a:cubicBezTo>
                  <a:pt x="8933" y="1214"/>
                  <a:pt x="8925" y="1215"/>
                  <a:pt x="8918" y="1216"/>
                </a:cubicBezTo>
                <a:lnTo>
                  <a:pt x="8918" y="1216"/>
                </a:lnTo>
                <a:cubicBezTo>
                  <a:pt x="8907" y="1214"/>
                  <a:pt x="8897" y="1211"/>
                  <a:pt x="8887" y="1209"/>
                </a:cubicBezTo>
                <a:cubicBezTo>
                  <a:pt x="8883" y="1209"/>
                  <a:pt x="8879" y="1209"/>
                  <a:pt x="8875" y="1209"/>
                </a:cubicBezTo>
                <a:close/>
                <a:moveTo>
                  <a:pt x="6380" y="1356"/>
                </a:moveTo>
                <a:cubicBezTo>
                  <a:pt x="6325" y="1356"/>
                  <a:pt x="6273" y="1380"/>
                  <a:pt x="6247" y="1434"/>
                </a:cubicBezTo>
                <a:cubicBezTo>
                  <a:pt x="6166" y="1602"/>
                  <a:pt x="6078" y="1742"/>
                  <a:pt x="6086" y="1932"/>
                </a:cubicBezTo>
                <a:cubicBezTo>
                  <a:pt x="6090" y="2043"/>
                  <a:pt x="6171" y="2108"/>
                  <a:pt x="6258" y="2108"/>
                </a:cubicBezTo>
                <a:cubicBezTo>
                  <a:pt x="6308" y="2108"/>
                  <a:pt x="6361" y="2085"/>
                  <a:pt x="6401" y="2035"/>
                </a:cubicBezTo>
                <a:cubicBezTo>
                  <a:pt x="6518" y="1884"/>
                  <a:pt x="6529" y="1715"/>
                  <a:pt x="6562" y="1532"/>
                </a:cubicBezTo>
                <a:cubicBezTo>
                  <a:pt x="6581" y="1429"/>
                  <a:pt x="6477" y="1356"/>
                  <a:pt x="6380" y="1356"/>
                </a:cubicBezTo>
                <a:close/>
                <a:moveTo>
                  <a:pt x="2274" y="1857"/>
                </a:moveTo>
                <a:cubicBezTo>
                  <a:pt x="2237" y="1857"/>
                  <a:pt x="2201" y="1875"/>
                  <a:pt x="2176" y="1918"/>
                </a:cubicBezTo>
                <a:lnTo>
                  <a:pt x="2099" y="2057"/>
                </a:lnTo>
                <a:cubicBezTo>
                  <a:pt x="2043" y="2157"/>
                  <a:pt x="2132" y="2255"/>
                  <a:pt x="2217" y="2255"/>
                </a:cubicBezTo>
                <a:cubicBezTo>
                  <a:pt x="2253" y="2255"/>
                  <a:pt x="2289" y="2237"/>
                  <a:pt x="2312" y="2192"/>
                </a:cubicBezTo>
                <a:lnTo>
                  <a:pt x="2393" y="2053"/>
                </a:lnTo>
                <a:cubicBezTo>
                  <a:pt x="2446" y="1953"/>
                  <a:pt x="2359" y="1857"/>
                  <a:pt x="2274" y="1857"/>
                </a:cubicBezTo>
                <a:close/>
                <a:moveTo>
                  <a:pt x="10028" y="1733"/>
                </a:moveTo>
                <a:cubicBezTo>
                  <a:pt x="10001" y="1733"/>
                  <a:pt x="9974" y="1739"/>
                  <a:pt x="9950" y="1749"/>
                </a:cubicBezTo>
                <a:cubicBezTo>
                  <a:pt x="9741" y="1837"/>
                  <a:pt x="9683" y="1994"/>
                  <a:pt x="9602" y="2192"/>
                </a:cubicBezTo>
                <a:cubicBezTo>
                  <a:pt x="9515" y="2402"/>
                  <a:pt x="9690" y="2547"/>
                  <a:pt x="9869" y="2547"/>
                </a:cubicBezTo>
                <a:cubicBezTo>
                  <a:pt x="9978" y="2547"/>
                  <a:pt x="10088" y="2493"/>
                  <a:pt x="10141" y="2365"/>
                </a:cubicBezTo>
                <a:cubicBezTo>
                  <a:pt x="10226" y="2163"/>
                  <a:pt x="10266" y="2031"/>
                  <a:pt x="10178" y="1822"/>
                </a:cubicBezTo>
                <a:cubicBezTo>
                  <a:pt x="10152" y="1761"/>
                  <a:pt x="10090" y="1733"/>
                  <a:pt x="10028" y="1733"/>
                </a:cubicBezTo>
                <a:close/>
                <a:moveTo>
                  <a:pt x="3159" y="1866"/>
                </a:moveTo>
                <a:cubicBezTo>
                  <a:pt x="3080" y="1866"/>
                  <a:pt x="3004" y="1910"/>
                  <a:pt x="2979" y="2013"/>
                </a:cubicBezTo>
                <a:cubicBezTo>
                  <a:pt x="2939" y="2185"/>
                  <a:pt x="2899" y="2358"/>
                  <a:pt x="2855" y="2530"/>
                </a:cubicBezTo>
                <a:cubicBezTo>
                  <a:pt x="2816" y="2695"/>
                  <a:pt x="2955" y="2809"/>
                  <a:pt x="3082" y="2809"/>
                </a:cubicBezTo>
                <a:cubicBezTo>
                  <a:pt x="3161" y="2809"/>
                  <a:pt x="3236" y="2765"/>
                  <a:pt x="3262" y="2662"/>
                </a:cubicBezTo>
                <a:cubicBezTo>
                  <a:pt x="3302" y="2490"/>
                  <a:pt x="3343" y="2314"/>
                  <a:pt x="3387" y="2141"/>
                </a:cubicBezTo>
                <a:cubicBezTo>
                  <a:pt x="3425" y="1979"/>
                  <a:pt x="3287" y="1866"/>
                  <a:pt x="3159" y="1866"/>
                </a:cubicBezTo>
                <a:close/>
                <a:moveTo>
                  <a:pt x="6591" y="2376"/>
                </a:moveTo>
                <a:cubicBezTo>
                  <a:pt x="6537" y="2376"/>
                  <a:pt x="6485" y="2405"/>
                  <a:pt x="6467" y="2471"/>
                </a:cubicBezTo>
                <a:cubicBezTo>
                  <a:pt x="6438" y="2574"/>
                  <a:pt x="6411" y="2673"/>
                  <a:pt x="6382" y="2776"/>
                </a:cubicBezTo>
                <a:cubicBezTo>
                  <a:pt x="6357" y="2873"/>
                  <a:pt x="6434" y="2938"/>
                  <a:pt x="6510" y="2938"/>
                </a:cubicBezTo>
                <a:cubicBezTo>
                  <a:pt x="6558" y="2938"/>
                  <a:pt x="6605" y="2912"/>
                  <a:pt x="6628" y="2853"/>
                </a:cubicBezTo>
                <a:lnTo>
                  <a:pt x="6734" y="2559"/>
                </a:lnTo>
                <a:cubicBezTo>
                  <a:pt x="6775" y="2452"/>
                  <a:pt x="6681" y="2376"/>
                  <a:pt x="6591" y="2376"/>
                </a:cubicBezTo>
                <a:close/>
                <a:moveTo>
                  <a:pt x="10907" y="2473"/>
                </a:moveTo>
                <a:cubicBezTo>
                  <a:pt x="10850" y="2473"/>
                  <a:pt x="10792" y="2503"/>
                  <a:pt x="10768" y="2567"/>
                </a:cubicBezTo>
                <a:cubicBezTo>
                  <a:pt x="10728" y="2677"/>
                  <a:pt x="10688" y="2783"/>
                  <a:pt x="10647" y="2893"/>
                </a:cubicBezTo>
                <a:cubicBezTo>
                  <a:pt x="10596" y="3033"/>
                  <a:pt x="10714" y="3125"/>
                  <a:pt x="10828" y="3125"/>
                </a:cubicBezTo>
                <a:cubicBezTo>
                  <a:pt x="10912" y="3125"/>
                  <a:pt x="10994" y="3075"/>
                  <a:pt x="11006" y="2959"/>
                </a:cubicBezTo>
                <a:cubicBezTo>
                  <a:pt x="11021" y="2846"/>
                  <a:pt x="11032" y="2732"/>
                  <a:pt x="11043" y="2618"/>
                </a:cubicBezTo>
                <a:cubicBezTo>
                  <a:pt x="11054" y="2524"/>
                  <a:pt x="10981" y="2473"/>
                  <a:pt x="10907" y="2473"/>
                </a:cubicBezTo>
                <a:close/>
                <a:moveTo>
                  <a:pt x="8586" y="2602"/>
                </a:moveTo>
                <a:cubicBezTo>
                  <a:pt x="8499" y="2602"/>
                  <a:pt x="8410" y="2656"/>
                  <a:pt x="8388" y="2780"/>
                </a:cubicBezTo>
                <a:cubicBezTo>
                  <a:pt x="8366" y="2893"/>
                  <a:pt x="8347" y="3007"/>
                  <a:pt x="8325" y="3120"/>
                </a:cubicBezTo>
                <a:cubicBezTo>
                  <a:pt x="8305" y="3239"/>
                  <a:pt x="8410" y="3308"/>
                  <a:pt x="8513" y="3308"/>
                </a:cubicBezTo>
                <a:cubicBezTo>
                  <a:pt x="8589" y="3308"/>
                  <a:pt x="8663" y="3270"/>
                  <a:pt x="8685" y="3186"/>
                </a:cubicBezTo>
                <a:cubicBezTo>
                  <a:pt x="8714" y="3073"/>
                  <a:pt x="8744" y="2963"/>
                  <a:pt x="8773" y="2853"/>
                </a:cubicBezTo>
                <a:cubicBezTo>
                  <a:pt x="8815" y="2696"/>
                  <a:pt x="8701" y="2602"/>
                  <a:pt x="8586" y="2602"/>
                </a:cubicBezTo>
                <a:close/>
                <a:moveTo>
                  <a:pt x="2084" y="2815"/>
                </a:moveTo>
                <a:cubicBezTo>
                  <a:pt x="2022" y="2815"/>
                  <a:pt x="1962" y="2848"/>
                  <a:pt x="1934" y="2930"/>
                </a:cubicBezTo>
                <a:cubicBezTo>
                  <a:pt x="1912" y="3000"/>
                  <a:pt x="1887" y="3069"/>
                  <a:pt x="1865" y="3139"/>
                </a:cubicBezTo>
                <a:cubicBezTo>
                  <a:pt x="1830" y="3240"/>
                  <a:pt x="1918" y="3319"/>
                  <a:pt x="2006" y="3319"/>
                </a:cubicBezTo>
                <a:cubicBezTo>
                  <a:pt x="2049" y="3319"/>
                  <a:pt x="2092" y="3300"/>
                  <a:pt x="2121" y="3256"/>
                </a:cubicBezTo>
                <a:cubicBezTo>
                  <a:pt x="2162" y="3194"/>
                  <a:pt x="2202" y="3135"/>
                  <a:pt x="2242" y="3073"/>
                </a:cubicBezTo>
                <a:cubicBezTo>
                  <a:pt x="2329" y="2938"/>
                  <a:pt x="2204" y="2815"/>
                  <a:pt x="2084" y="2815"/>
                </a:cubicBezTo>
                <a:close/>
                <a:moveTo>
                  <a:pt x="4993" y="2727"/>
                </a:moveTo>
                <a:cubicBezTo>
                  <a:pt x="4928" y="2727"/>
                  <a:pt x="4864" y="2760"/>
                  <a:pt x="4835" y="2838"/>
                </a:cubicBezTo>
                <a:lnTo>
                  <a:pt x="4692" y="3223"/>
                </a:lnTo>
                <a:cubicBezTo>
                  <a:pt x="4649" y="3340"/>
                  <a:pt x="4742" y="3416"/>
                  <a:pt x="4838" y="3416"/>
                </a:cubicBezTo>
                <a:cubicBezTo>
                  <a:pt x="4898" y="3416"/>
                  <a:pt x="4959" y="3386"/>
                  <a:pt x="4989" y="3318"/>
                </a:cubicBezTo>
                <a:cubicBezTo>
                  <a:pt x="5047" y="3194"/>
                  <a:pt x="5103" y="3066"/>
                  <a:pt x="5157" y="2941"/>
                </a:cubicBezTo>
                <a:cubicBezTo>
                  <a:pt x="5212" y="2819"/>
                  <a:pt x="5102" y="2727"/>
                  <a:pt x="4993" y="2727"/>
                </a:cubicBezTo>
                <a:close/>
                <a:moveTo>
                  <a:pt x="11745" y="2899"/>
                </a:moveTo>
                <a:cubicBezTo>
                  <a:pt x="11687" y="2899"/>
                  <a:pt x="11634" y="2931"/>
                  <a:pt x="11619" y="3007"/>
                </a:cubicBezTo>
                <a:lnTo>
                  <a:pt x="11564" y="3286"/>
                </a:lnTo>
                <a:cubicBezTo>
                  <a:pt x="11541" y="3405"/>
                  <a:pt x="11645" y="3489"/>
                  <a:pt x="11737" y="3489"/>
                </a:cubicBezTo>
                <a:cubicBezTo>
                  <a:pt x="11794" y="3489"/>
                  <a:pt x="11847" y="3457"/>
                  <a:pt x="11861" y="3381"/>
                </a:cubicBezTo>
                <a:lnTo>
                  <a:pt x="11916" y="3102"/>
                </a:lnTo>
                <a:cubicBezTo>
                  <a:pt x="11941" y="2982"/>
                  <a:pt x="11837" y="2899"/>
                  <a:pt x="11745" y="2899"/>
                </a:cubicBezTo>
                <a:close/>
                <a:moveTo>
                  <a:pt x="1112" y="3030"/>
                </a:moveTo>
                <a:cubicBezTo>
                  <a:pt x="1075" y="3030"/>
                  <a:pt x="1040" y="3051"/>
                  <a:pt x="1029" y="3098"/>
                </a:cubicBezTo>
                <a:cubicBezTo>
                  <a:pt x="1007" y="3212"/>
                  <a:pt x="981" y="3326"/>
                  <a:pt x="955" y="3440"/>
                </a:cubicBezTo>
                <a:cubicBezTo>
                  <a:pt x="937" y="3514"/>
                  <a:pt x="1003" y="3566"/>
                  <a:pt x="1062" y="3566"/>
                </a:cubicBezTo>
                <a:cubicBezTo>
                  <a:pt x="1098" y="3566"/>
                  <a:pt x="1133" y="3546"/>
                  <a:pt x="1142" y="3498"/>
                </a:cubicBezTo>
                <a:cubicBezTo>
                  <a:pt x="1168" y="3384"/>
                  <a:pt x="1193" y="3274"/>
                  <a:pt x="1219" y="3161"/>
                </a:cubicBezTo>
                <a:cubicBezTo>
                  <a:pt x="1237" y="3083"/>
                  <a:pt x="1172" y="3030"/>
                  <a:pt x="1112" y="3030"/>
                </a:cubicBezTo>
                <a:close/>
                <a:moveTo>
                  <a:pt x="7523" y="2529"/>
                </a:moveTo>
                <a:cubicBezTo>
                  <a:pt x="7472" y="2529"/>
                  <a:pt x="7422" y="2556"/>
                  <a:pt x="7391" y="2622"/>
                </a:cubicBezTo>
                <a:cubicBezTo>
                  <a:pt x="7296" y="2812"/>
                  <a:pt x="7200" y="3007"/>
                  <a:pt x="7105" y="3198"/>
                </a:cubicBezTo>
                <a:cubicBezTo>
                  <a:pt x="6985" y="3437"/>
                  <a:pt x="7186" y="3609"/>
                  <a:pt x="7366" y="3609"/>
                </a:cubicBezTo>
                <a:cubicBezTo>
                  <a:pt x="7468" y="3609"/>
                  <a:pt x="7562" y="3554"/>
                  <a:pt x="7589" y="3425"/>
                </a:cubicBezTo>
                <a:cubicBezTo>
                  <a:pt x="7633" y="3208"/>
                  <a:pt x="7677" y="2992"/>
                  <a:pt x="7721" y="2776"/>
                </a:cubicBezTo>
                <a:cubicBezTo>
                  <a:pt x="7748" y="2651"/>
                  <a:pt x="7631" y="2529"/>
                  <a:pt x="7523" y="2529"/>
                </a:cubicBezTo>
                <a:close/>
                <a:moveTo>
                  <a:pt x="3862" y="3033"/>
                </a:moveTo>
                <a:cubicBezTo>
                  <a:pt x="3787" y="3033"/>
                  <a:pt x="3707" y="3079"/>
                  <a:pt x="3691" y="3172"/>
                </a:cubicBezTo>
                <a:lnTo>
                  <a:pt x="3617" y="3608"/>
                </a:lnTo>
                <a:cubicBezTo>
                  <a:pt x="3600" y="3711"/>
                  <a:pt x="3677" y="3764"/>
                  <a:pt x="3759" y="3764"/>
                </a:cubicBezTo>
                <a:cubicBezTo>
                  <a:pt x="3834" y="3764"/>
                  <a:pt x="3914" y="3719"/>
                  <a:pt x="3930" y="3626"/>
                </a:cubicBezTo>
                <a:lnTo>
                  <a:pt x="4003" y="3190"/>
                </a:lnTo>
                <a:cubicBezTo>
                  <a:pt x="4020" y="3087"/>
                  <a:pt x="3943" y="3033"/>
                  <a:pt x="3862" y="3033"/>
                </a:cubicBezTo>
                <a:close/>
                <a:moveTo>
                  <a:pt x="10105" y="3511"/>
                </a:moveTo>
                <a:cubicBezTo>
                  <a:pt x="10075" y="3511"/>
                  <a:pt x="10045" y="3525"/>
                  <a:pt x="10028" y="3557"/>
                </a:cubicBezTo>
                <a:cubicBezTo>
                  <a:pt x="9991" y="3619"/>
                  <a:pt x="9954" y="3685"/>
                  <a:pt x="9918" y="3748"/>
                </a:cubicBezTo>
                <a:cubicBezTo>
                  <a:pt x="9865" y="3841"/>
                  <a:pt x="9940" y="3918"/>
                  <a:pt x="10017" y="3918"/>
                </a:cubicBezTo>
                <a:cubicBezTo>
                  <a:pt x="10058" y="3918"/>
                  <a:pt x="10100" y="3896"/>
                  <a:pt x="10123" y="3843"/>
                </a:cubicBezTo>
                <a:cubicBezTo>
                  <a:pt x="10148" y="3777"/>
                  <a:pt x="10178" y="3707"/>
                  <a:pt x="10204" y="3641"/>
                </a:cubicBezTo>
                <a:cubicBezTo>
                  <a:pt x="10233" y="3569"/>
                  <a:pt x="10168" y="3511"/>
                  <a:pt x="10105" y="3511"/>
                </a:cubicBezTo>
                <a:close/>
                <a:moveTo>
                  <a:pt x="2972" y="3351"/>
                </a:moveTo>
                <a:cubicBezTo>
                  <a:pt x="2906" y="3351"/>
                  <a:pt x="2839" y="3385"/>
                  <a:pt x="2800" y="3469"/>
                </a:cubicBezTo>
                <a:cubicBezTo>
                  <a:pt x="2749" y="3586"/>
                  <a:pt x="2693" y="3700"/>
                  <a:pt x="2639" y="3814"/>
                </a:cubicBezTo>
                <a:cubicBezTo>
                  <a:pt x="2584" y="3933"/>
                  <a:pt x="2701" y="4033"/>
                  <a:pt x="2812" y="4033"/>
                </a:cubicBezTo>
                <a:cubicBezTo>
                  <a:pt x="2865" y="4033"/>
                  <a:pt x="2916" y="4011"/>
                  <a:pt x="2947" y="3956"/>
                </a:cubicBezTo>
                <a:cubicBezTo>
                  <a:pt x="3009" y="3846"/>
                  <a:pt x="3071" y="3736"/>
                  <a:pt x="3130" y="3626"/>
                </a:cubicBezTo>
                <a:cubicBezTo>
                  <a:pt x="3216" y="3475"/>
                  <a:pt x="3096" y="3351"/>
                  <a:pt x="2972" y="3351"/>
                </a:cubicBezTo>
                <a:close/>
                <a:moveTo>
                  <a:pt x="9117" y="3457"/>
                </a:moveTo>
                <a:cubicBezTo>
                  <a:pt x="9040" y="3457"/>
                  <a:pt x="8969" y="3478"/>
                  <a:pt x="8902" y="3538"/>
                </a:cubicBezTo>
                <a:cubicBezTo>
                  <a:pt x="8773" y="3656"/>
                  <a:pt x="8784" y="3810"/>
                  <a:pt x="8799" y="3968"/>
                </a:cubicBezTo>
                <a:cubicBezTo>
                  <a:pt x="8812" y="4079"/>
                  <a:pt x="8921" y="4143"/>
                  <a:pt x="9028" y="4143"/>
                </a:cubicBezTo>
                <a:cubicBezTo>
                  <a:pt x="9103" y="4143"/>
                  <a:pt x="9177" y="4111"/>
                  <a:pt x="9213" y="4041"/>
                </a:cubicBezTo>
                <a:cubicBezTo>
                  <a:pt x="9264" y="3949"/>
                  <a:pt x="9331" y="3883"/>
                  <a:pt x="9345" y="3777"/>
                </a:cubicBezTo>
                <a:cubicBezTo>
                  <a:pt x="9356" y="3692"/>
                  <a:pt x="9327" y="3634"/>
                  <a:pt x="9305" y="3557"/>
                </a:cubicBezTo>
                <a:cubicBezTo>
                  <a:pt x="9294" y="3520"/>
                  <a:pt x="9268" y="3480"/>
                  <a:pt x="9228" y="3469"/>
                </a:cubicBezTo>
                <a:cubicBezTo>
                  <a:pt x="9189" y="3462"/>
                  <a:pt x="9153" y="3457"/>
                  <a:pt x="9117" y="3457"/>
                </a:cubicBezTo>
                <a:close/>
                <a:moveTo>
                  <a:pt x="5966" y="3526"/>
                </a:moveTo>
                <a:cubicBezTo>
                  <a:pt x="5891" y="3526"/>
                  <a:pt x="5816" y="3567"/>
                  <a:pt x="5778" y="3667"/>
                </a:cubicBezTo>
                <a:cubicBezTo>
                  <a:pt x="5744" y="3755"/>
                  <a:pt x="5707" y="3843"/>
                  <a:pt x="5675" y="3931"/>
                </a:cubicBezTo>
                <a:cubicBezTo>
                  <a:pt x="5620" y="4072"/>
                  <a:pt x="5755" y="4192"/>
                  <a:pt x="5880" y="4192"/>
                </a:cubicBezTo>
                <a:cubicBezTo>
                  <a:pt x="5940" y="4192"/>
                  <a:pt x="5997" y="4165"/>
                  <a:pt x="6030" y="4100"/>
                </a:cubicBezTo>
                <a:cubicBezTo>
                  <a:pt x="6074" y="4015"/>
                  <a:pt x="6115" y="3931"/>
                  <a:pt x="6159" y="3846"/>
                </a:cubicBezTo>
                <a:cubicBezTo>
                  <a:pt x="6249" y="3670"/>
                  <a:pt x="6107" y="3526"/>
                  <a:pt x="5966" y="3526"/>
                </a:cubicBezTo>
                <a:close/>
                <a:moveTo>
                  <a:pt x="11153" y="3425"/>
                </a:moveTo>
                <a:cubicBezTo>
                  <a:pt x="11114" y="3425"/>
                  <a:pt x="11073" y="3441"/>
                  <a:pt x="11036" y="3480"/>
                </a:cubicBezTo>
                <a:cubicBezTo>
                  <a:pt x="10911" y="3616"/>
                  <a:pt x="10776" y="3744"/>
                  <a:pt x="10669" y="3890"/>
                </a:cubicBezTo>
                <a:cubicBezTo>
                  <a:pt x="10541" y="4070"/>
                  <a:pt x="10710" y="4254"/>
                  <a:pt x="10883" y="4254"/>
                </a:cubicBezTo>
                <a:cubicBezTo>
                  <a:pt x="10953" y="4254"/>
                  <a:pt x="11024" y="4224"/>
                  <a:pt x="11076" y="4151"/>
                </a:cubicBezTo>
                <a:cubicBezTo>
                  <a:pt x="11172" y="4015"/>
                  <a:pt x="11241" y="3861"/>
                  <a:pt x="11318" y="3714"/>
                </a:cubicBezTo>
                <a:cubicBezTo>
                  <a:pt x="11384" y="3587"/>
                  <a:pt x="11276" y="3425"/>
                  <a:pt x="11153" y="3425"/>
                </a:cubicBezTo>
                <a:close/>
                <a:moveTo>
                  <a:pt x="2194" y="3667"/>
                </a:moveTo>
                <a:cubicBezTo>
                  <a:pt x="2112" y="3667"/>
                  <a:pt x="2033" y="3709"/>
                  <a:pt x="2004" y="3810"/>
                </a:cubicBezTo>
                <a:cubicBezTo>
                  <a:pt x="1956" y="3968"/>
                  <a:pt x="1912" y="4129"/>
                  <a:pt x="1865" y="4290"/>
                </a:cubicBezTo>
                <a:cubicBezTo>
                  <a:pt x="1822" y="4441"/>
                  <a:pt x="1943" y="4544"/>
                  <a:pt x="2062" y="4544"/>
                </a:cubicBezTo>
                <a:cubicBezTo>
                  <a:pt x="2136" y="4544"/>
                  <a:pt x="2210" y="4504"/>
                  <a:pt x="2242" y="4411"/>
                </a:cubicBezTo>
                <a:cubicBezTo>
                  <a:pt x="2297" y="4254"/>
                  <a:pt x="2352" y="4096"/>
                  <a:pt x="2411" y="3938"/>
                </a:cubicBezTo>
                <a:cubicBezTo>
                  <a:pt x="2466" y="3779"/>
                  <a:pt x="2327" y="3667"/>
                  <a:pt x="2194" y="3667"/>
                </a:cubicBezTo>
                <a:close/>
                <a:moveTo>
                  <a:pt x="12002" y="4034"/>
                </a:moveTo>
                <a:cubicBezTo>
                  <a:pt x="11957" y="4034"/>
                  <a:pt x="11910" y="4054"/>
                  <a:pt x="11872" y="4103"/>
                </a:cubicBezTo>
                <a:cubicBezTo>
                  <a:pt x="11820" y="4169"/>
                  <a:pt x="11766" y="4239"/>
                  <a:pt x="11710" y="4305"/>
                </a:cubicBezTo>
                <a:cubicBezTo>
                  <a:pt x="11607" y="4440"/>
                  <a:pt x="11755" y="4592"/>
                  <a:pt x="11886" y="4592"/>
                </a:cubicBezTo>
                <a:cubicBezTo>
                  <a:pt x="11941" y="4592"/>
                  <a:pt x="11992" y="4566"/>
                  <a:pt x="12022" y="4503"/>
                </a:cubicBezTo>
                <a:cubicBezTo>
                  <a:pt x="12062" y="4426"/>
                  <a:pt x="12099" y="4349"/>
                  <a:pt x="12136" y="4268"/>
                </a:cubicBezTo>
                <a:cubicBezTo>
                  <a:pt x="12197" y="4143"/>
                  <a:pt x="12105" y="4034"/>
                  <a:pt x="12002" y="4034"/>
                </a:cubicBezTo>
                <a:close/>
                <a:moveTo>
                  <a:pt x="723" y="3876"/>
                </a:moveTo>
                <a:cubicBezTo>
                  <a:pt x="662" y="3876"/>
                  <a:pt x="606" y="3907"/>
                  <a:pt x="589" y="3982"/>
                </a:cubicBezTo>
                <a:cubicBezTo>
                  <a:pt x="541" y="4195"/>
                  <a:pt x="493" y="4411"/>
                  <a:pt x="445" y="4628"/>
                </a:cubicBezTo>
                <a:cubicBezTo>
                  <a:pt x="423" y="4725"/>
                  <a:pt x="502" y="4791"/>
                  <a:pt x="577" y="4791"/>
                </a:cubicBezTo>
                <a:cubicBezTo>
                  <a:pt x="624" y="4791"/>
                  <a:pt x="669" y="4765"/>
                  <a:pt x="687" y="4704"/>
                </a:cubicBezTo>
                <a:lnTo>
                  <a:pt x="885" y="4078"/>
                </a:lnTo>
                <a:cubicBezTo>
                  <a:pt x="924" y="3958"/>
                  <a:pt x="819" y="3876"/>
                  <a:pt x="723" y="3876"/>
                </a:cubicBezTo>
                <a:close/>
                <a:moveTo>
                  <a:pt x="7251" y="4100"/>
                </a:moveTo>
                <a:cubicBezTo>
                  <a:pt x="7215" y="4100"/>
                  <a:pt x="7177" y="4114"/>
                  <a:pt x="7142" y="4147"/>
                </a:cubicBezTo>
                <a:cubicBezTo>
                  <a:pt x="6991" y="4290"/>
                  <a:pt x="6910" y="4437"/>
                  <a:pt x="6907" y="4646"/>
                </a:cubicBezTo>
                <a:cubicBezTo>
                  <a:pt x="6903" y="4770"/>
                  <a:pt x="7019" y="4852"/>
                  <a:pt x="7126" y="4852"/>
                </a:cubicBezTo>
                <a:cubicBezTo>
                  <a:pt x="7201" y="4852"/>
                  <a:pt x="7272" y="4811"/>
                  <a:pt x="7291" y="4716"/>
                </a:cubicBezTo>
                <a:cubicBezTo>
                  <a:pt x="7318" y="4602"/>
                  <a:pt x="7343" y="4470"/>
                  <a:pt x="7398" y="4367"/>
                </a:cubicBezTo>
                <a:cubicBezTo>
                  <a:pt x="7465" y="4241"/>
                  <a:pt x="7367" y="4100"/>
                  <a:pt x="7251" y="4100"/>
                </a:cubicBezTo>
                <a:close/>
                <a:moveTo>
                  <a:pt x="5053" y="4158"/>
                </a:moveTo>
                <a:cubicBezTo>
                  <a:pt x="4999" y="4158"/>
                  <a:pt x="4948" y="4186"/>
                  <a:pt x="4930" y="4254"/>
                </a:cubicBezTo>
                <a:cubicBezTo>
                  <a:pt x="4886" y="4426"/>
                  <a:pt x="4839" y="4598"/>
                  <a:pt x="4795" y="4770"/>
                </a:cubicBezTo>
                <a:cubicBezTo>
                  <a:pt x="4765" y="4879"/>
                  <a:pt x="4858" y="4954"/>
                  <a:pt x="4943" y="4954"/>
                </a:cubicBezTo>
                <a:cubicBezTo>
                  <a:pt x="4995" y="4954"/>
                  <a:pt x="5045" y="4925"/>
                  <a:pt x="5062" y="4858"/>
                </a:cubicBezTo>
                <a:cubicBezTo>
                  <a:pt x="5110" y="4686"/>
                  <a:pt x="5154" y="4514"/>
                  <a:pt x="5201" y="4342"/>
                </a:cubicBezTo>
                <a:cubicBezTo>
                  <a:pt x="5231" y="4233"/>
                  <a:pt x="5139" y="4158"/>
                  <a:pt x="5053" y="4158"/>
                </a:cubicBezTo>
                <a:close/>
                <a:moveTo>
                  <a:pt x="8214" y="4228"/>
                </a:moveTo>
                <a:cubicBezTo>
                  <a:pt x="8138" y="4228"/>
                  <a:pt x="8065" y="4268"/>
                  <a:pt x="8039" y="4364"/>
                </a:cubicBezTo>
                <a:cubicBezTo>
                  <a:pt x="8000" y="4503"/>
                  <a:pt x="7959" y="4646"/>
                  <a:pt x="7919" y="4785"/>
                </a:cubicBezTo>
                <a:cubicBezTo>
                  <a:pt x="7878" y="4925"/>
                  <a:pt x="7991" y="5021"/>
                  <a:pt x="8102" y="5021"/>
                </a:cubicBezTo>
                <a:cubicBezTo>
                  <a:pt x="8171" y="5021"/>
                  <a:pt x="8240" y="4984"/>
                  <a:pt x="8271" y="4899"/>
                </a:cubicBezTo>
                <a:cubicBezTo>
                  <a:pt x="8318" y="4760"/>
                  <a:pt x="8366" y="4620"/>
                  <a:pt x="8418" y="4484"/>
                </a:cubicBezTo>
                <a:cubicBezTo>
                  <a:pt x="8470" y="4334"/>
                  <a:pt x="8338" y="4228"/>
                  <a:pt x="8214" y="4228"/>
                </a:cubicBezTo>
                <a:close/>
                <a:moveTo>
                  <a:pt x="12658" y="4927"/>
                </a:moveTo>
                <a:cubicBezTo>
                  <a:pt x="12574" y="4927"/>
                  <a:pt x="12486" y="5012"/>
                  <a:pt x="12536" y="5112"/>
                </a:cubicBezTo>
                <a:cubicBezTo>
                  <a:pt x="12561" y="5159"/>
                  <a:pt x="12601" y="5179"/>
                  <a:pt x="12642" y="5179"/>
                </a:cubicBezTo>
                <a:cubicBezTo>
                  <a:pt x="12728" y="5179"/>
                  <a:pt x="12815" y="5093"/>
                  <a:pt x="12763" y="4994"/>
                </a:cubicBezTo>
                <a:cubicBezTo>
                  <a:pt x="12739" y="4946"/>
                  <a:pt x="12699" y="4927"/>
                  <a:pt x="12658" y="4927"/>
                </a:cubicBezTo>
                <a:close/>
                <a:moveTo>
                  <a:pt x="3331" y="4286"/>
                </a:moveTo>
                <a:cubicBezTo>
                  <a:pt x="3259" y="4286"/>
                  <a:pt x="3190" y="4332"/>
                  <a:pt x="3189" y="4430"/>
                </a:cubicBezTo>
                <a:cubicBezTo>
                  <a:pt x="3189" y="4631"/>
                  <a:pt x="3123" y="4814"/>
                  <a:pt x="3079" y="5012"/>
                </a:cubicBezTo>
                <a:cubicBezTo>
                  <a:pt x="3056" y="5117"/>
                  <a:pt x="3134" y="5193"/>
                  <a:pt x="3217" y="5193"/>
                </a:cubicBezTo>
                <a:cubicBezTo>
                  <a:pt x="3259" y="5193"/>
                  <a:pt x="3302" y="5174"/>
                  <a:pt x="3336" y="5130"/>
                </a:cubicBezTo>
                <a:cubicBezTo>
                  <a:pt x="3482" y="4936"/>
                  <a:pt x="3512" y="4686"/>
                  <a:pt x="3500" y="4444"/>
                </a:cubicBezTo>
                <a:cubicBezTo>
                  <a:pt x="3496" y="4342"/>
                  <a:pt x="3412" y="4286"/>
                  <a:pt x="3331" y="4286"/>
                </a:cubicBezTo>
                <a:close/>
                <a:moveTo>
                  <a:pt x="6283" y="4656"/>
                </a:moveTo>
                <a:cubicBezTo>
                  <a:pt x="6218" y="4656"/>
                  <a:pt x="6155" y="4690"/>
                  <a:pt x="6130" y="4770"/>
                </a:cubicBezTo>
                <a:lnTo>
                  <a:pt x="6034" y="5071"/>
                </a:lnTo>
                <a:cubicBezTo>
                  <a:pt x="5991" y="5198"/>
                  <a:pt x="6100" y="5287"/>
                  <a:pt x="6204" y="5287"/>
                </a:cubicBezTo>
                <a:cubicBezTo>
                  <a:pt x="6269" y="5287"/>
                  <a:pt x="6332" y="5254"/>
                  <a:pt x="6357" y="5174"/>
                </a:cubicBezTo>
                <a:cubicBezTo>
                  <a:pt x="6389" y="5075"/>
                  <a:pt x="6419" y="4976"/>
                  <a:pt x="6452" y="4873"/>
                </a:cubicBezTo>
                <a:cubicBezTo>
                  <a:pt x="6492" y="4744"/>
                  <a:pt x="6386" y="4656"/>
                  <a:pt x="6283" y="4656"/>
                </a:cubicBezTo>
                <a:close/>
                <a:moveTo>
                  <a:pt x="10108" y="4634"/>
                </a:moveTo>
                <a:cubicBezTo>
                  <a:pt x="10015" y="4634"/>
                  <a:pt x="9921" y="4680"/>
                  <a:pt x="9877" y="4789"/>
                </a:cubicBezTo>
                <a:cubicBezTo>
                  <a:pt x="9844" y="4862"/>
                  <a:pt x="9800" y="4924"/>
                  <a:pt x="9745" y="4983"/>
                </a:cubicBezTo>
                <a:cubicBezTo>
                  <a:pt x="9583" y="5156"/>
                  <a:pt x="9742" y="5411"/>
                  <a:pt x="9922" y="5411"/>
                </a:cubicBezTo>
                <a:cubicBezTo>
                  <a:pt x="9974" y="5411"/>
                  <a:pt x="10027" y="5390"/>
                  <a:pt x="10075" y="5339"/>
                </a:cubicBezTo>
                <a:cubicBezTo>
                  <a:pt x="10189" y="5218"/>
                  <a:pt x="10270" y="5090"/>
                  <a:pt x="10336" y="4936"/>
                </a:cubicBezTo>
                <a:cubicBezTo>
                  <a:pt x="10410" y="4758"/>
                  <a:pt x="10261" y="4634"/>
                  <a:pt x="10108" y="4634"/>
                </a:cubicBezTo>
                <a:close/>
                <a:moveTo>
                  <a:pt x="4154" y="4927"/>
                </a:moveTo>
                <a:cubicBezTo>
                  <a:pt x="4089" y="4927"/>
                  <a:pt x="4028" y="4968"/>
                  <a:pt x="4025" y="5056"/>
                </a:cubicBezTo>
                <a:cubicBezTo>
                  <a:pt x="4021" y="5156"/>
                  <a:pt x="4018" y="5254"/>
                  <a:pt x="4018" y="5354"/>
                </a:cubicBezTo>
                <a:cubicBezTo>
                  <a:pt x="4013" y="5460"/>
                  <a:pt x="4099" y="5513"/>
                  <a:pt x="4182" y="5513"/>
                </a:cubicBezTo>
                <a:cubicBezTo>
                  <a:pt x="4259" y="5513"/>
                  <a:pt x="4332" y="5466"/>
                  <a:pt x="4326" y="5372"/>
                </a:cubicBezTo>
                <a:cubicBezTo>
                  <a:pt x="4321" y="5269"/>
                  <a:pt x="4314" y="5170"/>
                  <a:pt x="4311" y="5071"/>
                </a:cubicBezTo>
                <a:cubicBezTo>
                  <a:pt x="4305" y="4978"/>
                  <a:pt x="4227" y="4927"/>
                  <a:pt x="4154" y="4927"/>
                </a:cubicBezTo>
                <a:close/>
                <a:moveTo>
                  <a:pt x="1257" y="4805"/>
                </a:moveTo>
                <a:cubicBezTo>
                  <a:pt x="1181" y="4805"/>
                  <a:pt x="1107" y="4851"/>
                  <a:pt x="1109" y="4946"/>
                </a:cubicBezTo>
                <a:cubicBezTo>
                  <a:pt x="1117" y="5108"/>
                  <a:pt x="1091" y="5258"/>
                  <a:pt x="1036" y="5408"/>
                </a:cubicBezTo>
                <a:cubicBezTo>
                  <a:pt x="997" y="5517"/>
                  <a:pt x="1083" y="5588"/>
                  <a:pt x="1170" y="5588"/>
                </a:cubicBezTo>
                <a:cubicBezTo>
                  <a:pt x="1225" y="5588"/>
                  <a:pt x="1280" y="5560"/>
                  <a:pt x="1307" y="5496"/>
                </a:cubicBezTo>
                <a:cubicBezTo>
                  <a:pt x="1381" y="5328"/>
                  <a:pt x="1417" y="5148"/>
                  <a:pt x="1421" y="4965"/>
                </a:cubicBezTo>
                <a:cubicBezTo>
                  <a:pt x="1425" y="4860"/>
                  <a:pt x="1339" y="4805"/>
                  <a:pt x="1257" y="4805"/>
                </a:cubicBezTo>
                <a:close/>
                <a:moveTo>
                  <a:pt x="7550" y="4881"/>
                </a:moveTo>
                <a:cubicBezTo>
                  <a:pt x="7495" y="4881"/>
                  <a:pt x="7443" y="4907"/>
                  <a:pt x="7413" y="4968"/>
                </a:cubicBezTo>
                <a:lnTo>
                  <a:pt x="7237" y="5335"/>
                </a:lnTo>
                <a:cubicBezTo>
                  <a:pt x="7149" y="5516"/>
                  <a:pt x="7295" y="5659"/>
                  <a:pt x="7434" y="5659"/>
                </a:cubicBezTo>
                <a:cubicBezTo>
                  <a:pt x="7510" y="5659"/>
                  <a:pt x="7584" y="5617"/>
                  <a:pt x="7618" y="5515"/>
                </a:cubicBezTo>
                <a:cubicBezTo>
                  <a:pt x="7662" y="5383"/>
                  <a:pt x="7702" y="5254"/>
                  <a:pt x="7743" y="5126"/>
                </a:cubicBezTo>
                <a:cubicBezTo>
                  <a:pt x="7788" y="4995"/>
                  <a:pt x="7664" y="4881"/>
                  <a:pt x="7550" y="4881"/>
                </a:cubicBezTo>
                <a:close/>
                <a:moveTo>
                  <a:pt x="1951" y="5294"/>
                </a:moveTo>
                <a:cubicBezTo>
                  <a:pt x="1879" y="5294"/>
                  <a:pt x="1811" y="5339"/>
                  <a:pt x="1809" y="5438"/>
                </a:cubicBezTo>
                <a:cubicBezTo>
                  <a:pt x="1806" y="5489"/>
                  <a:pt x="1806" y="5544"/>
                  <a:pt x="1806" y="5596"/>
                </a:cubicBezTo>
                <a:cubicBezTo>
                  <a:pt x="1804" y="5686"/>
                  <a:pt x="1887" y="5745"/>
                  <a:pt x="1963" y="5745"/>
                </a:cubicBezTo>
                <a:cubicBezTo>
                  <a:pt x="2017" y="5745"/>
                  <a:pt x="2068" y="5715"/>
                  <a:pt x="2081" y="5647"/>
                </a:cubicBezTo>
                <a:cubicBezTo>
                  <a:pt x="2092" y="5596"/>
                  <a:pt x="2103" y="5544"/>
                  <a:pt x="2114" y="5493"/>
                </a:cubicBezTo>
                <a:cubicBezTo>
                  <a:pt x="2139" y="5366"/>
                  <a:pt x="2042" y="5294"/>
                  <a:pt x="1951" y="5294"/>
                </a:cubicBezTo>
                <a:close/>
                <a:moveTo>
                  <a:pt x="4981" y="5442"/>
                </a:moveTo>
                <a:cubicBezTo>
                  <a:pt x="4840" y="5442"/>
                  <a:pt x="4696" y="5584"/>
                  <a:pt x="4780" y="5750"/>
                </a:cubicBezTo>
                <a:cubicBezTo>
                  <a:pt x="4820" y="5828"/>
                  <a:pt x="4887" y="5861"/>
                  <a:pt x="4955" y="5861"/>
                </a:cubicBezTo>
                <a:cubicBezTo>
                  <a:pt x="5097" y="5861"/>
                  <a:pt x="5242" y="5719"/>
                  <a:pt x="5157" y="5555"/>
                </a:cubicBezTo>
                <a:cubicBezTo>
                  <a:pt x="5117" y="5475"/>
                  <a:pt x="5049" y="5442"/>
                  <a:pt x="4981" y="5442"/>
                </a:cubicBezTo>
                <a:close/>
                <a:moveTo>
                  <a:pt x="8834" y="5197"/>
                </a:moveTo>
                <a:cubicBezTo>
                  <a:pt x="8741" y="5197"/>
                  <a:pt x="8652" y="5249"/>
                  <a:pt x="8616" y="5372"/>
                </a:cubicBezTo>
                <a:cubicBezTo>
                  <a:pt x="8560" y="5566"/>
                  <a:pt x="8487" y="5750"/>
                  <a:pt x="8523" y="5955"/>
                </a:cubicBezTo>
                <a:cubicBezTo>
                  <a:pt x="8546" y="6074"/>
                  <a:pt x="8638" y="6129"/>
                  <a:pt x="8734" y="6129"/>
                </a:cubicBezTo>
                <a:cubicBezTo>
                  <a:pt x="8810" y="6129"/>
                  <a:pt x="8888" y="6095"/>
                  <a:pt x="8938" y="6032"/>
                </a:cubicBezTo>
                <a:cubicBezTo>
                  <a:pt x="9052" y="5885"/>
                  <a:pt x="9066" y="5702"/>
                  <a:pt x="9103" y="5530"/>
                </a:cubicBezTo>
                <a:cubicBezTo>
                  <a:pt x="9144" y="5334"/>
                  <a:pt x="8984" y="5197"/>
                  <a:pt x="8834" y="5197"/>
                </a:cubicBezTo>
                <a:close/>
                <a:moveTo>
                  <a:pt x="2701" y="5399"/>
                </a:moveTo>
                <a:cubicBezTo>
                  <a:pt x="2599" y="5399"/>
                  <a:pt x="2498" y="5460"/>
                  <a:pt x="2477" y="5603"/>
                </a:cubicBezTo>
                <a:cubicBezTo>
                  <a:pt x="2462" y="5716"/>
                  <a:pt x="2448" y="5830"/>
                  <a:pt x="2429" y="5944"/>
                </a:cubicBezTo>
                <a:cubicBezTo>
                  <a:pt x="2413" y="6074"/>
                  <a:pt x="2520" y="6147"/>
                  <a:pt x="2627" y="6147"/>
                </a:cubicBezTo>
                <a:cubicBezTo>
                  <a:pt x="2708" y="6147"/>
                  <a:pt x="2790" y="6105"/>
                  <a:pt x="2818" y="6014"/>
                </a:cubicBezTo>
                <a:cubicBezTo>
                  <a:pt x="2851" y="5904"/>
                  <a:pt x="2888" y="5794"/>
                  <a:pt x="2921" y="5684"/>
                </a:cubicBezTo>
                <a:cubicBezTo>
                  <a:pt x="2975" y="5509"/>
                  <a:pt x="2838" y="5399"/>
                  <a:pt x="2701" y="5399"/>
                </a:cubicBezTo>
                <a:close/>
                <a:moveTo>
                  <a:pt x="10726" y="5425"/>
                </a:moveTo>
                <a:cubicBezTo>
                  <a:pt x="10668" y="5425"/>
                  <a:pt x="10613" y="5453"/>
                  <a:pt x="10581" y="5522"/>
                </a:cubicBezTo>
                <a:cubicBezTo>
                  <a:pt x="10530" y="5640"/>
                  <a:pt x="10475" y="5753"/>
                  <a:pt x="10420" y="5870"/>
                </a:cubicBezTo>
                <a:cubicBezTo>
                  <a:pt x="10350" y="6015"/>
                  <a:pt x="10472" y="6158"/>
                  <a:pt x="10592" y="6158"/>
                </a:cubicBezTo>
                <a:cubicBezTo>
                  <a:pt x="10644" y="6158"/>
                  <a:pt x="10695" y="6132"/>
                  <a:pt x="10732" y="6068"/>
                </a:cubicBezTo>
                <a:cubicBezTo>
                  <a:pt x="10794" y="5958"/>
                  <a:pt x="10856" y="5845"/>
                  <a:pt x="10918" y="5735"/>
                </a:cubicBezTo>
                <a:cubicBezTo>
                  <a:pt x="11005" y="5576"/>
                  <a:pt x="10859" y="5425"/>
                  <a:pt x="10726" y="5425"/>
                </a:cubicBezTo>
                <a:close/>
                <a:moveTo>
                  <a:pt x="11830" y="5238"/>
                </a:moveTo>
                <a:cubicBezTo>
                  <a:pt x="11761" y="5238"/>
                  <a:pt x="11694" y="5276"/>
                  <a:pt x="11670" y="5364"/>
                </a:cubicBezTo>
                <a:cubicBezTo>
                  <a:pt x="11612" y="5577"/>
                  <a:pt x="11553" y="5786"/>
                  <a:pt x="11490" y="5999"/>
                </a:cubicBezTo>
                <a:cubicBezTo>
                  <a:pt x="11452" y="6139"/>
                  <a:pt x="11571" y="6236"/>
                  <a:pt x="11683" y="6236"/>
                </a:cubicBezTo>
                <a:cubicBezTo>
                  <a:pt x="11752" y="6236"/>
                  <a:pt x="11818" y="6199"/>
                  <a:pt x="11842" y="6112"/>
                </a:cubicBezTo>
                <a:cubicBezTo>
                  <a:pt x="11901" y="5900"/>
                  <a:pt x="11960" y="5687"/>
                  <a:pt x="12018" y="5474"/>
                </a:cubicBezTo>
                <a:cubicBezTo>
                  <a:pt x="12059" y="5335"/>
                  <a:pt x="11941" y="5238"/>
                  <a:pt x="11830" y="5238"/>
                </a:cubicBezTo>
                <a:close/>
                <a:moveTo>
                  <a:pt x="225" y="5445"/>
                </a:moveTo>
                <a:cubicBezTo>
                  <a:pt x="156" y="5445"/>
                  <a:pt x="92" y="5487"/>
                  <a:pt x="97" y="5574"/>
                </a:cubicBezTo>
                <a:cubicBezTo>
                  <a:pt x="112" y="5801"/>
                  <a:pt x="90" y="6021"/>
                  <a:pt x="27" y="6241"/>
                </a:cubicBezTo>
                <a:cubicBezTo>
                  <a:pt x="0" y="6338"/>
                  <a:pt x="79" y="6405"/>
                  <a:pt x="156" y="6405"/>
                </a:cubicBezTo>
                <a:cubicBezTo>
                  <a:pt x="204" y="6405"/>
                  <a:pt x="252" y="6379"/>
                  <a:pt x="273" y="6318"/>
                </a:cubicBezTo>
                <a:cubicBezTo>
                  <a:pt x="350" y="6083"/>
                  <a:pt x="387" y="5838"/>
                  <a:pt x="383" y="5592"/>
                </a:cubicBezTo>
                <a:cubicBezTo>
                  <a:pt x="379" y="5495"/>
                  <a:pt x="299" y="5445"/>
                  <a:pt x="225" y="5445"/>
                </a:cubicBezTo>
                <a:close/>
                <a:moveTo>
                  <a:pt x="12220" y="6031"/>
                </a:moveTo>
                <a:cubicBezTo>
                  <a:pt x="12166" y="6031"/>
                  <a:pt x="12113" y="6060"/>
                  <a:pt x="12092" y="6127"/>
                </a:cubicBezTo>
                <a:lnTo>
                  <a:pt x="11996" y="6424"/>
                </a:lnTo>
                <a:cubicBezTo>
                  <a:pt x="11960" y="6532"/>
                  <a:pt x="12050" y="6606"/>
                  <a:pt x="12137" y="6606"/>
                </a:cubicBezTo>
                <a:cubicBezTo>
                  <a:pt x="12190" y="6606"/>
                  <a:pt x="12243" y="6578"/>
                  <a:pt x="12264" y="6512"/>
                </a:cubicBezTo>
                <a:lnTo>
                  <a:pt x="12363" y="6212"/>
                </a:lnTo>
                <a:cubicBezTo>
                  <a:pt x="12397" y="6105"/>
                  <a:pt x="12307" y="6031"/>
                  <a:pt x="12220" y="6031"/>
                </a:cubicBezTo>
                <a:close/>
                <a:moveTo>
                  <a:pt x="12755" y="6234"/>
                </a:moveTo>
                <a:cubicBezTo>
                  <a:pt x="12675" y="6234"/>
                  <a:pt x="12596" y="6276"/>
                  <a:pt x="12565" y="6376"/>
                </a:cubicBezTo>
                <a:lnTo>
                  <a:pt x="12524" y="6498"/>
                </a:lnTo>
                <a:cubicBezTo>
                  <a:pt x="12472" y="6658"/>
                  <a:pt x="12607" y="6768"/>
                  <a:pt x="12738" y="6768"/>
                </a:cubicBezTo>
                <a:cubicBezTo>
                  <a:pt x="12819" y="6768"/>
                  <a:pt x="12899" y="6726"/>
                  <a:pt x="12932" y="6626"/>
                </a:cubicBezTo>
                <a:lnTo>
                  <a:pt x="12968" y="6505"/>
                </a:lnTo>
                <a:cubicBezTo>
                  <a:pt x="13020" y="6344"/>
                  <a:pt x="12885" y="6234"/>
                  <a:pt x="12755" y="6234"/>
                </a:cubicBezTo>
                <a:close/>
                <a:moveTo>
                  <a:pt x="9855" y="6262"/>
                </a:moveTo>
                <a:cubicBezTo>
                  <a:pt x="9719" y="6262"/>
                  <a:pt x="9581" y="6354"/>
                  <a:pt x="9613" y="6542"/>
                </a:cubicBezTo>
                <a:cubicBezTo>
                  <a:pt x="9617" y="6574"/>
                  <a:pt x="9624" y="6608"/>
                  <a:pt x="9628" y="6637"/>
                </a:cubicBezTo>
                <a:cubicBezTo>
                  <a:pt x="9648" y="6759"/>
                  <a:pt x="9737" y="6814"/>
                  <a:pt x="9832" y="6814"/>
                </a:cubicBezTo>
                <a:cubicBezTo>
                  <a:pt x="9943" y="6814"/>
                  <a:pt x="10061" y="6737"/>
                  <a:pt x="10079" y="6604"/>
                </a:cubicBezTo>
                <a:cubicBezTo>
                  <a:pt x="10082" y="6571"/>
                  <a:pt x="10086" y="6538"/>
                  <a:pt x="10090" y="6505"/>
                </a:cubicBezTo>
                <a:cubicBezTo>
                  <a:pt x="10109" y="6343"/>
                  <a:pt x="9983" y="6262"/>
                  <a:pt x="9855" y="6262"/>
                </a:cubicBezTo>
                <a:close/>
                <a:moveTo>
                  <a:pt x="6874" y="5717"/>
                </a:moveTo>
                <a:cubicBezTo>
                  <a:pt x="6778" y="5717"/>
                  <a:pt x="6691" y="5775"/>
                  <a:pt x="6697" y="5896"/>
                </a:cubicBezTo>
                <a:cubicBezTo>
                  <a:pt x="6712" y="6142"/>
                  <a:pt x="6683" y="6373"/>
                  <a:pt x="6602" y="6604"/>
                </a:cubicBezTo>
                <a:cubicBezTo>
                  <a:pt x="6550" y="6754"/>
                  <a:pt x="6674" y="6857"/>
                  <a:pt x="6797" y="6857"/>
                </a:cubicBezTo>
                <a:cubicBezTo>
                  <a:pt x="6872" y="6857"/>
                  <a:pt x="6948" y="6817"/>
                  <a:pt x="6980" y="6725"/>
                </a:cubicBezTo>
                <a:cubicBezTo>
                  <a:pt x="7071" y="6464"/>
                  <a:pt x="7112" y="6193"/>
                  <a:pt x="7098" y="5918"/>
                </a:cubicBezTo>
                <a:cubicBezTo>
                  <a:pt x="7090" y="5786"/>
                  <a:pt x="6977" y="5717"/>
                  <a:pt x="6874" y="5717"/>
                </a:cubicBezTo>
                <a:close/>
                <a:moveTo>
                  <a:pt x="3074" y="6488"/>
                </a:moveTo>
                <a:cubicBezTo>
                  <a:pt x="3006" y="6488"/>
                  <a:pt x="2937" y="6531"/>
                  <a:pt x="2932" y="6618"/>
                </a:cubicBezTo>
                <a:lnTo>
                  <a:pt x="2913" y="6875"/>
                </a:lnTo>
                <a:cubicBezTo>
                  <a:pt x="2908" y="6971"/>
                  <a:pt x="2981" y="7020"/>
                  <a:pt x="3056" y="7020"/>
                </a:cubicBezTo>
                <a:cubicBezTo>
                  <a:pt x="3124" y="7020"/>
                  <a:pt x="3192" y="6978"/>
                  <a:pt x="3199" y="6890"/>
                </a:cubicBezTo>
                <a:lnTo>
                  <a:pt x="3214" y="6633"/>
                </a:lnTo>
                <a:cubicBezTo>
                  <a:pt x="3222" y="6538"/>
                  <a:pt x="3148" y="6488"/>
                  <a:pt x="3074" y="6488"/>
                </a:cubicBezTo>
                <a:close/>
                <a:moveTo>
                  <a:pt x="3903" y="6403"/>
                </a:moveTo>
                <a:cubicBezTo>
                  <a:pt x="3790" y="6403"/>
                  <a:pt x="3684" y="6473"/>
                  <a:pt x="3688" y="6622"/>
                </a:cubicBezTo>
                <a:cubicBezTo>
                  <a:pt x="3691" y="6762"/>
                  <a:pt x="3691" y="6901"/>
                  <a:pt x="3695" y="7040"/>
                </a:cubicBezTo>
                <a:cubicBezTo>
                  <a:pt x="3697" y="7164"/>
                  <a:pt x="3818" y="7249"/>
                  <a:pt x="3925" y="7249"/>
                </a:cubicBezTo>
                <a:cubicBezTo>
                  <a:pt x="3998" y="7249"/>
                  <a:pt x="4066" y="7209"/>
                  <a:pt x="4084" y="7114"/>
                </a:cubicBezTo>
                <a:cubicBezTo>
                  <a:pt x="4109" y="6978"/>
                  <a:pt x="4131" y="6842"/>
                  <a:pt x="4157" y="6710"/>
                </a:cubicBezTo>
                <a:cubicBezTo>
                  <a:pt x="4193" y="6511"/>
                  <a:pt x="4043" y="6403"/>
                  <a:pt x="3903" y="6403"/>
                </a:cubicBezTo>
                <a:close/>
                <a:moveTo>
                  <a:pt x="1801" y="6647"/>
                </a:moveTo>
                <a:cubicBezTo>
                  <a:pt x="1738" y="6647"/>
                  <a:pt x="1680" y="6682"/>
                  <a:pt x="1663" y="6765"/>
                </a:cubicBezTo>
                <a:lnTo>
                  <a:pt x="1604" y="7044"/>
                </a:lnTo>
                <a:cubicBezTo>
                  <a:pt x="1580" y="7175"/>
                  <a:pt x="1692" y="7265"/>
                  <a:pt x="1793" y="7265"/>
                </a:cubicBezTo>
                <a:cubicBezTo>
                  <a:pt x="1856" y="7265"/>
                  <a:pt x="1914" y="7230"/>
                  <a:pt x="1931" y="7146"/>
                </a:cubicBezTo>
                <a:lnTo>
                  <a:pt x="1985" y="6868"/>
                </a:lnTo>
                <a:cubicBezTo>
                  <a:pt x="2013" y="6737"/>
                  <a:pt x="1901" y="6647"/>
                  <a:pt x="1801" y="6647"/>
                </a:cubicBezTo>
                <a:close/>
                <a:moveTo>
                  <a:pt x="5721" y="6469"/>
                </a:moveTo>
                <a:cubicBezTo>
                  <a:pt x="5594" y="6469"/>
                  <a:pt x="5467" y="6544"/>
                  <a:pt x="5465" y="6703"/>
                </a:cubicBezTo>
                <a:cubicBezTo>
                  <a:pt x="5462" y="6842"/>
                  <a:pt x="5462" y="6982"/>
                  <a:pt x="5458" y="7121"/>
                </a:cubicBezTo>
                <a:cubicBezTo>
                  <a:pt x="5456" y="7274"/>
                  <a:pt x="5566" y="7351"/>
                  <a:pt x="5678" y="7351"/>
                </a:cubicBezTo>
                <a:cubicBezTo>
                  <a:pt x="5784" y="7351"/>
                  <a:pt x="5892" y="7283"/>
                  <a:pt x="5913" y="7146"/>
                </a:cubicBezTo>
                <a:cubicBezTo>
                  <a:pt x="5935" y="7007"/>
                  <a:pt x="5954" y="6868"/>
                  <a:pt x="5976" y="6728"/>
                </a:cubicBezTo>
                <a:cubicBezTo>
                  <a:pt x="6001" y="6560"/>
                  <a:pt x="5861" y="6469"/>
                  <a:pt x="5721" y="6469"/>
                </a:cubicBezTo>
                <a:close/>
                <a:moveTo>
                  <a:pt x="11097" y="6957"/>
                </a:moveTo>
                <a:cubicBezTo>
                  <a:pt x="11044" y="6957"/>
                  <a:pt x="10991" y="6985"/>
                  <a:pt x="10970" y="7051"/>
                </a:cubicBezTo>
                <a:lnTo>
                  <a:pt x="10933" y="7172"/>
                </a:lnTo>
                <a:cubicBezTo>
                  <a:pt x="10897" y="7278"/>
                  <a:pt x="10986" y="7353"/>
                  <a:pt x="11073" y="7353"/>
                </a:cubicBezTo>
                <a:cubicBezTo>
                  <a:pt x="11127" y="7353"/>
                  <a:pt x="11180" y="7324"/>
                  <a:pt x="11201" y="7256"/>
                </a:cubicBezTo>
                <a:lnTo>
                  <a:pt x="11241" y="7139"/>
                </a:lnTo>
                <a:cubicBezTo>
                  <a:pt x="11275" y="7031"/>
                  <a:pt x="11184" y="6957"/>
                  <a:pt x="11097" y="6957"/>
                </a:cubicBezTo>
                <a:close/>
                <a:moveTo>
                  <a:pt x="7539" y="6643"/>
                </a:moveTo>
                <a:cubicBezTo>
                  <a:pt x="7427" y="6643"/>
                  <a:pt x="7319" y="6709"/>
                  <a:pt x="7310" y="6860"/>
                </a:cubicBezTo>
                <a:cubicBezTo>
                  <a:pt x="7303" y="7007"/>
                  <a:pt x="7284" y="7158"/>
                  <a:pt x="7296" y="7304"/>
                </a:cubicBezTo>
                <a:cubicBezTo>
                  <a:pt x="7302" y="7423"/>
                  <a:pt x="7392" y="7494"/>
                  <a:pt x="7484" y="7494"/>
                </a:cubicBezTo>
                <a:cubicBezTo>
                  <a:pt x="7551" y="7494"/>
                  <a:pt x="7619" y="7456"/>
                  <a:pt x="7655" y="7370"/>
                </a:cubicBezTo>
                <a:cubicBezTo>
                  <a:pt x="7709" y="7234"/>
                  <a:pt x="7743" y="7088"/>
                  <a:pt x="7783" y="6948"/>
                </a:cubicBezTo>
                <a:cubicBezTo>
                  <a:pt x="7837" y="6757"/>
                  <a:pt x="7685" y="6643"/>
                  <a:pt x="7539" y="6643"/>
                </a:cubicBezTo>
                <a:close/>
                <a:moveTo>
                  <a:pt x="6587" y="7131"/>
                </a:moveTo>
                <a:cubicBezTo>
                  <a:pt x="6491" y="7131"/>
                  <a:pt x="6393" y="7190"/>
                  <a:pt x="6379" y="7312"/>
                </a:cubicBezTo>
                <a:lnTo>
                  <a:pt x="6360" y="7469"/>
                </a:lnTo>
                <a:cubicBezTo>
                  <a:pt x="6347" y="7603"/>
                  <a:pt x="6448" y="7672"/>
                  <a:pt x="6551" y="7672"/>
                </a:cubicBezTo>
                <a:cubicBezTo>
                  <a:pt x="6647" y="7672"/>
                  <a:pt x="6746" y="7613"/>
                  <a:pt x="6760" y="7491"/>
                </a:cubicBezTo>
                <a:lnTo>
                  <a:pt x="6775" y="7334"/>
                </a:lnTo>
                <a:cubicBezTo>
                  <a:pt x="6790" y="7200"/>
                  <a:pt x="6690" y="7131"/>
                  <a:pt x="6587" y="7131"/>
                </a:cubicBezTo>
                <a:close/>
                <a:moveTo>
                  <a:pt x="4760" y="6794"/>
                </a:moveTo>
                <a:cubicBezTo>
                  <a:pt x="4719" y="6794"/>
                  <a:pt x="4679" y="6817"/>
                  <a:pt x="4663" y="6872"/>
                </a:cubicBezTo>
                <a:lnTo>
                  <a:pt x="4465" y="7498"/>
                </a:lnTo>
                <a:cubicBezTo>
                  <a:pt x="4430" y="7607"/>
                  <a:pt x="4527" y="7682"/>
                  <a:pt x="4614" y="7682"/>
                </a:cubicBezTo>
                <a:cubicBezTo>
                  <a:pt x="4668" y="7682"/>
                  <a:pt x="4718" y="7654"/>
                  <a:pt x="4732" y="7586"/>
                </a:cubicBezTo>
                <a:cubicBezTo>
                  <a:pt x="4783" y="7370"/>
                  <a:pt x="4832" y="7154"/>
                  <a:pt x="4879" y="6941"/>
                </a:cubicBezTo>
                <a:cubicBezTo>
                  <a:pt x="4897" y="6855"/>
                  <a:pt x="4827" y="6794"/>
                  <a:pt x="4760" y="6794"/>
                </a:cubicBezTo>
                <a:close/>
                <a:moveTo>
                  <a:pt x="8911" y="7001"/>
                </a:moveTo>
                <a:cubicBezTo>
                  <a:pt x="8822" y="7001"/>
                  <a:pt x="8730" y="7054"/>
                  <a:pt x="8718" y="7168"/>
                </a:cubicBezTo>
                <a:cubicBezTo>
                  <a:pt x="8704" y="7293"/>
                  <a:pt x="8689" y="7422"/>
                  <a:pt x="8674" y="7546"/>
                </a:cubicBezTo>
                <a:cubicBezTo>
                  <a:pt x="8663" y="7661"/>
                  <a:pt x="8743" y="7718"/>
                  <a:pt x="8829" y="7718"/>
                </a:cubicBezTo>
                <a:cubicBezTo>
                  <a:pt x="8911" y="7718"/>
                  <a:pt x="8997" y="7666"/>
                  <a:pt x="9015" y="7564"/>
                </a:cubicBezTo>
                <a:cubicBezTo>
                  <a:pt x="9037" y="7440"/>
                  <a:pt x="9063" y="7315"/>
                  <a:pt x="9085" y="7187"/>
                </a:cubicBezTo>
                <a:cubicBezTo>
                  <a:pt x="9106" y="7067"/>
                  <a:pt x="9010" y="7001"/>
                  <a:pt x="8911" y="7001"/>
                </a:cubicBezTo>
                <a:close/>
                <a:moveTo>
                  <a:pt x="12217" y="7383"/>
                </a:moveTo>
                <a:cubicBezTo>
                  <a:pt x="12083" y="7383"/>
                  <a:pt x="11946" y="7517"/>
                  <a:pt x="12026" y="7671"/>
                </a:cubicBezTo>
                <a:cubicBezTo>
                  <a:pt x="12064" y="7744"/>
                  <a:pt x="12126" y="7775"/>
                  <a:pt x="12190" y="7775"/>
                </a:cubicBezTo>
                <a:cubicBezTo>
                  <a:pt x="12322" y="7775"/>
                  <a:pt x="12458" y="7641"/>
                  <a:pt x="12382" y="7488"/>
                </a:cubicBezTo>
                <a:cubicBezTo>
                  <a:pt x="12344" y="7414"/>
                  <a:pt x="12280" y="7383"/>
                  <a:pt x="12217" y="7383"/>
                </a:cubicBezTo>
                <a:close/>
                <a:moveTo>
                  <a:pt x="692" y="6726"/>
                </a:moveTo>
                <a:cubicBezTo>
                  <a:pt x="632" y="6726"/>
                  <a:pt x="574" y="6763"/>
                  <a:pt x="570" y="6842"/>
                </a:cubicBezTo>
                <a:cubicBezTo>
                  <a:pt x="555" y="7124"/>
                  <a:pt x="545" y="7410"/>
                  <a:pt x="533" y="7693"/>
                </a:cubicBezTo>
                <a:cubicBezTo>
                  <a:pt x="528" y="7789"/>
                  <a:pt x="604" y="7838"/>
                  <a:pt x="679" y="7838"/>
                </a:cubicBezTo>
                <a:cubicBezTo>
                  <a:pt x="747" y="7838"/>
                  <a:pt x="814" y="7797"/>
                  <a:pt x="816" y="7711"/>
                </a:cubicBezTo>
                <a:cubicBezTo>
                  <a:pt x="819" y="7425"/>
                  <a:pt x="819" y="7139"/>
                  <a:pt x="823" y="6857"/>
                </a:cubicBezTo>
                <a:cubicBezTo>
                  <a:pt x="825" y="6771"/>
                  <a:pt x="758" y="6726"/>
                  <a:pt x="692" y="6726"/>
                </a:cubicBezTo>
                <a:close/>
                <a:moveTo>
                  <a:pt x="9909" y="7396"/>
                </a:moveTo>
                <a:cubicBezTo>
                  <a:pt x="9828" y="7396"/>
                  <a:pt x="9748" y="7439"/>
                  <a:pt x="9716" y="7539"/>
                </a:cubicBezTo>
                <a:lnTo>
                  <a:pt x="9661" y="7718"/>
                </a:lnTo>
                <a:cubicBezTo>
                  <a:pt x="9608" y="7879"/>
                  <a:pt x="9742" y="7991"/>
                  <a:pt x="9872" y="7991"/>
                </a:cubicBezTo>
                <a:cubicBezTo>
                  <a:pt x="9953" y="7991"/>
                  <a:pt x="10032" y="7948"/>
                  <a:pt x="10064" y="7847"/>
                </a:cubicBezTo>
                <a:lnTo>
                  <a:pt x="10123" y="7667"/>
                </a:lnTo>
                <a:cubicBezTo>
                  <a:pt x="10175" y="7507"/>
                  <a:pt x="10040" y="7396"/>
                  <a:pt x="9909" y="7396"/>
                </a:cubicBezTo>
                <a:close/>
                <a:moveTo>
                  <a:pt x="1846" y="7868"/>
                </a:moveTo>
                <a:cubicBezTo>
                  <a:pt x="1752" y="7868"/>
                  <a:pt x="1656" y="7963"/>
                  <a:pt x="1711" y="8074"/>
                </a:cubicBezTo>
                <a:cubicBezTo>
                  <a:pt x="1738" y="8127"/>
                  <a:pt x="1784" y="8149"/>
                  <a:pt x="1829" y="8149"/>
                </a:cubicBezTo>
                <a:cubicBezTo>
                  <a:pt x="1924" y="8149"/>
                  <a:pt x="2021" y="8054"/>
                  <a:pt x="1963" y="7942"/>
                </a:cubicBezTo>
                <a:cubicBezTo>
                  <a:pt x="1936" y="7890"/>
                  <a:pt x="1891" y="7868"/>
                  <a:pt x="1846" y="7868"/>
                </a:cubicBezTo>
                <a:close/>
                <a:moveTo>
                  <a:pt x="2674" y="7631"/>
                </a:moveTo>
                <a:cubicBezTo>
                  <a:pt x="2597" y="7631"/>
                  <a:pt x="2519" y="7676"/>
                  <a:pt x="2514" y="7774"/>
                </a:cubicBezTo>
                <a:cubicBezTo>
                  <a:pt x="2506" y="7931"/>
                  <a:pt x="2495" y="8092"/>
                  <a:pt x="2488" y="8250"/>
                </a:cubicBezTo>
                <a:cubicBezTo>
                  <a:pt x="2484" y="8337"/>
                  <a:pt x="2545" y="8380"/>
                  <a:pt x="2608" y="8380"/>
                </a:cubicBezTo>
                <a:cubicBezTo>
                  <a:pt x="2668" y="8380"/>
                  <a:pt x="2730" y="8341"/>
                  <a:pt x="2745" y="8265"/>
                </a:cubicBezTo>
                <a:cubicBezTo>
                  <a:pt x="2771" y="8107"/>
                  <a:pt x="2800" y="7950"/>
                  <a:pt x="2825" y="7788"/>
                </a:cubicBezTo>
                <a:cubicBezTo>
                  <a:pt x="2843" y="7686"/>
                  <a:pt x="2759" y="7631"/>
                  <a:pt x="2674" y="7631"/>
                </a:cubicBezTo>
                <a:close/>
                <a:moveTo>
                  <a:pt x="5366" y="7868"/>
                </a:moveTo>
                <a:cubicBezTo>
                  <a:pt x="5306" y="7868"/>
                  <a:pt x="5249" y="7904"/>
                  <a:pt x="5245" y="7982"/>
                </a:cubicBezTo>
                <a:cubicBezTo>
                  <a:pt x="5242" y="8148"/>
                  <a:pt x="5209" y="8294"/>
                  <a:pt x="5147" y="8444"/>
                </a:cubicBezTo>
                <a:cubicBezTo>
                  <a:pt x="5101" y="8548"/>
                  <a:pt x="5193" y="8624"/>
                  <a:pt x="5283" y="8624"/>
                </a:cubicBezTo>
                <a:cubicBezTo>
                  <a:pt x="5337" y="8624"/>
                  <a:pt x="5391" y="8597"/>
                  <a:pt x="5414" y="8532"/>
                </a:cubicBezTo>
                <a:cubicBezTo>
                  <a:pt x="5477" y="8356"/>
                  <a:pt x="5506" y="8180"/>
                  <a:pt x="5502" y="7997"/>
                </a:cubicBezTo>
                <a:cubicBezTo>
                  <a:pt x="5500" y="7913"/>
                  <a:pt x="5432" y="7868"/>
                  <a:pt x="5366" y="7868"/>
                </a:cubicBezTo>
                <a:close/>
                <a:moveTo>
                  <a:pt x="3569" y="7635"/>
                </a:moveTo>
                <a:cubicBezTo>
                  <a:pt x="3501" y="7635"/>
                  <a:pt x="3432" y="7676"/>
                  <a:pt x="3424" y="7762"/>
                </a:cubicBezTo>
                <a:lnTo>
                  <a:pt x="3353" y="8500"/>
                </a:lnTo>
                <a:cubicBezTo>
                  <a:pt x="3344" y="8595"/>
                  <a:pt x="3416" y="8645"/>
                  <a:pt x="3489" y="8645"/>
                </a:cubicBezTo>
                <a:cubicBezTo>
                  <a:pt x="3557" y="8645"/>
                  <a:pt x="3627" y="8602"/>
                  <a:pt x="3636" y="8514"/>
                </a:cubicBezTo>
                <a:cubicBezTo>
                  <a:pt x="3658" y="8268"/>
                  <a:pt x="3683" y="8023"/>
                  <a:pt x="3705" y="7777"/>
                </a:cubicBezTo>
                <a:cubicBezTo>
                  <a:pt x="3715" y="7684"/>
                  <a:pt x="3643" y="7635"/>
                  <a:pt x="3569" y="7635"/>
                </a:cubicBezTo>
                <a:close/>
                <a:moveTo>
                  <a:pt x="11223" y="8018"/>
                </a:moveTo>
                <a:cubicBezTo>
                  <a:pt x="11107" y="8018"/>
                  <a:pt x="10983" y="8088"/>
                  <a:pt x="10959" y="8232"/>
                </a:cubicBezTo>
                <a:lnTo>
                  <a:pt x="10918" y="8452"/>
                </a:lnTo>
                <a:cubicBezTo>
                  <a:pt x="10892" y="8610"/>
                  <a:pt x="11010" y="8692"/>
                  <a:pt x="11136" y="8692"/>
                </a:cubicBezTo>
                <a:cubicBezTo>
                  <a:pt x="11253" y="8692"/>
                  <a:pt x="11378" y="8622"/>
                  <a:pt x="11402" y="8478"/>
                </a:cubicBezTo>
                <a:lnTo>
                  <a:pt x="11439" y="8258"/>
                </a:lnTo>
                <a:cubicBezTo>
                  <a:pt x="11466" y="8100"/>
                  <a:pt x="11349" y="8018"/>
                  <a:pt x="11223" y="8018"/>
                </a:cubicBezTo>
                <a:close/>
                <a:moveTo>
                  <a:pt x="8225" y="8069"/>
                </a:moveTo>
                <a:cubicBezTo>
                  <a:pt x="8170" y="8069"/>
                  <a:pt x="8115" y="8103"/>
                  <a:pt x="8110" y="8173"/>
                </a:cubicBezTo>
                <a:cubicBezTo>
                  <a:pt x="8095" y="8312"/>
                  <a:pt x="8083" y="8452"/>
                  <a:pt x="8073" y="8591"/>
                </a:cubicBezTo>
                <a:cubicBezTo>
                  <a:pt x="8065" y="8666"/>
                  <a:pt x="8123" y="8706"/>
                  <a:pt x="8183" y="8706"/>
                </a:cubicBezTo>
                <a:cubicBezTo>
                  <a:pt x="8238" y="8706"/>
                  <a:pt x="8293" y="8672"/>
                  <a:pt x="8300" y="8602"/>
                </a:cubicBezTo>
                <a:cubicBezTo>
                  <a:pt x="8311" y="8463"/>
                  <a:pt x="8322" y="8324"/>
                  <a:pt x="8333" y="8184"/>
                </a:cubicBezTo>
                <a:cubicBezTo>
                  <a:pt x="8341" y="8108"/>
                  <a:pt x="8283" y="8069"/>
                  <a:pt x="8225" y="8069"/>
                </a:cubicBezTo>
                <a:close/>
                <a:moveTo>
                  <a:pt x="12685" y="8048"/>
                </a:moveTo>
                <a:cubicBezTo>
                  <a:pt x="12654" y="8048"/>
                  <a:pt x="12623" y="8065"/>
                  <a:pt x="12609" y="8104"/>
                </a:cubicBezTo>
                <a:cubicBezTo>
                  <a:pt x="12554" y="8265"/>
                  <a:pt x="12499" y="8422"/>
                  <a:pt x="12444" y="8580"/>
                </a:cubicBezTo>
                <a:cubicBezTo>
                  <a:pt x="12419" y="8655"/>
                  <a:pt x="12485" y="8708"/>
                  <a:pt x="12546" y="8708"/>
                </a:cubicBezTo>
                <a:cubicBezTo>
                  <a:pt x="12584" y="8708"/>
                  <a:pt x="12621" y="8689"/>
                  <a:pt x="12634" y="8643"/>
                </a:cubicBezTo>
                <a:cubicBezTo>
                  <a:pt x="12678" y="8481"/>
                  <a:pt x="12726" y="8320"/>
                  <a:pt x="12770" y="8158"/>
                </a:cubicBezTo>
                <a:cubicBezTo>
                  <a:pt x="12788" y="8093"/>
                  <a:pt x="12736" y="8048"/>
                  <a:pt x="12685" y="8048"/>
                </a:cubicBezTo>
                <a:close/>
                <a:moveTo>
                  <a:pt x="4543" y="8010"/>
                </a:moveTo>
                <a:cubicBezTo>
                  <a:pt x="4490" y="8010"/>
                  <a:pt x="4437" y="8043"/>
                  <a:pt x="4431" y="8111"/>
                </a:cubicBezTo>
                <a:cubicBezTo>
                  <a:pt x="4414" y="8294"/>
                  <a:pt x="4365" y="8463"/>
                  <a:pt x="4282" y="8628"/>
                </a:cubicBezTo>
                <a:cubicBezTo>
                  <a:pt x="4227" y="8733"/>
                  <a:pt x="4306" y="8818"/>
                  <a:pt x="4390" y="8818"/>
                </a:cubicBezTo>
                <a:cubicBezTo>
                  <a:pt x="4435" y="8818"/>
                  <a:pt x="4482" y="8793"/>
                  <a:pt x="4509" y="8734"/>
                </a:cubicBezTo>
                <a:cubicBezTo>
                  <a:pt x="4600" y="8540"/>
                  <a:pt x="4648" y="8338"/>
                  <a:pt x="4656" y="8126"/>
                </a:cubicBezTo>
                <a:cubicBezTo>
                  <a:pt x="4659" y="8049"/>
                  <a:pt x="4601" y="8010"/>
                  <a:pt x="4543" y="8010"/>
                </a:cubicBezTo>
                <a:close/>
                <a:moveTo>
                  <a:pt x="6391" y="8565"/>
                </a:moveTo>
                <a:cubicBezTo>
                  <a:pt x="6249" y="8565"/>
                  <a:pt x="6104" y="8707"/>
                  <a:pt x="6188" y="8870"/>
                </a:cubicBezTo>
                <a:cubicBezTo>
                  <a:pt x="6229" y="8950"/>
                  <a:pt x="6296" y="8984"/>
                  <a:pt x="6364" y="8984"/>
                </a:cubicBezTo>
                <a:cubicBezTo>
                  <a:pt x="6506" y="8984"/>
                  <a:pt x="6650" y="8841"/>
                  <a:pt x="6565" y="8676"/>
                </a:cubicBezTo>
                <a:cubicBezTo>
                  <a:pt x="6525" y="8598"/>
                  <a:pt x="6458" y="8565"/>
                  <a:pt x="6391" y="8565"/>
                </a:cubicBezTo>
                <a:close/>
                <a:moveTo>
                  <a:pt x="9111" y="8388"/>
                </a:moveTo>
                <a:cubicBezTo>
                  <a:pt x="9020" y="8388"/>
                  <a:pt x="8931" y="8442"/>
                  <a:pt x="8931" y="8554"/>
                </a:cubicBezTo>
                <a:lnTo>
                  <a:pt x="8931" y="8914"/>
                </a:lnTo>
                <a:cubicBezTo>
                  <a:pt x="8931" y="9029"/>
                  <a:pt x="9018" y="9089"/>
                  <a:pt x="9105" y="9089"/>
                </a:cubicBezTo>
                <a:cubicBezTo>
                  <a:pt x="9184" y="9089"/>
                  <a:pt x="9263" y="9038"/>
                  <a:pt x="9272" y="8932"/>
                </a:cubicBezTo>
                <a:cubicBezTo>
                  <a:pt x="9279" y="8815"/>
                  <a:pt x="9290" y="8694"/>
                  <a:pt x="9301" y="8576"/>
                </a:cubicBezTo>
                <a:cubicBezTo>
                  <a:pt x="9311" y="8452"/>
                  <a:pt x="9210" y="8388"/>
                  <a:pt x="9111" y="8388"/>
                </a:cubicBezTo>
                <a:close/>
                <a:moveTo>
                  <a:pt x="3548" y="8943"/>
                </a:moveTo>
                <a:cubicBezTo>
                  <a:pt x="3454" y="8943"/>
                  <a:pt x="3357" y="9037"/>
                  <a:pt x="3412" y="9149"/>
                </a:cubicBezTo>
                <a:cubicBezTo>
                  <a:pt x="3440" y="9201"/>
                  <a:pt x="3485" y="9223"/>
                  <a:pt x="3530" y="9223"/>
                </a:cubicBezTo>
                <a:cubicBezTo>
                  <a:pt x="3625" y="9223"/>
                  <a:pt x="3722" y="9128"/>
                  <a:pt x="3666" y="9017"/>
                </a:cubicBezTo>
                <a:cubicBezTo>
                  <a:pt x="3638" y="8964"/>
                  <a:pt x="3593" y="8943"/>
                  <a:pt x="3548" y="8943"/>
                </a:cubicBezTo>
                <a:close/>
                <a:moveTo>
                  <a:pt x="913" y="8353"/>
                </a:moveTo>
                <a:cubicBezTo>
                  <a:pt x="852" y="8353"/>
                  <a:pt x="796" y="8390"/>
                  <a:pt x="801" y="8466"/>
                </a:cubicBezTo>
                <a:lnTo>
                  <a:pt x="849" y="9142"/>
                </a:lnTo>
                <a:cubicBezTo>
                  <a:pt x="855" y="9228"/>
                  <a:pt x="928" y="9273"/>
                  <a:pt x="994" y="9273"/>
                </a:cubicBezTo>
                <a:cubicBezTo>
                  <a:pt x="1055" y="9273"/>
                  <a:pt x="1111" y="9235"/>
                  <a:pt x="1105" y="9156"/>
                </a:cubicBezTo>
                <a:lnTo>
                  <a:pt x="1058" y="8481"/>
                </a:lnTo>
                <a:cubicBezTo>
                  <a:pt x="1052" y="8397"/>
                  <a:pt x="979" y="8353"/>
                  <a:pt x="913" y="8353"/>
                </a:cubicBezTo>
                <a:close/>
                <a:moveTo>
                  <a:pt x="12035" y="8900"/>
                </a:moveTo>
                <a:cubicBezTo>
                  <a:pt x="11992" y="8900"/>
                  <a:pt x="11951" y="8923"/>
                  <a:pt x="11934" y="8976"/>
                </a:cubicBezTo>
                <a:lnTo>
                  <a:pt x="11839" y="9277"/>
                </a:lnTo>
                <a:cubicBezTo>
                  <a:pt x="11809" y="9361"/>
                  <a:pt x="11880" y="9419"/>
                  <a:pt x="11950" y="9419"/>
                </a:cubicBezTo>
                <a:cubicBezTo>
                  <a:pt x="11994" y="9419"/>
                  <a:pt x="12037" y="9396"/>
                  <a:pt x="12055" y="9343"/>
                </a:cubicBezTo>
                <a:lnTo>
                  <a:pt x="12150" y="9046"/>
                </a:lnTo>
                <a:cubicBezTo>
                  <a:pt x="12177" y="8960"/>
                  <a:pt x="12105" y="8900"/>
                  <a:pt x="12035" y="8900"/>
                </a:cubicBezTo>
                <a:close/>
                <a:moveTo>
                  <a:pt x="7120" y="8383"/>
                </a:moveTo>
                <a:cubicBezTo>
                  <a:pt x="7026" y="8383"/>
                  <a:pt x="6933" y="8443"/>
                  <a:pt x="6917" y="8576"/>
                </a:cubicBezTo>
                <a:cubicBezTo>
                  <a:pt x="6888" y="8793"/>
                  <a:pt x="6863" y="9013"/>
                  <a:pt x="6834" y="9233"/>
                </a:cubicBezTo>
                <a:cubicBezTo>
                  <a:pt x="6818" y="9352"/>
                  <a:pt x="6926" y="9424"/>
                  <a:pt x="7028" y="9424"/>
                </a:cubicBezTo>
                <a:cubicBezTo>
                  <a:pt x="7103" y="9424"/>
                  <a:pt x="7174" y="9385"/>
                  <a:pt x="7193" y="9299"/>
                </a:cubicBezTo>
                <a:cubicBezTo>
                  <a:pt x="7240" y="9083"/>
                  <a:pt x="7284" y="8866"/>
                  <a:pt x="7332" y="8654"/>
                </a:cubicBezTo>
                <a:cubicBezTo>
                  <a:pt x="7367" y="8484"/>
                  <a:pt x="7242" y="8383"/>
                  <a:pt x="7120" y="8383"/>
                </a:cubicBezTo>
                <a:close/>
                <a:moveTo>
                  <a:pt x="2157" y="8771"/>
                </a:moveTo>
                <a:cubicBezTo>
                  <a:pt x="2074" y="8771"/>
                  <a:pt x="1988" y="8856"/>
                  <a:pt x="2037" y="8954"/>
                </a:cubicBezTo>
                <a:cubicBezTo>
                  <a:pt x="2099" y="9090"/>
                  <a:pt x="2121" y="9230"/>
                  <a:pt x="2088" y="9376"/>
                </a:cubicBezTo>
                <a:cubicBezTo>
                  <a:pt x="2068" y="9474"/>
                  <a:pt x="2153" y="9541"/>
                  <a:pt x="2230" y="9541"/>
                </a:cubicBezTo>
                <a:cubicBezTo>
                  <a:pt x="2277" y="9541"/>
                  <a:pt x="2321" y="9515"/>
                  <a:pt x="2334" y="9453"/>
                </a:cubicBezTo>
                <a:cubicBezTo>
                  <a:pt x="2378" y="9237"/>
                  <a:pt x="2360" y="9039"/>
                  <a:pt x="2261" y="8841"/>
                </a:cubicBezTo>
                <a:cubicBezTo>
                  <a:pt x="2238" y="8791"/>
                  <a:pt x="2198" y="8771"/>
                  <a:pt x="2157" y="8771"/>
                </a:cubicBezTo>
                <a:close/>
                <a:moveTo>
                  <a:pt x="1695" y="8933"/>
                </a:moveTo>
                <a:cubicBezTo>
                  <a:pt x="1620" y="8933"/>
                  <a:pt x="1544" y="8979"/>
                  <a:pt x="1535" y="9075"/>
                </a:cubicBezTo>
                <a:cubicBezTo>
                  <a:pt x="1520" y="9266"/>
                  <a:pt x="1501" y="9457"/>
                  <a:pt x="1483" y="9651"/>
                </a:cubicBezTo>
                <a:cubicBezTo>
                  <a:pt x="1474" y="9754"/>
                  <a:pt x="1554" y="9809"/>
                  <a:pt x="1635" y="9809"/>
                </a:cubicBezTo>
                <a:cubicBezTo>
                  <a:pt x="1710" y="9809"/>
                  <a:pt x="1787" y="9763"/>
                  <a:pt x="1795" y="9666"/>
                </a:cubicBezTo>
                <a:lnTo>
                  <a:pt x="1846" y="9090"/>
                </a:lnTo>
                <a:cubicBezTo>
                  <a:pt x="1856" y="8987"/>
                  <a:pt x="1776" y="8933"/>
                  <a:pt x="1695" y="8933"/>
                </a:cubicBezTo>
                <a:close/>
                <a:moveTo>
                  <a:pt x="9932" y="8970"/>
                </a:moveTo>
                <a:cubicBezTo>
                  <a:pt x="9872" y="8970"/>
                  <a:pt x="9813" y="9008"/>
                  <a:pt x="9807" y="9086"/>
                </a:cubicBezTo>
                <a:cubicBezTo>
                  <a:pt x="9793" y="9292"/>
                  <a:pt x="9774" y="9497"/>
                  <a:pt x="9760" y="9702"/>
                </a:cubicBezTo>
                <a:cubicBezTo>
                  <a:pt x="9752" y="9796"/>
                  <a:pt x="9828" y="9846"/>
                  <a:pt x="9903" y="9846"/>
                </a:cubicBezTo>
                <a:cubicBezTo>
                  <a:pt x="9972" y="9846"/>
                  <a:pt x="10040" y="9805"/>
                  <a:pt x="10042" y="9717"/>
                </a:cubicBezTo>
                <a:cubicBezTo>
                  <a:pt x="10050" y="9512"/>
                  <a:pt x="10057" y="9306"/>
                  <a:pt x="10060" y="9101"/>
                </a:cubicBezTo>
                <a:cubicBezTo>
                  <a:pt x="10064" y="9015"/>
                  <a:pt x="9998" y="8970"/>
                  <a:pt x="9932" y="8970"/>
                </a:cubicBezTo>
                <a:close/>
                <a:moveTo>
                  <a:pt x="5252" y="9082"/>
                </a:moveTo>
                <a:cubicBezTo>
                  <a:pt x="5140" y="9082"/>
                  <a:pt x="5030" y="9151"/>
                  <a:pt x="5030" y="9292"/>
                </a:cubicBezTo>
                <a:cubicBezTo>
                  <a:pt x="5025" y="9409"/>
                  <a:pt x="5025" y="9530"/>
                  <a:pt x="5025" y="9648"/>
                </a:cubicBezTo>
                <a:cubicBezTo>
                  <a:pt x="5025" y="9791"/>
                  <a:pt x="5135" y="9865"/>
                  <a:pt x="5243" y="9865"/>
                </a:cubicBezTo>
                <a:cubicBezTo>
                  <a:pt x="5343" y="9865"/>
                  <a:pt x="5441" y="9803"/>
                  <a:pt x="5451" y="9673"/>
                </a:cubicBezTo>
                <a:cubicBezTo>
                  <a:pt x="5462" y="9552"/>
                  <a:pt x="5473" y="9435"/>
                  <a:pt x="5480" y="9314"/>
                </a:cubicBezTo>
                <a:cubicBezTo>
                  <a:pt x="5493" y="9162"/>
                  <a:pt x="5372" y="9082"/>
                  <a:pt x="5252" y="9082"/>
                </a:cubicBezTo>
                <a:close/>
                <a:moveTo>
                  <a:pt x="4581" y="9111"/>
                </a:moveTo>
                <a:cubicBezTo>
                  <a:pt x="4499" y="9111"/>
                  <a:pt x="4418" y="9173"/>
                  <a:pt x="4439" y="9277"/>
                </a:cubicBezTo>
                <a:cubicBezTo>
                  <a:pt x="4472" y="9442"/>
                  <a:pt x="4465" y="9596"/>
                  <a:pt x="4414" y="9758"/>
                </a:cubicBezTo>
                <a:cubicBezTo>
                  <a:pt x="4375" y="9876"/>
                  <a:pt x="4477" y="9958"/>
                  <a:pt x="4573" y="9958"/>
                </a:cubicBezTo>
                <a:cubicBezTo>
                  <a:pt x="4632" y="9958"/>
                  <a:pt x="4689" y="9927"/>
                  <a:pt x="4710" y="9853"/>
                </a:cubicBezTo>
                <a:cubicBezTo>
                  <a:pt x="4766" y="9644"/>
                  <a:pt x="4773" y="9431"/>
                  <a:pt x="4717" y="9218"/>
                </a:cubicBezTo>
                <a:cubicBezTo>
                  <a:pt x="4699" y="9144"/>
                  <a:pt x="4640" y="9111"/>
                  <a:pt x="4581" y="9111"/>
                </a:cubicBezTo>
                <a:close/>
                <a:moveTo>
                  <a:pt x="2842" y="9078"/>
                </a:moveTo>
                <a:cubicBezTo>
                  <a:pt x="2768" y="9078"/>
                  <a:pt x="2701" y="9124"/>
                  <a:pt x="2708" y="9218"/>
                </a:cubicBezTo>
                <a:cubicBezTo>
                  <a:pt x="2723" y="9402"/>
                  <a:pt x="2712" y="9582"/>
                  <a:pt x="2668" y="9758"/>
                </a:cubicBezTo>
                <a:cubicBezTo>
                  <a:pt x="2638" y="9877"/>
                  <a:pt x="2740" y="9959"/>
                  <a:pt x="2833" y="9959"/>
                </a:cubicBezTo>
                <a:cubicBezTo>
                  <a:pt x="2892" y="9959"/>
                  <a:pt x="2947" y="9927"/>
                  <a:pt x="2965" y="9853"/>
                </a:cubicBezTo>
                <a:cubicBezTo>
                  <a:pt x="3013" y="9651"/>
                  <a:pt x="3035" y="9446"/>
                  <a:pt x="3020" y="9237"/>
                </a:cubicBezTo>
                <a:cubicBezTo>
                  <a:pt x="3012" y="9133"/>
                  <a:pt x="2923" y="9078"/>
                  <a:pt x="2842" y="9078"/>
                </a:cubicBezTo>
                <a:close/>
                <a:moveTo>
                  <a:pt x="6097" y="9281"/>
                </a:moveTo>
                <a:cubicBezTo>
                  <a:pt x="6035" y="9281"/>
                  <a:pt x="5976" y="9316"/>
                  <a:pt x="5954" y="9398"/>
                </a:cubicBezTo>
                <a:cubicBezTo>
                  <a:pt x="5902" y="9589"/>
                  <a:pt x="5847" y="9780"/>
                  <a:pt x="5795" y="9974"/>
                </a:cubicBezTo>
                <a:cubicBezTo>
                  <a:pt x="5758" y="10115"/>
                  <a:pt x="5879" y="10211"/>
                  <a:pt x="5991" y="10211"/>
                </a:cubicBezTo>
                <a:cubicBezTo>
                  <a:pt x="6061" y="10211"/>
                  <a:pt x="6128" y="10173"/>
                  <a:pt x="6147" y="10084"/>
                </a:cubicBezTo>
                <a:lnTo>
                  <a:pt x="6276" y="9501"/>
                </a:lnTo>
                <a:cubicBezTo>
                  <a:pt x="6305" y="9372"/>
                  <a:pt x="6198" y="9281"/>
                  <a:pt x="6097" y="9281"/>
                </a:cubicBezTo>
                <a:close/>
                <a:moveTo>
                  <a:pt x="8010" y="9627"/>
                </a:moveTo>
                <a:cubicBezTo>
                  <a:pt x="7928" y="9627"/>
                  <a:pt x="7841" y="9676"/>
                  <a:pt x="7827" y="9780"/>
                </a:cubicBezTo>
                <a:cubicBezTo>
                  <a:pt x="7794" y="10032"/>
                  <a:pt x="7765" y="10286"/>
                  <a:pt x="7731" y="10535"/>
                </a:cubicBezTo>
                <a:cubicBezTo>
                  <a:pt x="7718" y="10641"/>
                  <a:pt x="7793" y="10694"/>
                  <a:pt x="7873" y="10694"/>
                </a:cubicBezTo>
                <a:cubicBezTo>
                  <a:pt x="7948" y="10694"/>
                  <a:pt x="8028" y="10647"/>
                  <a:pt x="8044" y="10553"/>
                </a:cubicBezTo>
                <a:cubicBezTo>
                  <a:pt x="8083" y="10301"/>
                  <a:pt x="8127" y="10051"/>
                  <a:pt x="8168" y="9798"/>
                </a:cubicBezTo>
                <a:cubicBezTo>
                  <a:pt x="8187" y="9687"/>
                  <a:pt x="8101" y="9627"/>
                  <a:pt x="8010" y="9627"/>
                </a:cubicBezTo>
                <a:close/>
                <a:moveTo>
                  <a:pt x="7200" y="9945"/>
                </a:moveTo>
                <a:cubicBezTo>
                  <a:pt x="7126" y="9945"/>
                  <a:pt x="7053" y="9991"/>
                  <a:pt x="7049" y="10088"/>
                </a:cubicBezTo>
                <a:lnTo>
                  <a:pt x="7035" y="10546"/>
                </a:lnTo>
                <a:cubicBezTo>
                  <a:pt x="7033" y="10649"/>
                  <a:pt x="7117" y="10704"/>
                  <a:pt x="7198" y="10704"/>
                </a:cubicBezTo>
                <a:cubicBezTo>
                  <a:pt x="7273" y="10704"/>
                  <a:pt x="7345" y="10657"/>
                  <a:pt x="7347" y="10560"/>
                </a:cubicBezTo>
                <a:lnTo>
                  <a:pt x="7362" y="10106"/>
                </a:lnTo>
                <a:cubicBezTo>
                  <a:pt x="7365" y="10001"/>
                  <a:pt x="7282" y="9945"/>
                  <a:pt x="7200" y="9945"/>
                </a:cubicBezTo>
                <a:close/>
                <a:moveTo>
                  <a:pt x="10868" y="9780"/>
                </a:moveTo>
                <a:cubicBezTo>
                  <a:pt x="10780" y="9780"/>
                  <a:pt x="10696" y="9834"/>
                  <a:pt x="10698" y="9949"/>
                </a:cubicBezTo>
                <a:cubicBezTo>
                  <a:pt x="10702" y="10125"/>
                  <a:pt x="10666" y="10282"/>
                  <a:pt x="10570" y="10436"/>
                </a:cubicBezTo>
                <a:cubicBezTo>
                  <a:pt x="10485" y="10578"/>
                  <a:pt x="10612" y="10718"/>
                  <a:pt x="10739" y="10718"/>
                </a:cubicBezTo>
                <a:cubicBezTo>
                  <a:pt x="10792" y="10718"/>
                  <a:pt x="10845" y="10694"/>
                  <a:pt x="10882" y="10634"/>
                </a:cubicBezTo>
                <a:cubicBezTo>
                  <a:pt x="11006" y="10428"/>
                  <a:pt x="11072" y="10205"/>
                  <a:pt x="11069" y="9966"/>
                </a:cubicBezTo>
                <a:cubicBezTo>
                  <a:pt x="11065" y="9844"/>
                  <a:pt x="10964" y="9780"/>
                  <a:pt x="10868" y="9780"/>
                </a:cubicBezTo>
                <a:close/>
                <a:moveTo>
                  <a:pt x="3950" y="10067"/>
                </a:moveTo>
                <a:cubicBezTo>
                  <a:pt x="3854" y="10067"/>
                  <a:pt x="3759" y="10125"/>
                  <a:pt x="3739" y="10257"/>
                </a:cubicBezTo>
                <a:cubicBezTo>
                  <a:pt x="3710" y="10447"/>
                  <a:pt x="3713" y="10634"/>
                  <a:pt x="3739" y="10824"/>
                </a:cubicBezTo>
                <a:cubicBezTo>
                  <a:pt x="3751" y="10920"/>
                  <a:pt x="3831" y="10966"/>
                  <a:pt x="3914" y="10966"/>
                </a:cubicBezTo>
                <a:cubicBezTo>
                  <a:pt x="4008" y="10966"/>
                  <a:pt x="4104" y="10907"/>
                  <a:pt x="4101" y="10795"/>
                </a:cubicBezTo>
                <a:cubicBezTo>
                  <a:pt x="4098" y="10638"/>
                  <a:pt x="4113" y="10487"/>
                  <a:pt x="4153" y="10333"/>
                </a:cubicBezTo>
                <a:cubicBezTo>
                  <a:pt x="4199" y="10167"/>
                  <a:pt x="4074" y="10067"/>
                  <a:pt x="3950" y="10067"/>
                </a:cubicBezTo>
                <a:close/>
                <a:moveTo>
                  <a:pt x="3158" y="10481"/>
                </a:moveTo>
                <a:cubicBezTo>
                  <a:pt x="3111" y="10481"/>
                  <a:pt x="3063" y="10510"/>
                  <a:pt x="3060" y="10572"/>
                </a:cubicBezTo>
                <a:lnTo>
                  <a:pt x="3045" y="10927"/>
                </a:lnTo>
                <a:cubicBezTo>
                  <a:pt x="3041" y="10994"/>
                  <a:pt x="3094" y="11029"/>
                  <a:pt x="3145" y="11029"/>
                </a:cubicBezTo>
                <a:cubicBezTo>
                  <a:pt x="3193" y="11029"/>
                  <a:pt x="3240" y="11000"/>
                  <a:pt x="3243" y="10939"/>
                </a:cubicBezTo>
                <a:lnTo>
                  <a:pt x="3258" y="10582"/>
                </a:lnTo>
                <a:cubicBezTo>
                  <a:pt x="3262" y="10516"/>
                  <a:pt x="3210" y="10481"/>
                  <a:pt x="3158" y="10481"/>
                </a:cubicBezTo>
                <a:close/>
                <a:moveTo>
                  <a:pt x="1903" y="10319"/>
                </a:moveTo>
                <a:cubicBezTo>
                  <a:pt x="1830" y="10319"/>
                  <a:pt x="1758" y="10365"/>
                  <a:pt x="1751" y="10462"/>
                </a:cubicBezTo>
                <a:cubicBezTo>
                  <a:pt x="1736" y="10685"/>
                  <a:pt x="1755" y="10902"/>
                  <a:pt x="1806" y="11122"/>
                </a:cubicBezTo>
                <a:cubicBezTo>
                  <a:pt x="1829" y="11210"/>
                  <a:pt x="1901" y="11248"/>
                  <a:pt x="1973" y="11248"/>
                </a:cubicBezTo>
                <a:cubicBezTo>
                  <a:pt x="2075" y="11248"/>
                  <a:pt x="2176" y="11172"/>
                  <a:pt x="2140" y="11052"/>
                </a:cubicBezTo>
                <a:cubicBezTo>
                  <a:pt x="2085" y="10861"/>
                  <a:pt x="2059" y="10675"/>
                  <a:pt x="2063" y="10480"/>
                </a:cubicBezTo>
                <a:cubicBezTo>
                  <a:pt x="2065" y="10375"/>
                  <a:pt x="1983" y="10319"/>
                  <a:pt x="1903" y="10319"/>
                </a:cubicBezTo>
                <a:close/>
                <a:moveTo>
                  <a:pt x="9926" y="10494"/>
                </a:moveTo>
                <a:cubicBezTo>
                  <a:pt x="9809" y="10494"/>
                  <a:pt x="9691" y="10587"/>
                  <a:pt x="9712" y="10744"/>
                </a:cubicBezTo>
                <a:cubicBezTo>
                  <a:pt x="9727" y="10829"/>
                  <a:pt x="9716" y="10912"/>
                  <a:pt x="9675" y="10990"/>
                </a:cubicBezTo>
                <a:cubicBezTo>
                  <a:pt x="9570" y="11190"/>
                  <a:pt x="9735" y="11354"/>
                  <a:pt x="9895" y="11354"/>
                </a:cubicBezTo>
                <a:cubicBezTo>
                  <a:pt x="9982" y="11354"/>
                  <a:pt x="10067" y="11307"/>
                  <a:pt x="10108" y="11191"/>
                </a:cubicBezTo>
                <a:cubicBezTo>
                  <a:pt x="10170" y="11019"/>
                  <a:pt x="10178" y="10836"/>
                  <a:pt x="10130" y="10656"/>
                </a:cubicBezTo>
                <a:cubicBezTo>
                  <a:pt x="10099" y="10544"/>
                  <a:pt x="10013" y="10494"/>
                  <a:pt x="9926" y="10494"/>
                </a:cubicBezTo>
                <a:close/>
                <a:moveTo>
                  <a:pt x="6349" y="10515"/>
                </a:moveTo>
                <a:cubicBezTo>
                  <a:pt x="6273" y="10515"/>
                  <a:pt x="6199" y="10563"/>
                  <a:pt x="6188" y="10670"/>
                </a:cubicBezTo>
                <a:cubicBezTo>
                  <a:pt x="6166" y="10883"/>
                  <a:pt x="6181" y="11096"/>
                  <a:pt x="6228" y="11305"/>
                </a:cubicBezTo>
                <a:cubicBezTo>
                  <a:pt x="6245" y="11380"/>
                  <a:pt x="6301" y="11414"/>
                  <a:pt x="6359" y="11414"/>
                </a:cubicBezTo>
                <a:cubicBezTo>
                  <a:pt x="6438" y="11414"/>
                  <a:pt x="6520" y="11351"/>
                  <a:pt x="6507" y="11247"/>
                </a:cubicBezTo>
                <a:cubicBezTo>
                  <a:pt x="6485" y="11074"/>
                  <a:pt x="6489" y="10902"/>
                  <a:pt x="6521" y="10733"/>
                </a:cubicBezTo>
                <a:cubicBezTo>
                  <a:pt x="6549" y="10596"/>
                  <a:pt x="6447" y="10515"/>
                  <a:pt x="6349" y="10515"/>
                </a:cubicBezTo>
                <a:close/>
                <a:moveTo>
                  <a:pt x="4753" y="10720"/>
                </a:moveTo>
                <a:cubicBezTo>
                  <a:pt x="4684" y="10720"/>
                  <a:pt x="4615" y="10762"/>
                  <a:pt x="4612" y="10851"/>
                </a:cubicBezTo>
                <a:cubicBezTo>
                  <a:pt x="4604" y="11022"/>
                  <a:pt x="4597" y="11195"/>
                  <a:pt x="4593" y="11367"/>
                </a:cubicBezTo>
                <a:cubicBezTo>
                  <a:pt x="4589" y="11453"/>
                  <a:pt x="4654" y="11497"/>
                  <a:pt x="4718" y="11497"/>
                </a:cubicBezTo>
                <a:cubicBezTo>
                  <a:pt x="4779" y="11497"/>
                  <a:pt x="4839" y="11460"/>
                  <a:pt x="4846" y="11382"/>
                </a:cubicBezTo>
                <a:cubicBezTo>
                  <a:pt x="4861" y="11210"/>
                  <a:pt x="4879" y="11037"/>
                  <a:pt x="4893" y="10865"/>
                </a:cubicBezTo>
                <a:cubicBezTo>
                  <a:pt x="4903" y="10770"/>
                  <a:pt x="4828" y="10720"/>
                  <a:pt x="4753" y="10720"/>
                </a:cubicBezTo>
                <a:close/>
                <a:moveTo>
                  <a:pt x="10612" y="11116"/>
                </a:moveTo>
                <a:cubicBezTo>
                  <a:pt x="10543" y="11116"/>
                  <a:pt x="10471" y="11157"/>
                  <a:pt x="10456" y="11242"/>
                </a:cubicBezTo>
                <a:lnTo>
                  <a:pt x="10420" y="11462"/>
                </a:lnTo>
                <a:cubicBezTo>
                  <a:pt x="10403" y="11556"/>
                  <a:pt x="10472" y="11605"/>
                  <a:pt x="10546" y="11605"/>
                </a:cubicBezTo>
                <a:cubicBezTo>
                  <a:pt x="10615" y="11605"/>
                  <a:pt x="10688" y="11563"/>
                  <a:pt x="10702" y="11477"/>
                </a:cubicBezTo>
                <a:lnTo>
                  <a:pt x="10739" y="11257"/>
                </a:lnTo>
                <a:cubicBezTo>
                  <a:pt x="10754" y="11164"/>
                  <a:pt x="10685" y="11116"/>
                  <a:pt x="10612" y="11116"/>
                </a:cubicBezTo>
                <a:close/>
                <a:moveTo>
                  <a:pt x="8901" y="10628"/>
                </a:moveTo>
                <a:cubicBezTo>
                  <a:pt x="8833" y="10628"/>
                  <a:pt x="8770" y="10666"/>
                  <a:pt x="8751" y="10755"/>
                </a:cubicBezTo>
                <a:lnTo>
                  <a:pt x="8623" y="11374"/>
                </a:lnTo>
                <a:cubicBezTo>
                  <a:pt x="8594" y="11517"/>
                  <a:pt x="8716" y="11615"/>
                  <a:pt x="8826" y="11615"/>
                </a:cubicBezTo>
                <a:cubicBezTo>
                  <a:pt x="8894" y="11615"/>
                  <a:pt x="8957" y="11577"/>
                  <a:pt x="8975" y="11489"/>
                </a:cubicBezTo>
                <a:lnTo>
                  <a:pt x="9103" y="10868"/>
                </a:lnTo>
                <a:cubicBezTo>
                  <a:pt x="9133" y="10726"/>
                  <a:pt x="9010" y="10628"/>
                  <a:pt x="8901" y="10628"/>
                </a:cubicBezTo>
                <a:close/>
                <a:moveTo>
                  <a:pt x="2793" y="10910"/>
                </a:moveTo>
                <a:cubicBezTo>
                  <a:pt x="2697" y="10910"/>
                  <a:pt x="2589" y="10987"/>
                  <a:pt x="2598" y="11110"/>
                </a:cubicBezTo>
                <a:cubicBezTo>
                  <a:pt x="2613" y="11305"/>
                  <a:pt x="2627" y="11496"/>
                  <a:pt x="2642" y="11687"/>
                </a:cubicBezTo>
                <a:cubicBezTo>
                  <a:pt x="2650" y="11779"/>
                  <a:pt x="2713" y="11820"/>
                  <a:pt x="2782" y="11820"/>
                </a:cubicBezTo>
                <a:cubicBezTo>
                  <a:pt x="2878" y="11820"/>
                  <a:pt x="2986" y="11742"/>
                  <a:pt x="2976" y="11616"/>
                </a:cubicBezTo>
                <a:cubicBezTo>
                  <a:pt x="2961" y="11426"/>
                  <a:pt x="2947" y="11235"/>
                  <a:pt x="2932" y="11041"/>
                </a:cubicBezTo>
                <a:cubicBezTo>
                  <a:pt x="2924" y="10950"/>
                  <a:pt x="2861" y="10910"/>
                  <a:pt x="2793" y="10910"/>
                </a:cubicBezTo>
                <a:close/>
                <a:moveTo>
                  <a:pt x="5604" y="11208"/>
                </a:moveTo>
                <a:cubicBezTo>
                  <a:pt x="5559" y="11208"/>
                  <a:pt x="5514" y="11229"/>
                  <a:pt x="5480" y="11279"/>
                </a:cubicBezTo>
                <a:cubicBezTo>
                  <a:pt x="5367" y="11455"/>
                  <a:pt x="5304" y="11643"/>
                  <a:pt x="5279" y="11848"/>
                </a:cubicBezTo>
                <a:cubicBezTo>
                  <a:pt x="5256" y="12009"/>
                  <a:pt x="5383" y="12091"/>
                  <a:pt x="5513" y="12091"/>
                </a:cubicBezTo>
                <a:cubicBezTo>
                  <a:pt x="5651" y="12091"/>
                  <a:pt x="5792" y="11998"/>
                  <a:pt x="5756" y="11811"/>
                </a:cubicBezTo>
                <a:cubicBezTo>
                  <a:pt x="5726" y="11675"/>
                  <a:pt x="5729" y="11547"/>
                  <a:pt x="5763" y="11411"/>
                </a:cubicBezTo>
                <a:cubicBezTo>
                  <a:pt x="5790" y="11300"/>
                  <a:pt x="5698" y="11208"/>
                  <a:pt x="5604" y="11208"/>
                </a:cubicBezTo>
                <a:close/>
                <a:moveTo>
                  <a:pt x="7961" y="11527"/>
                </a:moveTo>
                <a:cubicBezTo>
                  <a:pt x="7864" y="11527"/>
                  <a:pt x="7762" y="11585"/>
                  <a:pt x="7743" y="11704"/>
                </a:cubicBezTo>
                <a:cubicBezTo>
                  <a:pt x="7724" y="11833"/>
                  <a:pt x="7702" y="11958"/>
                  <a:pt x="7684" y="12083"/>
                </a:cubicBezTo>
                <a:cubicBezTo>
                  <a:pt x="7663" y="12214"/>
                  <a:pt x="7760" y="12282"/>
                  <a:pt x="7864" y="12282"/>
                </a:cubicBezTo>
                <a:cubicBezTo>
                  <a:pt x="7959" y="12282"/>
                  <a:pt x="8061" y="12224"/>
                  <a:pt x="8080" y="12105"/>
                </a:cubicBezTo>
                <a:lnTo>
                  <a:pt x="8142" y="11726"/>
                </a:lnTo>
                <a:cubicBezTo>
                  <a:pt x="8163" y="11595"/>
                  <a:pt x="8065" y="11527"/>
                  <a:pt x="7961" y="11527"/>
                </a:cubicBezTo>
                <a:close/>
                <a:moveTo>
                  <a:pt x="7114" y="11857"/>
                </a:moveTo>
                <a:cubicBezTo>
                  <a:pt x="7067" y="11857"/>
                  <a:pt x="7025" y="11884"/>
                  <a:pt x="7013" y="11946"/>
                </a:cubicBezTo>
                <a:cubicBezTo>
                  <a:pt x="6980" y="12122"/>
                  <a:pt x="6903" y="12325"/>
                  <a:pt x="6944" y="12501"/>
                </a:cubicBezTo>
                <a:cubicBezTo>
                  <a:pt x="6954" y="12552"/>
                  <a:pt x="6996" y="12579"/>
                  <a:pt x="7040" y="12579"/>
                </a:cubicBezTo>
                <a:cubicBezTo>
                  <a:pt x="7071" y="12579"/>
                  <a:pt x="7103" y="12564"/>
                  <a:pt x="7123" y="12533"/>
                </a:cubicBezTo>
                <a:cubicBezTo>
                  <a:pt x="7218" y="12391"/>
                  <a:pt x="7225" y="12188"/>
                  <a:pt x="7255" y="12024"/>
                </a:cubicBezTo>
                <a:cubicBezTo>
                  <a:pt x="7273" y="11925"/>
                  <a:pt x="7189" y="11857"/>
                  <a:pt x="7114" y="11857"/>
                </a:cubicBezTo>
                <a:close/>
                <a:moveTo>
                  <a:pt x="9013" y="12059"/>
                </a:moveTo>
                <a:cubicBezTo>
                  <a:pt x="8960" y="12059"/>
                  <a:pt x="8911" y="12088"/>
                  <a:pt x="8894" y="12156"/>
                </a:cubicBezTo>
                <a:cubicBezTo>
                  <a:pt x="8872" y="12259"/>
                  <a:pt x="8846" y="12361"/>
                  <a:pt x="8821" y="12464"/>
                </a:cubicBezTo>
                <a:cubicBezTo>
                  <a:pt x="8784" y="12614"/>
                  <a:pt x="8901" y="12695"/>
                  <a:pt x="9011" y="12695"/>
                </a:cubicBezTo>
                <a:cubicBezTo>
                  <a:pt x="9099" y="12695"/>
                  <a:pt x="9184" y="12642"/>
                  <a:pt x="9180" y="12530"/>
                </a:cubicBezTo>
                <a:cubicBezTo>
                  <a:pt x="9176" y="12423"/>
                  <a:pt x="9176" y="12313"/>
                  <a:pt x="9173" y="12207"/>
                </a:cubicBezTo>
                <a:cubicBezTo>
                  <a:pt x="9171" y="12118"/>
                  <a:pt x="9089" y="12059"/>
                  <a:pt x="9013" y="12059"/>
                </a:cubicBezTo>
                <a:close/>
                <a:moveTo>
                  <a:pt x="3636" y="11970"/>
                </a:moveTo>
                <a:cubicBezTo>
                  <a:pt x="3581" y="11970"/>
                  <a:pt x="3525" y="12004"/>
                  <a:pt x="3522" y="12075"/>
                </a:cubicBezTo>
                <a:cubicBezTo>
                  <a:pt x="3515" y="12288"/>
                  <a:pt x="3551" y="12486"/>
                  <a:pt x="3629" y="12684"/>
                </a:cubicBezTo>
                <a:cubicBezTo>
                  <a:pt x="3643" y="12721"/>
                  <a:pt x="3676" y="12736"/>
                  <a:pt x="3710" y="12736"/>
                </a:cubicBezTo>
                <a:cubicBezTo>
                  <a:pt x="3772" y="12736"/>
                  <a:pt x="3839" y="12686"/>
                  <a:pt x="3815" y="12618"/>
                </a:cubicBezTo>
                <a:cubicBezTo>
                  <a:pt x="3757" y="12442"/>
                  <a:pt x="3735" y="12269"/>
                  <a:pt x="3749" y="12086"/>
                </a:cubicBezTo>
                <a:cubicBezTo>
                  <a:pt x="3755" y="12010"/>
                  <a:pt x="3696" y="11970"/>
                  <a:pt x="3636" y="11970"/>
                </a:cubicBezTo>
                <a:close/>
                <a:moveTo>
                  <a:pt x="6136" y="12101"/>
                </a:moveTo>
                <a:cubicBezTo>
                  <a:pt x="6096" y="12101"/>
                  <a:pt x="6057" y="12118"/>
                  <a:pt x="6037" y="12159"/>
                </a:cubicBezTo>
                <a:cubicBezTo>
                  <a:pt x="5949" y="12332"/>
                  <a:pt x="5858" y="12511"/>
                  <a:pt x="5935" y="12702"/>
                </a:cubicBezTo>
                <a:cubicBezTo>
                  <a:pt x="5958" y="12757"/>
                  <a:pt x="6015" y="12785"/>
                  <a:pt x="6072" y="12785"/>
                </a:cubicBezTo>
                <a:cubicBezTo>
                  <a:pt x="6126" y="12785"/>
                  <a:pt x="6180" y="12761"/>
                  <a:pt x="6206" y="12713"/>
                </a:cubicBezTo>
                <a:cubicBezTo>
                  <a:pt x="6284" y="12567"/>
                  <a:pt x="6250" y="12398"/>
                  <a:pt x="6272" y="12232"/>
                </a:cubicBezTo>
                <a:cubicBezTo>
                  <a:pt x="6282" y="12155"/>
                  <a:pt x="6206" y="12101"/>
                  <a:pt x="6136" y="12101"/>
                </a:cubicBezTo>
                <a:close/>
                <a:moveTo>
                  <a:pt x="4738" y="12160"/>
                </a:moveTo>
                <a:cubicBezTo>
                  <a:pt x="4654" y="12160"/>
                  <a:pt x="4563" y="12219"/>
                  <a:pt x="4549" y="12317"/>
                </a:cubicBezTo>
                <a:cubicBezTo>
                  <a:pt x="4538" y="12416"/>
                  <a:pt x="4524" y="12515"/>
                  <a:pt x="4509" y="12614"/>
                </a:cubicBezTo>
                <a:cubicBezTo>
                  <a:pt x="4491" y="12755"/>
                  <a:pt x="4602" y="12827"/>
                  <a:pt x="4715" y="12827"/>
                </a:cubicBezTo>
                <a:cubicBezTo>
                  <a:pt x="4835" y="12827"/>
                  <a:pt x="4956" y="12747"/>
                  <a:pt x="4930" y="12581"/>
                </a:cubicBezTo>
                <a:cubicBezTo>
                  <a:pt x="4915" y="12486"/>
                  <a:pt x="4901" y="12391"/>
                  <a:pt x="4886" y="12291"/>
                </a:cubicBezTo>
                <a:cubicBezTo>
                  <a:pt x="4873" y="12200"/>
                  <a:pt x="4808" y="12160"/>
                  <a:pt x="4738" y="12160"/>
                </a:cubicBezTo>
                <a:close/>
                <a:moveTo>
                  <a:pt x="7671" y="12527"/>
                </a:moveTo>
                <a:cubicBezTo>
                  <a:pt x="7563" y="12527"/>
                  <a:pt x="7446" y="12623"/>
                  <a:pt x="7472" y="12750"/>
                </a:cubicBezTo>
                <a:cubicBezTo>
                  <a:pt x="7497" y="12878"/>
                  <a:pt x="7438" y="12985"/>
                  <a:pt x="7464" y="13109"/>
                </a:cubicBezTo>
                <a:cubicBezTo>
                  <a:pt x="7484" y="13201"/>
                  <a:pt x="7564" y="13254"/>
                  <a:pt x="7648" y="13254"/>
                </a:cubicBezTo>
                <a:cubicBezTo>
                  <a:pt x="7691" y="13254"/>
                  <a:pt x="7735" y="13240"/>
                  <a:pt x="7772" y="13208"/>
                </a:cubicBezTo>
                <a:cubicBezTo>
                  <a:pt x="7937" y="13061"/>
                  <a:pt x="7885" y="12816"/>
                  <a:pt x="7816" y="12628"/>
                </a:cubicBezTo>
                <a:cubicBezTo>
                  <a:pt x="7788" y="12557"/>
                  <a:pt x="7731" y="12527"/>
                  <a:pt x="7671" y="125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3"/>
          <p:cNvGrpSpPr/>
          <p:nvPr/>
        </p:nvGrpSpPr>
        <p:grpSpPr>
          <a:xfrm>
            <a:off x="713229" y="4427025"/>
            <a:ext cx="1403579" cy="1045666"/>
            <a:chOff x="6710104" y="4744850"/>
            <a:chExt cx="1403579" cy="1045666"/>
          </a:xfrm>
        </p:grpSpPr>
        <p:sp>
          <p:nvSpPr>
            <p:cNvPr id="115" name="Google Shape;115;p3"/>
            <p:cNvSpPr/>
            <p:nvPr/>
          </p:nvSpPr>
          <p:spPr>
            <a:xfrm>
              <a:off x="6858107" y="4744850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7359465" y="5072547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7548720" y="5347423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253921" y="5656607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029955" y="5282125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653157" y="4866190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7774195" y="5202540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6957715" y="5178292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7335922" y="5204150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135801" y="5436667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7636455" y="5583361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7360974" y="5626524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7116282" y="48853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6710104" y="5132614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8068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131" name="Google Shape;131;p4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4"/>
          <p:cNvSpPr/>
          <p:nvPr/>
        </p:nvSpPr>
        <p:spPr>
          <a:xfrm rot="10800000">
            <a:off x="7532663" y="4245397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>
            <a:off x="8510737" y="-412487"/>
            <a:ext cx="1403579" cy="1045666"/>
            <a:chOff x="8510737" y="-412487"/>
            <a:chExt cx="1403579" cy="1045666"/>
          </a:xfrm>
        </p:grpSpPr>
        <p:sp>
          <p:nvSpPr>
            <p:cNvPr id="141" name="Google Shape;141;p4"/>
            <p:cNvSpPr/>
            <p:nvPr/>
          </p:nvSpPr>
          <p:spPr>
            <a:xfrm flipH="1">
              <a:off x="8685608" y="-412487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flipH="1">
              <a:off x="9166353" y="-84789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flipH="1">
              <a:off x="8984846" y="190086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flipH="1">
              <a:off x="9279543" y="499271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flipH="1">
              <a:off x="9539429" y="124788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flipH="1">
              <a:off x="8926189" y="-291147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flipH="1">
              <a:off x="8784524" y="45203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flipH="1">
              <a:off x="9563375" y="20955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flipH="1">
              <a:off x="9218371" y="46813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flipH="1">
              <a:off x="9417988" y="279330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flipH="1">
              <a:off x="8891879" y="426024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flipH="1">
              <a:off x="9205794" y="469187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 flipH="1">
              <a:off x="9412052" y="-272031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 flipH="1">
              <a:off x="8510737" y="-24723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4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220125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435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/>
          <p:nvPr/>
        </p:nvSpPr>
        <p:spPr>
          <a:xfrm rot="10800000">
            <a:off x="7902463" y="422977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403050" y="2609375"/>
            <a:ext cx="23364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2"/>
          </p:nvPr>
        </p:nvSpPr>
        <p:spPr>
          <a:xfrm>
            <a:off x="1403050" y="3285025"/>
            <a:ext cx="2336400" cy="8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3"/>
          </p:nvPr>
        </p:nvSpPr>
        <p:spPr>
          <a:xfrm>
            <a:off x="5404550" y="2609375"/>
            <a:ext cx="23364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4"/>
          </p:nvPr>
        </p:nvSpPr>
        <p:spPr>
          <a:xfrm>
            <a:off x="5404550" y="3285025"/>
            <a:ext cx="2336400" cy="8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77" name="Google Shape;177;p5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178" name="Google Shape;178;p5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5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"/>
          <p:cNvSpPr/>
          <p:nvPr/>
        </p:nvSpPr>
        <p:spPr>
          <a:xfrm flipH="1">
            <a:off x="8605658" y="-354399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"/>
          <p:cNvSpPr/>
          <p:nvPr/>
        </p:nvSpPr>
        <p:spPr>
          <a:xfrm flipH="1">
            <a:off x="9086403" y="-26702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5"/>
          <p:cNvSpPr/>
          <p:nvPr/>
        </p:nvSpPr>
        <p:spPr>
          <a:xfrm flipH="1">
            <a:off x="8904896" y="248174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5"/>
          <p:cNvSpPr/>
          <p:nvPr/>
        </p:nvSpPr>
        <p:spPr>
          <a:xfrm flipH="1">
            <a:off x="9199593" y="557358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"/>
          <p:cNvSpPr/>
          <p:nvPr/>
        </p:nvSpPr>
        <p:spPr>
          <a:xfrm flipH="1">
            <a:off x="9459479" y="182876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"/>
          <p:cNvSpPr/>
          <p:nvPr/>
        </p:nvSpPr>
        <p:spPr>
          <a:xfrm flipH="1">
            <a:off x="8846239" y="-23306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5"/>
          <p:cNvSpPr/>
          <p:nvPr/>
        </p:nvSpPr>
        <p:spPr>
          <a:xfrm flipH="1">
            <a:off x="8704574" y="103291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"/>
          <p:cNvSpPr/>
          <p:nvPr/>
        </p:nvSpPr>
        <p:spPr>
          <a:xfrm flipH="1">
            <a:off x="9483425" y="7904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5"/>
          <p:cNvSpPr/>
          <p:nvPr/>
        </p:nvSpPr>
        <p:spPr>
          <a:xfrm flipH="1">
            <a:off x="9138421" y="10490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"/>
          <p:cNvSpPr/>
          <p:nvPr/>
        </p:nvSpPr>
        <p:spPr>
          <a:xfrm flipH="1">
            <a:off x="9338038" y="337418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"/>
          <p:cNvSpPr/>
          <p:nvPr/>
        </p:nvSpPr>
        <p:spPr>
          <a:xfrm flipH="1">
            <a:off x="8811929" y="484112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"/>
          <p:cNvSpPr/>
          <p:nvPr/>
        </p:nvSpPr>
        <p:spPr>
          <a:xfrm flipH="1">
            <a:off x="9125844" y="527275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5"/>
          <p:cNvSpPr/>
          <p:nvPr/>
        </p:nvSpPr>
        <p:spPr>
          <a:xfrm flipH="1">
            <a:off x="9332102" y="-213943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5"/>
          <p:cNvSpPr/>
          <p:nvPr/>
        </p:nvSpPr>
        <p:spPr>
          <a:xfrm flipH="1">
            <a:off x="8430787" y="3336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5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5"/>
          <p:cNvGrpSpPr/>
          <p:nvPr/>
        </p:nvGrpSpPr>
        <p:grpSpPr>
          <a:xfrm>
            <a:off x="125874" y="4179415"/>
            <a:ext cx="928475" cy="849170"/>
            <a:chOff x="29724" y="3993278"/>
            <a:chExt cx="928475" cy="849170"/>
          </a:xfrm>
        </p:grpSpPr>
        <p:sp>
          <p:nvSpPr>
            <p:cNvPr id="203" name="Google Shape;203;p5"/>
            <p:cNvSpPr/>
            <p:nvPr/>
          </p:nvSpPr>
          <p:spPr>
            <a:xfrm rot="10800000">
              <a:off x="29724" y="399327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 rot="10800000">
              <a:off x="410960" y="450096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 rot="10800000">
              <a:off x="329061" y="424540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 rot="10800000">
              <a:off x="627381" y="406883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 rot="10800000">
              <a:off x="747413" y="443516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 rot="10800000">
              <a:off x="174016" y="463749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 rot="10800000">
              <a:off x="139002" y="433012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 rot="10800000">
              <a:off x="749123" y="450267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 rot="10800000">
              <a:off x="480284" y="442550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 rot="10800000">
              <a:off x="687649" y="428786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 rot="10800000">
              <a:off x="311655" y="404106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 rot="10800000">
              <a:off x="562888" y="409931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 rot="10800000">
              <a:off x="563994" y="470138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5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28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131" name="Google Shape;131;p4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4"/>
          <p:cNvSpPr/>
          <p:nvPr/>
        </p:nvSpPr>
        <p:spPr>
          <a:xfrm rot="10800000">
            <a:off x="7532663" y="4245397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>
            <a:off x="8510737" y="-412487"/>
            <a:ext cx="1403579" cy="1045666"/>
            <a:chOff x="8510737" y="-412487"/>
            <a:chExt cx="1403579" cy="1045666"/>
          </a:xfrm>
        </p:grpSpPr>
        <p:sp>
          <p:nvSpPr>
            <p:cNvPr id="141" name="Google Shape;141;p4"/>
            <p:cNvSpPr/>
            <p:nvPr/>
          </p:nvSpPr>
          <p:spPr>
            <a:xfrm flipH="1">
              <a:off x="8685608" y="-412487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flipH="1">
              <a:off x="9166353" y="-84789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flipH="1">
              <a:off x="8984846" y="190086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flipH="1">
              <a:off x="9279543" y="499271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flipH="1">
              <a:off x="9539429" y="124788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flipH="1">
              <a:off x="8926189" y="-291147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flipH="1">
              <a:off x="8784524" y="45203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flipH="1">
              <a:off x="9563375" y="20955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flipH="1">
              <a:off x="9218371" y="46813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flipH="1">
              <a:off x="9417988" y="279330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flipH="1">
              <a:off x="8891879" y="426024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flipH="1">
              <a:off x="9205794" y="469187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 flipH="1">
              <a:off x="9412052" y="-272031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 flipH="1">
              <a:off x="8510737" y="-24723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4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220125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6"/>
          <p:cNvSpPr/>
          <p:nvPr/>
        </p:nvSpPr>
        <p:spPr>
          <a:xfrm rot="10800000" flipH="1">
            <a:off x="-818099" y="-6773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6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>
            <a:off x="-1081800" y="-7453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6"/>
          <p:cNvGrpSpPr/>
          <p:nvPr/>
        </p:nvGrpSpPr>
        <p:grpSpPr>
          <a:xfrm>
            <a:off x="347082" y="60813"/>
            <a:ext cx="8079340" cy="4792108"/>
            <a:chOff x="347082" y="60813"/>
            <a:chExt cx="8079340" cy="4792108"/>
          </a:xfrm>
        </p:grpSpPr>
        <p:sp>
          <p:nvSpPr>
            <p:cNvPr id="225" name="Google Shape;225;p6"/>
            <p:cNvSpPr/>
            <p:nvPr/>
          </p:nvSpPr>
          <p:spPr>
            <a:xfrm>
              <a:off x="545611" y="3692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8331440" y="37095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753887" y="349466"/>
              <a:ext cx="94880" cy="92966"/>
            </a:xfrm>
            <a:custGeom>
              <a:avLst/>
              <a:gdLst/>
              <a:ahLst/>
              <a:cxnLst/>
              <a:rect l="l" t="t" r="r" b="b"/>
              <a:pathLst>
                <a:path w="943" h="924" extrusionOk="0">
                  <a:moveTo>
                    <a:pt x="473" y="0"/>
                  </a:moveTo>
                  <a:cubicBezTo>
                    <a:pt x="454" y="0"/>
                    <a:pt x="435" y="9"/>
                    <a:pt x="426" y="28"/>
                  </a:cubicBezTo>
                  <a:lnTo>
                    <a:pt x="319" y="281"/>
                  </a:lnTo>
                  <a:cubicBezTo>
                    <a:pt x="316" y="292"/>
                    <a:pt x="305" y="303"/>
                    <a:pt x="294" y="307"/>
                  </a:cubicBezTo>
                  <a:lnTo>
                    <a:pt x="41" y="413"/>
                  </a:lnTo>
                  <a:cubicBezTo>
                    <a:pt x="0" y="431"/>
                    <a:pt x="0" y="490"/>
                    <a:pt x="41" y="505"/>
                  </a:cubicBezTo>
                  <a:lnTo>
                    <a:pt x="290" y="611"/>
                  </a:lnTo>
                  <a:cubicBezTo>
                    <a:pt x="301" y="618"/>
                    <a:pt x="312" y="625"/>
                    <a:pt x="316" y="637"/>
                  </a:cubicBezTo>
                  <a:lnTo>
                    <a:pt x="426" y="893"/>
                  </a:lnTo>
                  <a:cubicBezTo>
                    <a:pt x="433" y="913"/>
                    <a:pt x="451" y="923"/>
                    <a:pt x="470" y="923"/>
                  </a:cubicBezTo>
                  <a:cubicBezTo>
                    <a:pt x="488" y="923"/>
                    <a:pt x="507" y="913"/>
                    <a:pt x="514" y="893"/>
                  </a:cubicBezTo>
                  <a:lnTo>
                    <a:pt x="620" y="644"/>
                  </a:lnTo>
                  <a:cubicBezTo>
                    <a:pt x="628" y="633"/>
                    <a:pt x="635" y="622"/>
                    <a:pt x="650" y="618"/>
                  </a:cubicBezTo>
                  <a:lnTo>
                    <a:pt x="902" y="508"/>
                  </a:lnTo>
                  <a:cubicBezTo>
                    <a:pt x="943" y="490"/>
                    <a:pt x="943" y="435"/>
                    <a:pt x="902" y="417"/>
                  </a:cubicBezTo>
                  <a:lnTo>
                    <a:pt x="653" y="310"/>
                  </a:lnTo>
                  <a:cubicBezTo>
                    <a:pt x="642" y="307"/>
                    <a:pt x="631" y="295"/>
                    <a:pt x="628" y="285"/>
                  </a:cubicBezTo>
                  <a:lnTo>
                    <a:pt x="518" y="28"/>
                  </a:lnTo>
                  <a:cubicBezTo>
                    <a:pt x="510" y="9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8076213" y="44800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6"/>
          <p:cNvGrpSpPr/>
          <p:nvPr/>
        </p:nvGrpSpPr>
        <p:grpSpPr>
          <a:xfrm>
            <a:off x="-335596" y="4415225"/>
            <a:ext cx="1403579" cy="1045666"/>
            <a:chOff x="6710104" y="4744850"/>
            <a:chExt cx="1403579" cy="1045666"/>
          </a:xfrm>
        </p:grpSpPr>
        <p:sp>
          <p:nvSpPr>
            <p:cNvPr id="236" name="Google Shape;236;p6"/>
            <p:cNvSpPr/>
            <p:nvPr/>
          </p:nvSpPr>
          <p:spPr>
            <a:xfrm>
              <a:off x="6858107" y="4744850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7359465" y="5072547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7548720" y="5347423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7253921" y="5656607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7029955" y="5282125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7653157" y="4866190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7774195" y="5202540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6957715" y="5178292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7335922" y="5204150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7135801" y="5436667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636455" y="5583361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7360974" y="5626524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7116282" y="48853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6710104" y="5132614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6"/>
          <p:cNvGrpSpPr/>
          <p:nvPr/>
        </p:nvGrpSpPr>
        <p:grpSpPr>
          <a:xfrm rot="10378963">
            <a:off x="8182231" y="549512"/>
            <a:ext cx="983696" cy="732700"/>
            <a:chOff x="-520813" y="853947"/>
            <a:chExt cx="1754408" cy="1306760"/>
          </a:xfrm>
        </p:grpSpPr>
        <p:sp>
          <p:nvSpPr>
            <p:cNvPr id="251" name="Google Shape;251;p6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8775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body" idx="1"/>
          </p:nvPr>
        </p:nvSpPr>
        <p:spPr>
          <a:xfrm>
            <a:off x="726450" y="1495850"/>
            <a:ext cx="40152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7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7"/>
          <p:cNvSpPr/>
          <p:nvPr/>
        </p:nvSpPr>
        <p:spPr>
          <a:xfrm>
            <a:off x="-1322825" y="-7453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65;p7"/>
          <p:cNvGrpSpPr/>
          <p:nvPr/>
        </p:nvGrpSpPr>
        <p:grpSpPr>
          <a:xfrm>
            <a:off x="347082" y="60813"/>
            <a:ext cx="7712251" cy="4792108"/>
            <a:chOff x="347082" y="60813"/>
            <a:chExt cx="7712251" cy="4792108"/>
          </a:xfrm>
        </p:grpSpPr>
        <p:sp>
          <p:nvSpPr>
            <p:cNvPr id="266" name="Google Shape;266;p7"/>
            <p:cNvSpPr/>
            <p:nvPr/>
          </p:nvSpPr>
          <p:spPr>
            <a:xfrm>
              <a:off x="1155211" y="37690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297020" y="1141088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2" y="0"/>
                  </a:moveTo>
                  <a:cubicBezTo>
                    <a:pt x="896" y="0"/>
                    <a:pt x="860" y="20"/>
                    <a:pt x="843" y="61"/>
                  </a:cubicBezTo>
                  <a:lnTo>
                    <a:pt x="635" y="552"/>
                  </a:lnTo>
                  <a:cubicBezTo>
                    <a:pt x="623" y="574"/>
                    <a:pt x="605" y="592"/>
                    <a:pt x="583" y="604"/>
                  </a:cubicBezTo>
                  <a:lnTo>
                    <a:pt x="80" y="816"/>
                  </a:lnTo>
                  <a:cubicBezTo>
                    <a:pt x="0" y="849"/>
                    <a:pt x="0" y="963"/>
                    <a:pt x="80" y="996"/>
                  </a:cubicBezTo>
                  <a:lnTo>
                    <a:pt x="572" y="1205"/>
                  </a:lnTo>
                  <a:cubicBezTo>
                    <a:pt x="594" y="1212"/>
                    <a:pt x="613" y="1230"/>
                    <a:pt x="623" y="1256"/>
                  </a:cubicBezTo>
                  <a:lnTo>
                    <a:pt x="836" y="1755"/>
                  </a:lnTo>
                  <a:cubicBezTo>
                    <a:pt x="853" y="1796"/>
                    <a:pt x="889" y="1816"/>
                    <a:pt x="926" y="1816"/>
                  </a:cubicBezTo>
                  <a:cubicBezTo>
                    <a:pt x="962" y="1816"/>
                    <a:pt x="999" y="1796"/>
                    <a:pt x="1016" y="1755"/>
                  </a:cubicBezTo>
                  <a:lnTo>
                    <a:pt x="1225" y="1264"/>
                  </a:lnTo>
                  <a:cubicBezTo>
                    <a:pt x="1232" y="1242"/>
                    <a:pt x="1251" y="1223"/>
                    <a:pt x="1276" y="1212"/>
                  </a:cubicBezTo>
                  <a:lnTo>
                    <a:pt x="1779" y="1000"/>
                  </a:lnTo>
                  <a:cubicBezTo>
                    <a:pt x="1856" y="966"/>
                    <a:pt x="1856" y="856"/>
                    <a:pt x="1779" y="820"/>
                  </a:cubicBezTo>
                  <a:lnTo>
                    <a:pt x="1287" y="614"/>
                  </a:lnTo>
                  <a:cubicBezTo>
                    <a:pt x="1261" y="604"/>
                    <a:pt x="1243" y="585"/>
                    <a:pt x="1232" y="560"/>
                  </a:cubicBezTo>
                  <a:lnTo>
                    <a:pt x="1019" y="61"/>
                  </a:lnTo>
                  <a:cubicBezTo>
                    <a:pt x="1003" y="20"/>
                    <a:pt x="968" y="0"/>
                    <a:pt x="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7798040" y="32523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76952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7"/>
          <p:cNvSpPr/>
          <p:nvPr/>
        </p:nvSpPr>
        <p:spPr>
          <a:xfrm rot="-5400000">
            <a:off x="-1093105" y="-524054"/>
            <a:ext cx="1915690" cy="1726373"/>
          </a:xfrm>
          <a:custGeom>
            <a:avLst/>
            <a:gdLst/>
            <a:ahLst/>
            <a:cxnLst/>
            <a:rect l="l" t="t" r="r" b="b"/>
            <a:pathLst>
              <a:path w="19910" h="17941" extrusionOk="0">
                <a:moveTo>
                  <a:pt x="9880" y="1"/>
                </a:moveTo>
                <a:cubicBezTo>
                  <a:pt x="8929" y="1"/>
                  <a:pt x="7965" y="153"/>
                  <a:pt x="7023" y="450"/>
                </a:cubicBezTo>
                <a:cubicBezTo>
                  <a:pt x="6339" y="687"/>
                  <a:pt x="5681" y="976"/>
                  <a:pt x="5077" y="1344"/>
                </a:cubicBezTo>
                <a:cubicBezTo>
                  <a:pt x="1658" y="3475"/>
                  <a:pt x="1" y="7762"/>
                  <a:pt x="1342" y="11759"/>
                </a:cubicBezTo>
                <a:lnTo>
                  <a:pt x="1526" y="12364"/>
                </a:lnTo>
                <a:cubicBezTo>
                  <a:pt x="2657" y="15047"/>
                  <a:pt x="4945" y="16967"/>
                  <a:pt x="7654" y="17650"/>
                </a:cubicBezTo>
                <a:cubicBezTo>
                  <a:pt x="8362" y="17841"/>
                  <a:pt x="9099" y="17940"/>
                  <a:pt x="9845" y="17940"/>
                </a:cubicBezTo>
                <a:cubicBezTo>
                  <a:pt x="10540" y="17940"/>
                  <a:pt x="11243" y="17854"/>
                  <a:pt x="11941" y="17677"/>
                </a:cubicBezTo>
                <a:lnTo>
                  <a:pt x="12651" y="17493"/>
                </a:lnTo>
                <a:cubicBezTo>
                  <a:pt x="17332" y="15915"/>
                  <a:pt x="19910" y="10839"/>
                  <a:pt x="18358" y="6157"/>
                </a:cubicBezTo>
                <a:cubicBezTo>
                  <a:pt x="18358" y="6105"/>
                  <a:pt x="18332" y="6105"/>
                  <a:pt x="18332" y="6078"/>
                </a:cubicBezTo>
                <a:cubicBezTo>
                  <a:pt x="17253" y="2922"/>
                  <a:pt x="14623" y="740"/>
                  <a:pt x="11546" y="161"/>
                </a:cubicBezTo>
                <a:cubicBezTo>
                  <a:pt x="11000" y="54"/>
                  <a:pt x="10442" y="1"/>
                  <a:pt x="98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"/>
          <p:cNvSpPr/>
          <p:nvPr/>
        </p:nvSpPr>
        <p:spPr>
          <a:xfrm rot="-5400000">
            <a:off x="-870864" y="-569044"/>
            <a:ext cx="928788" cy="1137957"/>
          </a:xfrm>
          <a:custGeom>
            <a:avLst/>
            <a:gdLst/>
            <a:ahLst/>
            <a:cxnLst/>
            <a:rect l="l" t="t" r="r" b="b"/>
            <a:pathLst>
              <a:path w="9653" h="11826" extrusionOk="0">
                <a:moveTo>
                  <a:pt x="2867" y="1"/>
                </a:moveTo>
                <a:cubicBezTo>
                  <a:pt x="2630" y="211"/>
                  <a:pt x="2473" y="579"/>
                  <a:pt x="2367" y="921"/>
                </a:cubicBezTo>
                <a:cubicBezTo>
                  <a:pt x="2236" y="1263"/>
                  <a:pt x="2157" y="1710"/>
                  <a:pt x="1920" y="2026"/>
                </a:cubicBezTo>
                <a:cubicBezTo>
                  <a:pt x="1499" y="2710"/>
                  <a:pt x="579" y="3025"/>
                  <a:pt x="184" y="3762"/>
                </a:cubicBezTo>
                <a:cubicBezTo>
                  <a:pt x="79" y="3998"/>
                  <a:pt x="0" y="4261"/>
                  <a:pt x="53" y="4524"/>
                </a:cubicBezTo>
                <a:cubicBezTo>
                  <a:pt x="123" y="5082"/>
                  <a:pt x="603" y="5270"/>
                  <a:pt x="1077" y="5270"/>
                </a:cubicBezTo>
                <a:cubicBezTo>
                  <a:pt x="1139" y="5270"/>
                  <a:pt x="1201" y="5267"/>
                  <a:pt x="1263" y="5261"/>
                </a:cubicBezTo>
                <a:cubicBezTo>
                  <a:pt x="1657" y="5208"/>
                  <a:pt x="1973" y="5050"/>
                  <a:pt x="2341" y="4945"/>
                </a:cubicBezTo>
                <a:cubicBezTo>
                  <a:pt x="2668" y="4852"/>
                  <a:pt x="3011" y="4805"/>
                  <a:pt x="3353" y="4805"/>
                </a:cubicBezTo>
                <a:cubicBezTo>
                  <a:pt x="3781" y="4805"/>
                  <a:pt x="4208" y="4878"/>
                  <a:pt x="4603" y="5024"/>
                </a:cubicBezTo>
                <a:cubicBezTo>
                  <a:pt x="5076" y="5156"/>
                  <a:pt x="5103" y="5813"/>
                  <a:pt x="4655" y="5997"/>
                </a:cubicBezTo>
                <a:cubicBezTo>
                  <a:pt x="4419" y="6076"/>
                  <a:pt x="4208" y="6208"/>
                  <a:pt x="4024" y="6339"/>
                </a:cubicBezTo>
                <a:cubicBezTo>
                  <a:pt x="3525" y="6707"/>
                  <a:pt x="3130" y="7365"/>
                  <a:pt x="3288" y="7970"/>
                </a:cubicBezTo>
                <a:cubicBezTo>
                  <a:pt x="3393" y="8364"/>
                  <a:pt x="3682" y="8732"/>
                  <a:pt x="4024" y="9022"/>
                </a:cubicBezTo>
                <a:lnTo>
                  <a:pt x="6102" y="11099"/>
                </a:lnTo>
                <a:cubicBezTo>
                  <a:pt x="6434" y="11453"/>
                  <a:pt x="6821" y="11826"/>
                  <a:pt x="7312" y="11826"/>
                </a:cubicBezTo>
                <a:cubicBezTo>
                  <a:pt x="7404" y="11826"/>
                  <a:pt x="7501" y="11813"/>
                  <a:pt x="7601" y="11783"/>
                </a:cubicBezTo>
                <a:cubicBezTo>
                  <a:pt x="7996" y="11652"/>
                  <a:pt x="8285" y="11336"/>
                  <a:pt x="8390" y="10942"/>
                </a:cubicBezTo>
                <a:cubicBezTo>
                  <a:pt x="8600" y="10232"/>
                  <a:pt x="8337" y="9548"/>
                  <a:pt x="7996" y="8917"/>
                </a:cubicBezTo>
                <a:cubicBezTo>
                  <a:pt x="7706" y="8364"/>
                  <a:pt x="7364" y="7786"/>
                  <a:pt x="7417" y="7128"/>
                </a:cubicBezTo>
                <a:cubicBezTo>
                  <a:pt x="7443" y="6865"/>
                  <a:pt x="7496" y="6602"/>
                  <a:pt x="7680" y="6392"/>
                </a:cubicBezTo>
                <a:cubicBezTo>
                  <a:pt x="7973" y="5995"/>
                  <a:pt x="8368" y="5938"/>
                  <a:pt x="8775" y="5938"/>
                </a:cubicBezTo>
                <a:cubicBezTo>
                  <a:pt x="8942" y="5938"/>
                  <a:pt x="9111" y="5947"/>
                  <a:pt x="9276" y="5947"/>
                </a:cubicBezTo>
                <a:cubicBezTo>
                  <a:pt x="9323" y="5947"/>
                  <a:pt x="9370" y="5947"/>
                  <a:pt x="9416" y="5945"/>
                </a:cubicBezTo>
                <a:cubicBezTo>
                  <a:pt x="9521" y="5945"/>
                  <a:pt x="9574" y="5945"/>
                  <a:pt x="9652" y="5918"/>
                </a:cubicBezTo>
                <a:cubicBezTo>
                  <a:pt x="8548" y="2762"/>
                  <a:pt x="5918" y="579"/>
                  <a:pt x="2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"/>
          <p:cNvSpPr/>
          <p:nvPr/>
        </p:nvSpPr>
        <p:spPr>
          <a:xfrm rot="-5400000">
            <a:off x="-646360" y="-79813"/>
            <a:ext cx="1151531" cy="1597046"/>
          </a:xfrm>
          <a:custGeom>
            <a:avLst/>
            <a:gdLst/>
            <a:ahLst/>
            <a:cxnLst/>
            <a:rect l="l" t="t" r="r" b="b"/>
            <a:pathLst>
              <a:path w="11968" h="16597" extrusionOk="0">
                <a:moveTo>
                  <a:pt x="5051" y="0"/>
                </a:moveTo>
                <a:cubicBezTo>
                  <a:pt x="1632" y="2131"/>
                  <a:pt x="1" y="6418"/>
                  <a:pt x="1316" y="10415"/>
                </a:cubicBezTo>
                <a:lnTo>
                  <a:pt x="1500" y="11020"/>
                </a:lnTo>
                <a:cubicBezTo>
                  <a:pt x="1579" y="11046"/>
                  <a:pt x="1632" y="11046"/>
                  <a:pt x="1710" y="11046"/>
                </a:cubicBezTo>
                <a:cubicBezTo>
                  <a:pt x="1740" y="11048"/>
                  <a:pt x="1769" y="11048"/>
                  <a:pt x="1799" y="11048"/>
                </a:cubicBezTo>
                <a:cubicBezTo>
                  <a:pt x="2451" y="11048"/>
                  <a:pt x="3080" y="10778"/>
                  <a:pt x="3709" y="10652"/>
                </a:cubicBezTo>
                <a:cubicBezTo>
                  <a:pt x="3860" y="10622"/>
                  <a:pt x="4020" y="10606"/>
                  <a:pt x="4181" y="10606"/>
                </a:cubicBezTo>
                <a:cubicBezTo>
                  <a:pt x="4725" y="10606"/>
                  <a:pt x="5281" y="10791"/>
                  <a:pt x="5524" y="11257"/>
                </a:cubicBezTo>
                <a:cubicBezTo>
                  <a:pt x="5734" y="11678"/>
                  <a:pt x="5577" y="12230"/>
                  <a:pt x="5577" y="12730"/>
                </a:cubicBezTo>
                <a:cubicBezTo>
                  <a:pt x="5550" y="14150"/>
                  <a:pt x="6523" y="15333"/>
                  <a:pt x="7628" y="16306"/>
                </a:cubicBezTo>
                <a:cubicBezTo>
                  <a:pt x="8336" y="16497"/>
                  <a:pt x="9073" y="16596"/>
                  <a:pt x="9819" y="16596"/>
                </a:cubicBezTo>
                <a:cubicBezTo>
                  <a:pt x="10514" y="16596"/>
                  <a:pt x="11217" y="16510"/>
                  <a:pt x="11915" y="16333"/>
                </a:cubicBezTo>
                <a:cubicBezTo>
                  <a:pt x="11967" y="15780"/>
                  <a:pt x="11836" y="15254"/>
                  <a:pt x="11626" y="14755"/>
                </a:cubicBezTo>
                <a:cubicBezTo>
                  <a:pt x="11336" y="13676"/>
                  <a:pt x="11073" y="12624"/>
                  <a:pt x="10810" y="11546"/>
                </a:cubicBezTo>
                <a:cubicBezTo>
                  <a:pt x="10574" y="10599"/>
                  <a:pt x="10179" y="9495"/>
                  <a:pt x="9232" y="9284"/>
                </a:cubicBezTo>
                <a:cubicBezTo>
                  <a:pt x="9095" y="9245"/>
                  <a:pt x="8959" y="9230"/>
                  <a:pt x="8822" y="9230"/>
                </a:cubicBezTo>
                <a:cubicBezTo>
                  <a:pt x="8297" y="9230"/>
                  <a:pt x="7769" y="9458"/>
                  <a:pt x="7230" y="9458"/>
                </a:cubicBezTo>
                <a:cubicBezTo>
                  <a:pt x="7153" y="9458"/>
                  <a:pt x="7075" y="9453"/>
                  <a:pt x="6997" y="9442"/>
                </a:cubicBezTo>
                <a:cubicBezTo>
                  <a:pt x="6471" y="9363"/>
                  <a:pt x="5971" y="8916"/>
                  <a:pt x="5813" y="8390"/>
                </a:cubicBezTo>
                <a:cubicBezTo>
                  <a:pt x="5655" y="7838"/>
                  <a:pt x="5840" y="7207"/>
                  <a:pt x="6260" y="6838"/>
                </a:cubicBezTo>
                <a:cubicBezTo>
                  <a:pt x="6523" y="6602"/>
                  <a:pt x="6865" y="6470"/>
                  <a:pt x="7128" y="6260"/>
                </a:cubicBezTo>
                <a:cubicBezTo>
                  <a:pt x="7391" y="6023"/>
                  <a:pt x="7549" y="5602"/>
                  <a:pt x="7365" y="5339"/>
                </a:cubicBezTo>
                <a:cubicBezTo>
                  <a:pt x="7232" y="5145"/>
                  <a:pt x="7007" y="5106"/>
                  <a:pt x="6757" y="5106"/>
                </a:cubicBezTo>
                <a:cubicBezTo>
                  <a:pt x="6590" y="5106"/>
                  <a:pt x="6411" y="5123"/>
                  <a:pt x="6241" y="5123"/>
                </a:cubicBezTo>
                <a:cubicBezTo>
                  <a:pt x="6014" y="5123"/>
                  <a:pt x="5802" y="5092"/>
                  <a:pt x="5655" y="4945"/>
                </a:cubicBezTo>
                <a:cubicBezTo>
                  <a:pt x="5445" y="4734"/>
                  <a:pt x="5445" y="4366"/>
                  <a:pt x="5550" y="4103"/>
                </a:cubicBezTo>
                <a:cubicBezTo>
                  <a:pt x="5655" y="3840"/>
                  <a:pt x="5840" y="3630"/>
                  <a:pt x="5971" y="3367"/>
                </a:cubicBezTo>
                <a:cubicBezTo>
                  <a:pt x="6497" y="2315"/>
                  <a:pt x="6076" y="1000"/>
                  <a:pt x="5261" y="158"/>
                </a:cubicBezTo>
                <a:cubicBezTo>
                  <a:pt x="5182" y="132"/>
                  <a:pt x="5129" y="79"/>
                  <a:pt x="50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190314" y="4214515"/>
            <a:ext cx="1045802" cy="778960"/>
            <a:chOff x="-520813" y="853947"/>
            <a:chExt cx="1754408" cy="1306760"/>
          </a:xfrm>
        </p:grpSpPr>
        <p:sp>
          <p:nvSpPr>
            <p:cNvPr id="280" name="Google Shape;280;p7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7"/>
          <p:cNvSpPr/>
          <p:nvPr/>
        </p:nvSpPr>
        <p:spPr>
          <a:xfrm>
            <a:off x="8165182" y="4672013"/>
            <a:ext cx="186741" cy="182712"/>
          </a:xfrm>
          <a:custGeom>
            <a:avLst/>
            <a:gdLst/>
            <a:ahLst/>
            <a:cxnLst/>
            <a:rect l="l" t="t" r="r" b="b"/>
            <a:pathLst>
              <a:path w="1856" h="1816" extrusionOk="0">
                <a:moveTo>
                  <a:pt x="932" y="0"/>
                </a:moveTo>
                <a:cubicBezTo>
                  <a:pt x="896" y="0"/>
                  <a:pt x="860" y="20"/>
                  <a:pt x="843" y="61"/>
                </a:cubicBezTo>
                <a:lnTo>
                  <a:pt x="635" y="552"/>
                </a:lnTo>
                <a:cubicBezTo>
                  <a:pt x="623" y="574"/>
                  <a:pt x="605" y="592"/>
                  <a:pt x="583" y="604"/>
                </a:cubicBezTo>
                <a:lnTo>
                  <a:pt x="80" y="816"/>
                </a:lnTo>
                <a:cubicBezTo>
                  <a:pt x="0" y="849"/>
                  <a:pt x="0" y="963"/>
                  <a:pt x="80" y="996"/>
                </a:cubicBezTo>
                <a:lnTo>
                  <a:pt x="572" y="1205"/>
                </a:lnTo>
                <a:cubicBezTo>
                  <a:pt x="594" y="1212"/>
                  <a:pt x="613" y="1230"/>
                  <a:pt x="623" y="1256"/>
                </a:cubicBezTo>
                <a:lnTo>
                  <a:pt x="836" y="1755"/>
                </a:lnTo>
                <a:cubicBezTo>
                  <a:pt x="853" y="1796"/>
                  <a:pt x="889" y="1816"/>
                  <a:pt x="926" y="1816"/>
                </a:cubicBezTo>
                <a:cubicBezTo>
                  <a:pt x="962" y="1816"/>
                  <a:pt x="999" y="1796"/>
                  <a:pt x="1016" y="1755"/>
                </a:cubicBezTo>
                <a:lnTo>
                  <a:pt x="1225" y="1264"/>
                </a:lnTo>
                <a:cubicBezTo>
                  <a:pt x="1232" y="1242"/>
                  <a:pt x="1251" y="1223"/>
                  <a:pt x="1276" y="1212"/>
                </a:cubicBezTo>
                <a:lnTo>
                  <a:pt x="1779" y="1000"/>
                </a:lnTo>
                <a:cubicBezTo>
                  <a:pt x="1856" y="966"/>
                  <a:pt x="1856" y="856"/>
                  <a:pt x="1779" y="820"/>
                </a:cubicBezTo>
                <a:lnTo>
                  <a:pt x="1287" y="614"/>
                </a:lnTo>
                <a:cubicBezTo>
                  <a:pt x="1261" y="604"/>
                  <a:pt x="1243" y="585"/>
                  <a:pt x="1232" y="560"/>
                </a:cubicBezTo>
                <a:lnTo>
                  <a:pt x="1019" y="61"/>
                </a:lnTo>
                <a:cubicBezTo>
                  <a:pt x="1003" y="20"/>
                  <a:pt x="968" y="0"/>
                  <a:pt x="9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150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"/>
          <p:cNvSpPr/>
          <p:nvPr/>
        </p:nvSpPr>
        <p:spPr>
          <a:xfrm>
            <a:off x="-635550" y="-607005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8"/>
          <p:cNvSpPr txBox="1">
            <a:spLocks noGrp="1"/>
          </p:cNvSpPr>
          <p:nvPr>
            <p:ph type="title"/>
          </p:nvPr>
        </p:nvSpPr>
        <p:spPr>
          <a:xfrm>
            <a:off x="2057400" y="1307100"/>
            <a:ext cx="5029200" cy="25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93" name="Google Shape;293;p8"/>
          <p:cNvGrpSpPr/>
          <p:nvPr/>
        </p:nvGrpSpPr>
        <p:grpSpPr>
          <a:xfrm>
            <a:off x="-1230542" y="60813"/>
            <a:ext cx="10075040" cy="4792108"/>
            <a:chOff x="-1230542" y="60813"/>
            <a:chExt cx="10075040" cy="4792108"/>
          </a:xfrm>
        </p:grpSpPr>
        <p:sp>
          <p:nvSpPr>
            <p:cNvPr id="294" name="Google Shape;294;p8"/>
            <p:cNvSpPr/>
            <p:nvPr/>
          </p:nvSpPr>
          <p:spPr>
            <a:xfrm>
              <a:off x="1155211" y="37690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831637" y="2710161"/>
              <a:ext cx="162996" cy="157358"/>
            </a:xfrm>
            <a:custGeom>
              <a:avLst/>
              <a:gdLst/>
              <a:ahLst/>
              <a:cxnLst/>
              <a:rect l="l" t="t" r="r" b="b"/>
              <a:pathLst>
                <a:path w="1620" h="1564" extrusionOk="0">
                  <a:moveTo>
                    <a:pt x="1243" y="0"/>
                  </a:moveTo>
                  <a:cubicBezTo>
                    <a:pt x="1225" y="0"/>
                    <a:pt x="1206" y="6"/>
                    <a:pt x="1189" y="17"/>
                  </a:cubicBezTo>
                  <a:lnTo>
                    <a:pt x="749" y="322"/>
                  </a:lnTo>
                  <a:cubicBezTo>
                    <a:pt x="734" y="333"/>
                    <a:pt x="715" y="341"/>
                    <a:pt x="694" y="341"/>
                  </a:cubicBezTo>
                  <a:cubicBezTo>
                    <a:pt x="689" y="341"/>
                    <a:pt x="684" y="340"/>
                    <a:pt x="680" y="339"/>
                  </a:cubicBezTo>
                  <a:lnTo>
                    <a:pt x="140" y="251"/>
                  </a:lnTo>
                  <a:cubicBezTo>
                    <a:pt x="135" y="250"/>
                    <a:pt x="129" y="250"/>
                    <a:pt x="124" y="250"/>
                  </a:cubicBezTo>
                  <a:cubicBezTo>
                    <a:pt x="49" y="250"/>
                    <a:pt x="1" y="337"/>
                    <a:pt x="45" y="402"/>
                  </a:cubicBezTo>
                  <a:lnTo>
                    <a:pt x="350" y="842"/>
                  </a:lnTo>
                  <a:cubicBezTo>
                    <a:pt x="365" y="864"/>
                    <a:pt x="372" y="886"/>
                    <a:pt x="368" y="911"/>
                  </a:cubicBezTo>
                  <a:lnTo>
                    <a:pt x="280" y="1451"/>
                  </a:lnTo>
                  <a:cubicBezTo>
                    <a:pt x="269" y="1514"/>
                    <a:pt x="320" y="1563"/>
                    <a:pt x="376" y="1563"/>
                  </a:cubicBezTo>
                  <a:cubicBezTo>
                    <a:pt x="394" y="1563"/>
                    <a:pt x="413" y="1558"/>
                    <a:pt x="431" y="1546"/>
                  </a:cubicBezTo>
                  <a:lnTo>
                    <a:pt x="871" y="1242"/>
                  </a:lnTo>
                  <a:cubicBezTo>
                    <a:pt x="884" y="1231"/>
                    <a:pt x="903" y="1226"/>
                    <a:pt x="922" y="1226"/>
                  </a:cubicBezTo>
                  <a:cubicBezTo>
                    <a:pt x="928" y="1226"/>
                    <a:pt x="934" y="1227"/>
                    <a:pt x="940" y="1227"/>
                  </a:cubicBezTo>
                  <a:lnTo>
                    <a:pt x="1479" y="1312"/>
                  </a:lnTo>
                  <a:cubicBezTo>
                    <a:pt x="1484" y="1313"/>
                    <a:pt x="1490" y="1313"/>
                    <a:pt x="1495" y="1313"/>
                  </a:cubicBezTo>
                  <a:cubicBezTo>
                    <a:pt x="1571" y="1313"/>
                    <a:pt x="1619" y="1226"/>
                    <a:pt x="1575" y="1161"/>
                  </a:cubicBezTo>
                  <a:lnTo>
                    <a:pt x="1270" y="725"/>
                  </a:lnTo>
                  <a:cubicBezTo>
                    <a:pt x="1255" y="703"/>
                    <a:pt x="1248" y="677"/>
                    <a:pt x="1255" y="652"/>
                  </a:cubicBezTo>
                  <a:lnTo>
                    <a:pt x="1340" y="116"/>
                  </a:lnTo>
                  <a:cubicBezTo>
                    <a:pt x="1351" y="50"/>
                    <a:pt x="1299" y="0"/>
                    <a:pt x="1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8657757" y="1307088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2" y="0"/>
                  </a:moveTo>
                  <a:cubicBezTo>
                    <a:pt x="896" y="0"/>
                    <a:pt x="860" y="20"/>
                    <a:pt x="843" y="61"/>
                  </a:cubicBezTo>
                  <a:lnTo>
                    <a:pt x="635" y="552"/>
                  </a:lnTo>
                  <a:cubicBezTo>
                    <a:pt x="623" y="574"/>
                    <a:pt x="605" y="592"/>
                    <a:pt x="583" y="604"/>
                  </a:cubicBezTo>
                  <a:lnTo>
                    <a:pt x="80" y="816"/>
                  </a:lnTo>
                  <a:cubicBezTo>
                    <a:pt x="0" y="849"/>
                    <a:pt x="0" y="963"/>
                    <a:pt x="80" y="996"/>
                  </a:cubicBezTo>
                  <a:lnTo>
                    <a:pt x="572" y="1205"/>
                  </a:lnTo>
                  <a:cubicBezTo>
                    <a:pt x="594" y="1212"/>
                    <a:pt x="613" y="1230"/>
                    <a:pt x="623" y="1256"/>
                  </a:cubicBezTo>
                  <a:lnTo>
                    <a:pt x="836" y="1755"/>
                  </a:lnTo>
                  <a:cubicBezTo>
                    <a:pt x="853" y="1796"/>
                    <a:pt x="889" y="1816"/>
                    <a:pt x="926" y="1816"/>
                  </a:cubicBezTo>
                  <a:cubicBezTo>
                    <a:pt x="962" y="1816"/>
                    <a:pt x="999" y="1796"/>
                    <a:pt x="1016" y="1755"/>
                  </a:cubicBezTo>
                  <a:lnTo>
                    <a:pt x="1225" y="1264"/>
                  </a:lnTo>
                  <a:cubicBezTo>
                    <a:pt x="1232" y="1242"/>
                    <a:pt x="1251" y="1223"/>
                    <a:pt x="1276" y="1212"/>
                  </a:cubicBezTo>
                  <a:lnTo>
                    <a:pt x="1779" y="1000"/>
                  </a:lnTo>
                  <a:cubicBezTo>
                    <a:pt x="1856" y="966"/>
                    <a:pt x="1856" y="856"/>
                    <a:pt x="1779" y="820"/>
                  </a:cubicBezTo>
                  <a:lnTo>
                    <a:pt x="1287" y="614"/>
                  </a:lnTo>
                  <a:cubicBezTo>
                    <a:pt x="1261" y="604"/>
                    <a:pt x="1243" y="585"/>
                    <a:pt x="1232" y="560"/>
                  </a:cubicBezTo>
                  <a:lnTo>
                    <a:pt x="1019" y="61"/>
                  </a:lnTo>
                  <a:cubicBezTo>
                    <a:pt x="1003" y="20"/>
                    <a:pt x="968" y="0"/>
                    <a:pt x="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7798040" y="32523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-1230542" y="2096018"/>
              <a:ext cx="82806" cy="80188"/>
            </a:xfrm>
            <a:custGeom>
              <a:avLst/>
              <a:gdLst/>
              <a:ahLst/>
              <a:cxnLst/>
              <a:rect l="l" t="t" r="r" b="b"/>
              <a:pathLst>
                <a:path w="823" h="797" extrusionOk="0">
                  <a:moveTo>
                    <a:pt x="631" y="1"/>
                  </a:moveTo>
                  <a:cubicBezTo>
                    <a:pt x="622" y="1"/>
                    <a:pt x="613" y="3"/>
                    <a:pt x="604" y="8"/>
                  </a:cubicBezTo>
                  <a:lnTo>
                    <a:pt x="381" y="166"/>
                  </a:lnTo>
                  <a:cubicBezTo>
                    <a:pt x="375" y="171"/>
                    <a:pt x="366" y="175"/>
                    <a:pt x="357" y="175"/>
                  </a:cubicBezTo>
                  <a:cubicBezTo>
                    <a:pt x="354" y="175"/>
                    <a:pt x="350" y="174"/>
                    <a:pt x="347" y="173"/>
                  </a:cubicBezTo>
                  <a:lnTo>
                    <a:pt x="73" y="129"/>
                  </a:lnTo>
                  <a:cubicBezTo>
                    <a:pt x="70" y="128"/>
                    <a:pt x="67" y="128"/>
                    <a:pt x="64" y="128"/>
                  </a:cubicBezTo>
                  <a:cubicBezTo>
                    <a:pt x="25" y="128"/>
                    <a:pt x="0" y="172"/>
                    <a:pt x="25" y="206"/>
                  </a:cubicBezTo>
                  <a:lnTo>
                    <a:pt x="179" y="430"/>
                  </a:lnTo>
                  <a:cubicBezTo>
                    <a:pt x="186" y="441"/>
                    <a:pt x="190" y="452"/>
                    <a:pt x="186" y="467"/>
                  </a:cubicBezTo>
                  <a:lnTo>
                    <a:pt x="142" y="738"/>
                  </a:lnTo>
                  <a:cubicBezTo>
                    <a:pt x="137" y="772"/>
                    <a:pt x="163" y="797"/>
                    <a:pt x="192" y="797"/>
                  </a:cubicBezTo>
                  <a:cubicBezTo>
                    <a:pt x="201" y="797"/>
                    <a:pt x="210" y="794"/>
                    <a:pt x="219" y="789"/>
                  </a:cubicBezTo>
                  <a:lnTo>
                    <a:pt x="443" y="631"/>
                  </a:lnTo>
                  <a:cubicBezTo>
                    <a:pt x="454" y="624"/>
                    <a:pt x="465" y="624"/>
                    <a:pt x="479" y="624"/>
                  </a:cubicBezTo>
                  <a:lnTo>
                    <a:pt x="751" y="668"/>
                  </a:lnTo>
                  <a:cubicBezTo>
                    <a:pt x="754" y="669"/>
                    <a:pt x="757" y="669"/>
                    <a:pt x="760" y="669"/>
                  </a:cubicBezTo>
                  <a:cubicBezTo>
                    <a:pt x="799" y="669"/>
                    <a:pt x="823" y="625"/>
                    <a:pt x="802" y="591"/>
                  </a:cubicBezTo>
                  <a:lnTo>
                    <a:pt x="645" y="367"/>
                  </a:lnTo>
                  <a:cubicBezTo>
                    <a:pt x="637" y="357"/>
                    <a:pt x="637" y="345"/>
                    <a:pt x="637" y="331"/>
                  </a:cubicBezTo>
                  <a:lnTo>
                    <a:pt x="681" y="59"/>
                  </a:lnTo>
                  <a:cubicBezTo>
                    <a:pt x="687" y="26"/>
                    <a:pt x="660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134887" y="578066"/>
              <a:ext cx="94880" cy="92966"/>
            </a:xfrm>
            <a:custGeom>
              <a:avLst/>
              <a:gdLst/>
              <a:ahLst/>
              <a:cxnLst/>
              <a:rect l="l" t="t" r="r" b="b"/>
              <a:pathLst>
                <a:path w="943" h="924" extrusionOk="0">
                  <a:moveTo>
                    <a:pt x="473" y="0"/>
                  </a:moveTo>
                  <a:cubicBezTo>
                    <a:pt x="454" y="0"/>
                    <a:pt x="435" y="9"/>
                    <a:pt x="426" y="28"/>
                  </a:cubicBezTo>
                  <a:lnTo>
                    <a:pt x="319" y="281"/>
                  </a:lnTo>
                  <a:cubicBezTo>
                    <a:pt x="316" y="292"/>
                    <a:pt x="305" y="303"/>
                    <a:pt x="294" y="307"/>
                  </a:cubicBezTo>
                  <a:lnTo>
                    <a:pt x="41" y="413"/>
                  </a:lnTo>
                  <a:cubicBezTo>
                    <a:pt x="0" y="431"/>
                    <a:pt x="0" y="490"/>
                    <a:pt x="41" y="505"/>
                  </a:cubicBezTo>
                  <a:lnTo>
                    <a:pt x="290" y="611"/>
                  </a:lnTo>
                  <a:cubicBezTo>
                    <a:pt x="301" y="618"/>
                    <a:pt x="312" y="625"/>
                    <a:pt x="316" y="637"/>
                  </a:cubicBezTo>
                  <a:lnTo>
                    <a:pt x="426" y="893"/>
                  </a:lnTo>
                  <a:cubicBezTo>
                    <a:pt x="433" y="913"/>
                    <a:pt x="451" y="923"/>
                    <a:pt x="470" y="923"/>
                  </a:cubicBezTo>
                  <a:cubicBezTo>
                    <a:pt x="488" y="923"/>
                    <a:pt x="507" y="913"/>
                    <a:pt x="514" y="893"/>
                  </a:cubicBezTo>
                  <a:lnTo>
                    <a:pt x="620" y="644"/>
                  </a:lnTo>
                  <a:cubicBezTo>
                    <a:pt x="628" y="633"/>
                    <a:pt x="635" y="622"/>
                    <a:pt x="650" y="618"/>
                  </a:cubicBezTo>
                  <a:lnTo>
                    <a:pt x="902" y="508"/>
                  </a:lnTo>
                  <a:cubicBezTo>
                    <a:pt x="943" y="490"/>
                    <a:pt x="943" y="435"/>
                    <a:pt x="902" y="417"/>
                  </a:cubicBezTo>
                  <a:lnTo>
                    <a:pt x="653" y="310"/>
                  </a:lnTo>
                  <a:cubicBezTo>
                    <a:pt x="642" y="307"/>
                    <a:pt x="631" y="295"/>
                    <a:pt x="628" y="285"/>
                  </a:cubicBezTo>
                  <a:lnTo>
                    <a:pt x="518" y="28"/>
                  </a:lnTo>
                  <a:cubicBezTo>
                    <a:pt x="510" y="9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76952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8"/>
          <p:cNvSpPr/>
          <p:nvPr/>
        </p:nvSpPr>
        <p:spPr>
          <a:xfrm>
            <a:off x="8024115" y="3940759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8"/>
          <p:cNvSpPr/>
          <p:nvPr/>
        </p:nvSpPr>
        <p:spPr>
          <a:xfrm>
            <a:off x="1912631" y="-105903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8"/>
          <p:cNvSpPr/>
          <p:nvPr/>
        </p:nvSpPr>
        <p:spPr>
          <a:xfrm>
            <a:off x="2208637" y="119571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8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8"/>
          <p:cNvGrpSpPr/>
          <p:nvPr/>
        </p:nvGrpSpPr>
        <p:grpSpPr>
          <a:xfrm rot="3438837">
            <a:off x="426524" y="948744"/>
            <a:ext cx="871948" cy="649466"/>
            <a:chOff x="-520813" y="853947"/>
            <a:chExt cx="1754408" cy="1306760"/>
          </a:xfrm>
        </p:grpSpPr>
        <p:sp>
          <p:nvSpPr>
            <p:cNvPr id="312" name="Google Shape;312;p8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8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8"/>
          <p:cNvSpPr/>
          <p:nvPr/>
        </p:nvSpPr>
        <p:spPr>
          <a:xfrm>
            <a:off x="859825" y="4674931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8"/>
          <p:cNvGrpSpPr/>
          <p:nvPr/>
        </p:nvGrpSpPr>
        <p:grpSpPr>
          <a:xfrm>
            <a:off x="8583596" y="278232"/>
            <a:ext cx="928475" cy="849170"/>
            <a:chOff x="8267696" y="392032"/>
            <a:chExt cx="928475" cy="849170"/>
          </a:xfrm>
        </p:grpSpPr>
        <p:sp>
          <p:nvSpPr>
            <p:cNvPr id="323" name="Google Shape;323;p8"/>
            <p:cNvSpPr/>
            <p:nvPr/>
          </p:nvSpPr>
          <p:spPr>
            <a:xfrm>
              <a:off x="8267696" y="392032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8731928" y="664291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8818959" y="920654"/>
              <a:ext cx="77876" cy="68416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520438" y="1097431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8431194" y="752932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9013445" y="563276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9030751" y="854853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8397689" y="659059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8690878" y="759371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8483613" y="897110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8838880" y="1125201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8617832" y="1094312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8586139" y="464976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8"/>
          <p:cNvSpPr/>
          <p:nvPr/>
        </p:nvSpPr>
        <p:spPr>
          <a:xfrm>
            <a:off x="713231" y="4037949"/>
            <a:ext cx="1310007" cy="1333619"/>
          </a:xfrm>
          <a:custGeom>
            <a:avLst/>
            <a:gdLst/>
            <a:ahLst/>
            <a:cxnLst/>
            <a:rect l="l" t="t" r="r" b="b"/>
            <a:pathLst>
              <a:path w="13020" h="13255" extrusionOk="0">
                <a:moveTo>
                  <a:pt x="5789" y="1"/>
                </a:moveTo>
                <a:cubicBezTo>
                  <a:pt x="5720" y="1"/>
                  <a:pt x="5652" y="38"/>
                  <a:pt x="5624" y="124"/>
                </a:cubicBezTo>
                <a:lnTo>
                  <a:pt x="5565" y="304"/>
                </a:lnTo>
                <a:cubicBezTo>
                  <a:pt x="5519" y="442"/>
                  <a:pt x="5637" y="539"/>
                  <a:pt x="5751" y="539"/>
                </a:cubicBezTo>
                <a:cubicBezTo>
                  <a:pt x="5821" y="539"/>
                  <a:pt x="5889" y="503"/>
                  <a:pt x="5917" y="417"/>
                </a:cubicBezTo>
                <a:lnTo>
                  <a:pt x="5976" y="238"/>
                </a:lnTo>
                <a:cubicBezTo>
                  <a:pt x="6019" y="98"/>
                  <a:pt x="5902" y="1"/>
                  <a:pt x="5789" y="1"/>
                </a:cubicBezTo>
                <a:close/>
                <a:moveTo>
                  <a:pt x="7111" y="192"/>
                </a:moveTo>
                <a:cubicBezTo>
                  <a:pt x="7083" y="192"/>
                  <a:pt x="7055" y="202"/>
                  <a:pt x="7035" y="224"/>
                </a:cubicBezTo>
                <a:cubicBezTo>
                  <a:pt x="6951" y="307"/>
                  <a:pt x="6910" y="356"/>
                  <a:pt x="6900" y="476"/>
                </a:cubicBezTo>
                <a:cubicBezTo>
                  <a:pt x="6888" y="574"/>
                  <a:pt x="6976" y="639"/>
                  <a:pt x="7062" y="639"/>
                </a:cubicBezTo>
                <a:cubicBezTo>
                  <a:pt x="7111" y="639"/>
                  <a:pt x="7159" y="617"/>
                  <a:pt x="7186" y="568"/>
                </a:cubicBezTo>
                <a:cubicBezTo>
                  <a:pt x="7244" y="461"/>
                  <a:pt x="7240" y="403"/>
                  <a:pt x="7222" y="282"/>
                </a:cubicBezTo>
                <a:cubicBezTo>
                  <a:pt x="7215" y="227"/>
                  <a:pt x="7162" y="192"/>
                  <a:pt x="7111" y="192"/>
                </a:cubicBezTo>
                <a:close/>
                <a:moveTo>
                  <a:pt x="8598" y="236"/>
                </a:moveTo>
                <a:cubicBezTo>
                  <a:pt x="8539" y="236"/>
                  <a:pt x="8481" y="267"/>
                  <a:pt x="8454" y="341"/>
                </a:cubicBezTo>
                <a:lnTo>
                  <a:pt x="8325" y="696"/>
                </a:lnTo>
                <a:cubicBezTo>
                  <a:pt x="8278" y="823"/>
                  <a:pt x="8391" y="914"/>
                  <a:pt x="8497" y="914"/>
                </a:cubicBezTo>
                <a:cubicBezTo>
                  <a:pt x="8563" y="914"/>
                  <a:pt x="8626" y="880"/>
                  <a:pt x="8648" y="799"/>
                </a:cubicBezTo>
                <a:cubicBezTo>
                  <a:pt x="8682" y="678"/>
                  <a:pt x="8718" y="557"/>
                  <a:pt x="8751" y="436"/>
                </a:cubicBezTo>
                <a:cubicBezTo>
                  <a:pt x="8785" y="316"/>
                  <a:pt x="8691" y="236"/>
                  <a:pt x="8598" y="236"/>
                </a:cubicBezTo>
                <a:close/>
                <a:moveTo>
                  <a:pt x="8936" y="1220"/>
                </a:moveTo>
                <a:lnTo>
                  <a:pt x="8936" y="1220"/>
                </a:lnTo>
                <a:cubicBezTo>
                  <a:pt x="8946" y="1221"/>
                  <a:pt x="8953" y="1222"/>
                  <a:pt x="8960" y="1224"/>
                </a:cubicBezTo>
                <a:cubicBezTo>
                  <a:pt x="8952" y="1223"/>
                  <a:pt x="8944" y="1222"/>
                  <a:pt x="8936" y="1220"/>
                </a:cubicBezTo>
                <a:close/>
                <a:moveTo>
                  <a:pt x="9788" y="813"/>
                </a:moveTo>
                <a:cubicBezTo>
                  <a:pt x="9715" y="813"/>
                  <a:pt x="9648" y="854"/>
                  <a:pt x="9628" y="950"/>
                </a:cubicBezTo>
                <a:cubicBezTo>
                  <a:pt x="9609" y="1041"/>
                  <a:pt x="9591" y="1136"/>
                  <a:pt x="9573" y="1228"/>
                </a:cubicBezTo>
                <a:cubicBezTo>
                  <a:pt x="9541" y="1382"/>
                  <a:pt x="9672" y="1486"/>
                  <a:pt x="9789" y="1486"/>
                </a:cubicBezTo>
                <a:cubicBezTo>
                  <a:pt x="9862" y="1486"/>
                  <a:pt x="9930" y="1445"/>
                  <a:pt x="9950" y="1349"/>
                </a:cubicBezTo>
                <a:cubicBezTo>
                  <a:pt x="9969" y="1258"/>
                  <a:pt x="9987" y="1162"/>
                  <a:pt x="10006" y="1070"/>
                </a:cubicBezTo>
                <a:cubicBezTo>
                  <a:pt x="10037" y="919"/>
                  <a:pt x="9905" y="813"/>
                  <a:pt x="9788" y="813"/>
                </a:cubicBezTo>
                <a:close/>
                <a:moveTo>
                  <a:pt x="3653" y="889"/>
                </a:moveTo>
                <a:cubicBezTo>
                  <a:pt x="3578" y="889"/>
                  <a:pt x="3500" y="935"/>
                  <a:pt x="3490" y="1030"/>
                </a:cubicBezTo>
                <a:lnTo>
                  <a:pt x="3453" y="1346"/>
                </a:lnTo>
                <a:cubicBezTo>
                  <a:pt x="3441" y="1451"/>
                  <a:pt x="3520" y="1505"/>
                  <a:pt x="3601" y="1505"/>
                </a:cubicBezTo>
                <a:cubicBezTo>
                  <a:pt x="3676" y="1505"/>
                  <a:pt x="3754" y="1459"/>
                  <a:pt x="3764" y="1363"/>
                </a:cubicBezTo>
                <a:lnTo>
                  <a:pt x="3801" y="1045"/>
                </a:lnTo>
                <a:cubicBezTo>
                  <a:pt x="3812" y="942"/>
                  <a:pt x="3734" y="889"/>
                  <a:pt x="3653" y="889"/>
                </a:cubicBezTo>
                <a:close/>
                <a:moveTo>
                  <a:pt x="7653" y="909"/>
                </a:moveTo>
                <a:cubicBezTo>
                  <a:pt x="7597" y="909"/>
                  <a:pt x="7542" y="938"/>
                  <a:pt x="7508" y="1008"/>
                </a:cubicBezTo>
                <a:lnTo>
                  <a:pt x="7413" y="1206"/>
                </a:lnTo>
                <a:cubicBezTo>
                  <a:pt x="7336" y="1365"/>
                  <a:pt x="7475" y="1518"/>
                  <a:pt x="7603" y="1518"/>
                </a:cubicBezTo>
                <a:cubicBezTo>
                  <a:pt x="7659" y="1518"/>
                  <a:pt x="7713" y="1489"/>
                  <a:pt x="7746" y="1419"/>
                </a:cubicBezTo>
                <a:lnTo>
                  <a:pt x="7846" y="1221"/>
                </a:lnTo>
                <a:cubicBezTo>
                  <a:pt x="7923" y="1063"/>
                  <a:pt x="7783" y="909"/>
                  <a:pt x="7653" y="909"/>
                </a:cubicBezTo>
                <a:close/>
                <a:moveTo>
                  <a:pt x="4593" y="954"/>
                </a:moveTo>
                <a:cubicBezTo>
                  <a:pt x="4495" y="954"/>
                  <a:pt x="4400" y="1015"/>
                  <a:pt x="4402" y="1136"/>
                </a:cubicBezTo>
                <a:cubicBezTo>
                  <a:pt x="4402" y="1261"/>
                  <a:pt x="4362" y="1390"/>
                  <a:pt x="4343" y="1514"/>
                </a:cubicBezTo>
                <a:cubicBezTo>
                  <a:pt x="4323" y="1646"/>
                  <a:pt x="4423" y="1711"/>
                  <a:pt x="4529" y="1711"/>
                </a:cubicBezTo>
                <a:cubicBezTo>
                  <a:pt x="4597" y="1711"/>
                  <a:pt x="4667" y="1685"/>
                  <a:pt x="4710" y="1632"/>
                </a:cubicBezTo>
                <a:cubicBezTo>
                  <a:pt x="4835" y="1473"/>
                  <a:pt x="4835" y="1294"/>
                  <a:pt x="4795" y="1107"/>
                </a:cubicBezTo>
                <a:cubicBezTo>
                  <a:pt x="4772" y="1004"/>
                  <a:pt x="4681" y="954"/>
                  <a:pt x="4593" y="954"/>
                </a:cubicBezTo>
                <a:close/>
                <a:moveTo>
                  <a:pt x="5469" y="1429"/>
                </a:moveTo>
                <a:cubicBezTo>
                  <a:pt x="5405" y="1429"/>
                  <a:pt x="5341" y="1463"/>
                  <a:pt x="5316" y="1544"/>
                </a:cubicBezTo>
                <a:lnTo>
                  <a:pt x="5279" y="1661"/>
                </a:lnTo>
                <a:cubicBezTo>
                  <a:pt x="5236" y="1790"/>
                  <a:pt x="5345" y="1880"/>
                  <a:pt x="5450" y="1880"/>
                </a:cubicBezTo>
                <a:cubicBezTo>
                  <a:pt x="5514" y="1880"/>
                  <a:pt x="5577" y="1847"/>
                  <a:pt x="5602" y="1767"/>
                </a:cubicBezTo>
                <a:lnTo>
                  <a:pt x="5638" y="1646"/>
                </a:lnTo>
                <a:cubicBezTo>
                  <a:pt x="5681" y="1517"/>
                  <a:pt x="5573" y="1429"/>
                  <a:pt x="5469" y="1429"/>
                </a:cubicBezTo>
                <a:close/>
                <a:moveTo>
                  <a:pt x="8875" y="1209"/>
                </a:moveTo>
                <a:cubicBezTo>
                  <a:pt x="8788" y="1209"/>
                  <a:pt x="8705" y="1245"/>
                  <a:pt x="8641" y="1297"/>
                </a:cubicBezTo>
                <a:cubicBezTo>
                  <a:pt x="8516" y="1404"/>
                  <a:pt x="8450" y="1558"/>
                  <a:pt x="8450" y="1715"/>
                </a:cubicBezTo>
                <a:cubicBezTo>
                  <a:pt x="8453" y="1911"/>
                  <a:pt x="8630" y="2081"/>
                  <a:pt x="8811" y="2081"/>
                </a:cubicBezTo>
                <a:cubicBezTo>
                  <a:pt x="8885" y="2081"/>
                  <a:pt x="8959" y="2053"/>
                  <a:pt x="9022" y="1987"/>
                </a:cubicBezTo>
                <a:cubicBezTo>
                  <a:pt x="9140" y="1862"/>
                  <a:pt x="9198" y="1738"/>
                  <a:pt x="9202" y="1561"/>
                </a:cubicBezTo>
                <a:cubicBezTo>
                  <a:pt x="9202" y="1444"/>
                  <a:pt x="9154" y="1324"/>
                  <a:pt x="9048" y="1261"/>
                </a:cubicBezTo>
                <a:cubicBezTo>
                  <a:pt x="9037" y="1258"/>
                  <a:pt x="9034" y="1258"/>
                  <a:pt x="9037" y="1258"/>
                </a:cubicBezTo>
                <a:cubicBezTo>
                  <a:pt x="9010" y="1233"/>
                  <a:pt x="8978" y="1214"/>
                  <a:pt x="8940" y="1214"/>
                </a:cubicBezTo>
                <a:cubicBezTo>
                  <a:pt x="8933" y="1214"/>
                  <a:pt x="8925" y="1215"/>
                  <a:pt x="8918" y="1216"/>
                </a:cubicBezTo>
                <a:lnTo>
                  <a:pt x="8918" y="1216"/>
                </a:lnTo>
                <a:cubicBezTo>
                  <a:pt x="8907" y="1214"/>
                  <a:pt x="8897" y="1211"/>
                  <a:pt x="8887" y="1209"/>
                </a:cubicBezTo>
                <a:cubicBezTo>
                  <a:pt x="8883" y="1209"/>
                  <a:pt x="8879" y="1209"/>
                  <a:pt x="8875" y="1209"/>
                </a:cubicBezTo>
                <a:close/>
                <a:moveTo>
                  <a:pt x="6380" y="1356"/>
                </a:moveTo>
                <a:cubicBezTo>
                  <a:pt x="6325" y="1356"/>
                  <a:pt x="6273" y="1380"/>
                  <a:pt x="6247" y="1434"/>
                </a:cubicBezTo>
                <a:cubicBezTo>
                  <a:pt x="6166" y="1602"/>
                  <a:pt x="6078" y="1742"/>
                  <a:pt x="6086" y="1932"/>
                </a:cubicBezTo>
                <a:cubicBezTo>
                  <a:pt x="6090" y="2043"/>
                  <a:pt x="6171" y="2108"/>
                  <a:pt x="6258" y="2108"/>
                </a:cubicBezTo>
                <a:cubicBezTo>
                  <a:pt x="6308" y="2108"/>
                  <a:pt x="6361" y="2085"/>
                  <a:pt x="6401" y="2035"/>
                </a:cubicBezTo>
                <a:cubicBezTo>
                  <a:pt x="6518" y="1884"/>
                  <a:pt x="6529" y="1715"/>
                  <a:pt x="6562" y="1532"/>
                </a:cubicBezTo>
                <a:cubicBezTo>
                  <a:pt x="6581" y="1429"/>
                  <a:pt x="6477" y="1356"/>
                  <a:pt x="6380" y="1356"/>
                </a:cubicBezTo>
                <a:close/>
                <a:moveTo>
                  <a:pt x="2274" y="1857"/>
                </a:moveTo>
                <a:cubicBezTo>
                  <a:pt x="2237" y="1857"/>
                  <a:pt x="2201" y="1875"/>
                  <a:pt x="2176" y="1918"/>
                </a:cubicBezTo>
                <a:lnTo>
                  <a:pt x="2099" y="2057"/>
                </a:lnTo>
                <a:cubicBezTo>
                  <a:pt x="2043" y="2157"/>
                  <a:pt x="2132" y="2255"/>
                  <a:pt x="2217" y="2255"/>
                </a:cubicBezTo>
                <a:cubicBezTo>
                  <a:pt x="2253" y="2255"/>
                  <a:pt x="2289" y="2237"/>
                  <a:pt x="2312" y="2192"/>
                </a:cubicBezTo>
                <a:lnTo>
                  <a:pt x="2393" y="2053"/>
                </a:lnTo>
                <a:cubicBezTo>
                  <a:pt x="2446" y="1953"/>
                  <a:pt x="2359" y="1857"/>
                  <a:pt x="2274" y="1857"/>
                </a:cubicBezTo>
                <a:close/>
                <a:moveTo>
                  <a:pt x="10028" y="1733"/>
                </a:moveTo>
                <a:cubicBezTo>
                  <a:pt x="10001" y="1733"/>
                  <a:pt x="9974" y="1739"/>
                  <a:pt x="9950" y="1749"/>
                </a:cubicBezTo>
                <a:cubicBezTo>
                  <a:pt x="9741" y="1837"/>
                  <a:pt x="9683" y="1994"/>
                  <a:pt x="9602" y="2192"/>
                </a:cubicBezTo>
                <a:cubicBezTo>
                  <a:pt x="9515" y="2402"/>
                  <a:pt x="9690" y="2547"/>
                  <a:pt x="9869" y="2547"/>
                </a:cubicBezTo>
                <a:cubicBezTo>
                  <a:pt x="9978" y="2547"/>
                  <a:pt x="10088" y="2493"/>
                  <a:pt x="10141" y="2365"/>
                </a:cubicBezTo>
                <a:cubicBezTo>
                  <a:pt x="10226" y="2163"/>
                  <a:pt x="10266" y="2031"/>
                  <a:pt x="10178" y="1822"/>
                </a:cubicBezTo>
                <a:cubicBezTo>
                  <a:pt x="10152" y="1761"/>
                  <a:pt x="10090" y="1733"/>
                  <a:pt x="10028" y="1733"/>
                </a:cubicBezTo>
                <a:close/>
                <a:moveTo>
                  <a:pt x="3159" y="1866"/>
                </a:moveTo>
                <a:cubicBezTo>
                  <a:pt x="3080" y="1866"/>
                  <a:pt x="3004" y="1910"/>
                  <a:pt x="2979" y="2013"/>
                </a:cubicBezTo>
                <a:cubicBezTo>
                  <a:pt x="2939" y="2185"/>
                  <a:pt x="2899" y="2358"/>
                  <a:pt x="2855" y="2530"/>
                </a:cubicBezTo>
                <a:cubicBezTo>
                  <a:pt x="2816" y="2695"/>
                  <a:pt x="2955" y="2809"/>
                  <a:pt x="3082" y="2809"/>
                </a:cubicBezTo>
                <a:cubicBezTo>
                  <a:pt x="3161" y="2809"/>
                  <a:pt x="3236" y="2765"/>
                  <a:pt x="3262" y="2662"/>
                </a:cubicBezTo>
                <a:cubicBezTo>
                  <a:pt x="3302" y="2490"/>
                  <a:pt x="3343" y="2314"/>
                  <a:pt x="3387" y="2141"/>
                </a:cubicBezTo>
                <a:cubicBezTo>
                  <a:pt x="3425" y="1979"/>
                  <a:pt x="3287" y="1866"/>
                  <a:pt x="3159" y="1866"/>
                </a:cubicBezTo>
                <a:close/>
                <a:moveTo>
                  <a:pt x="6591" y="2376"/>
                </a:moveTo>
                <a:cubicBezTo>
                  <a:pt x="6537" y="2376"/>
                  <a:pt x="6485" y="2405"/>
                  <a:pt x="6467" y="2471"/>
                </a:cubicBezTo>
                <a:cubicBezTo>
                  <a:pt x="6438" y="2574"/>
                  <a:pt x="6411" y="2673"/>
                  <a:pt x="6382" y="2776"/>
                </a:cubicBezTo>
                <a:cubicBezTo>
                  <a:pt x="6357" y="2873"/>
                  <a:pt x="6434" y="2938"/>
                  <a:pt x="6510" y="2938"/>
                </a:cubicBezTo>
                <a:cubicBezTo>
                  <a:pt x="6558" y="2938"/>
                  <a:pt x="6605" y="2912"/>
                  <a:pt x="6628" y="2853"/>
                </a:cubicBezTo>
                <a:lnTo>
                  <a:pt x="6734" y="2559"/>
                </a:lnTo>
                <a:cubicBezTo>
                  <a:pt x="6775" y="2452"/>
                  <a:pt x="6681" y="2376"/>
                  <a:pt x="6591" y="2376"/>
                </a:cubicBezTo>
                <a:close/>
                <a:moveTo>
                  <a:pt x="10907" y="2473"/>
                </a:moveTo>
                <a:cubicBezTo>
                  <a:pt x="10850" y="2473"/>
                  <a:pt x="10792" y="2503"/>
                  <a:pt x="10768" y="2567"/>
                </a:cubicBezTo>
                <a:cubicBezTo>
                  <a:pt x="10728" y="2677"/>
                  <a:pt x="10688" y="2783"/>
                  <a:pt x="10647" y="2893"/>
                </a:cubicBezTo>
                <a:cubicBezTo>
                  <a:pt x="10596" y="3033"/>
                  <a:pt x="10714" y="3125"/>
                  <a:pt x="10828" y="3125"/>
                </a:cubicBezTo>
                <a:cubicBezTo>
                  <a:pt x="10912" y="3125"/>
                  <a:pt x="10994" y="3075"/>
                  <a:pt x="11006" y="2959"/>
                </a:cubicBezTo>
                <a:cubicBezTo>
                  <a:pt x="11021" y="2846"/>
                  <a:pt x="11032" y="2732"/>
                  <a:pt x="11043" y="2618"/>
                </a:cubicBezTo>
                <a:cubicBezTo>
                  <a:pt x="11054" y="2524"/>
                  <a:pt x="10981" y="2473"/>
                  <a:pt x="10907" y="2473"/>
                </a:cubicBezTo>
                <a:close/>
                <a:moveTo>
                  <a:pt x="8586" y="2602"/>
                </a:moveTo>
                <a:cubicBezTo>
                  <a:pt x="8499" y="2602"/>
                  <a:pt x="8410" y="2656"/>
                  <a:pt x="8388" y="2780"/>
                </a:cubicBezTo>
                <a:cubicBezTo>
                  <a:pt x="8366" y="2893"/>
                  <a:pt x="8347" y="3007"/>
                  <a:pt x="8325" y="3120"/>
                </a:cubicBezTo>
                <a:cubicBezTo>
                  <a:pt x="8305" y="3239"/>
                  <a:pt x="8410" y="3308"/>
                  <a:pt x="8513" y="3308"/>
                </a:cubicBezTo>
                <a:cubicBezTo>
                  <a:pt x="8589" y="3308"/>
                  <a:pt x="8663" y="3270"/>
                  <a:pt x="8685" y="3186"/>
                </a:cubicBezTo>
                <a:cubicBezTo>
                  <a:pt x="8714" y="3073"/>
                  <a:pt x="8744" y="2963"/>
                  <a:pt x="8773" y="2853"/>
                </a:cubicBezTo>
                <a:cubicBezTo>
                  <a:pt x="8815" y="2696"/>
                  <a:pt x="8701" y="2602"/>
                  <a:pt x="8586" y="2602"/>
                </a:cubicBezTo>
                <a:close/>
                <a:moveTo>
                  <a:pt x="2084" y="2815"/>
                </a:moveTo>
                <a:cubicBezTo>
                  <a:pt x="2022" y="2815"/>
                  <a:pt x="1962" y="2848"/>
                  <a:pt x="1934" y="2930"/>
                </a:cubicBezTo>
                <a:cubicBezTo>
                  <a:pt x="1912" y="3000"/>
                  <a:pt x="1887" y="3069"/>
                  <a:pt x="1865" y="3139"/>
                </a:cubicBezTo>
                <a:cubicBezTo>
                  <a:pt x="1830" y="3240"/>
                  <a:pt x="1918" y="3319"/>
                  <a:pt x="2006" y="3319"/>
                </a:cubicBezTo>
                <a:cubicBezTo>
                  <a:pt x="2049" y="3319"/>
                  <a:pt x="2092" y="3300"/>
                  <a:pt x="2121" y="3256"/>
                </a:cubicBezTo>
                <a:cubicBezTo>
                  <a:pt x="2162" y="3194"/>
                  <a:pt x="2202" y="3135"/>
                  <a:pt x="2242" y="3073"/>
                </a:cubicBezTo>
                <a:cubicBezTo>
                  <a:pt x="2329" y="2938"/>
                  <a:pt x="2204" y="2815"/>
                  <a:pt x="2084" y="2815"/>
                </a:cubicBezTo>
                <a:close/>
                <a:moveTo>
                  <a:pt x="4993" y="2727"/>
                </a:moveTo>
                <a:cubicBezTo>
                  <a:pt x="4928" y="2727"/>
                  <a:pt x="4864" y="2760"/>
                  <a:pt x="4835" y="2838"/>
                </a:cubicBezTo>
                <a:lnTo>
                  <a:pt x="4692" y="3223"/>
                </a:lnTo>
                <a:cubicBezTo>
                  <a:pt x="4649" y="3340"/>
                  <a:pt x="4742" y="3416"/>
                  <a:pt x="4838" y="3416"/>
                </a:cubicBezTo>
                <a:cubicBezTo>
                  <a:pt x="4898" y="3416"/>
                  <a:pt x="4959" y="3386"/>
                  <a:pt x="4989" y="3318"/>
                </a:cubicBezTo>
                <a:cubicBezTo>
                  <a:pt x="5047" y="3194"/>
                  <a:pt x="5103" y="3066"/>
                  <a:pt x="5157" y="2941"/>
                </a:cubicBezTo>
                <a:cubicBezTo>
                  <a:pt x="5212" y="2819"/>
                  <a:pt x="5102" y="2727"/>
                  <a:pt x="4993" y="2727"/>
                </a:cubicBezTo>
                <a:close/>
                <a:moveTo>
                  <a:pt x="11745" y="2899"/>
                </a:moveTo>
                <a:cubicBezTo>
                  <a:pt x="11687" y="2899"/>
                  <a:pt x="11634" y="2931"/>
                  <a:pt x="11619" y="3007"/>
                </a:cubicBezTo>
                <a:lnTo>
                  <a:pt x="11564" y="3286"/>
                </a:lnTo>
                <a:cubicBezTo>
                  <a:pt x="11541" y="3405"/>
                  <a:pt x="11645" y="3489"/>
                  <a:pt x="11737" y="3489"/>
                </a:cubicBezTo>
                <a:cubicBezTo>
                  <a:pt x="11794" y="3489"/>
                  <a:pt x="11847" y="3457"/>
                  <a:pt x="11861" y="3381"/>
                </a:cubicBezTo>
                <a:lnTo>
                  <a:pt x="11916" y="3102"/>
                </a:lnTo>
                <a:cubicBezTo>
                  <a:pt x="11941" y="2982"/>
                  <a:pt x="11837" y="2899"/>
                  <a:pt x="11745" y="2899"/>
                </a:cubicBezTo>
                <a:close/>
                <a:moveTo>
                  <a:pt x="1112" y="3030"/>
                </a:moveTo>
                <a:cubicBezTo>
                  <a:pt x="1075" y="3030"/>
                  <a:pt x="1040" y="3051"/>
                  <a:pt x="1029" y="3098"/>
                </a:cubicBezTo>
                <a:cubicBezTo>
                  <a:pt x="1007" y="3212"/>
                  <a:pt x="981" y="3326"/>
                  <a:pt x="955" y="3440"/>
                </a:cubicBezTo>
                <a:cubicBezTo>
                  <a:pt x="937" y="3514"/>
                  <a:pt x="1003" y="3566"/>
                  <a:pt x="1062" y="3566"/>
                </a:cubicBezTo>
                <a:cubicBezTo>
                  <a:pt x="1098" y="3566"/>
                  <a:pt x="1133" y="3546"/>
                  <a:pt x="1142" y="3498"/>
                </a:cubicBezTo>
                <a:cubicBezTo>
                  <a:pt x="1168" y="3384"/>
                  <a:pt x="1193" y="3274"/>
                  <a:pt x="1219" y="3161"/>
                </a:cubicBezTo>
                <a:cubicBezTo>
                  <a:pt x="1237" y="3083"/>
                  <a:pt x="1172" y="3030"/>
                  <a:pt x="1112" y="3030"/>
                </a:cubicBezTo>
                <a:close/>
                <a:moveTo>
                  <a:pt x="7523" y="2529"/>
                </a:moveTo>
                <a:cubicBezTo>
                  <a:pt x="7472" y="2529"/>
                  <a:pt x="7422" y="2556"/>
                  <a:pt x="7391" y="2622"/>
                </a:cubicBezTo>
                <a:cubicBezTo>
                  <a:pt x="7296" y="2812"/>
                  <a:pt x="7200" y="3007"/>
                  <a:pt x="7105" y="3198"/>
                </a:cubicBezTo>
                <a:cubicBezTo>
                  <a:pt x="6985" y="3437"/>
                  <a:pt x="7186" y="3609"/>
                  <a:pt x="7366" y="3609"/>
                </a:cubicBezTo>
                <a:cubicBezTo>
                  <a:pt x="7468" y="3609"/>
                  <a:pt x="7562" y="3554"/>
                  <a:pt x="7589" y="3425"/>
                </a:cubicBezTo>
                <a:cubicBezTo>
                  <a:pt x="7633" y="3208"/>
                  <a:pt x="7677" y="2992"/>
                  <a:pt x="7721" y="2776"/>
                </a:cubicBezTo>
                <a:cubicBezTo>
                  <a:pt x="7748" y="2651"/>
                  <a:pt x="7631" y="2529"/>
                  <a:pt x="7523" y="2529"/>
                </a:cubicBezTo>
                <a:close/>
                <a:moveTo>
                  <a:pt x="3862" y="3033"/>
                </a:moveTo>
                <a:cubicBezTo>
                  <a:pt x="3787" y="3033"/>
                  <a:pt x="3707" y="3079"/>
                  <a:pt x="3691" y="3172"/>
                </a:cubicBezTo>
                <a:lnTo>
                  <a:pt x="3617" y="3608"/>
                </a:lnTo>
                <a:cubicBezTo>
                  <a:pt x="3600" y="3711"/>
                  <a:pt x="3677" y="3764"/>
                  <a:pt x="3759" y="3764"/>
                </a:cubicBezTo>
                <a:cubicBezTo>
                  <a:pt x="3834" y="3764"/>
                  <a:pt x="3914" y="3719"/>
                  <a:pt x="3930" y="3626"/>
                </a:cubicBezTo>
                <a:lnTo>
                  <a:pt x="4003" y="3190"/>
                </a:lnTo>
                <a:cubicBezTo>
                  <a:pt x="4020" y="3087"/>
                  <a:pt x="3943" y="3033"/>
                  <a:pt x="3862" y="3033"/>
                </a:cubicBezTo>
                <a:close/>
                <a:moveTo>
                  <a:pt x="10105" y="3511"/>
                </a:moveTo>
                <a:cubicBezTo>
                  <a:pt x="10075" y="3511"/>
                  <a:pt x="10045" y="3525"/>
                  <a:pt x="10028" y="3557"/>
                </a:cubicBezTo>
                <a:cubicBezTo>
                  <a:pt x="9991" y="3619"/>
                  <a:pt x="9954" y="3685"/>
                  <a:pt x="9918" y="3748"/>
                </a:cubicBezTo>
                <a:cubicBezTo>
                  <a:pt x="9865" y="3841"/>
                  <a:pt x="9940" y="3918"/>
                  <a:pt x="10017" y="3918"/>
                </a:cubicBezTo>
                <a:cubicBezTo>
                  <a:pt x="10058" y="3918"/>
                  <a:pt x="10100" y="3896"/>
                  <a:pt x="10123" y="3843"/>
                </a:cubicBezTo>
                <a:cubicBezTo>
                  <a:pt x="10148" y="3777"/>
                  <a:pt x="10178" y="3707"/>
                  <a:pt x="10204" y="3641"/>
                </a:cubicBezTo>
                <a:cubicBezTo>
                  <a:pt x="10233" y="3569"/>
                  <a:pt x="10168" y="3511"/>
                  <a:pt x="10105" y="3511"/>
                </a:cubicBezTo>
                <a:close/>
                <a:moveTo>
                  <a:pt x="2972" y="3351"/>
                </a:moveTo>
                <a:cubicBezTo>
                  <a:pt x="2906" y="3351"/>
                  <a:pt x="2839" y="3385"/>
                  <a:pt x="2800" y="3469"/>
                </a:cubicBezTo>
                <a:cubicBezTo>
                  <a:pt x="2749" y="3586"/>
                  <a:pt x="2693" y="3700"/>
                  <a:pt x="2639" y="3814"/>
                </a:cubicBezTo>
                <a:cubicBezTo>
                  <a:pt x="2584" y="3933"/>
                  <a:pt x="2701" y="4033"/>
                  <a:pt x="2812" y="4033"/>
                </a:cubicBezTo>
                <a:cubicBezTo>
                  <a:pt x="2865" y="4033"/>
                  <a:pt x="2916" y="4011"/>
                  <a:pt x="2947" y="3956"/>
                </a:cubicBezTo>
                <a:cubicBezTo>
                  <a:pt x="3009" y="3846"/>
                  <a:pt x="3071" y="3736"/>
                  <a:pt x="3130" y="3626"/>
                </a:cubicBezTo>
                <a:cubicBezTo>
                  <a:pt x="3216" y="3475"/>
                  <a:pt x="3096" y="3351"/>
                  <a:pt x="2972" y="3351"/>
                </a:cubicBezTo>
                <a:close/>
                <a:moveTo>
                  <a:pt x="9117" y="3457"/>
                </a:moveTo>
                <a:cubicBezTo>
                  <a:pt x="9040" y="3457"/>
                  <a:pt x="8969" y="3478"/>
                  <a:pt x="8902" y="3538"/>
                </a:cubicBezTo>
                <a:cubicBezTo>
                  <a:pt x="8773" y="3656"/>
                  <a:pt x="8784" y="3810"/>
                  <a:pt x="8799" y="3968"/>
                </a:cubicBezTo>
                <a:cubicBezTo>
                  <a:pt x="8812" y="4079"/>
                  <a:pt x="8921" y="4143"/>
                  <a:pt x="9028" y="4143"/>
                </a:cubicBezTo>
                <a:cubicBezTo>
                  <a:pt x="9103" y="4143"/>
                  <a:pt x="9177" y="4111"/>
                  <a:pt x="9213" y="4041"/>
                </a:cubicBezTo>
                <a:cubicBezTo>
                  <a:pt x="9264" y="3949"/>
                  <a:pt x="9331" y="3883"/>
                  <a:pt x="9345" y="3777"/>
                </a:cubicBezTo>
                <a:cubicBezTo>
                  <a:pt x="9356" y="3692"/>
                  <a:pt x="9327" y="3634"/>
                  <a:pt x="9305" y="3557"/>
                </a:cubicBezTo>
                <a:cubicBezTo>
                  <a:pt x="9294" y="3520"/>
                  <a:pt x="9268" y="3480"/>
                  <a:pt x="9228" y="3469"/>
                </a:cubicBezTo>
                <a:cubicBezTo>
                  <a:pt x="9189" y="3462"/>
                  <a:pt x="9153" y="3457"/>
                  <a:pt x="9117" y="3457"/>
                </a:cubicBezTo>
                <a:close/>
                <a:moveTo>
                  <a:pt x="5966" y="3526"/>
                </a:moveTo>
                <a:cubicBezTo>
                  <a:pt x="5891" y="3526"/>
                  <a:pt x="5816" y="3567"/>
                  <a:pt x="5778" y="3667"/>
                </a:cubicBezTo>
                <a:cubicBezTo>
                  <a:pt x="5744" y="3755"/>
                  <a:pt x="5707" y="3843"/>
                  <a:pt x="5675" y="3931"/>
                </a:cubicBezTo>
                <a:cubicBezTo>
                  <a:pt x="5620" y="4072"/>
                  <a:pt x="5755" y="4192"/>
                  <a:pt x="5880" y="4192"/>
                </a:cubicBezTo>
                <a:cubicBezTo>
                  <a:pt x="5940" y="4192"/>
                  <a:pt x="5997" y="4165"/>
                  <a:pt x="6030" y="4100"/>
                </a:cubicBezTo>
                <a:cubicBezTo>
                  <a:pt x="6074" y="4015"/>
                  <a:pt x="6115" y="3931"/>
                  <a:pt x="6159" y="3846"/>
                </a:cubicBezTo>
                <a:cubicBezTo>
                  <a:pt x="6249" y="3670"/>
                  <a:pt x="6107" y="3526"/>
                  <a:pt x="5966" y="3526"/>
                </a:cubicBezTo>
                <a:close/>
                <a:moveTo>
                  <a:pt x="11153" y="3425"/>
                </a:moveTo>
                <a:cubicBezTo>
                  <a:pt x="11114" y="3425"/>
                  <a:pt x="11073" y="3441"/>
                  <a:pt x="11036" y="3480"/>
                </a:cubicBezTo>
                <a:cubicBezTo>
                  <a:pt x="10911" y="3616"/>
                  <a:pt x="10776" y="3744"/>
                  <a:pt x="10669" y="3890"/>
                </a:cubicBezTo>
                <a:cubicBezTo>
                  <a:pt x="10541" y="4070"/>
                  <a:pt x="10710" y="4254"/>
                  <a:pt x="10883" y="4254"/>
                </a:cubicBezTo>
                <a:cubicBezTo>
                  <a:pt x="10953" y="4254"/>
                  <a:pt x="11024" y="4224"/>
                  <a:pt x="11076" y="4151"/>
                </a:cubicBezTo>
                <a:cubicBezTo>
                  <a:pt x="11172" y="4015"/>
                  <a:pt x="11241" y="3861"/>
                  <a:pt x="11318" y="3714"/>
                </a:cubicBezTo>
                <a:cubicBezTo>
                  <a:pt x="11384" y="3587"/>
                  <a:pt x="11276" y="3425"/>
                  <a:pt x="11153" y="3425"/>
                </a:cubicBezTo>
                <a:close/>
                <a:moveTo>
                  <a:pt x="2194" y="3667"/>
                </a:moveTo>
                <a:cubicBezTo>
                  <a:pt x="2112" y="3667"/>
                  <a:pt x="2033" y="3709"/>
                  <a:pt x="2004" y="3810"/>
                </a:cubicBezTo>
                <a:cubicBezTo>
                  <a:pt x="1956" y="3968"/>
                  <a:pt x="1912" y="4129"/>
                  <a:pt x="1865" y="4290"/>
                </a:cubicBezTo>
                <a:cubicBezTo>
                  <a:pt x="1822" y="4441"/>
                  <a:pt x="1943" y="4544"/>
                  <a:pt x="2062" y="4544"/>
                </a:cubicBezTo>
                <a:cubicBezTo>
                  <a:pt x="2136" y="4544"/>
                  <a:pt x="2210" y="4504"/>
                  <a:pt x="2242" y="4411"/>
                </a:cubicBezTo>
                <a:cubicBezTo>
                  <a:pt x="2297" y="4254"/>
                  <a:pt x="2352" y="4096"/>
                  <a:pt x="2411" y="3938"/>
                </a:cubicBezTo>
                <a:cubicBezTo>
                  <a:pt x="2466" y="3779"/>
                  <a:pt x="2327" y="3667"/>
                  <a:pt x="2194" y="3667"/>
                </a:cubicBezTo>
                <a:close/>
                <a:moveTo>
                  <a:pt x="12002" y="4034"/>
                </a:moveTo>
                <a:cubicBezTo>
                  <a:pt x="11957" y="4034"/>
                  <a:pt x="11910" y="4054"/>
                  <a:pt x="11872" y="4103"/>
                </a:cubicBezTo>
                <a:cubicBezTo>
                  <a:pt x="11820" y="4169"/>
                  <a:pt x="11766" y="4239"/>
                  <a:pt x="11710" y="4305"/>
                </a:cubicBezTo>
                <a:cubicBezTo>
                  <a:pt x="11607" y="4440"/>
                  <a:pt x="11755" y="4592"/>
                  <a:pt x="11886" y="4592"/>
                </a:cubicBezTo>
                <a:cubicBezTo>
                  <a:pt x="11941" y="4592"/>
                  <a:pt x="11992" y="4566"/>
                  <a:pt x="12022" y="4503"/>
                </a:cubicBezTo>
                <a:cubicBezTo>
                  <a:pt x="12062" y="4426"/>
                  <a:pt x="12099" y="4349"/>
                  <a:pt x="12136" y="4268"/>
                </a:cubicBezTo>
                <a:cubicBezTo>
                  <a:pt x="12197" y="4143"/>
                  <a:pt x="12105" y="4034"/>
                  <a:pt x="12002" y="4034"/>
                </a:cubicBezTo>
                <a:close/>
                <a:moveTo>
                  <a:pt x="723" y="3876"/>
                </a:moveTo>
                <a:cubicBezTo>
                  <a:pt x="662" y="3876"/>
                  <a:pt x="606" y="3907"/>
                  <a:pt x="589" y="3982"/>
                </a:cubicBezTo>
                <a:cubicBezTo>
                  <a:pt x="541" y="4195"/>
                  <a:pt x="493" y="4411"/>
                  <a:pt x="445" y="4628"/>
                </a:cubicBezTo>
                <a:cubicBezTo>
                  <a:pt x="423" y="4725"/>
                  <a:pt x="502" y="4791"/>
                  <a:pt x="577" y="4791"/>
                </a:cubicBezTo>
                <a:cubicBezTo>
                  <a:pt x="624" y="4791"/>
                  <a:pt x="669" y="4765"/>
                  <a:pt x="687" y="4704"/>
                </a:cubicBezTo>
                <a:lnTo>
                  <a:pt x="885" y="4078"/>
                </a:lnTo>
                <a:cubicBezTo>
                  <a:pt x="924" y="3958"/>
                  <a:pt x="819" y="3876"/>
                  <a:pt x="723" y="3876"/>
                </a:cubicBezTo>
                <a:close/>
                <a:moveTo>
                  <a:pt x="7251" y="4100"/>
                </a:moveTo>
                <a:cubicBezTo>
                  <a:pt x="7215" y="4100"/>
                  <a:pt x="7177" y="4114"/>
                  <a:pt x="7142" y="4147"/>
                </a:cubicBezTo>
                <a:cubicBezTo>
                  <a:pt x="6991" y="4290"/>
                  <a:pt x="6910" y="4437"/>
                  <a:pt x="6907" y="4646"/>
                </a:cubicBezTo>
                <a:cubicBezTo>
                  <a:pt x="6903" y="4770"/>
                  <a:pt x="7019" y="4852"/>
                  <a:pt x="7126" y="4852"/>
                </a:cubicBezTo>
                <a:cubicBezTo>
                  <a:pt x="7201" y="4852"/>
                  <a:pt x="7272" y="4811"/>
                  <a:pt x="7291" y="4716"/>
                </a:cubicBezTo>
                <a:cubicBezTo>
                  <a:pt x="7318" y="4602"/>
                  <a:pt x="7343" y="4470"/>
                  <a:pt x="7398" y="4367"/>
                </a:cubicBezTo>
                <a:cubicBezTo>
                  <a:pt x="7465" y="4241"/>
                  <a:pt x="7367" y="4100"/>
                  <a:pt x="7251" y="4100"/>
                </a:cubicBezTo>
                <a:close/>
                <a:moveTo>
                  <a:pt x="5053" y="4158"/>
                </a:moveTo>
                <a:cubicBezTo>
                  <a:pt x="4999" y="4158"/>
                  <a:pt x="4948" y="4186"/>
                  <a:pt x="4930" y="4254"/>
                </a:cubicBezTo>
                <a:cubicBezTo>
                  <a:pt x="4886" y="4426"/>
                  <a:pt x="4839" y="4598"/>
                  <a:pt x="4795" y="4770"/>
                </a:cubicBezTo>
                <a:cubicBezTo>
                  <a:pt x="4765" y="4879"/>
                  <a:pt x="4858" y="4954"/>
                  <a:pt x="4943" y="4954"/>
                </a:cubicBezTo>
                <a:cubicBezTo>
                  <a:pt x="4995" y="4954"/>
                  <a:pt x="5045" y="4925"/>
                  <a:pt x="5062" y="4858"/>
                </a:cubicBezTo>
                <a:cubicBezTo>
                  <a:pt x="5110" y="4686"/>
                  <a:pt x="5154" y="4514"/>
                  <a:pt x="5201" y="4342"/>
                </a:cubicBezTo>
                <a:cubicBezTo>
                  <a:pt x="5231" y="4233"/>
                  <a:pt x="5139" y="4158"/>
                  <a:pt x="5053" y="4158"/>
                </a:cubicBezTo>
                <a:close/>
                <a:moveTo>
                  <a:pt x="8214" y="4228"/>
                </a:moveTo>
                <a:cubicBezTo>
                  <a:pt x="8138" y="4228"/>
                  <a:pt x="8065" y="4268"/>
                  <a:pt x="8039" y="4364"/>
                </a:cubicBezTo>
                <a:cubicBezTo>
                  <a:pt x="8000" y="4503"/>
                  <a:pt x="7959" y="4646"/>
                  <a:pt x="7919" y="4785"/>
                </a:cubicBezTo>
                <a:cubicBezTo>
                  <a:pt x="7878" y="4925"/>
                  <a:pt x="7991" y="5021"/>
                  <a:pt x="8102" y="5021"/>
                </a:cubicBezTo>
                <a:cubicBezTo>
                  <a:pt x="8171" y="5021"/>
                  <a:pt x="8240" y="4984"/>
                  <a:pt x="8271" y="4899"/>
                </a:cubicBezTo>
                <a:cubicBezTo>
                  <a:pt x="8318" y="4760"/>
                  <a:pt x="8366" y="4620"/>
                  <a:pt x="8418" y="4484"/>
                </a:cubicBezTo>
                <a:cubicBezTo>
                  <a:pt x="8470" y="4334"/>
                  <a:pt x="8338" y="4228"/>
                  <a:pt x="8214" y="4228"/>
                </a:cubicBezTo>
                <a:close/>
                <a:moveTo>
                  <a:pt x="12658" y="4927"/>
                </a:moveTo>
                <a:cubicBezTo>
                  <a:pt x="12574" y="4927"/>
                  <a:pt x="12486" y="5012"/>
                  <a:pt x="12536" y="5112"/>
                </a:cubicBezTo>
                <a:cubicBezTo>
                  <a:pt x="12561" y="5159"/>
                  <a:pt x="12601" y="5179"/>
                  <a:pt x="12642" y="5179"/>
                </a:cubicBezTo>
                <a:cubicBezTo>
                  <a:pt x="12728" y="5179"/>
                  <a:pt x="12815" y="5093"/>
                  <a:pt x="12763" y="4994"/>
                </a:cubicBezTo>
                <a:cubicBezTo>
                  <a:pt x="12739" y="4946"/>
                  <a:pt x="12699" y="4927"/>
                  <a:pt x="12658" y="4927"/>
                </a:cubicBezTo>
                <a:close/>
                <a:moveTo>
                  <a:pt x="3331" y="4286"/>
                </a:moveTo>
                <a:cubicBezTo>
                  <a:pt x="3259" y="4286"/>
                  <a:pt x="3190" y="4332"/>
                  <a:pt x="3189" y="4430"/>
                </a:cubicBezTo>
                <a:cubicBezTo>
                  <a:pt x="3189" y="4631"/>
                  <a:pt x="3123" y="4814"/>
                  <a:pt x="3079" y="5012"/>
                </a:cubicBezTo>
                <a:cubicBezTo>
                  <a:pt x="3056" y="5117"/>
                  <a:pt x="3134" y="5193"/>
                  <a:pt x="3217" y="5193"/>
                </a:cubicBezTo>
                <a:cubicBezTo>
                  <a:pt x="3259" y="5193"/>
                  <a:pt x="3302" y="5174"/>
                  <a:pt x="3336" y="5130"/>
                </a:cubicBezTo>
                <a:cubicBezTo>
                  <a:pt x="3482" y="4936"/>
                  <a:pt x="3512" y="4686"/>
                  <a:pt x="3500" y="4444"/>
                </a:cubicBezTo>
                <a:cubicBezTo>
                  <a:pt x="3496" y="4342"/>
                  <a:pt x="3412" y="4286"/>
                  <a:pt x="3331" y="4286"/>
                </a:cubicBezTo>
                <a:close/>
                <a:moveTo>
                  <a:pt x="6283" y="4656"/>
                </a:moveTo>
                <a:cubicBezTo>
                  <a:pt x="6218" y="4656"/>
                  <a:pt x="6155" y="4690"/>
                  <a:pt x="6130" y="4770"/>
                </a:cubicBezTo>
                <a:lnTo>
                  <a:pt x="6034" y="5071"/>
                </a:lnTo>
                <a:cubicBezTo>
                  <a:pt x="5991" y="5198"/>
                  <a:pt x="6100" y="5287"/>
                  <a:pt x="6204" y="5287"/>
                </a:cubicBezTo>
                <a:cubicBezTo>
                  <a:pt x="6269" y="5287"/>
                  <a:pt x="6332" y="5254"/>
                  <a:pt x="6357" y="5174"/>
                </a:cubicBezTo>
                <a:cubicBezTo>
                  <a:pt x="6389" y="5075"/>
                  <a:pt x="6419" y="4976"/>
                  <a:pt x="6452" y="4873"/>
                </a:cubicBezTo>
                <a:cubicBezTo>
                  <a:pt x="6492" y="4744"/>
                  <a:pt x="6386" y="4656"/>
                  <a:pt x="6283" y="4656"/>
                </a:cubicBezTo>
                <a:close/>
                <a:moveTo>
                  <a:pt x="10108" y="4634"/>
                </a:moveTo>
                <a:cubicBezTo>
                  <a:pt x="10015" y="4634"/>
                  <a:pt x="9921" y="4680"/>
                  <a:pt x="9877" y="4789"/>
                </a:cubicBezTo>
                <a:cubicBezTo>
                  <a:pt x="9844" y="4862"/>
                  <a:pt x="9800" y="4924"/>
                  <a:pt x="9745" y="4983"/>
                </a:cubicBezTo>
                <a:cubicBezTo>
                  <a:pt x="9583" y="5156"/>
                  <a:pt x="9742" y="5411"/>
                  <a:pt x="9922" y="5411"/>
                </a:cubicBezTo>
                <a:cubicBezTo>
                  <a:pt x="9974" y="5411"/>
                  <a:pt x="10027" y="5390"/>
                  <a:pt x="10075" y="5339"/>
                </a:cubicBezTo>
                <a:cubicBezTo>
                  <a:pt x="10189" y="5218"/>
                  <a:pt x="10270" y="5090"/>
                  <a:pt x="10336" y="4936"/>
                </a:cubicBezTo>
                <a:cubicBezTo>
                  <a:pt x="10410" y="4758"/>
                  <a:pt x="10261" y="4634"/>
                  <a:pt x="10108" y="4634"/>
                </a:cubicBezTo>
                <a:close/>
                <a:moveTo>
                  <a:pt x="4154" y="4927"/>
                </a:moveTo>
                <a:cubicBezTo>
                  <a:pt x="4089" y="4927"/>
                  <a:pt x="4028" y="4968"/>
                  <a:pt x="4025" y="5056"/>
                </a:cubicBezTo>
                <a:cubicBezTo>
                  <a:pt x="4021" y="5156"/>
                  <a:pt x="4018" y="5254"/>
                  <a:pt x="4018" y="5354"/>
                </a:cubicBezTo>
                <a:cubicBezTo>
                  <a:pt x="4013" y="5460"/>
                  <a:pt x="4099" y="5513"/>
                  <a:pt x="4182" y="5513"/>
                </a:cubicBezTo>
                <a:cubicBezTo>
                  <a:pt x="4259" y="5513"/>
                  <a:pt x="4332" y="5466"/>
                  <a:pt x="4326" y="5372"/>
                </a:cubicBezTo>
                <a:cubicBezTo>
                  <a:pt x="4321" y="5269"/>
                  <a:pt x="4314" y="5170"/>
                  <a:pt x="4311" y="5071"/>
                </a:cubicBezTo>
                <a:cubicBezTo>
                  <a:pt x="4305" y="4978"/>
                  <a:pt x="4227" y="4927"/>
                  <a:pt x="4154" y="4927"/>
                </a:cubicBezTo>
                <a:close/>
                <a:moveTo>
                  <a:pt x="1257" y="4805"/>
                </a:moveTo>
                <a:cubicBezTo>
                  <a:pt x="1181" y="4805"/>
                  <a:pt x="1107" y="4851"/>
                  <a:pt x="1109" y="4946"/>
                </a:cubicBezTo>
                <a:cubicBezTo>
                  <a:pt x="1117" y="5108"/>
                  <a:pt x="1091" y="5258"/>
                  <a:pt x="1036" y="5408"/>
                </a:cubicBezTo>
                <a:cubicBezTo>
                  <a:pt x="997" y="5517"/>
                  <a:pt x="1083" y="5588"/>
                  <a:pt x="1170" y="5588"/>
                </a:cubicBezTo>
                <a:cubicBezTo>
                  <a:pt x="1225" y="5588"/>
                  <a:pt x="1280" y="5560"/>
                  <a:pt x="1307" y="5496"/>
                </a:cubicBezTo>
                <a:cubicBezTo>
                  <a:pt x="1381" y="5328"/>
                  <a:pt x="1417" y="5148"/>
                  <a:pt x="1421" y="4965"/>
                </a:cubicBezTo>
                <a:cubicBezTo>
                  <a:pt x="1425" y="4860"/>
                  <a:pt x="1339" y="4805"/>
                  <a:pt x="1257" y="4805"/>
                </a:cubicBezTo>
                <a:close/>
                <a:moveTo>
                  <a:pt x="7550" y="4881"/>
                </a:moveTo>
                <a:cubicBezTo>
                  <a:pt x="7495" y="4881"/>
                  <a:pt x="7443" y="4907"/>
                  <a:pt x="7413" y="4968"/>
                </a:cubicBezTo>
                <a:lnTo>
                  <a:pt x="7237" y="5335"/>
                </a:lnTo>
                <a:cubicBezTo>
                  <a:pt x="7149" y="5516"/>
                  <a:pt x="7295" y="5659"/>
                  <a:pt x="7434" y="5659"/>
                </a:cubicBezTo>
                <a:cubicBezTo>
                  <a:pt x="7510" y="5659"/>
                  <a:pt x="7584" y="5617"/>
                  <a:pt x="7618" y="5515"/>
                </a:cubicBezTo>
                <a:cubicBezTo>
                  <a:pt x="7662" y="5383"/>
                  <a:pt x="7702" y="5254"/>
                  <a:pt x="7743" y="5126"/>
                </a:cubicBezTo>
                <a:cubicBezTo>
                  <a:pt x="7788" y="4995"/>
                  <a:pt x="7664" y="4881"/>
                  <a:pt x="7550" y="4881"/>
                </a:cubicBezTo>
                <a:close/>
                <a:moveTo>
                  <a:pt x="1951" y="5294"/>
                </a:moveTo>
                <a:cubicBezTo>
                  <a:pt x="1879" y="5294"/>
                  <a:pt x="1811" y="5339"/>
                  <a:pt x="1809" y="5438"/>
                </a:cubicBezTo>
                <a:cubicBezTo>
                  <a:pt x="1806" y="5489"/>
                  <a:pt x="1806" y="5544"/>
                  <a:pt x="1806" y="5596"/>
                </a:cubicBezTo>
                <a:cubicBezTo>
                  <a:pt x="1804" y="5686"/>
                  <a:pt x="1887" y="5745"/>
                  <a:pt x="1963" y="5745"/>
                </a:cubicBezTo>
                <a:cubicBezTo>
                  <a:pt x="2017" y="5745"/>
                  <a:pt x="2068" y="5715"/>
                  <a:pt x="2081" y="5647"/>
                </a:cubicBezTo>
                <a:cubicBezTo>
                  <a:pt x="2092" y="5596"/>
                  <a:pt x="2103" y="5544"/>
                  <a:pt x="2114" y="5493"/>
                </a:cubicBezTo>
                <a:cubicBezTo>
                  <a:pt x="2139" y="5366"/>
                  <a:pt x="2042" y="5294"/>
                  <a:pt x="1951" y="5294"/>
                </a:cubicBezTo>
                <a:close/>
                <a:moveTo>
                  <a:pt x="4981" y="5442"/>
                </a:moveTo>
                <a:cubicBezTo>
                  <a:pt x="4840" y="5442"/>
                  <a:pt x="4696" y="5584"/>
                  <a:pt x="4780" y="5750"/>
                </a:cubicBezTo>
                <a:cubicBezTo>
                  <a:pt x="4820" y="5828"/>
                  <a:pt x="4887" y="5861"/>
                  <a:pt x="4955" y="5861"/>
                </a:cubicBezTo>
                <a:cubicBezTo>
                  <a:pt x="5097" y="5861"/>
                  <a:pt x="5242" y="5719"/>
                  <a:pt x="5157" y="5555"/>
                </a:cubicBezTo>
                <a:cubicBezTo>
                  <a:pt x="5117" y="5475"/>
                  <a:pt x="5049" y="5442"/>
                  <a:pt x="4981" y="5442"/>
                </a:cubicBezTo>
                <a:close/>
                <a:moveTo>
                  <a:pt x="8834" y="5197"/>
                </a:moveTo>
                <a:cubicBezTo>
                  <a:pt x="8741" y="5197"/>
                  <a:pt x="8652" y="5249"/>
                  <a:pt x="8616" y="5372"/>
                </a:cubicBezTo>
                <a:cubicBezTo>
                  <a:pt x="8560" y="5566"/>
                  <a:pt x="8487" y="5750"/>
                  <a:pt x="8523" y="5955"/>
                </a:cubicBezTo>
                <a:cubicBezTo>
                  <a:pt x="8546" y="6074"/>
                  <a:pt x="8638" y="6129"/>
                  <a:pt x="8734" y="6129"/>
                </a:cubicBezTo>
                <a:cubicBezTo>
                  <a:pt x="8810" y="6129"/>
                  <a:pt x="8888" y="6095"/>
                  <a:pt x="8938" y="6032"/>
                </a:cubicBezTo>
                <a:cubicBezTo>
                  <a:pt x="9052" y="5885"/>
                  <a:pt x="9066" y="5702"/>
                  <a:pt x="9103" y="5530"/>
                </a:cubicBezTo>
                <a:cubicBezTo>
                  <a:pt x="9144" y="5334"/>
                  <a:pt x="8984" y="5197"/>
                  <a:pt x="8834" y="5197"/>
                </a:cubicBezTo>
                <a:close/>
                <a:moveTo>
                  <a:pt x="2701" y="5399"/>
                </a:moveTo>
                <a:cubicBezTo>
                  <a:pt x="2599" y="5399"/>
                  <a:pt x="2498" y="5460"/>
                  <a:pt x="2477" y="5603"/>
                </a:cubicBezTo>
                <a:cubicBezTo>
                  <a:pt x="2462" y="5716"/>
                  <a:pt x="2448" y="5830"/>
                  <a:pt x="2429" y="5944"/>
                </a:cubicBezTo>
                <a:cubicBezTo>
                  <a:pt x="2413" y="6074"/>
                  <a:pt x="2520" y="6147"/>
                  <a:pt x="2627" y="6147"/>
                </a:cubicBezTo>
                <a:cubicBezTo>
                  <a:pt x="2708" y="6147"/>
                  <a:pt x="2790" y="6105"/>
                  <a:pt x="2818" y="6014"/>
                </a:cubicBezTo>
                <a:cubicBezTo>
                  <a:pt x="2851" y="5904"/>
                  <a:pt x="2888" y="5794"/>
                  <a:pt x="2921" y="5684"/>
                </a:cubicBezTo>
                <a:cubicBezTo>
                  <a:pt x="2975" y="5509"/>
                  <a:pt x="2838" y="5399"/>
                  <a:pt x="2701" y="5399"/>
                </a:cubicBezTo>
                <a:close/>
                <a:moveTo>
                  <a:pt x="10726" y="5425"/>
                </a:moveTo>
                <a:cubicBezTo>
                  <a:pt x="10668" y="5425"/>
                  <a:pt x="10613" y="5453"/>
                  <a:pt x="10581" y="5522"/>
                </a:cubicBezTo>
                <a:cubicBezTo>
                  <a:pt x="10530" y="5640"/>
                  <a:pt x="10475" y="5753"/>
                  <a:pt x="10420" y="5870"/>
                </a:cubicBezTo>
                <a:cubicBezTo>
                  <a:pt x="10350" y="6015"/>
                  <a:pt x="10472" y="6158"/>
                  <a:pt x="10592" y="6158"/>
                </a:cubicBezTo>
                <a:cubicBezTo>
                  <a:pt x="10644" y="6158"/>
                  <a:pt x="10695" y="6132"/>
                  <a:pt x="10732" y="6068"/>
                </a:cubicBezTo>
                <a:cubicBezTo>
                  <a:pt x="10794" y="5958"/>
                  <a:pt x="10856" y="5845"/>
                  <a:pt x="10918" y="5735"/>
                </a:cubicBezTo>
                <a:cubicBezTo>
                  <a:pt x="11005" y="5576"/>
                  <a:pt x="10859" y="5425"/>
                  <a:pt x="10726" y="5425"/>
                </a:cubicBezTo>
                <a:close/>
                <a:moveTo>
                  <a:pt x="11830" y="5238"/>
                </a:moveTo>
                <a:cubicBezTo>
                  <a:pt x="11761" y="5238"/>
                  <a:pt x="11694" y="5276"/>
                  <a:pt x="11670" y="5364"/>
                </a:cubicBezTo>
                <a:cubicBezTo>
                  <a:pt x="11612" y="5577"/>
                  <a:pt x="11553" y="5786"/>
                  <a:pt x="11490" y="5999"/>
                </a:cubicBezTo>
                <a:cubicBezTo>
                  <a:pt x="11452" y="6139"/>
                  <a:pt x="11571" y="6236"/>
                  <a:pt x="11683" y="6236"/>
                </a:cubicBezTo>
                <a:cubicBezTo>
                  <a:pt x="11752" y="6236"/>
                  <a:pt x="11818" y="6199"/>
                  <a:pt x="11842" y="6112"/>
                </a:cubicBezTo>
                <a:cubicBezTo>
                  <a:pt x="11901" y="5900"/>
                  <a:pt x="11960" y="5687"/>
                  <a:pt x="12018" y="5474"/>
                </a:cubicBezTo>
                <a:cubicBezTo>
                  <a:pt x="12059" y="5335"/>
                  <a:pt x="11941" y="5238"/>
                  <a:pt x="11830" y="5238"/>
                </a:cubicBezTo>
                <a:close/>
                <a:moveTo>
                  <a:pt x="225" y="5445"/>
                </a:moveTo>
                <a:cubicBezTo>
                  <a:pt x="156" y="5445"/>
                  <a:pt x="92" y="5487"/>
                  <a:pt x="97" y="5574"/>
                </a:cubicBezTo>
                <a:cubicBezTo>
                  <a:pt x="112" y="5801"/>
                  <a:pt x="90" y="6021"/>
                  <a:pt x="27" y="6241"/>
                </a:cubicBezTo>
                <a:cubicBezTo>
                  <a:pt x="0" y="6338"/>
                  <a:pt x="79" y="6405"/>
                  <a:pt x="156" y="6405"/>
                </a:cubicBezTo>
                <a:cubicBezTo>
                  <a:pt x="204" y="6405"/>
                  <a:pt x="252" y="6379"/>
                  <a:pt x="273" y="6318"/>
                </a:cubicBezTo>
                <a:cubicBezTo>
                  <a:pt x="350" y="6083"/>
                  <a:pt x="387" y="5838"/>
                  <a:pt x="383" y="5592"/>
                </a:cubicBezTo>
                <a:cubicBezTo>
                  <a:pt x="379" y="5495"/>
                  <a:pt x="299" y="5445"/>
                  <a:pt x="225" y="5445"/>
                </a:cubicBezTo>
                <a:close/>
                <a:moveTo>
                  <a:pt x="12220" y="6031"/>
                </a:moveTo>
                <a:cubicBezTo>
                  <a:pt x="12166" y="6031"/>
                  <a:pt x="12113" y="6060"/>
                  <a:pt x="12092" y="6127"/>
                </a:cubicBezTo>
                <a:lnTo>
                  <a:pt x="11996" y="6424"/>
                </a:lnTo>
                <a:cubicBezTo>
                  <a:pt x="11960" y="6532"/>
                  <a:pt x="12050" y="6606"/>
                  <a:pt x="12137" y="6606"/>
                </a:cubicBezTo>
                <a:cubicBezTo>
                  <a:pt x="12190" y="6606"/>
                  <a:pt x="12243" y="6578"/>
                  <a:pt x="12264" y="6512"/>
                </a:cubicBezTo>
                <a:lnTo>
                  <a:pt x="12363" y="6212"/>
                </a:lnTo>
                <a:cubicBezTo>
                  <a:pt x="12397" y="6105"/>
                  <a:pt x="12307" y="6031"/>
                  <a:pt x="12220" y="6031"/>
                </a:cubicBezTo>
                <a:close/>
                <a:moveTo>
                  <a:pt x="12755" y="6234"/>
                </a:moveTo>
                <a:cubicBezTo>
                  <a:pt x="12675" y="6234"/>
                  <a:pt x="12596" y="6276"/>
                  <a:pt x="12565" y="6376"/>
                </a:cubicBezTo>
                <a:lnTo>
                  <a:pt x="12524" y="6498"/>
                </a:lnTo>
                <a:cubicBezTo>
                  <a:pt x="12472" y="6658"/>
                  <a:pt x="12607" y="6768"/>
                  <a:pt x="12738" y="6768"/>
                </a:cubicBezTo>
                <a:cubicBezTo>
                  <a:pt x="12819" y="6768"/>
                  <a:pt x="12899" y="6726"/>
                  <a:pt x="12932" y="6626"/>
                </a:cubicBezTo>
                <a:lnTo>
                  <a:pt x="12968" y="6505"/>
                </a:lnTo>
                <a:cubicBezTo>
                  <a:pt x="13020" y="6344"/>
                  <a:pt x="12885" y="6234"/>
                  <a:pt x="12755" y="6234"/>
                </a:cubicBezTo>
                <a:close/>
                <a:moveTo>
                  <a:pt x="9855" y="6262"/>
                </a:moveTo>
                <a:cubicBezTo>
                  <a:pt x="9719" y="6262"/>
                  <a:pt x="9581" y="6354"/>
                  <a:pt x="9613" y="6542"/>
                </a:cubicBezTo>
                <a:cubicBezTo>
                  <a:pt x="9617" y="6574"/>
                  <a:pt x="9624" y="6608"/>
                  <a:pt x="9628" y="6637"/>
                </a:cubicBezTo>
                <a:cubicBezTo>
                  <a:pt x="9648" y="6759"/>
                  <a:pt x="9737" y="6814"/>
                  <a:pt x="9832" y="6814"/>
                </a:cubicBezTo>
                <a:cubicBezTo>
                  <a:pt x="9943" y="6814"/>
                  <a:pt x="10061" y="6737"/>
                  <a:pt x="10079" y="6604"/>
                </a:cubicBezTo>
                <a:cubicBezTo>
                  <a:pt x="10082" y="6571"/>
                  <a:pt x="10086" y="6538"/>
                  <a:pt x="10090" y="6505"/>
                </a:cubicBezTo>
                <a:cubicBezTo>
                  <a:pt x="10109" y="6343"/>
                  <a:pt x="9983" y="6262"/>
                  <a:pt x="9855" y="6262"/>
                </a:cubicBezTo>
                <a:close/>
                <a:moveTo>
                  <a:pt x="6874" y="5717"/>
                </a:moveTo>
                <a:cubicBezTo>
                  <a:pt x="6778" y="5717"/>
                  <a:pt x="6691" y="5775"/>
                  <a:pt x="6697" y="5896"/>
                </a:cubicBezTo>
                <a:cubicBezTo>
                  <a:pt x="6712" y="6142"/>
                  <a:pt x="6683" y="6373"/>
                  <a:pt x="6602" y="6604"/>
                </a:cubicBezTo>
                <a:cubicBezTo>
                  <a:pt x="6550" y="6754"/>
                  <a:pt x="6674" y="6857"/>
                  <a:pt x="6797" y="6857"/>
                </a:cubicBezTo>
                <a:cubicBezTo>
                  <a:pt x="6872" y="6857"/>
                  <a:pt x="6948" y="6817"/>
                  <a:pt x="6980" y="6725"/>
                </a:cubicBezTo>
                <a:cubicBezTo>
                  <a:pt x="7071" y="6464"/>
                  <a:pt x="7112" y="6193"/>
                  <a:pt x="7098" y="5918"/>
                </a:cubicBezTo>
                <a:cubicBezTo>
                  <a:pt x="7090" y="5786"/>
                  <a:pt x="6977" y="5717"/>
                  <a:pt x="6874" y="5717"/>
                </a:cubicBezTo>
                <a:close/>
                <a:moveTo>
                  <a:pt x="3074" y="6488"/>
                </a:moveTo>
                <a:cubicBezTo>
                  <a:pt x="3006" y="6488"/>
                  <a:pt x="2937" y="6531"/>
                  <a:pt x="2932" y="6618"/>
                </a:cubicBezTo>
                <a:lnTo>
                  <a:pt x="2913" y="6875"/>
                </a:lnTo>
                <a:cubicBezTo>
                  <a:pt x="2908" y="6971"/>
                  <a:pt x="2981" y="7020"/>
                  <a:pt x="3056" y="7020"/>
                </a:cubicBezTo>
                <a:cubicBezTo>
                  <a:pt x="3124" y="7020"/>
                  <a:pt x="3192" y="6978"/>
                  <a:pt x="3199" y="6890"/>
                </a:cubicBezTo>
                <a:lnTo>
                  <a:pt x="3214" y="6633"/>
                </a:lnTo>
                <a:cubicBezTo>
                  <a:pt x="3222" y="6538"/>
                  <a:pt x="3148" y="6488"/>
                  <a:pt x="3074" y="6488"/>
                </a:cubicBezTo>
                <a:close/>
                <a:moveTo>
                  <a:pt x="3903" y="6403"/>
                </a:moveTo>
                <a:cubicBezTo>
                  <a:pt x="3790" y="6403"/>
                  <a:pt x="3684" y="6473"/>
                  <a:pt x="3688" y="6622"/>
                </a:cubicBezTo>
                <a:cubicBezTo>
                  <a:pt x="3691" y="6762"/>
                  <a:pt x="3691" y="6901"/>
                  <a:pt x="3695" y="7040"/>
                </a:cubicBezTo>
                <a:cubicBezTo>
                  <a:pt x="3697" y="7164"/>
                  <a:pt x="3818" y="7249"/>
                  <a:pt x="3925" y="7249"/>
                </a:cubicBezTo>
                <a:cubicBezTo>
                  <a:pt x="3998" y="7249"/>
                  <a:pt x="4066" y="7209"/>
                  <a:pt x="4084" y="7114"/>
                </a:cubicBezTo>
                <a:cubicBezTo>
                  <a:pt x="4109" y="6978"/>
                  <a:pt x="4131" y="6842"/>
                  <a:pt x="4157" y="6710"/>
                </a:cubicBezTo>
                <a:cubicBezTo>
                  <a:pt x="4193" y="6511"/>
                  <a:pt x="4043" y="6403"/>
                  <a:pt x="3903" y="6403"/>
                </a:cubicBezTo>
                <a:close/>
                <a:moveTo>
                  <a:pt x="1801" y="6647"/>
                </a:moveTo>
                <a:cubicBezTo>
                  <a:pt x="1738" y="6647"/>
                  <a:pt x="1680" y="6682"/>
                  <a:pt x="1663" y="6765"/>
                </a:cubicBezTo>
                <a:lnTo>
                  <a:pt x="1604" y="7044"/>
                </a:lnTo>
                <a:cubicBezTo>
                  <a:pt x="1580" y="7175"/>
                  <a:pt x="1692" y="7265"/>
                  <a:pt x="1793" y="7265"/>
                </a:cubicBezTo>
                <a:cubicBezTo>
                  <a:pt x="1856" y="7265"/>
                  <a:pt x="1914" y="7230"/>
                  <a:pt x="1931" y="7146"/>
                </a:cubicBezTo>
                <a:lnTo>
                  <a:pt x="1985" y="6868"/>
                </a:lnTo>
                <a:cubicBezTo>
                  <a:pt x="2013" y="6737"/>
                  <a:pt x="1901" y="6647"/>
                  <a:pt x="1801" y="6647"/>
                </a:cubicBezTo>
                <a:close/>
                <a:moveTo>
                  <a:pt x="5721" y="6469"/>
                </a:moveTo>
                <a:cubicBezTo>
                  <a:pt x="5594" y="6469"/>
                  <a:pt x="5467" y="6544"/>
                  <a:pt x="5465" y="6703"/>
                </a:cubicBezTo>
                <a:cubicBezTo>
                  <a:pt x="5462" y="6842"/>
                  <a:pt x="5462" y="6982"/>
                  <a:pt x="5458" y="7121"/>
                </a:cubicBezTo>
                <a:cubicBezTo>
                  <a:pt x="5456" y="7274"/>
                  <a:pt x="5566" y="7351"/>
                  <a:pt x="5678" y="7351"/>
                </a:cubicBezTo>
                <a:cubicBezTo>
                  <a:pt x="5784" y="7351"/>
                  <a:pt x="5892" y="7283"/>
                  <a:pt x="5913" y="7146"/>
                </a:cubicBezTo>
                <a:cubicBezTo>
                  <a:pt x="5935" y="7007"/>
                  <a:pt x="5954" y="6868"/>
                  <a:pt x="5976" y="6728"/>
                </a:cubicBezTo>
                <a:cubicBezTo>
                  <a:pt x="6001" y="6560"/>
                  <a:pt x="5861" y="6469"/>
                  <a:pt x="5721" y="6469"/>
                </a:cubicBezTo>
                <a:close/>
                <a:moveTo>
                  <a:pt x="11097" y="6957"/>
                </a:moveTo>
                <a:cubicBezTo>
                  <a:pt x="11044" y="6957"/>
                  <a:pt x="10991" y="6985"/>
                  <a:pt x="10970" y="7051"/>
                </a:cubicBezTo>
                <a:lnTo>
                  <a:pt x="10933" y="7172"/>
                </a:lnTo>
                <a:cubicBezTo>
                  <a:pt x="10897" y="7278"/>
                  <a:pt x="10986" y="7353"/>
                  <a:pt x="11073" y="7353"/>
                </a:cubicBezTo>
                <a:cubicBezTo>
                  <a:pt x="11127" y="7353"/>
                  <a:pt x="11180" y="7324"/>
                  <a:pt x="11201" y="7256"/>
                </a:cubicBezTo>
                <a:lnTo>
                  <a:pt x="11241" y="7139"/>
                </a:lnTo>
                <a:cubicBezTo>
                  <a:pt x="11275" y="7031"/>
                  <a:pt x="11184" y="6957"/>
                  <a:pt x="11097" y="6957"/>
                </a:cubicBezTo>
                <a:close/>
                <a:moveTo>
                  <a:pt x="7539" y="6643"/>
                </a:moveTo>
                <a:cubicBezTo>
                  <a:pt x="7427" y="6643"/>
                  <a:pt x="7319" y="6709"/>
                  <a:pt x="7310" y="6860"/>
                </a:cubicBezTo>
                <a:cubicBezTo>
                  <a:pt x="7303" y="7007"/>
                  <a:pt x="7284" y="7158"/>
                  <a:pt x="7296" y="7304"/>
                </a:cubicBezTo>
                <a:cubicBezTo>
                  <a:pt x="7302" y="7423"/>
                  <a:pt x="7392" y="7494"/>
                  <a:pt x="7484" y="7494"/>
                </a:cubicBezTo>
                <a:cubicBezTo>
                  <a:pt x="7551" y="7494"/>
                  <a:pt x="7619" y="7456"/>
                  <a:pt x="7655" y="7370"/>
                </a:cubicBezTo>
                <a:cubicBezTo>
                  <a:pt x="7709" y="7234"/>
                  <a:pt x="7743" y="7088"/>
                  <a:pt x="7783" y="6948"/>
                </a:cubicBezTo>
                <a:cubicBezTo>
                  <a:pt x="7837" y="6757"/>
                  <a:pt x="7685" y="6643"/>
                  <a:pt x="7539" y="6643"/>
                </a:cubicBezTo>
                <a:close/>
                <a:moveTo>
                  <a:pt x="6587" y="7131"/>
                </a:moveTo>
                <a:cubicBezTo>
                  <a:pt x="6491" y="7131"/>
                  <a:pt x="6393" y="7190"/>
                  <a:pt x="6379" y="7312"/>
                </a:cubicBezTo>
                <a:lnTo>
                  <a:pt x="6360" y="7469"/>
                </a:lnTo>
                <a:cubicBezTo>
                  <a:pt x="6347" y="7603"/>
                  <a:pt x="6448" y="7672"/>
                  <a:pt x="6551" y="7672"/>
                </a:cubicBezTo>
                <a:cubicBezTo>
                  <a:pt x="6647" y="7672"/>
                  <a:pt x="6746" y="7613"/>
                  <a:pt x="6760" y="7491"/>
                </a:cubicBezTo>
                <a:lnTo>
                  <a:pt x="6775" y="7334"/>
                </a:lnTo>
                <a:cubicBezTo>
                  <a:pt x="6790" y="7200"/>
                  <a:pt x="6690" y="7131"/>
                  <a:pt x="6587" y="7131"/>
                </a:cubicBezTo>
                <a:close/>
                <a:moveTo>
                  <a:pt x="4760" y="6794"/>
                </a:moveTo>
                <a:cubicBezTo>
                  <a:pt x="4719" y="6794"/>
                  <a:pt x="4679" y="6817"/>
                  <a:pt x="4663" y="6872"/>
                </a:cubicBezTo>
                <a:lnTo>
                  <a:pt x="4465" y="7498"/>
                </a:lnTo>
                <a:cubicBezTo>
                  <a:pt x="4430" y="7607"/>
                  <a:pt x="4527" y="7682"/>
                  <a:pt x="4614" y="7682"/>
                </a:cubicBezTo>
                <a:cubicBezTo>
                  <a:pt x="4668" y="7682"/>
                  <a:pt x="4718" y="7654"/>
                  <a:pt x="4732" y="7586"/>
                </a:cubicBezTo>
                <a:cubicBezTo>
                  <a:pt x="4783" y="7370"/>
                  <a:pt x="4832" y="7154"/>
                  <a:pt x="4879" y="6941"/>
                </a:cubicBezTo>
                <a:cubicBezTo>
                  <a:pt x="4897" y="6855"/>
                  <a:pt x="4827" y="6794"/>
                  <a:pt x="4760" y="6794"/>
                </a:cubicBezTo>
                <a:close/>
                <a:moveTo>
                  <a:pt x="8911" y="7001"/>
                </a:moveTo>
                <a:cubicBezTo>
                  <a:pt x="8822" y="7001"/>
                  <a:pt x="8730" y="7054"/>
                  <a:pt x="8718" y="7168"/>
                </a:cubicBezTo>
                <a:cubicBezTo>
                  <a:pt x="8704" y="7293"/>
                  <a:pt x="8689" y="7422"/>
                  <a:pt x="8674" y="7546"/>
                </a:cubicBezTo>
                <a:cubicBezTo>
                  <a:pt x="8663" y="7661"/>
                  <a:pt x="8743" y="7718"/>
                  <a:pt x="8829" y="7718"/>
                </a:cubicBezTo>
                <a:cubicBezTo>
                  <a:pt x="8911" y="7718"/>
                  <a:pt x="8997" y="7666"/>
                  <a:pt x="9015" y="7564"/>
                </a:cubicBezTo>
                <a:cubicBezTo>
                  <a:pt x="9037" y="7440"/>
                  <a:pt x="9063" y="7315"/>
                  <a:pt x="9085" y="7187"/>
                </a:cubicBezTo>
                <a:cubicBezTo>
                  <a:pt x="9106" y="7067"/>
                  <a:pt x="9010" y="7001"/>
                  <a:pt x="8911" y="7001"/>
                </a:cubicBezTo>
                <a:close/>
                <a:moveTo>
                  <a:pt x="12217" y="7383"/>
                </a:moveTo>
                <a:cubicBezTo>
                  <a:pt x="12083" y="7383"/>
                  <a:pt x="11946" y="7517"/>
                  <a:pt x="12026" y="7671"/>
                </a:cubicBezTo>
                <a:cubicBezTo>
                  <a:pt x="12064" y="7744"/>
                  <a:pt x="12126" y="7775"/>
                  <a:pt x="12190" y="7775"/>
                </a:cubicBezTo>
                <a:cubicBezTo>
                  <a:pt x="12322" y="7775"/>
                  <a:pt x="12458" y="7641"/>
                  <a:pt x="12382" y="7488"/>
                </a:cubicBezTo>
                <a:cubicBezTo>
                  <a:pt x="12344" y="7414"/>
                  <a:pt x="12280" y="7383"/>
                  <a:pt x="12217" y="7383"/>
                </a:cubicBezTo>
                <a:close/>
                <a:moveTo>
                  <a:pt x="692" y="6726"/>
                </a:moveTo>
                <a:cubicBezTo>
                  <a:pt x="632" y="6726"/>
                  <a:pt x="574" y="6763"/>
                  <a:pt x="570" y="6842"/>
                </a:cubicBezTo>
                <a:cubicBezTo>
                  <a:pt x="555" y="7124"/>
                  <a:pt x="545" y="7410"/>
                  <a:pt x="533" y="7693"/>
                </a:cubicBezTo>
                <a:cubicBezTo>
                  <a:pt x="528" y="7789"/>
                  <a:pt x="604" y="7838"/>
                  <a:pt x="679" y="7838"/>
                </a:cubicBezTo>
                <a:cubicBezTo>
                  <a:pt x="747" y="7838"/>
                  <a:pt x="814" y="7797"/>
                  <a:pt x="816" y="7711"/>
                </a:cubicBezTo>
                <a:cubicBezTo>
                  <a:pt x="819" y="7425"/>
                  <a:pt x="819" y="7139"/>
                  <a:pt x="823" y="6857"/>
                </a:cubicBezTo>
                <a:cubicBezTo>
                  <a:pt x="825" y="6771"/>
                  <a:pt x="758" y="6726"/>
                  <a:pt x="692" y="6726"/>
                </a:cubicBezTo>
                <a:close/>
                <a:moveTo>
                  <a:pt x="9909" y="7396"/>
                </a:moveTo>
                <a:cubicBezTo>
                  <a:pt x="9828" y="7396"/>
                  <a:pt x="9748" y="7439"/>
                  <a:pt x="9716" y="7539"/>
                </a:cubicBezTo>
                <a:lnTo>
                  <a:pt x="9661" y="7718"/>
                </a:lnTo>
                <a:cubicBezTo>
                  <a:pt x="9608" y="7879"/>
                  <a:pt x="9742" y="7991"/>
                  <a:pt x="9872" y="7991"/>
                </a:cubicBezTo>
                <a:cubicBezTo>
                  <a:pt x="9953" y="7991"/>
                  <a:pt x="10032" y="7948"/>
                  <a:pt x="10064" y="7847"/>
                </a:cubicBezTo>
                <a:lnTo>
                  <a:pt x="10123" y="7667"/>
                </a:lnTo>
                <a:cubicBezTo>
                  <a:pt x="10175" y="7507"/>
                  <a:pt x="10040" y="7396"/>
                  <a:pt x="9909" y="7396"/>
                </a:cubicBezTo>
                <a:close/>
                <a:moveTo>
                  <a:pt x="1846" y="7868"/>
                </a:moveTo>
                <a:cubicBezTo>
                  <a:pt x="1752" y="7868"/>
                  <a:pt x="1656" y="7963"/>
                  <a:pt x="1711" y="8074"/>
                </a:cubicBezTo>
                <a:cubicBezTo>
                  <a:pt x="1738" y="8127"/>
                  <a:pt x="1784" y="8149"/>
                  <a:pt x="1829" y="8149"/>
                </a:cubicBezTo>
                <a:cubicBezTo>
                  <a:pt x="1924" y="8149"/>
                  <a:pt x="2021" y="8054"/>
                  <a:pt x="1963" y="7942"/>
                </a:cubicBezTo>
                <a:cubicBezTo>
                  <a:pt x="1936" y="7890"/>
                  <a:pt x="1891" y="7868"/>
                  <a:pt x="1846" y="7868"/>
                </a:cubicBezTo>
                <a:close/>
                <a:moveTo>
                  <a:pt x="2674" y="7631"/>
                </a:moveTo>
                <a:cubicBezTo>
                  <a:pt x="2597" y="7631"/>
                  <a:pt x="2519" y="7676"/>
                  <a:pt x="2514" y="7774"/>
                </a:cubicBezTo>
                <a:cubicBezTo>
                  <a:pt x="2506" y="7931"/>
                  <a:pt x="2495" y="8092"/>
                  <a:pt x="2488" y="8250"/>
                </a:cubicBezTo>
                <a:cubicBezTo>
                  <a:pt x="2484" y="8337"/>
                  <a:pt x="2545" y="8380"/>
                  <a:pt x="2608" y="8380"/>
                </a:cubicBezTo>
                <a:cubicBezTo>
                  <a:pt x="2668" y="8380"/>
                  <a:pt x="2730" y="8341"/>
                  <a:pt x="2745" y="8265"/>
                </a:cubicBezTo>
                <a:cubicBezTo>
                  <a:pt x="2771" y="8107"/>
                  <a:pt x="2800" y="7950"/>
                  <a:pt x="2825" y="7788"/>
                </a:cubicBezTo>
                <a:cubicBezTo>
                  <a:pt x="2843" y="7686"/>
                  <a:pt x="2759" y="7631"/>
                  <a:pt x="2674" y="7631"/>
                </a:cubicBezTo>
                <a:close/>
                <a:moveTo>
                  <a:pt x="5366" y="7868"/>
                </a:moveTo>
                <a:cubicBezTo>
                  <a:pt x="5306" y="7868"/>
                  <a:pt x="5249" y="7904"/>
                  <a:pt x="5245" y="7982"/>
                </a:cubicBezTo>
                <a:cubicBezTo>
                  <a:pt x="5242" y="8148"/>
                  <a:pt x="5209" y="8294"/>
                  <a:pt x="5147" y="8444"/>
                </a:cubicBezTo>
                <a:cubicBezTo>
                  <a:pt x="5101" y="8548"/>
                  <a:pt x="5193" y="8624"/>
                  <a:pt x="5283" y="8624"/>
                </a:cubicBezTo>
                <a:cubicBezTo>
                  <a:pt x="5337" y="8624"/>
                  <a:pt x="5391" y="8597"/>
                  <a:pt x="5414" y="8532"/>
                </a:cubicBezTo>
                <a:cubicBezTo>
                  <a:pt x="5477" y="8356"/>
                  <a:pt x="5506" y="8180"/>
                  <a:pt x="5502" y="7997"/>
                </a:cubicBezTo>
                <a:cubicBezTo>
                  <a:pt x="5500" y="7913"/>
                  <a:pt x="5432" y="7868"/>
                  <a:pt x="5366" y="7868"/>
                </a:cubicBezTo>
                <a:close/>
                <a:moveTo>
                  <a:pt x="3569" y="7635"/>
                </a:moveTo>
                <a:cubicBezTo>
                  <a:pt x="3501" y="7635"/>
                  <a:pt x="3432" y="7676"/>
                  <a:pt x="3424" y="7762"/>
                </a:cubicBezTo>
                <a:lnTo>
                  <a:pt x="3353" y="8500"/>
                </a:lnTo>
                <a:cubicBezTo>
                  <a:pt x="3344" y="8595"/>
                  <a:pt x="3416" y="8645"/>
                  <a:pt x="3489" y="8645"/>
                </a:cubicBezTo>
                <a:cubicBezTo>
                  <a:pt x="3557" y="8645"/>
                  <a:pt x="3627" y="8602"/>
                  <a:pt x="3636" y="8514"/>
                </a:cubicBezTo>
                <a:cubicBezTo>
                  <a:pt x="3658" y="8268"/>
                  <a:pt x="3683" y="8023"/>
                  <a:pt x="3705" y="7777"/>
                </a:cubicBezTo>
                <a:cubicBezTo>
                  <a:pt x="3715" y="7684"/>
                  <a:pt x="3643" y="7635"/>
                  <a:pt x="3569" y="7635"/>
                </a:cubicBezTo>
                <a:close/>
                <a:moveTo>
                  <a:pt x="11223" y="8018"/>
                </a:moveTo>
                <a:cubicBezTo>
                  <a:pt x="11107" y="8018"/>
                  <a:pt x="10983" y="8088"/>
                  <a:pt x="10959" y="8232"/>
                </a:cubicBezTo>
                <a:lnTo>
                  <a:pt x="10918" y="8452"/>
                </a:lnTo>
                <a:cubicBezTo>
                  <a:pt x="10892" y="8610"/>
                  <a:pt x="11010" y="8692"/>
                  <a:pt x="11136" y="8692"/>
                </a:cubicBezTo>
                <a:cubicBezTo>
                  <a:pt x="11253" y="8692"/>
                  <a:pt x="11378" y="8622"/>
                  <a:pt x="11402" y="8478"/>
                </a:cubicBezTo>
                <a:lnTo>
                  <a:pt x="11439" y="8258"/>
                </a:lnTo>
                <a:cubicBezTo>
                  <a:pt x="11466" y="8100"/>
                  <a:pt x="11349" y="8018"/>
                  <a:pt x="11223" y="8018"/>
                </a:cubicBezTo>
                <a:close/>
                <a:moveTo>
                  <a:pt x="8225" y="8069"/>
                </a:moveTo>
                <a:cubicBezTo>
                  <a:pt x="8170" y="8069"/>
                  <a:pt x="8115" y="8103"/>
                  <a:pt x="8110" y="8173"/>
                </a:cubicBezTo>
                <a:cubicBezTo>
                  <a:pt x="8095" y="8312"/>
                  <a:pt x="8083" y="8452"/>
                  <a:pt x="8073" y="8591"/>
                </a:cubicBezTo>
                <a:cubicBezTo>
                  <a:pt x="8065" y="8666"/>
                  <a:pt x="8123" y="8706"/>
                  <a:pt x="8183" y="8706"/>
                </a:cubicBezTo>
                <a:cubicBezTo>
                  <a:pt x="8238" y="8706"/>
                  <a:pt x="8293" y="8672"/>
                  <a:pt x="8300" y="8602"/>
                </a:cubicBezTo>
                <a:cubicBezTo>
                  <a:pt x="8311" y="8463"/>
                  <a:pt x="8322" y="8324"/>
                  <a:pt x="8333" y="8184"/>
                </a:cubicBezTo>
                <a:cubicBezTo>
                  <a:pt x="8341" y="8108"/>
                  <a:pt x="8283" y="8069"/>
                  <a:pt x="8225" y="8069"/>
                </a:cubicBezTo>
                <a:close/>
                <a:moveTo>
                  <a:pt x="12685" y="8048"/>
                </a:moveTo>
                <a:cubicBezTo>
                  <a:pt x="12654" y="8048"/>
                  <a:pt x="12623" y="8065"/>
                  <a:pt x="12609" y="8104"/>
                </a:cubicBezTo>
                <a:cubicBezTo>
                  <a:pt x="12554" y="8265"/>
                  <a:pt x="12499" y="8422"/>
                  <a:pt x="12444" y="8580"/>
                </a:cubicBezTo>
                <a:cubicBezTo>
                  <a:pt x="12419" y="8655"/>
                  <a:pt x="12485" y="8708"/>
                  <a:pt x="12546" y="8708"/>
                </a:cubicBezTo>
                <a:cubicBezTo>
                  <a:pt x="12584" y="8708"/>
                  <a:pt x="12621" y="8689"/>
                  <a:pt x="12634" y="8643"/>
                </a:cubicBezTo>
                <a:cubicBezTo>
                  <a:pt x="12678" y="8481"/>
                  <a:pt x="12726" y="8320"/>
                  <a:pt x="12770" y="8158"/>
                </a:cubicBezTo>
                <a:cubicBezTo>
                  <a:pt x="12788" y="8093"/>
                  <a:pt x="12736" y="8048"/>
                  <a:pt x="12685" y="8048"/>
                </a:cubicBezTo>
                <a:close/>
                <a:moveTo>
                  <a:pt x="4543" y="8010"/>
                </a:moveTo>
                <a:cubicBezTo>
                  <a:pt x="4490" y="8010"/>
                  <a:pt x="4437" y="8043"/>
                  <a:pt x="4431" y="8111"/>
                </a:cubicBezTo>
                <a:cubicBezTo>
                  <a:pt x="4414" y="8294"/>
                  <a:pt x="4365" y="8463"/>
                  <a:pt x="4282" y="8628"/>
                </a:cubicBezTo>
                <a:cubicBezTo>
                  <a:pt x="4227" y="8733"/>
                  <a:pt x="4306" y="8818"/>
                  <a:pt x="4390" y="8818"/>
                </a:cubicBezTo>
                <a:cubicBezTo>
                  <a:pt x="4435" y="8818"/>
                  <a:pt x="4482" y="8793"/>
                  <a:pt x="4509" y="8734"/>
                </a:cubicBezTo>
                <a:cubicBezTo>
                  <a:pt x="4600" y="8540"/>
                  <a:pt x="4648" y="8338"/>
                  <a:pt x="4656" y="8126"/>
                </a:cubicBezTo>
                <a:cubicBezTo>
                  <a:pt x="4659" y="8049"/>
                  <a:pt x="4601" y="8010"/>
                  <a:pt x="4543" y="8010"/>
                </a:cubicBezTo>
                <a:close/>
                <a:moveTo>
                  <a:pt x="6391" y="8565"/>
                </a:moveTo>
                <a:cubicBezTo>
                  <a:pt x="6249" y="8565"/>
                  <a:pt x="6104" y="8707"/>
                  <a:pt x="6188" y="8870"/>
                </a:cubicBezTo>
                <a:cubicBezTo>
                  <a:pt x="6229" y="8950"/>
                  <a:pt x="6296" y="8984"/>
                  <a:pt x="6364" y="8984"/>
                </a:cubicBezTo>
                <a:cubicBezTo>
                  <a:pt x="6506" y="8984"/>
                  <a:pt x="6650" y="8841"/>
                  <a:pt x="6565" y="8676"/>
                </a:cubicBezTo>
                <a:cubicBezTo>
                  <a:pt x="6525" y="8598"/>
                  <a:pt x="6458" y="8565"/>
                  <a:pt x="6391" y="8565"/>
                </a:cubicBezTo>
                <a:close/>
                <a:moveTo>
                  <a:pt x="9111" y="8388"/>
                </a:moveTo>
                <a:cubicBezTo>
                  <a:pt x="9020" y="8388"/>
                  <a:pt x="8931" y="8442"/>
                  <a:pt x="8931" y="8554"/>
                </a:cubicBezTo>
                <a:lnTo>
                  <a:pt x="8931" y="8914"/>
                </a:lnTo>
                <a:cubicBezTo>
                  <a:pt x="8931" y="9029"/>
                  <a:pt x="9018" y="9089"/>
                  <a:pt x="9105" y="9089"/>
                </a:cubicBezTo>
                <a:cubicBezTo>
                  <a:pt x="9184" y="9089"/>
                  <a:pt x="9263" y="9038"/>
                  <a:pt x="9272" y="8932"/>
                </a:cubicBezTo>
                <a:cubicBezTo>
                  <a:pt x="9279" y="8815"/>
                  <a:pt x="9290" y="8694"/>
                  <a:pt x="9301" y="8576"/>
                </a:cubicBezTo>
                <a:cubicBezTo>
                  <a:pt x="9311" y="8452"/>
                  <a:pt x="9210" y="8388"/>
                  <a:pt x="9111" y="8388"/>
                </a:cubicBezTo>
                <a:close/>
                <a:moveTo>
                  <a:pt x="3548" y="8943"/>
                </a:moveTo>
                <a:cubicBezTo>
                  <a:pt x="3454" y="8943"/>
                  <a:pt x="3357" y="9037"/>
                  <a:pt x="3412" y="9149"/>
                </a:cubicBezTo>
                <a:cubicBezTo>
                  <a:pt x="3440" y="9201"/>
                  <a:pt x="3485" y="9223"/>
                  <a:pt x="3530" y="9223"/>
                </a:cubicBezTo>
                <a:cubicBezTo>
                  <a:pt x="3625" y="9223"/>
                  <a:pt x="3722" y="9128"/>
                  <a:pt x="3666" y="9017"/>
                </a:cubicBezTo>
                <a:cubicBezTo>
                  <a:pt x="3638" y="8964"/>
                  <a:pt x="3593" y="8943"/>
                  <a:pt x="3548" y="8943"/>
                </a:cubicBezTo>
                <a:close/>
                <a:moveTo>
                  <a:pt x="913" y="8353"/>
                </a:moveTo>
                <a:cubicBezTo>
                  <a:pt x="852" y="8353"/>
                  <a:pt x="796" y="8390"/>
                  <a:pt x="801" y="8466"/>
                </a:cubicBezTo>
                <a:lnTo>
                  <a:pt x="849" y="9142"/>
                </a:lnTo>
                <a:cubicBezTo>
                  <a:pt x="855" y="9228"/>
                  <a:pt x="928" y="9273"/>
                  <a:pt x="994" y="9273"/>
                </a:cubicBezTo>
                <a:cubicBezTo>
                  <a:pt x="1055" y="9273"/>
                  <a:pt x="1111" y="9235"/>
                  <a:pt x="1105" y="9156"/>
                </a:cubicBezTo>
                <a:lnTo>
                  <a:pt x="1058" y="8481"/>
                </a:lnTo>
                <a:cubicBezTo>
                  <a:pt x="1052" y="8397"/>
                  <a:pt x="979" y="8353"/>
                  <a:pt x="913" y="8353"/>
                </a:cubicBezTo>
                <a:close/>
                <a:moveTo>
                  <a:pt x="12035" y="8900"/>
                </a:moveTo>
                <a:cubicBezTo>
                  <a:pt x="11992" y="8900"/>
                  <a:pt x="11951" y="8923"/>
                  <a:pt x="11934" y="8976"/>
                </a:cubicBezTo>
                <a:lnTo>
                  <a:pt x="11839" y="9277"/>
                </a:lnTo>
                <a:cubicBezTo>
                  <a:pt x="11809" y="9361"/>
                  <a:pt x="11880" y="9419"/>
                  <a:pt x="11950" y="9419"/>
                </a:cubicBezTo>
                <a:cubicBezTo>
                  <a:pt x="11994" y="9419"/>
                  <a:pt x="12037" y="9396"/>
                  <a:pt x="12055" y="9343"/>
                </a:cubicBezTo>
                <a:lnTo>
                  <a:pt x="12150" y="9046"/>
                </a:lnTo>
                <a:cubicBezTo>
                  <a:pt x="12177" y="8960"/>
                  <a:pt x="12105" y="8900"/>
                  <a:pt x="12035" y="8900"/>
                </a:cubicBezTo>
                <a:close/>
                <a:moveTo>
                  <a:pt x="7120" y="8383"/>
                </a:moveTo>
                <a:cubicBezTo>
                  <a:pt x="7026" y="8383"/>
                  <a:pt x="6933" y="8443"/>
                  <a:pt x="6917" y="8576"/>
                </a:cubicBezTo>
                <a:cubicBezTo>
                  <a:pt x="6888" y="8793"/>
                  <a:pt x="6863" y="9013"/>
                  <a:pt x="6834" y="9233"/>
                </a:cubicBezTo>
                <a:cubicBezTo>
                  <a:pt x="6818" y="9352"/>
                  <a:pt x="6926" y="9424"/>
                  <a:pt x="7028" y="9424"/>
                </a:cubicBezTo>
                <a:cubicBezTo>
                  <a:pt x="7103" y="9424"/>
                  <a:pt x="7174" y="9385"/>
                  <a:pt x="7193" y="9299"/>
                </a:cubicBezTo>
                <a:cubicBezTo>
                  <a:pt x="7240" y="9083"/>
                  <a:pt x="7284" y="8866"/>
                  <a:pt x="7332" y="8654"/>
                </a:cubicBezTo>
                <a:cubicBezTo>
                  <a:pt x="7367" y="8484"/>
                  <a:pt x="7242" y="8383"/>
                  <a:pt x="7120" y="8383"/>
                </a:cubicBezTo>
                <a:close/>
                <a:moveTo>
                  <a:pt x="2157" y="8771"/>
                </a:moveTo>
                <a:cubicBezTo>
                  <a:pt x="2074" y="8771"/>
                  <a:pt x="1988" y="8856"/>
                  <a:pt x="2037" y="8954"/>
                </a:cubicBezTo>
                <a:cubicBezTo>
                  <a:pt x="2099" y="9090"/>
                  <a:pt x="2121" y="9230"/>
                  <a:pt x="2088" y="9376"/>
                </a:cubicBezTo>
                <a:cubicBezTo>
                  <a:pt x="2068" y="9474"/>
                  <a:pt x="2153" y="9541"/>
                  <a:pt x="2230" y="9541"/>
                </a:cubicBezTo>
                <a:cubicBezTo>
                  <a:pt x="2277" y="9541"/>
                  <a:pt x="2321" y="9515"/>
                  <a:pt x="2334" y="9453"/>
                </a:cubicBezTo>
                <a:cubicBezTo>
                  <a:pt x="2378" y="9237"/>
                  <a:pt x="2360" y="9039"/>
                  <a:pt x="2261" y="8841"/>
                </a:cubicBezTo>
                <a:cubicBezTo>
                  <a:pt x="2238" y="8791"/>
                  <a:pt x="2198" y="8771"/>
                  <a:pt x="2157" y="8771"/>
                </a:cubicBezTo>
                <a:close/>
                <a:moveTo>
                  <a:pt x="1695" y="8933"/>
                </a:moveTo>
                <a:cubicBezTo>
                  <a:pt x="1620" y="8933"/>
                  <a:pt x="1544" y="8979"/>
                  <a:pt x="1535" y="9075"/>
                </a:cubicBezTo>
                <a:cubicBezTo>
                  <a:pt x="1520" y="9266"/>
                  <a:pt x="1501" y="9457"/>
                  <a:pt x="1483" y="9651"/>
                </a:cubicBezTo>
                <a:cubicBezTo>
                  <a:pt x="1474" y="9754"/>
                  <a:pt x="1554" y="9809"/>
                  <a:pt x="1635" y="9809"/>
                </a:cubicBezTo>
                <a:cubicBezTo>
                  <a:pt x="1710" y="9809"/>
                  <a:pt x="1787" y="9763"/>
                  <a:pt x="1795" y="9666"/>
                </a:cubicBezTo>
                <a:lnTo>
                  <a:pt x="1846" y="9090"/>
                </a:lnTo>
                <a:cubicBezTo>
                  <a:pt x="1856" y="8987"/>
                  <a:pt x="1776" y="8933"/>
                  <a:pt x="1695" y="8933"/>
                </a:cubicBezTo>
                <a:close/>
                <a:moveTo>
                  <a:pt x="9932" y="8970"/>
                </a:moveTo>
                <a:cubicBezTo>
                  <a:pt x="9872" y="8970"/>
                  <a:pt x="9813" y="9008"/>
                  <a:pt x="9807" y="9086"/>
                </a:cubicBezTo>
                <a:cubicBezTo>
                  <a:pt x="9793" y="9292"/>
                  <a:pt x="9774" y="9497"/>
                  <a:pt x="9760" y="9702"/>
                </a:cubicBezTo>
                <a:cubicBezTo>
                  <a:pt x="9752" y="9796"/>
                  <a:pt x="9828" y="9846"/>
                  <a:pt x="9903" y="9846"/>
                </a:cubicBezTo>
                <a:cubicBezTo>
                  <a:pt x="9972" y="9846"/>
                  <a:pt x="10040" y="9805"/>
                  <a:pt x="10042" y="9717"/>
                </a:cubicBezTo>
                <a:cubicBezTo>
                  <a:pt x="10050" y="9512"/>
                  <a:pt x="10057" y="9306"/>
                  <a:pt x="10060" y="9101"/>
                </a:cubicBezTo>
                <a:cubicBezTo>
                  <a:pt x="10064" y="9015"/>
                  <a:pt x="9998" y="8970"/>
                  <a:pt x="9932" y="8970"/>
                </a:cubicBezTo>
                <a:close/>
                <a:moveTo>
                  <a:pt x="5252" y="9082"/>
                </a:moveTo>
                <a:cubicBezTo>
                  <a:pt x="5140" y="9082"/>
                  <a:pt x="5030" y="9151"/>
                  <a:pt x="5030" y="9292"/>
                </a:cubicBezTo>
                <a:cubicBezTo>
                  <a:pt x="5025" y="9409"/>
                  <a:pt x="5025" y="9530"/>
                  <a:pt x="5025" y="9648"/>
                </a:cubicBezTo>
                <a:cubicBezTo>
                  <a:pt x="5025" y="9791"/>
                  <a:pt x="5135" y="9865"/>
                  <a:pt x="5243" y="9865"/>
                </a:cubicBezTo>
                <a:cubicBezTo>
                  <a:pt x="5343" y="9865"/>
                  <a:pt x="5441" y="9803"/>
                  <a:pt x="5451" y="9673"/>
                </a:cubicBezTo>
                <a:cubicBezTo>
                  <a:pt x="5462" y="9552"/>
                  <a:pt x="5473" y="9435"/>
                  <a:pt x="5480" y="9314"/>
                </a:cubicBezTo>
                <a:cubicBezTo>
                  <a:pt x="5493" y="9162"/>
                  <a:pt x="5372" y="9082"/>
                  <a:pt x="5252" y="9082"/>
                </a:cubicBezTo>
                <a:close/>
                <a:moveTo>
                  <a:pt x="4581" y="9111"/>
                </a:moveTo>
                <a:cubicBezTo>
                  <a:pt x="4499" y="9111"/>
                  <a:pt x="4418" y="9173"/>
                  <a:pt x="4439" y="9277"/>
                </a:cubicBezTo>
                <a:cubicBezTo>
                  <a:pt x="4472" y="9442"/>
                  <a:pt x="4465" y="9596"/>
                  <a:pt x="4414" y="9758"/>
                </a:cubicBezTo>
                <a:cubicBezTo>
                  <a:pt x="4375" y="9876"/>
                  <a:pt x="4477" y="9958"/>
                  <a:pt x="4573" y="9958"/>
                </a:cubicBezTo>
                <a:cubicBezTo>
                  <a:pt x="4632" y="9958"/>
                  <a:pt x="4689" y="9927"/>
                  <a:pt x="4710" y="9853"/>
                </a:cubicBezTo>
                <a:cubicBezTo>
                  <a:pt x="4766" y="9644"/>
                  <a:pt x="4773" y="9431"/>
                  <a:pt x="4717" y="9218"/>
                </a:cubicBezTo>
                <a:cubicBezTo>
                  <a:pt x="4699" y="9144"/>
                  <a:pt x="4640" y="9111"/>
                  <a:pt x="4581" y="9111"/>
                </a:cubicBezTo>
                <a:close/>
                <a:moveTo>
                  <a:pt x="2842" y="9078"/>
                </a:moveTo>
                <a:cubicBezTo>
                  <a:pt x="2768" y="9078"/>
                  <a:pt x="2701" y="9124"/>
                  <a:pt x="2708" y="9218"/>
                </a:cubicBezTo>
                <a:cubicBezTo>
                  <a:pt x="2723" y="9402"/>
                  <a:pt x="2712" y="9582"/>
                  <a:pt x="2668" y="9758"/>
                </a:cubicBezTo>
                <a:cubicBezTo>
                  <a:pt x="2638" y="9877"/>
                  <a:pt x="2740" y="9959"/>
                  <a:pt x="2833" y="9959"/>
                </a:cubicBezTo>
                <a:cubicBezTo>
                  <a:pt x="2892" y="9959"/>
                  <a:pt x="2947" y="9927"/>
                  <a:pt x="2965" y="9853"/>
                </a:cubicBezTo>
                <a:cubicBezTo>
                  <a:pt x="3013" y="9651"/>
                  <a:pt x="3035" y="9446"/>
                  <a:pt x="3020" y="9237"/>
                </a:cubicBezTo>
                <a:cubicBezTo>
                  <a:pt x="3012" y="9133"/>
                  <a:pt x="2923" y="9078"/>
                  <a:pt x="2842" y="9078"/>
                </a:cubicBezTo>
                <a:close/>
                <a:moveTo>
                  <a:pt x="6097" y="9281"/>
                </a:moveTo>
                <a:cubicBezTo>
                  <a:pt x="6035" y="9281"/>
                  <a:pt x="5976" y="9316"/>
                  <a:pt x="5954" y="9398"/>
                </a:cubicBezTo>
                <a:cubicBezTo>
                  <a:pt x="5902" y="9589"/>
                  <a:pt x="5847" y="9780"/>
                  <a:pt x="5795" y="9974"/>
                </a:cubicBezTo>
                <a:cubicBezTo>
                  <a:pt x="5758" y="10115"/>
                  <a:pt x="5879" y="10211"/>
                  <a:pt x="5991" y="10211"/>
                </a:cubicBezTo>
                <a:cubicBezTo>
                  <a:pt x="6061" y="10211"/>
                  <a:pt x="6128" y="10173"/>
                  <a:pt x="6147" y="10084"/>
                </a:cubicBezTo>
                <a:lnTo>
                  <a:pt x="6276" y="9501"/>
                </a:lnTo>
                <a:cubicBezTo>
                  <a:pt x="6305" y="9372"/>
                  <a:pt x="6198" y="9281"/>
                  <a:pt x="6097" y="9281"/>
                </a:cubicBezTo>
                <a:close/>
                <a:moveTo>
                  <a:pt x="8010" y="9627"/>
                </a:moveTo>
                <a:cubicBezTo>
                  <a:pt x="7928" y="9627"/>
                  <a:pt x="7841" y="9676"/>
                  <a:pt x="7827" y="9780"/>
                </a:cubicBezTo>
                <a:cubicBezTo>
                  <a:pt x="7794" y="10032"/>
                  <a:pt x="7765" y="10286"/>
                  <a:pt x="7731" y="10535"/>
                </a:cubicBezTo>
                <a:cubicBezTo>
                  <a:pt x="7718" y="10641"/>
                  <a:pt x="7793" y="10694"/>
                  <a:pt x="7873" y="10694"/>
                </a:cubicBezTo>
                <a:cubicBezTo>
                  <a:pt x="7948" y="10694"/>
                  <a:pt x="8028" y="10647"/>
                  <a:pt x="8044" y="10553"/>
                </a:cubicBezTo>
                <a:cubicBezTo>
                  <a:pt x="8083" y="10301"/>
                  <a:pt x="8127" y="10051"/>
                  <a:pt x="8168" y="9798"/>
                </a:cubicBezTo>
                <a:cubicBezTo>
                  <a:pt x="8187" y="9687"/>
                  <a:pt x="8101" y="9627"/>
                  <a:pt x="8010" y="9627"/>
                </a:cubicBezTo>
                <a:close/>
                <a:moveTo>
                  <a:pt x="7200" y="9945"/>
                </a:moveTo>
                <a:cubicBezTo>
                  <a:pt x="7126" y="9945"/>
                  <a:pt x="7053" y="9991"/>
                  <a:pt x="7049" y="10088"/>
                </a:cubicBezTo>
                <a:lnTo>
                  <a:pt x="7035" y="10546"/>
                </a:lnTo>
                <a:cubicBezTo>
                  <a:pt x="7033" y="10649"/>
                  <a:pt x="7117" y="10704"/>
                  <a:pt x="7198" y="10704"/>
                </a:cubicBezTo>
                <a:cubicBezTo>
                  <a:pt x="7273" y="10704"/>
                  <a:pt x="7345" y="10657"/>
                  <a:pt x="7347" y="10560"/>
                </a:cubicBezTo>
                <a:lnTo>
                  <a:pt x="7362" y="10106"/>
                </a:lnTo>
                <a:cubicBezTo>
                  <a:pt x="7365" y="10001"/>
                  <a:pt x="7282" y="9945"/>
                  <a:pt x="7200" y="9945"/>
                </a:cubicBezTo>
                <a:close/>
                <a:moveTo>
                  <a:pt x="10868" y="9780"/>
                </a:moveTo>
                <a:cubicBezTo>
                  <a:pt x="10780" y="9780"/>
                  <a:pt x="10696" y="9834"/>
                  <a:pt x="10698" y="9949"/>
                </a:cubicBezTo>
                <a:cubicBezTo>
                  <a:pt x="10702" y="10125"/>
                  <a:pt x="10666" y="10282"/>
                  <a:pt x="10570" y="10436"/>
                </a:cubicBezTo>
                <a:cubicBezTo>
                  <a:pt x="10485" y="10578"/>
                  <a:pt x="10612" y="10718"/>
                  <a:pt x="10739" y="10718"/>
                </a:cubicBezTo>
                <a:cubicBezTo>
                  <a:pt x="10792" y="10718"/>
                  <a:pt x="10845" y="10694"/>
                  <a:pt x="10882" y="10634"/>
                </a:cubicBezTo>
                <a:cubicBezTo>
                  <a:pt x="11006" y="10428"/>
                  <a:pt x="11072" y="10205"/>
                  <a:pt x="11069" y="9966"/>
                </a:cubicBezTo>
                <a:cubicBezTo>
                  <a:pt x="11065" y="9844"/>
                  <a:pt x="10964" y="9780"/>
                  <a:pt x="10868" y="9780"/>
                </a:cubicBezTo>
                <a:close/>
                <a:moveTo>
                  <a:pt x="3950" y="10067"/>
                </a:moveTo>
                <a:cubicBezTo>
                  <a:pt x="3854" y="10067"/>
                  <a:pt x="3759" y="10125"/>
                  <a:pt x="3739" y="10257"/>
                </a:cubicBezTo>
                <a:cubicBezTo>
                  <a:pt x="3710" y="10447"/>
                  <a:pt x="3713" y="10634"/>
                  <a:pt x="3739" y="10824"/>
                </a:cubicBezTo>
                <a:cubicBezTo>
                  <a:pt x="3751" y="10920"/>
                  <a:pt x="3831" y="10966"/>
                  <a:pt x="3914" y="10966"/>
                </a:cubicBezTo>
                <a:cubicBezTo>
                  <a:pt x="4008" y="10966"/>
                  <a:pt x="4104" y="10907"/>
                  <a:pt x="4101" y="10795"/>
                </a:cubicBezTo>
                <a:cubicBezTo>
                  <a:pt x="4098" y="10638"/>
                  <a:pt x="4113" y="10487"/>
                  <a:pt x="4153" y="10333"/>
                </a:cubicBezTo>
                <a:cubicBezTo>
                  <a:pt x="4199" y="10167"/>
                  <a:pt x="4074" y="10067"/>
                  <a:pt x="3950" y="10067"/>
                </a:cubicBezTo>
                <a:close/>
                <a:moveTo>
                  <a:pt x="3158" y="10481"/>
                </a:moveTo>
                <a:cubicBezTo>
                  <a:pt x="3111" y="10481"/>
                  <a:pt x="3063" y="10510"/>
                  <a:pt x="3060" y="10572"/>
                </a:cubicBezTo>
                <a:lnTo>
                  <a:pt x="3045" y="10927"/>
                </a:lnTo>
                <a:cubicBezTo>
                  <a:pt x="3041" y="10994"/>
                  <a:pt x="3094" y="11029"/>
                  <a:pt x="3145" y="11029"/>
                </a:cubicBezTo>
                <a:cubicBezTo>
                  <a:pt x="3193" y="11029"/>
                  <a:pt x="3240" y="11000"/>
                  <a:pt x="3243" y="10939"/>
                </a:cubicBezTo>
                <a:lnTo>
                  <a:pt x="3258" y="10582"/>
                </a:lnTo>
                <a:cubicBezTo>
                  <a:pt x="3262" y="10516"/>
                  <a:pt x="3210" y="10481"/>
                  <a:pt x="3158" y="10481"/>
                </a:cubicBezTo>
                <a:close/>
                <a:moveTo>
                  <a:pt x="1903" y="10319"/>
                </a:moveTo>
                <a:cubicBezTo>
                  <a:pt x="1830" y="10319"/>
                  <a:pt x="1758" y="10365"/>
                  <a:pt x="1751" y="10462"/>
                </a:cubicBezTo>
                <a:cubicBezTo>
                  <a:pt x="1736" y="10685"/>
                  <a:pt x="1755" y="10902"/>
                  <a:pt x="1806" y="11122"/>
                </a:cubicBezTo>
                <a:cubicBezTo>
                  <a:pt x="1829" y="11210"/>
                  <a:pt x="1901" y="11248"/>
                  <a:pt x="1973" y="11248"/>
                </a:cubicBezTo>
                <a:cubicBezTo>
                  <a:pt x="2075" y="11248"/>
                  <a:pt x="2176" y="11172"/>
                  <a:pt x="2140" y="11052"/>
                </a:cubicBezTo>
                <a:cubicBezTo>
                  <a:pt x="2085" y="10861"/>
                  <a:pt x="2059" y="10675"/>
                  <a:pt x="2063" y="10480"/>
                </a:cubicBezTo>
                <a:cubicBezTo>
                  <a:pt x="2065" y="10375"/>
                  <a:pt x="1983" y="10319"/>
                  <a:pt x="1903" y="10319"/>
                </a:cubicBezTo>
                <a:close/>
                <a:moveTo>
                  <a:pt x="9926" y="10494"/>
                </a:moveTo>
                <a:cubicBezTo>
                  <a:pt x="9809" y="10494"/>
                  <a:pt x="9691" y="10587"/>
                  <a:pt x="9712" y="10744"/>
                </a:cubicBezTo>
                <a:cubicBezTo>
                  <a:pt x="9727" y="10829"/>
                  <a:pt x="9716" y="10912"/>
                  <a:pt x="9675" y="10990"/>
                </a:cubicBezTo>
                <a:cubicBezTo>
                  <a:pt x="9570" y="11190"/>
                  <a:pt x="9735" y="11354"/>
                  <a:pt x="9895" y="11354"/>
                </a:cubicBezTo>
                <a:cubicBezTo>
                  <a:pt x="9982" y="11354"/>
                  <a:pt x="10067" y="11307"/>
                  <a:pt x="10108" y="11191"/>
                </a:cubicBezTo>
                <a:cubicBezTo>
                  <a:pt x="10170" y="11019"/>
                  <a:pt x="10178" y="10836"/>
                  <a:pt x="10130" y="10656"/>
                </a:cubicBezTo>
                <a:cubicBezTo>
                  <a:pt x="10099" y="10544"/>
                  <a:pt x="10013" y="10494"/>
                  <a:pt x="9926" y="10494"/>
                </a:cubicBezTo>
                <a:close/>
                <a:moveTo>
                  <a:pt x="6349" y="10515"/>
                </a:moveTo>
                <a:cubicBezTo>
                  <a:pt x="6273" y="10515"/>
                  <a:pt x="6199" y="10563"/>
                  <a:pt x="6188" y="10670"/>
                </a:cubicBezTo>
                <a:cubicBezTo>
                  <a:pt x="6166" y="10883"/>
                  <a:pt x="6181" y="11096"/>
                  <a:pt x="6228" y="11305"/>
                </a:cubicBezTo>
                <a:cubicBezTo>
                  <a:pt x="6245" y="11380"/>
                  <a:pt x="6301" y="11414"/>
                  <a:pt x="6359" y="11414"/>
                </a:cubicBezTo>
                <a:cubicBezTo>
                  <a:pt x="6438" y="11414"/>
                  <a:pt x="6520" y="11351"/>
                  <a:pt x="6507" y="11247"/>
                </a:cubicBezTo>
                <a:cubicBezTo>
                  <a:pt x="6485" y="11074"/>
                  <a:pt x="6489" y="10902"/>
                  <a:pt x="6521" y="10733"/>
                </a:cubicBezTo>
                <a:cubicBezTo>
                  <a:pt x="6549" y="10596"/>
                  <a:pt x="6447" y="10515"/>
                  <a:pt x="6349" y="10515"/>
                </a:cubicBezTo>
                <a:close/>
                <a:moveTo>
                  <a:pt x="4753" y="10720"/>
                </a:moveTo>
                <a:cubicBezTo>
                  <a:pt x="4684" y="10720"/>
                  <a:pt x="4615" y="10762"/>
                  <a:pt x="4612" y="10851"/>
                </a:cubicBezTo>
                <a:cubicBezTo>
                  <a:pt x="4604" y="11022"/>
                  <a:pt x="4597" y="11195"/>
                  <a:pt x="4593" y="11367"/>
                </a:cubicBezTo>
                <a:cubicBezTo>
                  <a:pt x="4589" y="11453"/>
                  <a:pt x="4654" y="11497"/>
                  <a:pt x="4718" y="11497"/>
                </a:cubicBezTo>
                <a:cubicBezTo>
                  <a:pt x="4779" y="11497"/>
                  <a:pt x="4839" y="11460"/>
                  <a:pt x="4846" y="11382"/>
                </a:cubicBezTo>
                <a:cubicBezTo>
                  <a:pt x="4861" y="11210"/>
                  <a:pt x="4879" y="11037"/>
                  <a:pt x="4893" y="10865"/>
                </a:cubicBezTo>
                <a:cubicBezTo>
                  <a:pt x="4903" y="10770"/>
                  <a:pt x="4828" y="10720"/>
                  <a:pt x="4753" y="10720"/>
                </a:cubicBezTo>
                <a:close/>
                <a:moveTo>
                  <a:pt x="10612" y="11116"/>
                </a:moveTo>
                <a:cubicBezTo>
                  <a:pt x="10543" y="11116"/>
                  <a:pt x="10471" y="11157"/>
                  <a:pt x="10456" y="11242"/>
                </a:cubicBezTo>
                <a:lnTo>
                  <a:pt x="10420" y="11462"/>
                </a:lnTo>
                <a:cubicBezTo>
                  <a:pt x="10403" y="11556"/>
                  <a:pt x="10472" y="11605"/>
                  <a:pt x="10546" y="11605"/>
                </a:cubicBezTo>
                <a:cubicBezTo>
                  <a:pt x="10615" y="11605"/>
                  <a:pt x="10688" y="11563"/>
                  <a:pt x="10702" y="11477"/>
                </a:cubicBezTo>
                <a:lnTo>
                  <a:pt x="10739" y="11257"/>
                </a:lnTo>
                <a:cubicBezTo>
                  <a:pt x="10754" y="11164"/>
                  <a:pt x="10685" y="11116"/>
                  <a:pt x="10612" y="11116"/>
                </a:cubicBezTo>
                <a:close/>
                <a:moveTo>
                  <a:pt x="8901" y="10628"/>
                </a:moveTo>
                <a:cubicBezTo>
                  <a:pt x="8833" y="10628"/>
                  <a:pt x="8770" y="10666"/>
                  <a:pt x="8751" y="10755"/>
                </a:cubicBezTo>
                <a:lnTo>
                  <a:pt x="8623" y="11374"/>
                </a:lnTo>
                <a:cubicBezTo>
                  <a:pt x="8594" y="11517"/>
                  <a:pt x="8716" y="11615"/>
                  <a:pt x="8826" y="11615"/>
                </a:cubicBezTo>
                <a:cubicBezTo>
                  <a:pt x="8894" y="11615"/>
                  <a:pt x="8957" y="11577"/>
                  <a:pt x="8975" y="11489"/>
                </a:cubicBezTo>
                <a:lnTo>
                  <a:pt x="9103" y="10868"/>
                </a:lnTo>
                <a:cubicBezTo>
                  <a:pt x="9133" y="10726"/>
                  <a:pt x="9010" y="10628"/>
                  <a:pt x="8901" y="10628"/>
                </a:cubicBezTo>
                <a:close/>
                <a:moveTo>
                  <a:pt x="2793" y="10910"/>
                </a:moveTo>
                <a:cubicBezTo>
                  <a:pt x="2697" y="10910"/>
                  <a:pt x="2589" y="10987"/>
                  <a:pt x="2598" y="11110"/>
                </a:cubicBezTo>
                <a:cubicBezTo>
                  <a:pt x="2613" y="11305"/>
                  <a:pt x="2627" y="11496"/>
                  <a:pt x="2642" y="11687"/>
                </a:cubicBezTo>
                <a:cubicBezTo>
                  <a:pt x="2650" y="11779"/>
                  <a:pt x="2713" y="11820"/>
                  <a:pt x="2782" y="11820"/>
                </a:cubicBezTo>
                <a:cubicBezTo>
                  <a:pt x="2878" y="11820"/>
                  <a:pt x="2986" y="11742"/>
                  <a:pt x="2976" y="11616"/>
                </a:cubicBezTo>
                <a:cubicBezTo>
                  <a:pt x="2961" y="11426"/>
                  <a:pt x="2947" y="11235"/>
                  <a:pt x="2932" y="11041"/>
                </a:cubicBezTo>
                <a:cubicBezTo>
                  <a:pt x="2924" y="10950"/>
                  <a:pt x="2861" y="10910"/>
                  <a:pt x="2793" y="10910"/>
                </a:cubicBezTo>
                <a:close/>
                <a:moveTo>
                  <a:pt x="5604" y="11208"/>
                </a:moveTo>
                <a:cubicBezTo>
                  <a:pt x="5559" y="11208"/>
                  <a:pt x="5514" y="11229"/>
                  <a:pt x="5480" y="11279"/>
                </a:cubicBezTo>
                <a:cubicBezTo>
                  <a:pt x="5367" y="11455"/>
                  <a:pt x="5304" y="11643"/>
                  <a:pt x="5279" y="11848"/>
                </a:cubicBezTo>
                <a:cubicBezTo>
                  <a:pt x="5256" y="12009"/>
                  <a:pt x="5383" y="12091"/>
                  <a:pt x="5513" y="12091"/>
                </a:cubicBezTo>
                <a:cubicBezTo>
                  <a:pt x="5651" y="12091"/>
                  <a:pt x="5792" y="11998"/>
                  <a:pt x="5756" y="11811"/>
                </a:cubicBezTo>
                <a:cubicBezTo>
                  <a:pt x="5726" y="11675"/>
                  <a:pt x="5729" y="11547"/>
                  <a:pt x="5763" y="11411"/>
                </a:cubicBezTo>
                <a:cubicBezTo>
                  <a:pt x="5790" y="11300"/>
                  <a:pt x="5698" y="11208"/>
                  <a:pt x="5604" y="11208"/>
                </a:cubicBezTo>
                <a:close/>
                <a:moveTo>
                  <a:pt x="7961" y="11527"/>
                </a:moveTo>
                <a:cubicBezTo>
                  <a:pt x="7864" y="11527"/>
                  <a:pt x="7762" y="11585"/>
                  <a:pt x="7743" y="11704"/>
                </a:cubicBezTo>
                <a:cubicBezTo>
                  <a:pt x="7724" y="11833"/>
                  <a:pt x="7702" y="11958"/>
                  <a:pt x="7684" y="12083"/>
                </a:cubicBezTo>
                <a:cubicBezTo>
                  <a:pt x="7663" y="12214"/>
                  <a:pt x="7760" y="12282"/>
                  <a:pt x="7864" y="12282"/>
                </a:cubicBezTo>
                <a:cubicBezTo>
                  <a:pt x="7959" y="12282"/>
                  <a:pt x="8061" y="12224"/>
                  <a:pt x="8080" y="12105"/>
                </a:cubicBezTo>
                <a:lnTo>
                  <a:pt x="8142" y="11726"/>
                </a:lnTo>
                <a:cubicBezTo>
                  <a:pt x="8163" y="11595"/>
                  <a:pt x="8065" y="11527"/>
                  <a:pt x="7961" y="11527"/>
                </a:cubicBezTo>
                <a:close/>
                <a:moveTo>
                  <a:pt x="7114" y="11857"/>
                </a:moveTo>
                <a:cubicBezTo>
                  <a:pt x="7067" y="11857"/>
                  <a:pt x="7025" y="11884"/>
                  <a:pt x="7013" y="11946"/>
                </a:cubicBezTo>
                <a:cubicBezTo>
                  <a:pt x="6980" y="12122"/>
                  <a:pt x="6903" y="12325"/>
                  <a:pt x="6944" y="12501"/>
                </a:cubicBezTo>
                <a:cubicBezTo>
                  <a:pt x="6954" y="12552"/>
                  <a:pt x="6996" y="12579"/>
                  <a:pt x="7040" y="12579"/>
                </a:cubicBezTo>
                <a:cubicBezTo>
                  <a:pt x="7071" y="12579"/>
                  <a:pt x="7103" y="12564"/>
                  <a:pt x="7123" y="12533"/>
                </a:cubicBezTo>
                <a:cubicBezTo>
                  <a:pt x="7218" y="12391"/>
                  <a:pt x="7225" y="12188"/>
                  <a:pt x="7255" y="12024"/>
                </a:cubicBezTo>
                <a:cubicBezTo>
                  <a:pt x="7273" y="11925"/>
                  <a:pt x="7189" y="11857"/>
                  <a:pt x="7114" y="11857"/>
                </a:cubicBezTo>
                <a:close/>
                <a:moveTo>
                  <a:pt x="9013" y="12059"/>
                </a:moveTo>
                <a:cubicBezTo>
                  <a:pt x="8960" y="12059"/>
                  <a:pt x="8911" y="12088"/>
                  <a:pt x="8894" y="12156"/>
                </a:cubicBezTo>
                <a:cubicBezTo>
                  <a:pt x="8872" y="12259"/>
                  <a:pt x="8846" y="12361"/>
                  <a:pt x="8821" y="12464"/>
                </a:cubicBezTo>
                <a:cubicBezTo>
                  <a:pt x="8784" y="12614"/>
                  <a:pt x="8901" y="12695"/>
                  <a:pt x="9011" y="12695"/>
                </a:cubicBezTo>
                <a:cubicBezTo>
                  <a:pt x="9099" y="12695"/>
                  <a:pt x="9184" y="12642"/>
                  <a:pt x="9180" y="12530"/>
                </a:cubicBezTo>
                <a:cubicBezTo>
                  <a:pt x="9176" y="12423"/>
                  <a:pt x="9176" y="12313"/>
                  <a:pt x="9173" y="12207"/>
                </a:cubicBezTo>
                <a:cubicBezTo>
                  <a:pt x="9171" y="12118"/>
                  <a:pt x="9089" y="12059"/>
                  <a:pt x="9013" y="12059"/>
                </a:cubicBezTo>
                <a:close/>
                <a:moveTo>
                  <a:pt x="3636" y="11970"/>
                </a:moveTo>
                <a:cubicBezTo>
                  <a:pt x="3581" y="11970"/>
                  <a:pt x="3525" y="12004"/>
                  <a:pt x="3522" y="12075"/>
                </a:cubicBezTo>
                <a:cubicBezTo>
                  <a:pt x="3515" y="12288"/>
                  <a:pt x="3551" y="12486"/>
                  <a:pt x="3629" y="12684"/>
                </a:cubicBezTo>
                <a:cubicBezTo>
                  <a:pt x="3643" y="12721"/>
                  <a:pt x="3676" y="12736"/>
                  <a:pt x="3710" y="12736"/>
                </a:cubicBezTo>
                <a:cubicBezTo>
                  <a:pt x="3772" y="12736"/>
                  <a:pt x="3839" y="12686"/>
                  <a:pt x="3815" y="12618"/>
                </a:cubicBezTo>
                <a:cubicBezTo>
                  <a:pt x="3757" y="12442"/>
                  <a:pt x="3735" y="12269"/>
                  <a:pt x="3749" y="12086"/>
                </a:cubicBezTo>
                <a:cubicBezTo>
                  <a:pt x="3755" y="12010"/>
                  <a:pt x="3696" y="11970"/>
                  <a:pt x="3636" y="11970"/>
                </a:cubicBezTo>
                <a:close/>
                <a:moveTo>
                  <a:pt x="6136" y="12101"/>
                </a:moveTo>
                <a:cubicBezTo>
                  <a:pt x="6096" y="12101"/>
                  <a:pt x="6057" y="12118"/>
                  <a:pt x="6037" y="12159"/>
                </a:cubicBezTo>
                <a:cubicBezTo>
                  <a:pt x="5949" y="12332"/>
                  <a:pt x="5858" y="12511"/>
                  <a:pt x="5935" y="12702"/>
                </a:cubicBezTo>
                <a:cubicBezTo>
                  <a:pt x="5958" y="12757"/>
                  <a:pt x="6015" y="12785"/>
                  <a:pt x="6072" y="12785"/>
                </a:cubicBezTo>
                <a:cubicBezTo>
                  <a:pt x="6126" y="12785"/>
                  <a:pt x="6180" y="12761"/>
                  <a:pt x="6206" y="12713"/>
                </a:cubicBezTo>
                <a:cubicBezTo>
                  <a:pt x="6284" y="12567"/>
                  <a:pt x="6250" y="12398"/>
                  <a:pt x="6272" y="12232"/>
                </a:cubicBezTo>
                <a:cubicBezTo>
                  <a:pt x="6282" y="12155"/>
                  <a:pt x="6206" y="12101"/>
                  <a:pt x="6136" y="12101"/>
                </a:cubicBezTo>
                <a:close/>
                <a:moveTo>
                  <a:pt x="4738" y="12160"/>
                </a:moveTo>
                <a:cubicBezTo>
                  <a:pt x="4654" y="12160"/>
                  <a:pt x="4563" y="12219"/>
                  <a:pt x="4549" y="12317"/>
                </a:cubicBezTo>
                <a:cubicBezTo>
                  <a:pt x="4538" y="12416"/>
                  <a:pt x="4524" y="12515"/>
                  <a:pt x="4509" y="12614"/>
                </a:cubicBezTo>
                <a:cubicBezTo>
                  <a:pt x="4491" y="12755"/>
                  <a:pt x="4602" y="12827"/>
                  <a:pt x="4715" y="12827"/>
                </a:cubicBezTo>
                <a:cubicBezTo>
                  <a:pt x="4835" y="12827"/>
                  <a:pt x="4956" y="12747"/>
                  <a:pt x="4930" y="12581"/>
                </a:cubicBezTo>
                <a:cubicBezTo>
                  <a:pt x="4915" y="12486"/>
                  <a:pt x="4901" y="12391"/>
                  <a:pt x="4886" y="12291"/>
                </a:cubicBezTo>
                <a:cubicBezTo>
                  <a:pt x="4873" y="12200"/>
                  <a:pt x="4808" y="12160"/>
                  <a:pt x="4738" y="12160"/>
                </a:cubicBezTo>
                <a:close/>
                <a:moveTo>
                  <a:pt x="7671" y="12527"/>
                </a:moveTo>
                <a:cubicBezTo>
                  <a:pt x="7563" y="12527"/>
                  <a:pt x="7446" y="12623"/>
                  <a:pt x="7472" y="12750"/>
                </a:cubicBezTo>
                <a:cubicBezTo>
                  <a:pt x="7497" y="12878"/>
                  <a:pt x="7438" y="12985"/>
                  <a:pt x="7464" y="13109"/>
                </a:cubicBezTo>
                <a:cubicBezTo>
                  <a:pt x="7484" y="13201"/>
                  <a:pt x="7564" y="13254"/>
                  <a:pt x="7648" y="13254"/>
                </a:cubicBezTo>
                <a:cubicBezTo>
                  <a:pt x="7691" y="13254"/>
                  <a:pt x="7735" y="13240"/>
                  <a:pt x="7772" y="13208"/>
                </a:cubicBezTo>
                <a:cubicBezTo>
                  <a:pt x="7937" y="13061"/>
                  <a:pt x="7885" y="12816"/>
                  <a:pt x="7816" y="12628"/>
                </a:cubicBezTo>
                <a:cubicBezTo>
                  <a:pt x="7788" y="12557"/>
                  <a:pt x="7731" y="12527"/>
                  <a:pt x="7671" y="125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8"/>
          <p:cNvGrpSpPr/>
          <p:nvPr/>
        </p:nvGrpSpPr>
        <p:grpSpPr>
          <a:xfrm>
            <a:off x="7396829" y="4325913"/>
            <a:ext cx="1403579" cy="1045666"/>
            <a:chOff x="6710104" y="4744850"/>
            <a:chExt cx="1403579" cy="1045666"/>
          </a:xfrm>
        </p:grpSpPr>
        <p:sp>
          <p:nvSpPr>
            <p:cNvPr id="338" name="Google Shape;338;p8"/>
            <p:cNvSpPr/>
            <p:nvPr/>
          </p:nvSpPr>
          <p:spPr>
            <a:xfrm>
              <a:off x="6858107" y="4744850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7359465" y="5072547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7548720" y="5347423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7253921" y="5656607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7029955" y="5282125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7653157" y="4866190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7774195" y="5202540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6957715" y="5178292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7335922" y="5204150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7135801" y="5436667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7636455" y="5583361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360974" y="5626524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7116282" y="48853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6710104" y="5132614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8"/>
          <p:cNvGrpSpPr/>
          <p:nvPr/>
        </p:nvGrpSpPr>
        <p:grpSpPr>
          <a:xfrm rot="-5400000">
            <a:off x="8418649" y="3685903"/>
            <a:ext cx="664964" cy="599258"/>
            <a:chOff x="-351149" y="2887495"/>
            <a:chExt cx="1080715" cy="973929"/>
          </a:xfrm>
        </p:grpSpPr>
        <p:sp>
          <p:nvSpPr>
            <p:cNvPr id="353" name="Google Shape;353;p8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8"/>
          <p:cNvGrpSpPr/>
          <p:nvPr/>
        </p:nvGrpSpPr>
        <p:grpSpPr>
          <a:xfrm>
            <a:off x="446125" y="4603993"/>
            <a:ext cx="701488" cy="609712"/>
            <a:chOff x="4731225" y="4019643"/>
            <a:chExt cx="701488" cy="609712"/>
          </a:xfrm>
        </p:grpSpPr>
        <p:sp>
          <p:nvSpPr>
            <p:cNvPr id="357" name="Google Shape;357;p8"/>
            <p:cNvSpPr/>
            <p:nvPr/>
          </p:nvSpPr>
          <p:spPr>
            <a:xfrm>
              <a:off x="4731225" y="4019643"/>
              <a:ext cx="701488" cy="609712"/>
            </a:xfrm>
            <a:custGeom>
              <a:avLst/>
              <a:gdLst/>
              <a:ahLst/>
              <a:cxnLst/>
              <a:rect l="l" t="t" r="r" b="b"/>
              <a:pathLst>
                <a:path w="6972" h="6060" extrusionOk="0">
                  <a:moveTo>
                    <a:pt x="2738" y="1"/>
                  </a:moveTo>
                  <a:cubicBezTo>
                    <a:pt x="2687" y="1"/>
                    <a:pt x="2634" y="12"/>
                    <a:pt x="2579" y="38"/>
                  </a:cubicBezTo>
                  <a:cubicBezTo>
                    <a:pt x="2249" y="192"/>
                    <a:pt x="2325" y="1490"/>
                    <a:pt x="2491" y="1553"/>
                  </a:cubicBezTo>
                  <a:lnTo>
                    <a:pt x="2550" y="1582"/>
                  </a:lnTo>
                  <a:cubicBezTo>
                    <a:pt x="2361" y="1582"/>
                    <a:pt x="2166" y="1595"/>
                    <a:pt x="1973" y="1595"/>
                  </a:cubicBezTo>
                  <a:cubicBezTo>
                    <a:pt x="1877" y="1595"/>
                    <a:pt x="1781" y="1592"/>
                    <a:pt x="1687" y="1582"/>
                  </a:cubicBezTo>
                  <a:cubicBezTo>
                    <a:pt x="1552" y="1568"/>
                    <a:pt x="1313" y="1499"/>
                    <a:pt x="1112" y="1499"/>
                  </a:cubicBezTo>
                  <a:cubicBezTo>
                    <a:pt x="994" y="1499"/>
                    <a:pt x="888" y="1523"/>
                    <a:pt x="826" y="1597"/>
                  </a:cubicBezTo>
                  <a:cubicBezTo>
                    <a:pt x="444" y="2044"/>
                    <a:pt x="1673" y="2832"/>
                    <a:pt x="1904" y="3041"/>
                  </a:cubicBezTo>
                  <a:cubicBezTo>
                    <a:pt x="1758" y="3287"/>
                    <a:pt x="1" y="3977"/>
                    <a:pt x="723" y="4219"/>
                  </a:cubicBezTo>
                  <a:cubicBezTo>
                    <a:pt x="791" y="4242"/>
                    <a:pt x="875" y="4250"/>
                    <a:pt x="965" y="4250"/>
                  </a:cubicBezTo>
                  <a:cubicBezTo>
                    <a:pt x="1173" y="4250"/>
                    <a:pt x="1415" y="4205"/>
                    <a:pt x="1574" y="4189"/>
                  </a:cubicBezTo>
                  <a:cubicBezTo>
                    <a:pt x="1846" y="4159"/>
                    <a:pt x="2175" y="3945"/>
                    <a:pt x="2443" y="3945"/>
                  </a:cubicBezTo>
                  <a:cubicBezTo>
                    <a:pt x="2468" y="3945"/>
                    <a:pt x="2492" y="3947"/>
                    <a:pt x="2516" y="3951"/>
                  </a:cubicBezTo>
                  <a:cubicBezTo>
                    <a:pt x="2572" y="4534"/>
                    <a:pt x="2142" y="5109"/>
                    <a:pt x="2076" y="5708"/>
                  </a:cubicBezTo>
                  <a:cubicBezTo>
                    <a:pt x="2061" y="5850"/>
                    <a:pt x="2174" y="5963"/>
                    <a:pt x="2304" y="5963"/>
                  </a:cubicBezTo>
                  <a:cubicBezTo>
                    <a:pt x="2337" y="5963"/>
                    <a:pt x="2372" y="5955"/>
                    <a:pt x="2406" y="5938"/>
                  </a:cubicBezTo>
                  <a:cubicBezTo>
                    <a:pt x="2762" y="5762"/>
                    <a:pt x="3037" y="5190"/>
                    <a:pt x="3205" y="4941"/>
                  </a:cubicBezTo>
                  <a:cubicBezTo>
                    <a:pt x="3298" y="4809"/>
                    <a:pt x="3366" y="4750"/>
                    <a:pt x="3429" y="4750"/>
                  </a:cubicBezTo>
                  <a:cubicBezTo>
                    <a:pt x="3501" y="4750"/>
                    <a:pt x="3567" y="4826"/>
                    <a:pt x="3657" y="4960"/>
                  </a:cubicBezTo>
                  <a:cubicBezTo>
                    <a:pt x="3826" y="5205"/>
                    <a:pt x="3975" y="5451"/>
                    <a:pt x="4156" y="5689"/>
                  </a:cubicBezTo>
                  <a:cubicBezTo>
                    <a:pt x="4257" y="5823"/>
                    <a:pt x="4355" y="6059"/>
                    <a:pt x="4550" y="6059"/>
                  </a:cubicBezTo>
                  <a:cubicBezTo>
                    <a:pt x="4573" y="6059"/>
                    <a:pt x="4598" y="6056"/>
                    <a:pt x="4625" y="6048"/>
                  </a:cubicBezTo>
                  <a:cubicBezTo>
                    <a:pt x="4819" y="5994"/>
                    <a:pt x="4874" y="5652"/>
                    <a:pt x="4889" y="5480"/>
                  </a:cubicBezTo>
                  <a:cubicBezTo>
                    <a:pt x="4907" y="5205"/>
                    <a:pt x="4669" y="4537"/>
                    <a:pt x="4933" y="4369"/>
                  </a:cubicBezTo>
                  <a:cubicBezTo>
                    <a:pt x="4989" y="4332"/>
                    <a:pt x="5062" y="4318"/>
                    <a:pt x="5146" y="4318"/>
                  </a:cubicBezTo>
                  <a:cubicBezTo>
                    <a:pt x="5463" y="4318"/>
                    <a:pt x="5926" y="4530"/>
                    <a:pt x="6150" y="4542"/>
                  </a:cubicBezTo>
                  <a:cubicBezTo>
                    <a:pt x="6167" y="4542"/>
                    <a:pt x="6183" y="4543"/>
                    <a:pt x="6198" y="4543"/>
                  </a:cubicBezTo>
                  <a:cubicBezTo>
                    <a:pt x="6759" y="4543"/>
                    <a:pt x="6431" y="4038"/>
                    <a:pt x="6234" y="3760"/>
                  </a:cubicBezTo>
                  <a:cubicBezTo>
                    <a:pt x="6080" y="3540"/>
                    <a:pt x="5952" y="3408"/>
                    <a:pt x="5725" y="3258"/>
                  </a:cubicBezTo>
                  <a:cubicBezTo>
                    <a:pt x="5542" y="3140"/>
                    <a:pt x="5259" y="3078"/>
                    <a:pt x="5410" y="2854"/>
                  </a:cubicBezTo>
                  <a:cubicBezTo>
                    <a:pt x="5574" y="2609"/>
                    <a:pt x="6172" y="2601"/>
                    <a:pt x="6422" y="2421"/>
                  </a:cubicBezTo>
                  <a:cubicBezTo>
                    <a:pt x="6972" y="2025"/>
                    <a:pt x="6385" y="1758"/>
                    <a:pt x="5977" y="1732"/>
                  </a:cubicBezTo>
                  <a:cubicBezTo>
                    <a:pt x="5928" y="1729"/>
                    <a:pt x="5878" y="1727"/>
                    <a:pt x="5827" y="1727"/>
                  </a:cubicBezTo>
                  <a:cubicBezTo>
                    <a:pt x="5547" y="1727"/>
                    <a:pt x="5252" y="1772"/>
                    <a:pt x="4972" y="1772"/>
                  </a:cubicBezTo>
                  <a:cubicBezTo>
                    <a:pt x="4872" y="1772"/>
                    <a:pt x="4774" y="1766"/>
                    <a:pt x="4679" y="1751"/>
                  </a:cubicBezTo>
                  <a:cubicBezTo>
                    <a:pt x="4650" y="1446"/>
                    <a:pt x="5552" y="368"/>
                    <a:pt x="5065" y="170"/>
                  </a:cubicBezTo>
                  <a:cubicBezTo>
                    <a:pt x="5041" y="161"/>
                    <a:pt x="5016" y="157"/>
                    <a:pt x="4988" y="157"/>
                  </a:cubicBezTo>
                  <a:cubicBezTo>
                    <a:pt x="4743" y="157"/>
                    <a:pt x="4357" y="493"/>
                    <a:pt x="4229" y="621"/>
                  </a:cubicBezTo>
                  <a:cubicBezTo>
                    <a:pt x="4027" y="819"/>
                    <a:pt x="3939" y="1197"/>
                    <a:pt x="3694" y="1333"/>
                  </a:cubicBezTo>
                  <a:cubicBezTo>
                    <a:pt x="3470" y="1103"/>
                    <a:pt x="3224" y="1"/>
                    <a:pt x="2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026728" y="4245419"/>
              <a:ext cx="173158" cy="158263"/>
            </a:xfrm>
            <a:custGeom>
              <a:avLst/>
              <a:gdLst/>
              <a:ahLst/>
              <a:cxnLst/>
              <a:rect l="l" t="t" r="r" b="b"/>
              <a:pathLst>
                <a:path w="1721" h="1573" extrusionOk="0">
                  <a:moveTo>
                    <a:pt x="751" y="0"/>
                  </a:moveTo>
                  <a:cubicBezTo>
                    <a:pt x="645" y="0"/>
                    <a:pt x="539" y="19"/>
                    <a:pt x="441" y="60"/>
                  </a:cubicBezTo>
                  <a:cubicBezTo>
                    <a:pt x="104" y="199"/>
                    <a:pt x="1" y="427"/>
                    <a:pt x="45" y="691"/>
                  </a:cubicBezTo>
                  <a:cubicBezTo>
                    <a:pt x="31" y="761"/>
                    <a:pt x="23" y="830"/>
                    <a:pt x="26" y="900"/>
                  </a:cubicBezTo>
                  <a:cubicBezTo>
                    <a:pt x="48" y="1310"/>
                    <a:pt x="426" y="1573"/>
                    <a:pt x="804" y="1573"/>
                  </a:cubicBezTo>
                  <a:cubicBezTo>
                    <a:pt x="934" y="1573"/>
                    <a:pt x="1063" y="1542"/>
                    <a:pt x="1178" y="1476"/>
                  </a:cubicBezTo>
                  <a:cubicBezTo>
                    <a:pt x="1556" y="1256"/>
                    <a:pt x="1720" y="614"/>
                    <a:pt x="1405" y="277"/>
                  </a:cubicBezTo>
                  <a:cubicBezTo>
                    <a:pt x="1239" y="103"/>
                    <a:pt x="994" y="0"/>
                    <a:pt x="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9121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"/>
          <p:cNvSpPr/>
          <p:nvPr/>
        </p:nvSpPr>
        <p:spPr>
          <a:xfrm rot="10800000">
            <a:off x="8430772" y="-3799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"/>
          <p:cNvSpPr/>
          <p:nvPr/>
        </p:nvSpPr>
        <p:spPr>
          <a:xfrm rot="10800000">
            <a:off x="7908988" y="-78344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2370900" y="1676872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2298750" y="2372000"/>
            <a:ext cx="45465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9"/>
          <p:cNvGrpSpPr/>
          <p:nvPr/>
        </p:nvGrpSpPr>
        <p:grpSpPr>
          <a:xfrm flipH="1">
            <a:off x="118408" y="289836"/>
            <a:ext cx="8803693" cy="4575360"/>
            <a:chOff x="1540170" y="289836"/>
            <a:chExt cx="8803693" cy="4575360"/>
          </a:xfrm>
        </p:grpSpPr>
        <p:sp>
          <p:nvSpPr>
            <p:cNvPr id="365" name="Google Shape;365;p9"/>
            <p:cNvSpPr/>
            <p:nvPr/>
          </p:nvSpPr>
          <p:spPr>
            <a:xfrm>
              <a:off x="4964123" y="4747380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" name="Google Shape;366;p9"/>
            <p:cNvGrpSpPr/>
            <p:nvPr/>
          </p:nvGrpSpPr>
          <p:grpSpPr>
            <a:xfrm>
              <a:off x="1540170" y="289836"/>
              <a:ext cx="8803693" cy="4563084"/>
              <a:chOff x="1540170" y="289836"/>
              <a:chExt cx="8803693" cy="4563084"/>
            </a:xfrm>
          </p:grpSpPr>
          <p:sp>
            <p:nvSpPr>
              <p:cNvPr id="367" name="Google Shape;367;p9"/>
              <p:cNvSpPr/>
              <p:nvPr/>
            </p:nvSpPr>
            <p:spPr>
              <a:xfrm>
                <a:off x="2046961" y="34068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091387" y="289836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540170" y="14480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5275303" y="4588628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1892862" y="31463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8695593" y="3794245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7" name="Google Shape;377;p9"/>
          <p:cNvSpPr/>
          <p:nvPr/>
        </p:nvSpPr>
        <p:spPr>
          <a:xfrm flipH="1">
            <a:off x="-1243849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9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"/>
          <p:cNvSpPr/>
          <p:nvPr/>
        </p:nvSpPr>
        <p:spPr>
          <a:xfrm rot="10800000">
            <a:off x="7754258" y="454321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"/>
          <p:cNvSpPr/>
          <p:nvPr/>
        </p:nvSpPr>
        <p:spPr>
          <a:xfrm rot="10800000">
            <a:off x="8235003" y="517707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9"/>
          <p:cNvSpPr/>
          <p:nvPr/>
        </p:nvSpPr>
        <p:spPr>
          <a:xfrm rot="10800000">
            <a:off x="8053496" y="490229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 rot="10800000">
            <a:off x="8348193" y="459311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9"/>
          <p:cNvSpPr/>
          <p:nvPr/>
        </p:nvSpPr>
        <p:spPr>
          <a:xfrm rot="10800000">
            <a:off x="8608079" y="499294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9"/>
          <p:cNvSpPr/>
          <p:nvPr/>
        </p:nvSpPr>
        <p:spPr>
          <a:xfrm rot="10800000">
            <a:off x="7994839" y="542608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9"/>
          <p:cNvSpPr/>
          <p:nvPr/>
        </p:nvSpPr>
        <p:spPr>
          <a:xfrm rot="10800000">
            <a:off x="7853174" y="507032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9"/>
          <p:cNvSpPr/>
          <p:nvPr/>
        </p:nvSpPr>
        <p:spPr>
          <a:xfrm rot="10800000">
            <a:off x="8632025" y="506901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9"/>
          <p:cNvSpPr/>
          <p:nvPr/>
        </p:nvSpPr>
        <p:spPr>
          <a:xfrm rot="10800000">
            <a:off x="8287021" y="506971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9"/>
          <p:cNvSpPr/>
          <p:nvPr/>
        </p:nvSpPr>
        <p:spPr>
          <a:xfrm rot="10800000">
            <a:off x="8486638" y="483730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9"/>
          <p:cNvSpPr/>
          <p:nvPr/>
        </p:nvSpPr>
        <p:spPr>
          <a:xfrm rot="10800000">
            <a:off x="7960529" y="466625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9"/>
          <p:cNvSpPr/>
          <p:nvPr/>
        </p:nvSpPr>
        <p:spPr>
          <a:xfrm rot="10800000">
            <a:off x="8274444" y="465680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9"/>
          <p:cNvSpPr/>
          <p:nvPr/>
        </p:nvSpPr>
        <p:spPr>
          <a:xfrm rot="10800000">
            <a:off x="8480702" y="536421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9"/>
          <p:cNvSpPr/>
          <p:nvPr/>
        </p:nvSpPr>
        <p:spPr>
          <a:xfrm rot="10800000">
            <a:off x="7579387" y="475882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" name="Google Shape;393;p9"/>
          <p:cNvGrpSpPr/>
          <p:nvPr/>
        </p:nvGrpSpPr>
        <p:grpSpPr>
          <a:xfrm>
            <a:off x="8549936" y="4141639"/>
            <a:ext cx="973929" cy="1080715"/>
            <a:chOff x="1004773" y="2354077"/>
            <a:chExt cx="973929" cy="1080715"/>
          </a:xfrm>
        </p:grpSpPr>
        <p:sp>
          <p:nvSpPr>
            <p:cNvPr id="394" name="Google Shape;394;p9"/>
            <p:cNvSpPr/>
            <p:nvPr/>
          </p:nvSpPr>
          <p:spPr>
            <a:xfrm rot="5400000" flipH="1">
              <a:off x="951381" y="2407471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 rot="5400000" flipH="1">
              <a:off x="1382758" y="238208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 rot="5400000" flipH="1">
              <a:off x="1130446" y="2658085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9"/>
          <p:cNvGrpSpPr/>
          <p:nvPr/>
        </p:nvGrpSpPr>
        <p:grpSpPr>
          <a:xfrm flipH="1">
            <a:off x="982832" y="416954"/>
            <a:ext cx="896853" cy="668016"/>
            <a:chOff x="-520813" y="853947"/>
            <a:chExt cx="1754408" cy="1306760"/>
          </a:xfrm>
        </p:grpSpPr>
        <p:sp>
          <p:nvSpPr>
            <p:cNvPr id="398" name="Google Shape;398;p9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845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"/>
          <p:cNvSpPr txBox="1">
            <a:spLocks noGrp="1"/>
          </p:cNvSpPr>
          <p:nvPr>
            <p:ph type="title"/>
          </p:nvPr>
        </p:nvSpPr>
        <p:spPr>
          <a:xfrm>
            <a:off x="2159250" y="2928892"/>
            <a:ext cx="4825500" cy="101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0"/>
          <p:cNvSpPr/>
          <p:nvPr/>
        </p:nvSpPr>
        <p:spPr>
          <a:xfrm rot="10800000" flipH="1">
            <a:off x="-887587" y="-1031041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0"/>
          <p:cNvSpPr/>
          <p:nvPr/>
        </p:nvSpPr>
        <p:spPr>
          <a:xfrm>
            <a:off x="7935865" y="3696609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0"/>
          <p:cNvSpPr/>
          <p:nvPr/>
        </p:nvSpPr>
        <p:spPr>
          <a:xfrm>
            <a:off x="8656681" y="1878240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0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10"/>
          <p:cNvGrpSpPr/>
          <p:nvPr/>
        </p:nvGrpSpPr>
        <p:grpSpPr>
          <a:xfrm>
            <a:off x="-594196" y="241813"/>
            <a:ext cx="1403579" cy="1045666"/>
            <a:chOff x="-690346" y="1170363"/>
            <a:chExt cx="1403579" cy="1045666"/>
          </a:xfrm>
        </p:grpSpPr>
        <p:sp>
          <p:nvSpPr>
            <p:cNvPr id="413" name="Google Shape;413;p10"/>
            <p:cNvSpPr/>
            <p:nvPr/>
          </p:nvSpPr>
          <p:spPr>
            <a:xfrm>
              <a:off x="-542343" y="1170363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-40985" y="1498060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148270" y="1772935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-146529" y="2082120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-370495" y="1707637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252707" y="1291702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373745" y="1628052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-442735" y="1603804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-64528" y="1629662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-264649" y="1862179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236005" y="2008873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-39476" y="2052037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-284168" y="1310819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-690346" y="1558126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10"/>
          <p:cNvSpPr/>
          <p:nvPr/>
        </p:nvSpPr>
        <p:spPr>
          <a:xfrm rot="-5400000">
            <a:off x="8464625" y="3286446"/>
            <a:ext cx="1080715" cy="973927"/>
          </a:xfrm>
          <a:custGeom>
            <a:avLst/>
            <a:gdLst/>
            <a:ahLst/>
            <a:cxnLst/>
            <a:rect l="l" t="t" r="r" b="b"/>
            <a:pathLst>
              <a:path w="19910" h="17941" extrusionOk="0">
                <a:moveTo>
                  <a:pt x="9880" y="1"/>
                </a:moveTo>
                <a:cubicBezTo>
                  <a:pt x="8929" y="1"/>
                  <a:pt x="7965" y="153"/>
                  <a:pt x="7023" y="450"/>
                </a:cubicBezTo>
                <a:cubicBezTo>
                  <a:pt x="6339" y="687"/>
                  <a:pt x="5681" y="976"/>
                  <a:pt x="5077" y="1344"/>
                </a:cubicBezTo>
                <a:cubicBezTo>
                  <a:pt x="1658" y="3475"/>
                  <a:pt x="1" y="7762"/>
                  <a:pt x="1342" y="11759"/>
                </a:cubicBezTo>
                <a:lnTo>
                  <a:pt x="1526" y="12364"/>
                </a:lnTo>
                <a:cubicBezTo>
                  <a:pt x="2657" y="15047"/>
                  <a:pt x="4945" y="16967"/>
                  <a:pt x="7654" y="17650"/>
                </a:cubicBezTo>
                <a:cubicBezTo>
                  <a:pt x="8362" y="17841"/>
                  <a:pt x="9099" y="17940"/>
                  <a:pt x="9845" y="17940"/>
                </a:cubicBezTo>
                <a:cubicBezTo>
                  <a:pt x="10540" y="17940"/>
                  <a:pt x="11243" y="17854"/>
                  <a:pt x="11941" y="17677"/>
                </a:cubicBezTo>
                <a:lnTo>
                  <a:pt x="12651" y="17493"/>
                </a:lnTo>
                <a:cubicBezTo>
                  <a:pt x="17332" y="15915"/>
                  <a:pt x="19910" y="10839"/>
                  <a:pt x="18358" y="6157"/>
                </a:cubicBezTo>
                <a:cubicBezTo>
                  <a:pt x="18358" y="6105"/>
                  <a:pt x="18332" y="6105"/>
                  <a:pt x="18332" y="6078"/>
                </a:cubicBezTo>
                <a:cubicBezTo>
                  <a:pt x="17253" y="2922"/>
                  <a:pt x="14623" y="740"/>
                  <a:pt x="11546" y="161"/>
                </a:cubicBezTo>
                <a:cubicBezTo>
                  <a:pt x="11000" y="54"/>
                  <a:pt x="10442" y="1"/>
                  <a:pt x="98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0"/>
          <p:cNvSpPr/>
          <p:nvPr/>
        </p:nvSpPr>
        <p:spPr>
          <a:xfrm rot="-5400000">
            <a:off x="8589998" y="3261064"/>
            <a:ext cx="523965" cy="641974"/>
          </a:xfrm>
          <a:custGeom>
            <a:avLst/>
            <a:gdLst/>
            <a:ahLst/>
            <a:cxnLst/>
            <a:rect l="l" t="t" r="r" b="b"/>
            <a:pathLst>
              <a:path w="9653" h="11826" extrusionOk="0">
                <a:moveTo>
                  <a:pt x="2867" y="1"/>
                </a:moveTo>
                <a:cubicBezTo>
                  <a:pt x="2630" y="211"/>
                  <a:pt x="2473" y="579"/>
                  <a:pt x="2367" y="921"/>
                </a:cubicBezTo>
                <a:cubicBezTo>
                  <a:pt x="2236" y="1263"/>
                  <a:pt x="2157" y="1710"/>
                  <a:pt x="1920" y="2026"/>
                </a:cubicBezTo>
                <a:cubicBezTo>
                  <a:pt x="1499" y="2710"/>
                  <a:pt x="579" y="3025"/>
                  <a:pt x="184" y="3762"/>
                </a:cubicBezTo>
                <a:cubicBezTo>
                  <a:pt x="79" y="3998"/>
                  <a:pt x="0" y="4261"/>
                  <a:pt x="53" y="4524"/>
                </a:cubicBezTo>
                <a:cubicBezTo>
                  <a:pt x="123" y="5082"/>
                  <a:pt x="603" y="5270"/>
                  <a:pt x="1077" y="5270"/>
                </a:cubicBezTo>
                <a:cubicBezTo>
                  <a:pt x="1139" y="5270"/>
                  <a:pt x="1201" y="5267"/>
                  <a:pt x="1263" y="5261"/>
                </a:cubicBezTo>
                <a:cubicBezTo>
                  <a:pt x="1657" y="5208"/>
                  <a:pt x="1973" y="5050"/>
                  <a:pt x="2341" y="4945"/>
                </a:cubicBezTo>
                <a:cubicBezTo>
                  <a:pt x="2668" y="4852"/>
                  <a:pt x="3011" y="4805"/>
                  <a:pt x="3353" y="4805"/>
                </a:cubicBezTo>
                <a:cubicBezTo>
                  <a:pt x="3781" y="4805"/>
                  <a:pt x="4208" y="4878"/>
                  <a:pt x="4603" y="5024"/>
                </a:cubicBezTo>
                <a:cubicBezTo>
                  <a:pt x="5076" y="5156"/>
                  <a:pt x="5103" y="5813"/>
                  <a:pt x="4655" y="5997"/>
                </a:cubicBezTo>
                <a:cubicBezTo>
                  <a:pt x="4419" y="6076"/>
                  <a:pt x="4208" y="6208"/>
                  <a:pt x="4024" y="6339"/>
                </a:cubicBezTo>
                <a:cubicBezTo>
                  <a:pt x="3525" y="6707"/>
                  <a:pt x="3130" y="7365"/>
                  <a:pt x="3288" y="7970"/>
                </a:cubicBezTo>
                <a:cubicBezTo>
                  <a:pt x="3393" y="8364"/>
                  <a:pt x="3682" y="8732"/>
                  <a:pt x="4024" y="9022"/>
                </a:cubicBezTo>
                <a:lnTo>
                  <a:pt x="6102" y="11099"/>
                </a:lnTo>
                <a:cubicBezTo>
                  <a:pt x="6434" y="11453"/>
                  <a:pt x="6821" y="11826"/>
                  <a:pt x="7312" y="11826"/>
                </a:cubicBezTo>
                <a:cubicBezTo>
                  <a:pt x="7404" y="11826"/>
                  <a:pt x="7501" y="11813"/>
                  <a:pt x="7601" y="11783"/>
                </a:cubicBezTo>
                <a:cubicBezTo>
                  <a:pt x="7996" y="11652"/>
                  <a:pt x="8285" y="11336"/>
                  <a:pt x="8390" y="10942"/>
                </a:cubicBezTo>
                <a:cubicBezTo>
                  <a:pt x="8600" y="10232"/>
                  <a:pt x="8337" y="9548"/>
                  <a:pt x="7996" y="8917"/>
                </a:cubicBezTo>
                <a:cubicBezTo>
                  <a:pt x="7706" y="8364"/>
                  <a:pt x="7364" y="7786"/>
                  <a:pt x="7417" y="7128"/>
                </a:cubicBezTo>
                <a:cubicBezTo>
                  <a:pt x="7443" y="6865"/>
                  <a:pt x="7496" y="6602"/>
                  <a:pt x="7680" y="6392"/>
                </a:cubicBezTo>
                <a:cubicBezTo>
                  <a:pt x="7973" y="5995"/>
                  <a:pt x="8368" y="5938"/>
                  <a:pt x="8775" y="5938"/>
                </a:cubicBezTo>
                <a:cubicBezTo>
                  <a:pt x="8942" y="5938"/>
                  <a:pt x="9111" y="5947"/>
                  <a:pt x="9276" y="5947"/>
                </a:cubicBezTo>
                <a:cubicBezTo>
                  <a:pt x="9323" y="5947"/>
                  <a:pt x="9370" y="5947"/>
                  <a:pt x="9416" y="5945"/>
                </a:cubicBezTo>
                <a:cubicBezTo>
                  <a:pt x="9521" y="5945"/>
                  <a:pt x="9574" y="5945"/>
                  <a:pt x="9652" y="5918"/>
                </a:cubicBezTo>
                <a:cubicBezTo>
                  <a:pt x="8548" y="2762"/>
                  <a:pt x="5918" y="579"/>
                  <a:pt x="2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0"/>
          <p:cNvSpPr/>
          <p:nvPr/>
        </p:nvSpPr>
        <p:spPr>
          <a:xfrm rot="-5400000">
            <a:off x="8716652" y="3537060"/>
            <a:ext cx="649623" cy="900968"/>
          </a:xfrm>
          <a:custGeom>
            <a:avLst/>
            <a:gdLst/>
            <a:ahLst/>
            <a:cxnLst/>
            <a:rect l="l" t="t" r="r" b="b"/>
            <a:pathLst>
              <a:path w="11968" h="16597" extrusionOk="0">
                <a:moveTo>
                  <a:pt x="5051" y="0"/>
                </a:moveTo>
                <a:cubicBezTo>
                  <a:pt x="1632" y="2131"/>
                  <a:pt x="1" y="6418"/>
                  <a:pt x="1316" y="10415"/>
                </a:cubicBezTo>
                <a:lnTo>
                  <a:pt x="1500" y="11020"/>
                </a:lnTo>
                <a:cubicBezTo>
                  <a:pt x="1579" y="11046"/>
                  <a:pt x="1632" y="11046"/>
                  <a:pt x="1710" y="11046"/>
                </a:cubicBezTo>
                <a:cubicBezTo>
                  <a:pt x="1740" y="11048"/>
                  <a:pt x="1769" y="11048"/>
                  <a:pt x="1799" y="11048"/>
                </a:cubicBezTo>
                <a:cubicBezTo>
                  <a:pt x="2451" y="11048"/>
                  <a:pt x="3080" y="10778"/>
                  <a:pt x="3709" y="10652"/>
                </a:cubicBezTo>
                <a:cubicBezTo>
                  <a:pt x="3860" y="10622"/>
                  <a:pt x="4020" y="10606"/>
                  <a:pt x="4181" y="10606"/>
                </a:cubicBezTo>
                <a:cubicBezTo>
                  <a:pt x="4725" y="10606"/>
                  <a:pt x="5281" y="10791"/>
                  <a:pt x="5524" y="11257"/>
                </a:cubicBezTo>
                <a:cubicBezTo>
                  <a:pt x="5734" y="11678"/>
                  <a:pt x="5577" y="12230"/>
                  <a:pt x="5577" y="12730"/>
                </a:cubicBezTo>
                <a:cubicBezTo>
                  <a:pt x="5550" y="14150"/>
                  <a:pt x="6523" y="15333"/>
                  <a:pt x="7628" y="16306"/>
                </a:cubicBezTo>
                <a:cubicBezTo>
                  <a:pt x="8336" y="16497"/>
                  <a:pt x="9073" y="16596"/>
                  <a:pt x="9819" y="16596"/>
                </a:cubicBezTo>
                <a:cubicBezTo>
                  <a:pt x="10514" y="16596"/>
                  <a:pt x="11217" y="16510"/>
                  <a:pt x="11915" y="16333"/>
                </a:cubicBezTo>
                <a:cubicBezTo>
                  <a:pt x="11967" y="15780"/>
                  <a:pt x="11836" y="15254"/>
                  <a:pt x="11626" y="14755"/>
                </a:cubicBezTo>
                <a:cubicBezTo>
                  <a:pt x="11336" y="13676"/>
                  <a:pt x="11073" y="12624"/>
                  <a:pt x="10810" y="11546"/>
                </a:cubicBezTo>
                <a:cubicBezTo>
                  <a:pt x="10574" y="10599"/>
                  <a:pt x="10179" y="9495"/>
                  <a:pt x="9232" y="9284"/>
                </a:cubicBezTo>
                <a:cubicBezTo>
                  <a:pt x="9095" y="9245"/>
                  <a:pt x="8959" y="9230"/>
                  <a:pt x="8822" y="9230"/>
                </a:cubicBezTo>
                <a:cubicBezTo>
                  <a:pt x="8297" y="9230"/>
                  <a:pt x="7769" y="9458"/>
                  <a:pt x="7230" y="9458"/>
                </a:cubicBezTo>
                <a:cubicBezTo>
                  <a:pt x="7153" y="9458"/>
                  <a:pt x="7075" y="9453"/>
                  <a:pt x="6997" y="9442"/>
                </a:cubicBezTo>
                <a:cubicBezTo>
                  <a:pt x="6471" y="9363"/>
                  <a:pt x="5971" y="8916"/>
                  <a:pt x="5813" y="8390"/>
                </a:cubicBezTo>
                <a:cubicBezTo>
                  <a:pt x="5655" y="7838"/>
                  <a:pt x="5840" y="7207"/>
                  <a:pt x="6260" y="6838"/>
                </a:cubicBezTo>
                <a:cubicBezTo>
                  <a:pt x="6523" y="6602"/>
                  <a:pt x="6865" y="6470"/>
                  <a:pt x="7128" y="6260"/>
                </a:cubicBezTo>
                <a:cubicBezTo>
                  <a:pt x="7391" y="6023"/>
                  <a:pt x="7549" y="5602"/>
                  <a:pt x="7365" y="5339"/>
                </a:cubicBezTo>
                <a:cubicBezTo>
                  <a:pt x="7232" y="5145"/>
                  <a:pt x="7007" y="5106"/>
                  <a:pt x="6757" y="5106"/>
                </a:cubicBezTo>
                <a:cubicBezTo>
                  <a:pt x="6590" y="5106"/>
                  <a:pt x="6411" y="5123"/>
                  <a:pt x="6241" y="5123"/>
                </a:cubicBezTo>
                <a:cubicBezTo>
                  <a:pt x="6014" y="5123"/>
                  <a:pt x="5802" y="5092"/>
                  <a:pt x="5655" y="4945"/>
                </a:cubicBezTo>
                <a:cubicBezTo>
                  <a:pt x="5445" y="4734"/>
                  <a:pt x="5445" y="4366"/>
                  <a:pt x="5550" y="4103"/>
                </a:cubicBezTo>
                <a:cubicBezTo>
                  <a:pt x="5655" y="3840"/>
                  <a:pt x="5840" y="3630"/>
                  <a:pt x="5971" y="3367"/>
                </a:cubicBezTo>
                <a:cubicBezTo>
                  <a:pt x="6497" y="2315"/>
                  <a:pt x="6076" y="1000"/>
                  <a:pt x="5261" y="158"/>
                </a:cubicBezTo>
                <a:cubicBezTo>
                  <a:pt x="5182" y="132"/>
                  <a:pt x="5129" y="79"/>
                  <a:pt x="50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10"/>
          <p:cNvGrpSpPr/>
          <p:nvPr/>
        </p:nvGrpSpPr>
        <p:grpSpPr>
          <a:xfrm>
            <a:off x="347082" y="60813"/>
            <a:ext cx="8170952" cy="4792108"/>
            <a:chOff x="347082" y="60813"/>
            <a:chExt cx="8170952" cy="4792108"/>
          </a:xfrm>
        </p:grpSpPr>
        <p:sp>
          <p:nvSpPr>
            <p:cNvPr id="431" name="Google Shape;431;p10"/>
            <p:cNvSpPr/>
            <p:nvPr/>
          </p:nvSpPr>
          <p:spPr>
            <a:xfrm>
              <a:off x="8397598" y="10626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10"/>
            <p:cNvGrpSpPr/>
            <p:nvPr/>
          </p:nvGrpSpPr>
          <p:grpSpPr>
            <a:xfrm>
              <a:off x="347082" y="60813"/>
              <a:ext cx="7712251" cy="4792108"/>
              <a:chOff x="347082" y="60813"/>
              <a:chExt cx="7712251" cy="4792108"/>
            </a:xfrm>
          </p:grpSpPr>
          <p:sp>
            <p:nvSpPr>
              <p:cNvPr id="433" name="Google Shape;433;p10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0"/>
              <p:cNvSpPr/>
              <p:nvPr/>
            </p:nvSpPr>
            <p:spPr>
              <a:xfrm>
                <a:off x="907837" y="21767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0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0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0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0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275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448" name="Google Shape;448;p11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11"/>
          <p:cNvSpPr/>
          <p:nvPr/>
        </p:nvSpPr>
        <p:spPr>
          <a:xfrm rot="10800000">
            <a:off x="8576463" y="-266403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1"/>
          <p:cNvSpPr/>
          <p:nvPr/>
        </p:nvSpPr>
        <p:spPr>
          <a:xfrm rot="10800000">
            <a:off x="-219694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" name="Google Shape;458;p11"/>
          <p:cNvGrpSpPr/>
          <p:nvPr/>
        </p:nvGrpSpPr>
        <p:grpSpPr>
          <a:xfrm>
            <a:off x="8424012" y="-506162"/>
            <a:ext cx="1403579" cy="1045666"/>
            <a:chOff x="8424012" y="-506162"/>
            <a:chExt cx="1403579" cy="1045666"/>
          </a:xfrm>
        </p:grpSpPr>
        <p:sp>
          <p:nvSpPr>
            <p:cNvPr id="459" name="Google Shape;459;p11"/>
            <p:cNvSpPr/>
            <p:nvPr/>
          </p:nvSpPr>
          <p:spPr>
            <a:xfrm flipH="1">
              <a:off x="8598883" y="-506162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flipH="1">
              <a:off x="9079628" y="-178464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flipH="1">
              <a:off x="8898121" y="96411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flipH="1">
              <a:off x="9192818" y="405596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flipH="1">
              <a:off x="9452704" y="31113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flipH="1">
              <a:off x="8839464" y="-384822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flipH="1">
              <a:off x="8697799" y="-48472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flipH="1">
              <a:off x="9476650" y="-72720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flipH="1">
              <a:off x="9131646" y="-46862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flipH="1">
              <a:off x="9331263" y="185655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 flipH="1">
              <a:off x="8805154" y="332349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 flipH="1">
              <a:off x="9119069" y="375512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 flipH="1">
              <a:off x="9325327" y="-3657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 flipH="1">
              <a:off x="8424012" y="-118398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1"/>
          <p:cNvSpPr/>
          <p:nvPr/>
        </p:nvSpPr>
        <p:spPr>
          <a:xfrm rot="10800000">
            <a:off x="-645477" y="-231589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1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1"/>
          <p:cNvGrpSpPr/>
          <p:nvPr/>
        </p:nvGrpSpPr>
        <p:grpSpPr>
          <a:xfrm>
            <a:off x="19024" y="4265728"/>
            <a:ext cx="928475" cy="849170"/>
            <a:chOff x="29724" y="3993278"/>
            <a:chExt cx="928475" cy="849170"/>
          </a:xfrm>
        </p:grpSpPr>
        <p:sp>
          <p:nvSpPr>
            <p:cNvPr id="476" name="Google Shape;476;p11"/>
            <p:cNvSpPr/>
            <p:nvPr/>
          </p:nvSpPr>
          <p:spPr>
            <a:xfrm rot="10800000">
              <a:off x="29724" y="399327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 rot="10800000">
              <a:off x="410960" y="450096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 rot="10800000">
              <a:off x="329061" y="424540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 rot="10800000">
              <a:off x="627381" y="406883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 rot="10800000">
              <a:off x="747413" y="443516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 rot="10800000">
              <a:off x="174016" y="463749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 rot="10800000">
              <a:off x="139002" y="433012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 rot="10800000">
              <a:off x="749123" y="450267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 rot="10800000">
              <a:off x="480284" y="442550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 rot="10800000">
              <a:off x="687649" y="428786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 rot="10800000">
              <a:off x="311655" y="404106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 rot="10800000">
              <a:off x="562888" y="409931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 rot="10800000">
              <a:off x="563994" y="470138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11"/>
          <p:cNvSpPr/>
          <p:nvPr/>
        </p:nvSpPr>
        <p:spPr>
          <a:xfrm rot="10800000">
            <a:off x="8154260" y="45033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1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43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"/>
          <p:cNvSpPr txBox="1">
            <a:spLocks noGrp="1"/>
          </p:cNvSpPr>
          <p:nvPr>
            <p:ph type="title" hasCustomPrompt="1"/>
          </p:nvPr>
        </p:nvSpPr>
        <p:spPr>
          <a:xfrm>
            <a:off x="1284000" y="1874900"/>
            <a:ext cx="6576000" cy="10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4" name="Google Shape;494;p12"/>
          <p:cNvSpPr txBox="1">
            <a:spLocks noGrp="1"/>
          </p:cNvSpPr>
          <p:nvPr>
            <p:ph type="subTitle" idx="1"/>
          </p:nvPr>
        </p:nvSpPr>
        <p:spPr>
          <a:xfrm>
            <a:off x="1948525" y="3060925"/>
            <a:ext cx="5246700" cy="62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12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2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2"/>
          <p:cNvSpPr/>
          <p:nvPr/>
        </p:nvSpPr>
        <p:spPr>
          <a:xfrm>
            <a:off x="-1308525" y="31473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2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12"/>
          <p:cNvGrpSpPr/>
          <p:nvPr/>
        </p:nvGrpSpPr>
        <p:grpSpPr>
          <a:xfrm rot="2264843">
            <a:off x="1393947" y="1321307"/>
            <a:ext cx="891273" cy="663860"/>
            <a:chOff x="-520813" y="853947"/>
            <a:chExt cx="1754408" cy="1306760"/>
          </a:xfrm>
        </p:grpSpPr>
        <p:sp>
          <p:nvSpPr>
            <p:cNvPr id="500" name="Google Shape;500;p12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2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2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2"/>
          <p:cNvSpPr/>
          <p:nvPr/>
        </p:nvSpPr>
        <p:spPr>
          <a:xfrm>
            <a:off x="-1070800" y="4094144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2"/>
          <p:cNvSpPr/>
          <p:nvPr/>
        </p:nvSpPr>
        <p:spPr>
          <a:xfrm>
            <a:off x="8267696" y="392032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2"/>
          <p:cNvSpPr/>
          <p:nvPr/>
        </p:nvSpPr>
        <p:spPr>
          <a:xfrm>
            <a:off x="8731928" y="664291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2"/>
          <p:cNvSpPr/>
          <p:nvPr/>
        </p:nvSpPr>
        <p:spPr>
          <a:xfrm>
            <a:off x="8818959" y="920654"/>
            <a:ext cx="77876" cy="68416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2"/>
          <p:cNvSpPr/>
          <p:nvPr/>
        </p:nvSpPr>
        <p:spPr>
          <a:xfrm>
            <a:off x="8520438" y="1097431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2"/>
          <p:cNvSpPr/>
          <p:nvPr/>
        </p:nvSpPr>
        <p:spPr>
          <a:xfrm>
            <a:off x="8431194" y="752932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2"/>
          <p:cNvSpPr/>
          <p:nvPr/>
        </p:nvSpPr>
        <p:spPr>
          <a:xfrm>
            <a:off x="9013445" y="563276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2"/>
          <p:cNvSpPr/>
          <p:nvPr/>
        </p:nvSpPr>
        <p:spPr>
          <a:xfrm>
            <a:off x="9030751" y="854853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2"/>
          <p:cNvSpPr/>
          <p:nvPr/>
        </p:nvSpPr>
        <p:spPr>
          <a:xfrm>
            <a:off x="8397689" y="659059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2"/>
          <p:cNvSpPr/>
          <p:nvPr/>
        </p:nvSpPr>
        <p:spPr>
          <a:xfrm>
            <a:off x="8690878" y="759371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2"/>
          <p:cNvSpPr/>
          <p:nvPr/>
        </p:nvSpPr>
        <p:spPr>
          <a:xfrm>
            <a:off x="8483613" y="897110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2"/>
          <p:cNvSpPr/>
          <p:nvPr/>
        </p:nvSpPr>
        <p:spPr>
          <a:xfrm>
            <a:off x="8838880" y="1125201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2"/>
          <p:cNvSpPr/>
          <p:nvPr/>
        </p:nvSpPr>
        <p:spPr>
          <a:xfrm>
            <a:off x="8586139" y="464976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12"/>
          <p:cNvGrpSpPr/>
          <p:nvPr/>
        </p:nvGrpSpPr>
        <p:grpSpPr>
          <a:xfrm>
            <a:off x="-761371" y="253288"/>
            <a:ext cx="1403579" cy="1045666"/>
            <a:chOff x="6710104" y="4744850"/>
            <a:chExt cx="1403579" cy="1045666"/>
          </a:xfrm>
        </p:grpSpPr>
        <p:sp>
          <p:nvSpPr>
            <p:cNvPr id="523" name="Google Shape;523;p12"/>
            <p:cNvSpPr/>
            <p:nvPr/>
          </p:nvSpPr>
          <p:spPr>
            <a:xfrm>
              <a:off x="6858107" y="4744850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7359465" y="5072547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2"/>
            <p:cNvSpPr/>
            <p:nvPr/>
          </p:nvSpPr>
          <p:spPr>
            <a:xfrm>
              <a:off x="7548720" y="5347423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7253921" y="5656607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7029955" y="5282125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2"/>
            <p:cNvSpPr/>
            <p:nvPr/>
          </p:nvSpPr>
          <p:spPr>
            <a:xfrm>
              <a:off x="7653157" y="4866190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7774195" y="5202540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2"/>
            <p:cNvSpPr/>
            <p:nvPr/>
          </p:nvSpPr>
          <p:spPr>
            <a:xfrm>
              <a:off x="6957715" y="5178292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7335922" y="5204150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2"/>
            <p:cNvSpPr/>
            <p:nvPr/>
          </p:nvSpPr>
          <p:spPr>
            <a:xfrm>
              <a:off x="7135801" y="5436667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2"/>
            <p:cNvSpPr/>
            <p:nvPr/>
          </p:nvSpPr>
          <p:spPr>
            <a:xfrm>
              <a:off x="7636455" y="5583361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2"/>
            <p:cNvSpPr/>
            <p:nvPr/>
          </p:nvSpPr>
          <p:spPr>
            <a:xfrm>
              <a:off x="7360974" y="5626524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2"/>
            <p:cNvSpPr/>
            <p:nvPr/>
          </p:nvSpPr>
          <p:spPr>
            <a:xfrm>
              <a:off x="7116282" y="48853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2"/>
            <p:cNvSpPr/>
            <p:nvPr/>
          </p:nvSpPr>
          <p:spPr>
            <a:xfrm>
              <a:off x="6710104" y="5132614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12"/>
          <p:cNvGrpSpPr/>
          <p:nvPr/>
        </p:nvGrpSpPr>
        <p:grpSpPr>
          <a:xfrm rot="-5400000">
            <a:off x="8637476" y="3737420"/>
            <a:ext cx="1080715" cy="973929"/>
            <a:chOff x="-351149" y="2887495"/>
            <a:chExt cx="1080715" cy="973929"/>
          </a:xfrm>
        </p:grpSpPr>
        <p:sp>
          <p:nvSpPr>
            <p:cNvPr id="538" name="Google Shape;538;p12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2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2"/>
          <p:cNvGrpSpPr/>
          <p:nvPr/>
        </p:nvGrpSpPr>
        <p:grpSpPr>
          <a:xfrm>
            <a:off x="347082" y="60813"/>
            <a:ext cx="7712251" cy="4792108"/>
            <a:chOff x="347082" y="60813"/>
            <a:chExt cx="7712251" cy="4792108"/>
          </a:xfrm>
        </p:grpSpPr>
        <p:sp>
          <p:nvSpPr>
            <p:cNvPr id="542" name="Google Shape;542;p12"/>
            <p:cNvSpPr/>
            <p:nvPr/>
          </p:nvSpPr>
          <p:spPr>
            <a:xfrm>
              <a:off x="1155211" y="37690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2"/>
            <p:cNvSpPr/>
            <p:nvPr/>
          </p:nvSpPr>
          <p:spPr>
            <a:xfrm>
              <a:off x="831637" y="2710161"/>
              <a:ext cx="162996" cy="157358"/>
            </a:xfrm>
            <a:custGeom>
              <a:avLst/>
              <a:gdLst/>
              <a:ahLst/>
              <a:cxnLst/>
              <a:rect l="l" t="t" r="r" b="b"/>
              <a:pathLst>
                <a:path w="1620" h="1564" extrusionOk="0">
                  <a:moveTo>
                    <a:pt x="1243" y="0"/>
                  </a:moveTo>
                  <a:cubicBezTo>
                    <a:pt x="1225" y="0"/>
                    <a:pt x="1206" y="6"/>
                    <a:pt x="1189" y="17"/>
                  </a:cubicBezTo>
                  <a:lnTo>
                    <a:pt x="749" y="322"/>
                  </a:lnTo>
                  <a:cubicBezTo>
                    <a:pt x="734" y="333"/>
                    <a:pt x="715" y="341"/>
                    <a:pt x="694" y="341"/>
                  </a:cubicBezTo>
                  <a:cubicBezTo>
                    <a:pt x="689" y="341"/>
                    <a:pt x="684" y="340"/>
                    <a:pt x="680" y="339"/>
                  </a:cubicBezTo>
                  <a:lnTo>
                    <a:pt x="140" y="251"/>
                  </a:lnTo>
                  <a:cubicBezTo>
                    <a:pt x="135" y="250"/>
                    <a:pt x="129" y="250"/>
                    <a:pt x="124" y="250"/>
                  </a:cubicBezTo>
                  <a:cubicBezTo>
                    <a:pt x="49" y="250"/>
                    <a:pt x="1" y="337"/>
                    <a:pt x="45" y="402"/>
                  </a:cubicBezTo>
                  <a:lnTo>
                    <a:pt x="350" y="842"/>
                  </a:lnTo>
                  <a:cubicBezTo>
                    <a:pt x="365" y="864"/>
                    <a:pt x="372" y="886"/>
                    <a:pt x="368" y="911"/>
                  </a:cubicBezTo>
                  <a:lnTo>
                    <a:pt x="280" y="1451"/>
                  </a:lnTo>
                  <a:cubicBezTo>
                    <a:pt x="269" y="1514"/>
                    <a:pt x="320" y="1563"/>
                    <a:pt x="376" y="1563"/>
                  </a:cubicBezTo>
                  <a:cubicBezTo>
                    <a:pt x="394" y="1563"/>
                    <a:pt x="413" y="1558"/>
                    <a:pt x="431" y="1546"/>
                  </a:cubicBezTo>
                  <a:lnTo>
                    <a:pt x="871" y="1242"/>
                  </a:lnTo>
                  <a:cubicBezTo>
                    <a:pt x="884" y="1231"/>
                    <a:pt x="903" y="1226"/>
                    <a:pt x="922" y="1226"/>
                  </a:cubicBezTo>
                  <a:cubicBezTo>
                    <a:pt x="928" y="1226"/>
                    <a:pt x="934" y="1227"/>
                    <a:pt x="940" y="1227"/>
                  </a:cubicBezTo>
                  <a:lnTo>
                    <a:pt x="1479" y="1312"/>
                  </a:lnTo>
                  <a:cubicBezTo>
                    <a:pt x="1484" y="1313"/>
                    <a:pt x="1490" y="1313"/>
                    <a:pt x="1495" y="1313"/>
                  </a:cubicBezTo>
                  <a:cubicBezTo>
                    <a:pt x="1571" y="1313"/>
                    <a:pt x="1619" y="1226"/>
                    <a:pt x="1575" y="1161"/>
                  </a:cubicBezTo>
                  <a:lnTo>
                    <a:pt x="1270" y="725"/>
                  </a:lnTo>
                  <a:cubicBezTo>
                    <a:pt x="1255" y="703"/>
                    <a:pt x="1248" y="677"/>
                    <a:pt x="1255" y="652"/>
                  </a:cubicBezTo>
                  <a:lnTo>
                    <a:pt x="1340" y="116"/>
                  </a:lnTo>
                  <a:cubicBezTo>
                    <a:pt x="1351" y="50"/>
                    <a:pt x="1299" y="0"/>
                    <a:pt x="1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2"/>
            <p:cNvSpPr/>
            <p:nvPr/>
          </p:nvSpPr>
          <p:spPr>
            <a:xfrm>
              <a:off x="5380082" y="72526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2" y="0"/>
                  </a:moveTo>
                  <a:cubicBezTo>
                    <a:pt x="896" y="0"/>
                    <a:pt x="860" y="20"/>
                    <a:pt x="843" y="61"/>
                  </a:cubicBezTo>
                  <a:lnTo>
                    <a:pt x="635" y="552"/>
                  </a:lnTo>
                  <a:cubicBezTo>
                    <a:pt x="623" y="574"/>
                    <a:pt x="605" y="592"/>
                    <a:pt x="583" y="604"/>
                  </a:cubicBezTo>
                  <a:lnTo>
                    <a:pt x="80" y="816"/>
                  </a:lnTo>
                  <a:cubicBezTo>
                    <a:pt x="0" y="849"/>
                    <a:pt x="0" y="963"/>
                    <a:pt x="80" y="996"/>
                  </a:cubicBezTo>
                  <a:lnTo>
                    <a:pt x="572" y="1205"/>
                  </a:lnTo>
                  <a:cubicBezTo>
                    <a:pt x="594" y="1212"/>
                    <a:pt x="613" y="1230"/>
                    <a:pt x="623" y="1256"/>
                  </a:cubicBezTo>
                  <a:lnTo>
                    <a:pt x="836" y="1755"/>
                  </a:lnTo>
                  <a:cubicBezTo>
                    <a:pt x="853" y="1796"/>
                    <a:pt x="889" y="1816"/>
                    <a:pt x="926" y="1816"/>
                  </a:cubicBezTo>
                  <a:cubicBezTo>
                    <a:pt x="962" y="1816"/>
                    <a:pt x="999" y="1796"/>
                    <a:pt x="1016" y="1755"/>
                  </a:cubicBezTo>
                  <a:lnTo>
                    <a:pt x="1225" y="1264"/>
                  </a:lnTo>
                  <a:cubicBezTo>
                    <a:pt x="1232" y="1242"/>
                    <a:pt x="1251" y="1223"/>
                    <a:pt x="1276" y="1212"/>
                  </a:cubicBezTo>
                  <a:lnTo>
                    <a:pt x="1779" y="1000"/>
                  </a:lnTo>
                  <a:cubicBezTo>
                    <a:pt x="1856" y="966"/>
                    <a:pt x="1856" y="856"/>
                    <a:pt x="1779" y="820"/>
                  </a:cubicBezTo>
                  <a:lnTo>
                    <a:pt x="1287" y="614"/>
                  </a:lnTo>
                  <a:cubicBezTo>
                    <a:pt x="1261" y="604"/>
                    <a:pt x="1243" y="585"/>
                    <a:pt x="1232" y="560"/>
                  </a:cubicBezTo>
                  <a:lnTo>
                    <a:pt x="1019" y="61"/>
                  </a:lnTo>
                  <a:cubicBezTo>
                    <a:pt x="1003" y="20"/>
                    <a:pt x="968" y="0"/>
                    <a:pt x="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2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2"/>
            <p:cNvSpPr/>
            <p:nvPr/>
          </p:nvSpPr>
          <p:spPr>
            <a:xfrm>
              <a:off x="7798040" y="32523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2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2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2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2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2"/>
            <p:cNvSpPr/>
            <p:nvPr/>
          </p:nvSpPr>
          <p:spPr>
            <a:xfrm>
              <a:off x="4134887" y="578066"/>
              <a:ext cx="94880" cy="92966"/>
            </a:xfrm>
            <a:custGeom>
              <a:avLst/>
              <a:gdLst/>
              <a:ahLst/>
              <a:cxnLst/>
              <a:rect l="l" t="t" r="r" b="b"/>
              <a:pathLst>
                <a:path w="943" h="924" extrusionOk="0">
                  <a:moveTo>
                    <a:pt x="473" y="0"/>
                  </a:moveTo>
                  <a:cubicBezTo>
                    <a:pt x="454" y="0"/>
                    <a:pt x="435" y="9"/>
                    <a:pt x="426" y="28"/>
                  </a:cubicBezTo>
                  <a:lnTo>
                    <a:pt x="319" y="281"/>
                  </a:lnTo>
                  <a:cubicBezTo>
                    <a:pt x="316" y="292"/>
                    <a:pt x="305" y="303"/>
                    <a:pt x="294" y="307"/>
                  </a:cubicBezTo>
                  <a:lnTo>
                    <a:pt x="41" y="413"/>
                  </a:lnTo>
                  <a:cubicBezTo>
                    <a:pt x="0" y="431"/>
                    <a:pt x="0" y="490"/>
                    <a:pt x="41" y="505"/>
                  </a:cubicBezTo>
                  <a:lnTo>
                    <a:pt x="290" y="611"/>
                  </a:lnTo>
                  <a:cubicBezTo>
                    <a:pt x="301" y="618"/>
                    <a:pt x="312" y="625"/>
                    <a:pt x="316" y="637"/>
                  </a:cubicBezTo>
                  <a:lnTo>
                    <a:pt x="426" y="893"/>
                  </a:lnTo>
                  <a:cubicBezTo>
                    <a:pt x="433" y="913"/>
                    <a:pt x="451" y="923"/>
                    <a:pt x="470" y="923"/>
                  </a:cubicBezTo>
                  <a:cubicBezTo>
                    <a:pt x="488" y="923"/>
                    <a:pt x="507" y="913"/>
                    <a:pt x="514" y="893"/>
                  </a:cubicBezTo>
                  <a:lnTo>
                    <a:pt x="620" y="644"/>
                  </a:lnTo>
                  <a:cubicBezTo>
                    <a:pt x="628" y="633"/>
                    <a:pt x="635" y="622"/>
                    <a:pt x="650" y="618"/>
                  </a:cubicBezTo>
                  <a:lnTo>
                    <a:pt x="902" y="508"/>
                  </a:lnTo>
                  <a:cubicBezTo>
                    <a:pt x="943" y="490"/>
                    <a:pt x="943" y="435"/>
                    <a:pt x="902" y="417"/>
                  </a:cubicBezTo>
                  <a:lnTo>
                    <a:pt x="653" y="310"/>
                  </a:lnTo>
                  <a:cubicBezTo>
                    <a:pt x="642" y="307"/>
                    <a:pt x="631" y="295"/>
                    <a:pt x="628" y="285"/>
                  </a:cubicBezTo>
                  <a:lnTo>
                    <a:pt x="518" y="28"/>
                  </a:lnTo>
                  <a:cubicBezTo>
                    <a:pt x="510" y="9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2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76952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12"/>
          <p:cNvGrpSpPr/>
          <p:nvPr/>
        </p:nvGrpSpPr>
        <p:grpSpPr>
          <a:xfrm>
            <a:off x="1488827" y="4427034"/>
            <a:ext cx="701488" cy="609309"/>
            <a:chOff x="4670152" y="-1773166"/>
            <a:chExt cx="701488" cy="609309"/>
          </a:xfrm>
        </p:grpSpPr>
        <p:sp>
          <p:nvSpPr>
            <p:cNvPr id="555" name="Google Shape;555;p12"/>
            <p:cNvSpPr/>
            <p:nvPr/>
          </p:nvSpPr>
          <p:spPr>
            <a:xfrm>
              <a:off x="4670152" y="-1773166"/>
              <a:ext cx="701488" cy="609309"/>
            </a:xfrm>
            <a:custGeom>
              <a:avLst/>
              <a:gdLst/>
              <a:ahLst/>
              <a:cxnLst/>
              <a:rect l="l" t="t" r="r" b="b"/>
              <a:pathLst>
                <a:path w="6972" h="6056" extrusionOk="0">
                  <a:moveTo>
                    <a:pt x="2741" y="1"/>
                  </a:moveTo>
                  <a:cubicBezTo>
                    <a:pt x="2691" y="1"/>
                    <a:pt x="2638" y="12"/>
                    <a:pt x="2582" y="38"/>
                  </a:cubicBezTo>
                  <a:cubicBezTo>
                    <a:pt x="2252" y="192"/>
                    <a:pt x="2330" y="1487"/>
                    <a:pt x="2494" y="1549"/>
                  </a:cubicBezTo>
                  <a:lnTo>
                    <a:pt x="2553" y="1578"/>
                  </a:lnTo>
                  <a:cubicBezTo>
                    <a:pt x="2365" y="1578"/>
                    <a:pt x="2169" y="1591"/>
                    <a:pt x="1976" y="1591"/>
                  </a:cubicBezTo>
                  <a:cubicBezTo>
                    <a:pt x="1880" y="1591"/>
                    <a:pt x="1784" y="1588"/>
                    <a:pt x="1691" y="1578"/>
                  </a:cubicBezTo>
                  <a:cubicBezTo>
                    <a:pt x="1553" y="1564"/>
                    <a:pt x="1315" y="1496"/>
                    <a:pt x="1115" y="1496"/>
                  </a:cubicBezTo>
                  <a:cubicBezTo>
                    <a:pt x="997" y="1496"/>
                    <a:pt x="892" y="1520"/>
                    <a:pt x="830" y="1593"/>
                  </a:cubicBezTo>
                  <a:cubicBezTo>
                    <a:pt x="448" y="2040"/>
                    <a:pt x="1677" y="2829"/>
                    <a:pt x="1908" y="3038"/>
                  </a:cubicBezTo>
                  <a:cubicBezTo>
                    <a:pt x="1761" y="3284"/>
                    <a:pt x="1" y="3973"/>
                    <a:pt x="727" y="4215"/>
                  </a:cubicBezTo>
                  <a:cubicBezTo>
                    <a:pt x="796" y="4239"/>
                    <a:pt x="883" y="4248"/>
                    <a:pt x="976" y="4248"/>
                  </a:cubicBezTo>
                  <a:cubicBezTo>
                    <a:pt x="1182" y="4248"/>
                    <a:pt x="1421" y="4204"/>
                    <a:pt x="1578" y="4189"/>
                  </a:cubicBezTo>
                  <a:cubicBezTo>
                    <a:pt x="1851" y="4159"/>
                    <a:pt x="2181" y="3942"/>
                    <a:pt x="2452" y="3942"/>
                  </a:cubicBezTo>
                  <a:cubicBezTo>
                    <a:pt x="2475" y="3942"/>
                    <a:pt x="2498" y="3944"/>
                    <a:pt x="2521" y="3947"/>
                  </a:cubicBezTo>
                  <a:cubicBezTo>
                    <a:pt x="2575" y="4534"/>
                    <a:pt x="2146" y="5110"/>
                    <a:pt x="2080" y="5704"/>
                  </a:cubicBezTo>
                  <a:cubicBezTo>
                    <a:pt x="2063" y="5849"/>
                    <a:pt x="2176" y="5959"/>
                    <a:pt x="2304" y="5959"/>
                  </a:cubicBezTo>
                  <a:cubicBezTo>
                    <a:pt x="2338" y="5959"/>
                    <a:pt x="2372" y="5951"/>
                    <a:pt x="2406" y="5934"/>
                  </a:cubicBezTo>
                  <a:cubicBezTo>
                    <a:pt x="2766" y="5758"/>
                    <a:pt x="3037" y="5191"/>
                    <a:pt x="3210" y="4941"/>
                  </a:cubicBezTo>
                  <a:cubicBezTo>
                    <a:pt x="3301" y="4808"/>
                    <a:pt x="3369" y="4748"/>
                    <a:pt x="3433" y="4748"/>
                  </a:cubicBezTo>
                  <a:cubicBezTo>
                    <a:pt x="3505" y="4748"/>
                    <a:pt x="3571" y="4824"/>
                    <a:pt x="3660" y="4956"/>
                  </a:cubicBezTo>
                  <a:cubicBezTo>
                    <a:pt x="3826" y="5201"/>
                    <a:pt x="3980" y="5447"/>
                    <a:pt x="4156" y="5685"/>
                  </a:cubicBezTo>
                  <a:cubicBezTo>
                    <a:pt x="4260" y="5823"/>
                    <a:pt x="4358" y="6056"/>
                    <a:pt x="4552" y="6056"/>
                  </a:cubicBezTo>
                  <a:cubicBezTo>
                    <a:pt x="4576" y="6056"/>
                    <a:pt x="4601" y="6052"/>
                    <a:pt x="4628" y="6045"/>
                  </a:cubicBezTo>
                  <a:cubicBezTo>
                    <a:pt x="4819" y="5990"/>
                    <a:pt x="4878" y="5653"/>
                    <a:pt x="4889" y="5477"/>
                  </a:cubicBezTo>
                  <a:cubicBezTo>
                    <a:pt x="4911" y="5205"/>
                    <a:pt x="4672" y="4538"/>
                    <a:pt x="4936" y="4365"/>
                  </a:cubicBezTo>
                  <a:cubicBezTo>
                    <a:pt x="4992" y="4329"/>
                    <a:pt x="5065" y="4315"/>
                    <a:pt x="5147" y="4315"/>
                  </a:cubicBezTo>
                  <a:cubicBezTo>
                    <a:pt x="5465" y="4315"/>
                    <a:pt x="5927" y="4529"/>
                    <a:pt x="6154" y="4538"/>
                  </a:cubicBezTo>
                  <a:cubicBezTo>
                    <a:pt x="6171" y="4539"/>
                    <a:pt x="6187" y="4539"/>
                    <a:pt x="6203" y="4539"/>
                  </a:cubicBezTo>
                  <a:cubicBezTo>
                    <a:pt x="6759" y="4539"/>
                    <a:pt x="6431" y="4039"/>
                    <a:pt x="6239" y="3761"/>
                  </a:cubicBezTo>
                  <a:cubicBezTo>
                    <a:pt x="6085" y="3541"/>
                    <a:pt x="5956" y="3404"/>
                    <a:pt x="5728" y="3258"/>
                  </a:cubicBezTo>
                  <a:cubicBezTo>
                    <a:pt x="5545" y="3137"/>
                    <a:pt x="5263" y="3074"/>
                    <a:pt x="5413" y="2851"/>
                  </a:cubicBezTo>
                  <a:cubicBezTo>
                    <a:pt x="5579" y="2605"/>
                    <a:pt x="6176" y="2598"/>
                    <a:pt x="6422" y="2422"/>
                  </a:cubicBezTo>
                  <a:cubicBezTo>
                    <a:pt x="6972" y="2023"/>
                    <a:pt x="6385" y="1754"/>
                    <a:pt x="5982" y="1729"/>
                  </a:cubicBezTo>
                  <a:cubicBezTo>
                    <a:pt x="5937" y="1726"/>
                    <a:pt x="5893" y="1725"/>
                    <a:pt x="5847" y="1725"/>
                  </a:cubicBezTo>
                  <a:cubicBezTo>
                    <a:pt x="5564" y="1725"/>
                    <a:pt x="5268" y="1770"/>
                    <a:pt x="4987" y="1770"/>
                  </a:cubicBezTo>
                  <a:cubicBezTo>
                    <a:pt x="4883" y="1770"/>
                    <a:pt x="4782" y="1764"/>
                    <a:pt x="4684" y="1747"/>
                  </a:cubicBezTo>
                  <a:cubicBezTo>
                    <a:pt x="4650" y="1443"/>
                    <a:pt x="5557" y="365"/>
                    <a:pt x="5065" y="170"/>
                  </a:cubicBezTo>
                  <a:cubicBezTo>
                    <a:pt x="5042" y="161"/>
                    <a:pt x="5017" y="157"/>
                    <a:pt x="4989" y="157"/>
                  </a:cubicBezTo>
                  <a:cubicBezTo>
                    <a:pt x="4748" y="157"/>
                    <a:pt x="4361" y="492"/>
                    <a:pt x="4232" y="618"/>
                  </a:cubicBezTo>
                  <a:cubicBezTo>
                    <a:pt x="4027" y="820"/>
                    <a:pt x="3943" y="1194"/>
                    <a:pt x="3697" y="1333"/>
                  </a:cubicBezTo>
                  <a:cubicBezTo>
                    <a:pt x="3475" y="1101"/>
                    <a:pt x="3228" y="1"/>
                    <a:pt x="2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4966157" y="-1547792"/>
              <a:ext cx="173058" cy="158565"/>
            </a:xfrm>
            <a:custGeom>
              <a:avLst/>
              <a:gdLst/>
              <a:ahLst/>
              <a:cxnLst/>
              <a:rect l="l" t="t" r="r" b="b"/>
              <a:pathLst>
                <a:path w="1720" h="1576" extrusionOk="0">
                  <a:moveTo>
                    <a:pt x="748" y="1"/>
                  </a:moveTo>
                  <a:cubicBezTo>
                    <a:pt x="643" y="1"/>
                    <a:pt x="538" y="20"/>
                    <a:pt x="440" y="61"/>
                  </a:cubicBezTo>
                  <a:cubicBezTo>
                    <a:pt x="102" y="201"/>
                    <a:pt x="0" y="428"/>
                    <a:pt x="44" y="692"/>
                  </a:cubicBezTo>
                  <a:cubicBezTo>
                    <a:pt x="29" y="761"/>
                    <a:pt x="22" y="834"/>
                    <a:pt x="26" y="905"/>
                  </a:cubicBezTo>
                  <a:cubicBezTo>
                    <a:pt x="47" y="1311"/>
                    <a:pt x="425" y="1576"/>
                    <a:pt x="802" y="1576"/>
                  </a:cubicBezTo>
                  <a:cubicBezTo>
                    <a:pt x="932" y="1576"/>
                    <a:pt x="1061" y="1544"/>
                    <a:pt x="1177" y="1477"/>
                  </a:cubicBezTo>
                  <a:cubicBezTo>
                    <a:pt x="1551" y="1260"/>
                    <a:pt x="1720" y="614"/>
                    <a:pt x="1400" y="281"/>
                  </a:cubicBezTo>
                  <a:cubicBezTo>
                    <a:pt x="1237" y="104"/>
                    <a:pt x="992" y="1"/>
                    <a:pt x="7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7988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983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4"/>
          <p:cNvSpPr txBox="1">
            <a:spLocks noGrp="1"/>
          </p:cNvSpPr>
          <p:nvPr>
            <p:ph type="body" idx="1"/>
          </p:nvPr>
        </p:nvSpPr>
        <p:spPr>
          <a:xfrm>
            <a:off x="4586900" y="1220125"/>
            <a:ext cx="3867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60" name="Google Shape;560;p14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561" name="Google Shape;561;p14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14"/>
          <p:cNvSpPr/>
          <p:nvPr/>
        </p:nvSpPr>
        <p:spPr>
          <a:xfrm rot="10800000">
            <a:off x="7735188" y="431382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4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4"/>
          <p:cNvSpPr/>
          <p:nvPr/>
        </p:nvSpPr>
        <p:spPr>
          <a:xfrm flipH="1">
            <a:off x="8438383" y="-506162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 flipH="1">
            <a:off x="8919128" y="-178464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4"/>
          <p:cNvSpPr/>
          <p:nvPr/>
        </p:nvSpPr>
        <p:spPr>
          <a:xfrm flipH="1">
            <a:off x="8737621" y="96411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4"/>
          <p:cNvSpPr/>
          <p:nvPr/>
        </p:nvSpPr>
        <p:spPr>
          <a:xfrm flipH="1">
            <a:off x="9032318" y="405596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4"/>
          <p:cNvSpPr/>
          <p:nvPr/>
        </p:nvSpPr>
        <p:spPr>
          <a:xfrm flipH="1">
            <a:off x="9292204" y="31113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4"/>
          <p:cNvSpPr/>
          <p:nvPr/>
        </p:nvSpPr>
        <p:spPr>
          <a:xfrm flipH="1">
            <a:off x="8678964" y="-384822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4"/>
          <p:cNvSpPr/>
          <p:nvPr/>
        </p:nvSpPr>
        <p:spPr>
          <a:xfrm flipH="1">
            <a:off x="8537299" y="-48472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4"/>
          <p:cNvSpPr/>
          <p:nvPr/>
        </p:nvSpPr>
        <p:spPr>
          <a:xfrm flipH="1">
            <a:off x="9316150" y="-72720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4"/>
          <p:cNvSpPr/>
          <p:nvPr/>
        </p:nvSpPr>
        <p:spPr>
          <a:xfrm flipH="1">
            <a:off x="8971146" y="-46862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4"/>
          <p:cNvSpPr/>
          <p:nvPr/>
        </p:nvSpPr>
        <p:spPr>
          <a:xfrm flipH="1">
            <a:off x="9170763" y="185655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4"/>
          <p:cNvSpPr/>
          <p:nvPr/>
        </p:nvSpPr>
        <p:spPr>
          <a:xfrm flipH="1">
            <a:off x="8644654" y="332349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4"/>
          <p:cNvSpPr/>
          <p:nvPr/>
        </p:nvSpPr>
        <p:spPr>
          <a:xfrm flipH="1">
            <a:off x="8958569" y="375512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4"/>
          <p:cNvSpPr/>
          <p:nvPr/>
        </p:nvSpPr>
        <p:spPr>
          <a:xfrm flipH="1">
            <a:off x="9164827" y="-3657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4"/>
          <p:cNvSpPr/>
          <p:nvPr/>
        </p:nvSpPr>
        <p:spPr>
          <a:xfrm flipH="1">
            <a:off x="8263512" y="-118398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4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4"/>
          <p:cNvSpPr/>
          <p:nvPr/>
        </p:nvSpPr>
        <p:spPr>
          <a:xfrm rot="10800000">
            <a:off x="29724" y="3993278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4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4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4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4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4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4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4"/>
          <p:cNvSpPr txBox="1">
            <a:spLocks noGrp="1"/>
          </p:cNvSpPr>
          <p:nvPr>
            <p:ph type="body" idx="2"/>
          </p:nvPr>
        </p:nvSpPr>
        <p:spPr>
          <a:xfrm>
            <a:off x="720000" y="1220125"/>
            <a:ext cx="3867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654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5"/>
          <p:cNvGrpSpPr/>
          <p:nvPr/>
        </p:nvGrpSpPr>
        <p:grpSpPr>
          <a:xfrm flipH="1">
            <a:off x="19033" y="459102"/>
            <a:ext cx="8047681" cy="4437576"/>
            <a:chOff x="2296182" y="-525503"/>
            <a:chExt cx="8047681" cy="4437576"/>
          </a:xfrm>
        </p:grpSpPr>
        <p:sp>
          <p:nvSpPr>
            <p:cNvPr id="602" name="Google Shape;602;p15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9093440" y="27189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15"/>
          <p:cNvSpPr/>
          <p:nvPr/>
        </p:nvSpPr>
        <p:spPr>
          <a:xfrm rot="10800000">
            <a:off x="8672588" y="36352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5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5"/>
          <p:cNvSpPr/>
          <p:nvPr/>
        </p:nvSpPr>
        <p:spPr>
          <a:xfrm flipH="1">
            <a:off x="8156083" y="4389113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5"/>
          <p:cNvSpPr/>
          <p:nvPr/>
        </p:nvSpPr>
        <p:spPr>
          <a:xfrm flipH="1">
            <a:off x="8636828" y="471681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5"/>
          <p:cNvSpPr/>
          <p:nvPr/>
        </p:nvSpPr>
        <p:spPr>
          <a:xfrm flipH="1">
            <a:off x="8455321" y="499168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5"/>
          <p:cNvSpPr/>
          <p:nvPr/>
        </p:nvSpPr>
        <p:spPr>
          <a:xfrm flipH="1">
            <a:off x="8750018" y="5300871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5"/>
          <p:cNvSpPr/>
          <p:nvPr/>
        </p:nvSpPr>
        <p:spPr>
          <a:xfrm flipH="1">
            <a:off x="9009904" y="4926388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5"/>
          <p:cNvSpPr/>
          <p:nvPr/>
        </p:nvSpPr>
        <p:spPr>
          <a:xfrm flipH="1">
            <a:off x="8254999" y="4846803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5"/>
          <p:cNvSpPr/>
          <p:nvPr/>
        </p:nvSpPr>
        <p:spPr>
          <a:xfrm flipH="1">
            <a:off x="9033850" y="4822555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5"/>
          <p:cNvSpPr/>
          <p:nvPr/>
        </p:nvSpPr>
        <p:spPr>
          <a:xfrm flipH="1">
            <a:off x="8688846" y="4848413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5"/>
          <p:cNvSpPr/>
          <p:nvPr/>
        </p:nvSpPr>
        <p:spPr>
          <a:xfrm flipH="1">
            <a:off x="8888463" y="508093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5"/>
          <p:cNvSpPr/>
          <p:nvPr/>
        </p:nvSpPr>
        <p:spPr>
          <a:xfrm flipH="1">
            <a:off x="8362354" y="5227624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5"/>
          <p:cNvSpPr/>
          <p:nvPr/>
        </p:nvSpPr>
        <p:spPr>
          <a:xfrm flipH="1">
            <a:off x="8676269" y="5270787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5"/>
          <p:cNvSpPr/>
          <p:nvPr/>
        </p:nvSpPr>
        <p:spPr>
          <a:xfrm flipH="1">
            <a:off x="7981212" y="4776877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5"/>
          <p:cNvSpPr/>
          <p:nvPr/>
        </p:nvSpPr>
        <p:spPr>
          <a:xfrm rot="10800000">
            <a:off x="8076261" y="-1450873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5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15"/>
          <p:cNvGrpSpPr/>
          <p:nvPr/>
        </p:nvGrpSpPr>
        <p:grpSpPr>
          <a:xfrm>
            <a:off x="-351276" y="3917078"/>
            <a:ext cx="928475" cy="849170"/>
            <a:chOff x="29724" y="3993278"/>
            <a:chExt cx="928475" cy="849170"/>
          </a:xfrm>
        </p:grpSpPr>
        <p:sp>
          <p:nvSpPr>
            <p:cNvPr id="623" name="Google Shape;623;p15"/>
            <p:cNvSpPr/>
            <p:nvPr/>
          </p:nvSpPr>
          <p:spPr>
            <a:xfrm rot="10800000">
              <a:off x="29724" y="399327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 rot="10800000">
              <a:off x="410960" y="450096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 rot="10800000">
              <a:off x="329061" y="424540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 rot="10800000">
              <a:off x="627381" y="406883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 rot="10800000">
              <a:off x="747413" y="443516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 rot="10800000">
              <a:off x="174016" y="463749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 rot="10800000">
              <a:off x="139002" y="433012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 rot="10800000">
              <a:off x="749123" y="450267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 rot="10800000">
              <a:off x="480284" y="442550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 rot="10800000">
              <a:off x="687649" y="428786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 rot="10800000">
              <a:off x="311655" y="404106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 rot="10800000">
              <a:off x="562888" y="409931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 rot="10800000">
              <a:off x="563994" y="470138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" name="Google Shape;636;p15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5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24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"/>
          <p:cNvSpPr/>
          <p:nvPr/>
        </p:nvSpPr>
        <p:spPr>
          <a:xfrm rot="10800000">
            <a:off x="8430772" y="-3799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"/>
          <p:cNvSpPr/>
          <p:nvPr/>
        </p:nvSpPr>
        <p:spPr>
          <a:xfrm rot="10800000">
            <a:off x="7908988" y="-78344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2370900" y="1676872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2298750" y="2372000"/>
            <a:ext cx="45465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9"/>
          <p:cNvGrpSpPr/>
          <p:nvPr/>
        </p:nvGrpSpPr>
        <p:grpSpPr>
          <a:xfrm flipH="1">
            <a:off x="118408" y="289836"/>
            <a:ext cx="8803693" cy="4575360"/>
            <a:chOff x="1540170" y="289836"/>
            <a:chExt cx="8803693" cy="4575360"/>
          </a:xfrm>
        </p:grpSpPr>
        <p:sp>
          <p:nvSpPr>
            <p:cNvPr id="365" name="Google Shape;365;p9"/>
            <p:cNvSpPr/>
            <p:nvPr/>
          </p:nvSpPr>
          <p:spPr>
            <a:xfrm>
              <a:off x="4964123" y="4747380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" name="Google Shape;366;p9"/>
            <p:cNvGrpSpPr/>
            <p:nvPr/>
          </p:nvGrpSpPr>
          <p:grpSpPr>
            <a:xfrm>
              <a:off x="1540170" y="289836"/>
              <a:ext cx="8803693" cy="4563084"/>
              <a:chOff x="1540170" y="289836"/>
              <a:chExt cx="8803693" cy="4563084"/>
            </a:xfrm>
          </p:grpSpPr>
          <p:sp>
            <p:nvSpPr>
              <p:cNvPr id="367" name="Google Shape;367;p9"/>
              <p:cNvSpPr/>
              <p:nvPr/>
            </p:nvSpPr>
            <p:spPr>
              <a:xfrm>
                <a:off x="2046961" y="34068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091387" y="289836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540170" y="14480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5275303" y="4588628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1892862" y="31463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8695593" y="3794245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7" name="Google Shape;377;p9"/>
          <p:cNvSpPr/>
          <p:nvPr/>
        </p:nvSpPr>
        <p:spPr>
          <a:xfrm flipH="1">
            <a:off x="-1243849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9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"/>
          <p:cNvSpPr/>
          <p:nvPr/>
        </p:nvSpPr>
        <p:spPr>
          <a:xfrm rot="10800000">
            <a:off x="7754258" y="454321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"/>
          <p:cNvSpPr/>
          <p:nvPr/>
        </p:nvSpPr>
        <p:spPr>
          <a:xfrm rot="10800000">
            <a:off x="8235003" y="517707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9"/>
          <p:cNvSpPr/>
          <p:nvPr/>
        </p:nvSpPr>
        <p:spPr>
          <a:xfrm rot="10800000">
            <a:off x="8053496" y="490229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 rot="10800000">
            <a:off x="8348193" y="459311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9"/>
          <p:cNvSpPr/>
          <p:nvPr/>
        </p:nvSpPr>
        <p:spPr>
          <a:xfrm rot="10800000">
            <a:off x="8608079" y="499294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9"/>
          <p:cNvSpPr/>
          <p:nvPr/>
        </p:nvSpPr>
        <p:spPr>
          <a:xfrm rot="10800000">
            <a:off x="7994839" y="542608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9"/>
          <p:cNvSpPr/>
          <p:nvPr/>
        </p:nvSpPr>
        <p:spPr>
          <a:xfrm rot="10800000">
            <a:off x="7853174" y="507032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9"/>
          <p:cNvSpPr/>
          <p:nvPr/>
        </p:nvSpPr>
        <p:spPr>
          <a:xfrm rot="10800000">
            <a:off x="8632025" y="506901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9"/>
          <p:cNvSpPr/>
          <p:nvPr/>
        </p:nvSpPr>
        <p:spPr>
          <a:xfrm rot="10800000">
            <a:off x="8287021" y="506971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9"/>
          <p:cNvSpPr/>
          <p:nvPr/>
        </p:nvSpPr>
        <p:spPr>
          <a:xfrm rot="10800000">
            <a:off x="8486638" y="483730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9"/>
          <p:cNvSpPr/>
          <p:nvPr/>
        </p:nvSpPr>
        <p:spPr>
          <a:xfrm rot="10800000">
            <a:off x="7960529" y="466625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9"/>
          <p:cNvSpPr/>
          <p:nvPr/>
        </p:nvSpPr>
        <p:spPr>
          <a:xfrm rot="10800000">
            <a:off x="8274444" y="465680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9"/>
          <p:cNvSpPr/>
          <p:nvPr/>
        </p:nvSpPr>
        <p:spPr>
          <a:xfrm rot="10800000">
            <a:off x="8480702" y="536421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9"/>
          <p:cNvSpPr/>
          <p:nvPr/>
        </p:nvSpPr>
        <p:spPr>
          <a:xfrm rot="10800000">
            <a:off x="7579387" y="475882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" name="Google Shape;393;p9"/>
          <p:cNvGrpSpPr/>
          <p:nvPr/>
        </p:nvGrpSpPr>
        <p:grpSpPr>
          <a:xfrm>
            <a:off x="8549936" y="4141639"/>
            <a:ext cx="973929" cy="1080715"/>
            <a:chOff x="1004773" y="2354077"/>
            <a:chExt cx="973929" cy="1080715"/>
          </a:xfrm>
        </p:grpSpPr>
        <p:sp>
          <p:nvSpPr>
            <p:cNvPr id="394" name="Google Shape;394;p9"/>
            <p:cNvSpPr/>
            <p:nvPr/>
          </p:nvSpPr>
          <p:spPr>
            <a:xfrm rot="5400000" flipH="1">
              <a:off x="951381" y="2407471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 rot="5400000" flipH="1">
              <a:off x="1382758" y="238208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 rot="5400000" flipH="1">
              <a:off x="1130446" y="2658085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9"/>
          <p:cNvGrpSpPr/>
          <p:nvPr/>
        </p:nvGrpSpPr>
        <p:grpSpPr>
          <a:xfrm flipH="1">
            <a:off x="982832" y="416954"/>
            <a:ext cx="896853" cy="668016"/>
            <a:chOff x="-520813" y="853947"/>
            <a:chExt cx="1754408" cy="1306760"/>
          </a:xfrm>
        </p:grpSpPr>
        <p:sp>
          <p:nvSpPr>
            <p:cNvPr id="398" name="Google Shape;398;p9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0" name="Google Shape;640;p16"/>
          <p:cNvSpPr txBox="1">
            <a:spLocks noGrp="1"/>
          </p:cNvSpPr>
          <p:nvPr>
            <p:ph type="title" idx="2"/>
          </p:nvPr>
        </p:nvSpPr>
        <p:spPr>
          <a:xfrm>
            <a:off x="1972675" y="1682850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1" name="Google Shape;641;p16"/>
          <p:cNvSpPr txBox="1">
            <a:spLocks noGrp="1"/>
          </p:cNvSpPr>
          <p:nvPr>
            <p:ph type="subTitle" idx="1"/>
          </p:nvPr>
        </p:nvSpPr>
        <p:spPr>
          <a:xfrm>
            <a:off x="1972675" y="2116975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16"/>
          <p:cNvSpPr txBox="1">
            <a:spLocks noGrp="1"/>
          </p:cNvSpPr>
          <p:nvPr>
            <p:ph type="title" idx="3" hasCustomPrompt="1"/>
          </p:nvPr>
        </p:nvSpPr>
        <p:spPr>
          <a:xfrm>
            <a:off x="716550" y="1768128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3" name="Google Shape;643;p16"/>
          <p:cNvSpPr txBox="1">
            <a:spLocks noGrp="1"/>
          </p:cNvSpPr>
          <p:nvPr>
            <p:ph type="title" idx="4"/>
          </p:nvPr>
        </p:nvSpPr>
        <p:spPr>
          <a:xfrm>
            <a:off x="5875350" y="1682850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4" name="Google Shape;644;p16"/>
          <p:cNvSpPr txBox="1">
            <a:spLocks noGrp="1"/>
          </p:cNvSpPr>
          <p:nvPr>
            <p:ph type="subTitle" idx="5"/>
          </p:nvPr>
        </p:nvSpPr>
        <p:spPr>
          <a:xfrm>
            <a:off x="5875350" y="2116975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 idx="6" hasCustomPrompt="1"/>
          </p:nvPr>
        </p:nvSpPr>
        <p:spPr>
          <a:xfrm>
            <a:off x="4619225" y="1768128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6" name="Google Shape;646;p16"/>
          <p:cNvSpPr txBox="1">
            <a:spLocks noGrp="1"/>
          </p:cNvSpPr>
          <p:nvPr>
            <p:ph type="title" idx="7"/>
          </p:nvPr>
        </p:nvSpPr>
        <p:spPr>
          <a:xfrm>
            <a:off x="1972675" y="3227975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subTitle" idx="8"/>
          </p:nvPr>
        </p:nvSpPr>
        <p:spPr>
          <a:xfrm>
            <a:off x="1972675" y="3662100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9" hasCustomPrompt="1"/>
          </p:nvPr>
        </p:nvSpPr>
        <p:spPr>
          <a:xfrm>
            <a:off x="716550" y="3313253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9" name="Google Shape;649;p16"/>
          <p:cNvSpPr txBox="1">
            <a:spLocks noGrp="1"/>
          </p:cNvSpPr>
          <p:nvPr>
            <p:ph type="title" idx="13"/>
          </p:nvPr>
        </p:nvSpPr>
        <p:spPr>
          <a:xfrm>
            <a:off x="5875350" y="3227975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subTitle" idx="14"/>
          </p:nvPr>
        </p:nvSpPr>
        <p:spPr>
          <a:xfrm>
            <a:off x="5875350" y="3662100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15" hasCustomPrompt="1"/>
          </p:nvPr>
        </p:nvSpPr>
        <p:spPr>
          <a:xfrm>
            <a:off x="4619225" y="3313253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52" name="Google Shape;652;p16"/>
          <p:cNvSpPr/>
          <p:nvPr/>
        </p:nvSpPr>
        <p:spPr>
          <a:xfrm rot="10800000" flipH="1">
            <a:off x="-1243849" y="659046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6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-848350" y="-410055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6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16"/>
          <p:cNvGrpSpPr/>
          <p:nvPr/>
        </p:nvGrpSpPr>
        <p:grpSpPr>
          <a:xfrm>
            <a:off x="347082" y="60813"/>
            <a:ext cx="8479890" cy="4792108"/>
            <a:chOff x="347082" y="60813"/>
            <a:chExt cx="8479890" cy="4792108"/>
          </a:xfrm>
        </p:grpSpPr>
        <p:sp>
          <p:nvSpPr>
            <p:cNvPr id="657" name="Google Shape;657;p16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8731990" y="2746878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8629163" y="3288781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16"/>
          <p:cNvSpPr/>
          <p:nvPr/>
        </p:nvSpPr>
        <p:spPr>
          <a:xfrm>
            <a:off x="-169073" y="4695836"/>
            <a:ext cx="765243" cy="740423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6"/>
          <p:cNvSpPr/>
          <p:nvPr/>
        </p:nvSpPr>
        <p:spPr>
          <a:xfrm>
            <a:off x="185939" y="4927876"/>
            <a:ext cx="69820" cy="59559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6"/>
          <p:cNvSpPr/>
          <p:nvPr/>
        </p:nvSpPr>
        <p:spPr>
          <a:xfrm>
            <a:off x="319950" y="5122513"/>
            <a:ext cx="64334" cy="59487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6"/>
          <p:cNvSpPr/>
          <p:nvPr/>
        </p:nvSpPr>
        <p:spPr>
          <a:xfrm>
            <a:off x="111203" y="5341444"/>
            <a:ext cx="64405" cy="59487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6"/>
          <p:cNvSpPr/>
          <p:nvPr/>
        </p:nvSpPr>
        <p:spPr>
          <a:xfrm>
            <a:off x="-47387" y="5076276"/>
            <a:ext cx="38971" cy="41534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6"/>
          <p:cNvSpPr/>
          <p:nvPr/>
        </p:nvSpPr>
        <p:spPr>
          <a:xfrm>
            <a:off x="393902" y="4781756"/>
            <a:ext cx="31918" cy="293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6"/>
          <p:cNvSpPr/>
          <p:nvPr/>
        </p:nvSpPr>
        <p:spPr>
          <a:xfrm>
            <a:off x="479609" y="5019922"/>
            <a:ext cx="46523" cy="43102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6"/>
          <p:cNvSpPr/>
          <p:nvPr/>
        </p:nvSpPr>
        <p:spPr>
          <a:xfrm>
            <a:off x="-98541" y="5002753"/>
            <a:ext cx="73169" cy="61197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6"/>
          <p:cNvSpPr/>
          <p:nvPr/>
        </p:nvSpPr>
        <p:spPr>
          <a:xfrm>
            <a:off x="169268" y="5021062"/>
            <a:ext cx="49658" cy="42389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27562" y="5185706"/>
            <a:ext cx="50014" cy="42318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/>
          <p:nvPr/>
        </p:nvSpPr>
        <p:spPr>
          <a:xfrm>
            <a:off x="382075" y="5289579"/>
            <a:ext cx="68039" cy="59559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6"/>
          <p:cNvSpPr/>
          <p:nvPr/>
        </p:nvSpPr>
        <p:spPr>
          <a:xfrm>
            <a:off x="187008" y="5320142"/>
            <a:ext cx="40823" cy="35692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6"/>
          <p:cNvSpPr/>
          <p:nvPr/>
        </p:nvSpPr>
        <p:spPr>
          <a:xfrm>
            <a:off x="13741" y="4795292"/>
            <a:ext cx="68039" cy="59630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-273874" y="4970408"/>
            <a:ext cx="993868" cy="313182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16"/>
          <p:cNvGrpSpPr/>
          <p:nvPr/>
        </p:nvGrpSpPr>
        <p:grpSpPr>
          <a:xfrm rot="9923498">
            <a:off x="8138199" y="337940"/>
            <a:ext cx="1014202" cy="755423"/>
            <a:chOff x="-520813" y="853947"/>
            <a:chExt cx="1754408" cy="1306760"/>
          </a:xfrm>
        </p:grpSpPr>
        <p:sp>
          <p:nvSpPr>
            <p:cNvPr id="679" name="Google Shape;679;p16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5505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7"/>
          <p:cNvSpPr txBox="1">
            <a:spLocks noGrp="1"/>
          </p:cNvSpPr>
          <p:nvPr>
            <p:ph type="subTitle" idx="1"/>
          </p:nvPr>
        </p:nvSpPr>
        <p:spPr>
          <a:xfrm flipH="1">
            <a:off x="1648611" y="2406150"/>
            <a:ext cx="2678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7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90" name="Google Shape;690;p17"/>
          <p:cNvGrpSpPr/>
          <p:nvPr/>
        </p:nvGrpSpPr>
        <p:grpSpPr>
          <a:xfrm flipH="1">
            <a:off x="118408" y="321886"/>
            <a:ext cx="9046843" cy="4699474"/>
            <a:chOff x="1297020" y="321886"/>
            <a:chExt cx="9046843" cy="4699474"/>
          </a:xfrm>
        </p:grpSpPr>
        <p:sp>
          <p:nvSpPr>
            <p:cNvPr id="691" name="Google Shape;691;p17"/>
            <p:cNvSpPr/>
            <p:nvPr/>
          </p:nvSpPr>
          <p:spPr>
            <a:xfrm>
              <a:off x="4094585" y="4903542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2" name="Google Shape;692;p17"/>
            <p:cNvGrpSpPr/>
            <p:nvPr/>
          </p:nvGrpSpPr>
          <p:grpSpPr>
            <a:xfrm>
              <a:off x="1297020" y="321886"/>
              <a:ext cx="9046843" cy="4531035"/>
              <a:chOff x="1297020" y="321886"/>
              <a:chExt cx="9046843" cy="4531035"/>
            </a:xfrm>
          </p:grpSpPr>
          <p:sp>
            <p:nvSpPr>
              <p:cNvPr id="693" name="Google Shape;693;p17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7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7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6754781" y="4510920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0" name="Google Shape;700;p17"/>
          <p:cNvSpPr/>
          <p:nvPr/>
        </p:nvSpPr>
        <p:spPr>
          <a:xfrm rot="10800000">
            <a:off x="8493947" y="-47602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7"/>
          <p:cNvSpPr/>
          <p:nvPr/>
        </p:nvSpPr>
        <p:spPr>
          <a:xfrm flipH="1">
            <a:off x="-1460299" y="4160509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7"/>
          <p:cNvSpPr/>
          <p:nvPr/>
        </p:nvSpPr>
        <p:spPr>
          <a:xfrm rot="10800000">
            <a:off x="7883488" y="4312173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7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7"/>
          <p:cNvSpPr/>
          <p:nvPr/>
        </p:nvSpPr>
        <p:spPr>
          <a:xfrm rot="10800000">
            <a:off x="1122558" y="444216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7"/>
          <p:cNvSpPr/>
          <p:nvPr/>
        </p:nvSpPr>
        <p:spPr>
          <a:xfrm rot="10800000">
            <a:off x="1603303" y="507602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7"/>
          <p:cNvSpPr/>
          <p:nvPr/>
        </p:nvSpPr>
        <p:spPr>
          <a:xfrm rot="10800000">
            <a:off x="1421796" y="480124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7"/>
          <p:cNvSpPr/>
          <p:nvPr/>
        </p:nvSpPr>
        <p:spPr>
          <a:xfrm rot="10800000">
            <a:off x="1716493" y="449206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7"/>
          <p:cNvSpPr/>
          <p:nvPr/>
        </p:nvSpPr>
        <p:spPr>
          <a:xfrm rot="10800000">
            <a:off x="1976379" y="489189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7"/>
          <p:cNvSpPr/>
          <p:nvPr/>
        </p:nvSpPr>
        <p:spPr>
          <a:xfrm rot="10800000">
            <a:off x="1363139" y="532503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7"/>
          <p:cNvSpPr/>
          <p:nvPr/>
        </p:nvSpPr>
        <p:spPr>
          <a:xfrm rot="10800000">
            <a:off x="1221474" y="496927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7"/>
          <p:cNvSpPr/>
          <p:nvPr/>
        </p:nvSpPr>
        <p:spPr>
          <a:xfrm rot="10800000">
            <a:off x="2000325" y="496796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7"/>
          <p:cNvSpPr/>
          <p:nvPr/>
        </p:nvSpPr>
        <p:spPr>
          <a:xfrm rot="10800000">
            <a:off x="1655321" y="496866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7"/>
          <p:cNvSpPr/>
          <p:nvPr/>
        </p:nvSpPr>
        <p:spPr>
          <a:xfrm rot="10800000">
            <a:off x="1854938" y="473625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7"/>
          <p:cNvSpPr/>
          <p:nvPr/>
        </p:nvSpPr>
        <p:spPr>
          <a:xfrm rot="10800000">
            <a:off x="1328829" y="456520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7"/>
          <p:cNvSpPr/>
          <p:nvPr/>
        </p:nvSpPr>
        <p:spPr>
          <a:xfrm rot="10800000">
            <a:off x="1642744" y="455575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7"/>
          <p:cNvSpPr/>
          <p:nvPr/>
        </p:nvSpPr>
        <p:spPr>
          <a:xfrm rot="10800000">
            <a:off x="1849002" y="526316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7"/>
          <p:cNvSpPr/>
          <p:nvPr/>
        </p:nvSpPr>
        <p:spPr>
          <a:xfrm rot="10800000">
            <a:off x="947687" y="465777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17"/>
          <p:cNvGrpSpPr/>
          <p:nvPr/>
        </p:nvGrpSpPr>
        <p:grpSpPr>
          <a:xfrm rot="-9932734" flipH="1">
            <a:off x="412718" y="3509186"/>
            <a:ext cx="752060" cy="560167"/>
            <a:chOff x="-520813" y="853947"/>
            <a:chExt cx="1754408" cy="1306760"/>
          </a:xfrm>
        </p:grpSpPr>
        <p:sp>
          <p:nvSpPr>
            <p:cNvPr id="719" name="Google Shape;719;p17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5058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9"/>
          <p:cNvSpPr/>
          <p:nvPr/>
        </p:nvSpPr>
        <p:spPr>
          <a:xfrm rot="10800000">
            <a:off x="7791073" y="-217714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9"/>
          <p:cNvSpPr txBox="1">
            <a:spLocks noGrp="1"/>
          </p:cNvSpPr>
          <p:nvPr>
            <p:ph type="title" idx="2"/>
          </p:nvPr>
        </p:nvSpPr>
        <p:spPr>
          <a:xfrm>
            <a:off x="719975" y="18523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19"/>
          <p:cNvSpPr txBox="1">
            <a:spLocks noGrp="1"/>
          </p:cNvSpPr>
          <p:nvPr>
            <p:ph type="subTitle" idx="1"/>
          </p:nvPr>
        </p:nvSpPr>
        <p:spPr>
          <a:xfrm>
            <a:off x="719975" y="2210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9"/>
          <p:cNvSpPr txBox="1">
            <a:spLocks noGrp="1"/>
          </p:cNvSpPr>
          <p:nvPr>
            <p:ph type="title" idx="3"/>
          </p:nvPr>
        </p:nvSpPr>
        <p:spPr>
          <a:xfrm>
            <a:off x="3419244" y="18523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19"/>
          <p:cNvSpPr txBox="1">
            <a:spLocks noGrp="1"/>
          </p:cNvSpPr>
          <p:nvPr>
            <p:ph type="subTitle" idx="4"/>
          </p:nvPr>
        </p:nvSpPr>
        <p:spPr>
          <a:xfrm>
            <a:off x="3419244" y="2210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9"/>
          <p:cNvSpPr txBox="1">
            <a:spLocks noGrp="1"/>
          </p:cNvSpPr>
          <p:nvPr>
            <p:ph type="title" idx="5"/>
          </p:nvPr>
        </p:nvSpPr>
        <p:spPr>
          <a:xfrm>
            <a:off x="1636290" y="3666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19"/>
          <p:cNvSpPr txBox="1">
            <a:spLocks noGrp="1"/>
          </p:cNvSpPr>
          <p:nvPr>
            <p:ph type="subTitle" idx="6"/>
          </p:nvPr>
        </p:nvSpPr>
        <p:spPr>
          <a:xfrm>
            <a:off x="1636290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9"/>
          <p:cNvSpPr txBox="1">
            <a:spLocks noGrp="1"/>
          </p:cNvSpPr>
          <p:nvPr>
            <p:ph type="title" idx="7"/>
          </p:nvPr>
        </p:nvSpPr>
        <p:spPr>
          <a:xfrm>
            <a:off x="6118520" y="18523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19"/>
          <p:cNvSpPr txBox="1">
            <a:spLocks noGrp="1"/>
          </p:cNvSpPr>
          <p:nvPr>
            <p:ph type="subTitle" idx="8"/>
          </p:nvPr>
        </p:nvSpPr>
        <p:spPr>
          <a:xfrm>
            <a:off x="6118520" y="2210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9"/>
          <p:cNvSpPr txBox="1">
            <a:spLocks noGrp="1"/>
          </p:cNvSpPr>
          <p:nvPr>
            <p:ph type="title" idx="9"/>
          </p:nvPr>
        </p:nvSpPr>
        <p:spPr>
          <a:xfrm>
            <a:off x="5202210" y="3666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90" name="Google Shape;790;p19"/>
          <p:cNvSpPr txBox="1">
            <a:spLocks noGrp="1"/>
          </p:cNvSpPr>
          <p:nvPr>
            <p:ph type="subTitle" idx="13"/>
          </p:nvPr>
        </p:nvSpPr>
        <p:spPr>
          <a:xfrm>
            <a:off x="5202210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19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792" name="Google Shape;792;p19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9093440" y="27951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19"/>
          <p:cNvSpPr/>
          <p:nvPr/>
        </p:nvSpPr>
        <p:spPr>
          <a:xfrm rot="10800000">
            <a:off x="8023888" y="422967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9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9"/>
          <p:cNvSpPr/>
          <p:nvPr/>
        </p:nvSpPr>
        <p:spPr>
          <a:xfrm flipH="1">
            <a:off x="8734360" y="152050"/>
            <a:ext cx="1021013" cy="987907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9"/>
          <p:cNvSpPr/>
          <p:nvPr/>
        </p:nvSpPr>
        <p:spPr>
          <a:xfrm flipH="1">
            <a:off x="9188551" y="461644"/>
            <a:ext cx="93156" cy="79466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9"/>
          <p:cNvSpPr/>
          <p:nvPr/>
        </p:nvSpPr>
        <p:spPr>
          <a:xfrm flipH="1">
            <a:off x="9017070" y="721335"/>
            <a:ext cx="85837" cy="7937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9"/>
          <p:cNvSpPr/>
          <p:nvPr/>
        </p:nvSpPr>
        <p:spPr>
          <a:xfrm flipH="1">
            <a:off x="9295490" y="1013439"/>
            <a:ext cx="85932" cy="7937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9"/>
          <p:cNvSpPr/>
          <p:nvPr/>
        </p:nvSpPr>
        <p:spPr>
          <a:xfrm flipH="1">
            <a:off x="9541020" y="659644"/>
            <a:ext cx="51996" cy="5541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9"/>
          <p:cNvSpPr/>
          <p:nvPr/>
        </p:nvSpPr>
        <p:spPr>
          <a:xfrm flipH="1">
            <a:off x="8961653" y="266686"/>
            <a:ext cx="42586" cy="39163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9"/>
          <p:cNvSpPr/>
          <p:nvPr/>
        </p:nvSpPr>
        <p:spPr>
          <a:xfrm flipH="1">
            <a:off x="8827814" y="584455"/>
            <a:ext cx="62073" cy="57508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9"/>
          <p:cNvSpPr/>
          <p:nvPr/>
        </p:nvSpPr>
        <p:spPr>
          <a:xfrm flipH="1">
            <a:off x="9563643" y="561547"/>
            <a:ext cx="97624" cy="81652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9"/>
          <p:cNvSpPr/>
          <p:nvPr/>
        </p:nvSpPr>
        <p:spPr>
          <a:xfrm flipH="1">
            <a:off x="9237696" y="585976"/>
            <a:ext cx="66255" cy="56558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9"/>
          <p:cNvSpPr/>
          <p:nvPr/>
        </p:nvSpPr>
        <p:spPr>
          <a:xfrm flipH="1">
            <a:off x="9426287" y="805649"/>
            <a:ext cx="66730" cy="56463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9"/>
          <p:cNvSpPr/>
          <p:nvPr/>
        </p:nvSpPr>
        <p:spPr>
          <a:xfrm flipH="1">
            <a:off x="8929238" y="944239"/>
            <a:ext cx="90780" cy="79466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9"/>
          <p:cNvSpPr/>
          <p:nvPr/>
        </p:nvSpPr>
        <p:spPr>
          <a:xfrm flipH="1">
            <a:off x="9225814" y="985017"/>
            <a:ext cx="54468" cy="47623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9"/>
          <p:cNvSpPr/>
          <p:nvPr/>
        </p:nvSpPr>
        <p:spPr>
          <a:xfrm flipH="1">
            <a:off x="9420679" y="284747"/>
            <a:ext cx="90780" cy="79561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9"/>
          <p:cNvSpPr/>
          <p:nvPr/>
        </p:nvSpPr>
        <p:spPr>
          <a:xfrm flipH="1">
            <a:off x="8569148" y="518392"/>
            <a:ext cx="1326052" cy="417862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9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19"/>
          <p:cNvGrpSpPr/>
          <p:nvPr/>
        </p:nvGrpSpPr>
        <p:grpSpPr>
          <a:xfrm>
            <a:off x="19024" y="4294328"/>
            <a:ext cx="928475" cy="849170"/>
            <a:chOff x="19024" y="4294328"/>
            <a:chExt cx="928475" cy="849170"/>
          </a:xfrm>
        </p:grpSpPr>
        <p:sp>
          <p:nvSpPr>
            <p:cNvPr id="815" name="Google Shape;815;p19"/>
            <p:cNvSpPr/>
            <p:nvPr/>
          </p:nvSpPr>
          <p:spPr>
            <a:xfrm rot="10800000">
              <a:off x="19024" y="429432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 rot="10800000">
              <a:off x="400260" y="480201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 rot="10800000">
              <a:off x="318361" y="454645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 rot="10800000">
              <a:off x="616681" y="436988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 rot="10800000">
              <a:off x="736713" y="473621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 rot="10800000">
              <a:off x="163316" y="493854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 rot="10800000">
              <a:off x="128302" y="463117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 rot="10800000">
              <a:off x="738423" y="480372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 rot="10800000">
              <a:off x="469584" y="472655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 rot="10800000">
              <a:off x="676949" y="458891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 rot="10800000">
              <a:off x="300955" y="434211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 rot="10800000">
              <a:off x="552188" y="440036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 rot="10800000">
              <a:off x="553294" y="500243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8" name="Google Shape;828;p19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9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717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20"/>
          <p:cNvSpPr txBox="1">
            <a:spLocks noGrp="1"/>
          </p:cNvSpPr>
          <p:nvPr>
            <p:ph type="title"/>
          </p:nvPr>
        </p:nvSpPr>
        <p:spPr>
          <a:xfrm>
            <a:off x="719975" y="1788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2" name="Google Shape;832;p20"/>
          <p:cNvSpPr txBox="1">
            <a:spLocks noGrp="1"/>
          </p:cNvSpPr>
          <p:nvPr>
            <p:ph type="subTitle" idx="1"/>
          </p:nvPr>
        </p:nvSpPr>
        <p:spPr>
          <a:xfrm>
            <a:off x="719975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0"/>
          <p:cNvSpPr txBox="1">
            <a:spLocks noGrp="1"/>
          </p:cNvSpPr>
          <p:nvPr>
            <p:ph type="title" idx="2"/>
          </p:nvPr>
        </p:nvSpPr>
        <p:spPr>
          <a:xfrm>
            <a:off x="3419244" y="1788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4" name="Google Shape;834;p20"/>
          <p:cNvSpPr txBox="1">
            <a:spLocks noGrp="1"/>
          </p:cNvSpPr>
          <p:nvPr>
            <p:ph type="subTitle" idx="3"/>
          </p:nvPr>
        </p:nvSpPr>
        <p:spPr>
          <a:xfrm>
            <a:off x="3419244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20"/>
          <p:cNvSpPr txBox="1">
            <a:spLocks noGrp="1"/>
          </p:cNvSpPr>
          <p:nvPr>
            <p:ph type="title" idx="4"/>
          </p:nvPr>
        </p:nvSpPr>
        <p:spPr>
          <a:xfrm>
            <a:off x="719975" y="35905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6" name="Google Shape;836;p20"/>
          <p:cNvSpPr txBox="1">
            <a:spLocks noGrp="1"/>
          </p:cNvSpPr>
          <p:nvPr>
            <p:ph type="subTitle" idx="5"/>
          </p:nvPr>
        </p:nvSpPr>
        <p:spPr>
          <a:xfrm>
            <a:off x="719975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20"/>
          <p:cNvSpPr txBox="1">
            <a:spLocks noGrp="1"/>
          </p:cNvSpPr>
          <p:nvPr>
            <p:ph type="title" idx="6"/>
          </p:nvPr>
        </p:nvSpPr>
        <p:spPr>
          <a:xfrm>
            <a:off x="3419244" y="35905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8" name="Google Shape;838;p20"/>
          <p:cNvSpPr txBox="1">
            <a:spLocks noGrp="1"/>
          </p:cNvSpPr>
          <p:nvPr>
            <p:ph type="subTitle" idx="7"/>
          </p:nvPr>
        </p:nvSpPr>
        <p:spPr>
          <a:xfrm>
            <a:off x="3419244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20"/>
          <p:cNvSpPr txBox="1">
            <a:spLocks noGrp="1"/>
          </p:cNvSpPr>
          <p:nvPr>
            <p:ph type="title" idx="8"/>
          </p:nvPr>
        </p:nvSpPr>
        <p:spPr>
          <a:xfrm>
            <a:off x="6118520" y="1788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0" name="Google Shape;840;p20"/>
          <p:cNvSpPr txBox="1">
            <a:spLocks noGrp="1"/>
          </p:cNvSpPr>
          <p:nvPr>
            <p:ph type="subTitle" idx="9"/>
          </p:nvPr>
        </p:nvSpPr>
        <p:spPr>
          <a:xfrm>
            <a:off x="6118520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0"/>
          <p:cNvSpPr txBox="1">
            <a:spLocks noGrp="1"/>
          </p:cNvSpPr>
          <p:nvPr>
            <p:ph type="title" idx="13"/>
          </p:nvPr>
        </p:nvSpPr>
        <p:spPr>
          <a:xfrm>
            <a:off x="6118520" y="35905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2" name="Google Shape;842;p20"/>
          <p:cNvSpPr txBox="1">
            <a:spLocks noGrp="1"/>
          </p:cNvSpPr>
          <p:nvPr>
            <p:ph type="subTitle" idx="14"/>
          </p:nvPr>
        </p:nvSpPr>
        <p:spPr>
          <a:xfrm>
            <a:off x="6118520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0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0"/>
          <p:cNvSpPr/>
          <p:nvPr/>
        </p:nvSpPr>
        <p:spPr>
          <a:xfrm rot="10800000">
            <a:off x="7791073" y="-217714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20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846" name="Google Shape;846;p20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0"/>
            <p:cNvSpPr/>
            <p:nvPr/>
          </p:nvSpPr>
          <p:spPr>
            <a:xfrm>
              <a:off x="9093440" y="27951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0"/>
          <p:cNvSpPr/>
          <p:nvPr/>
        </p:nvSpPr>
        <p:spPr>
          <a:xfrm rot="10800000">
            <a:off x="8023888" y="422967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0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0"/>
          <p:cNvSpPr/>
          <p:nvPr/>
        </p:nvSpPr>
        <p:spPr>
          <a:xfrm flipH="1">
            <a:off x="8734360" y="152050"/>
            <a:ext cx="1021013" cy="987907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0"/>
          <p:cNvSpPr/>
          <p:nvPr/>
        </p:nvSpPr>
        <p:spPr>
          <a:xfrm flipH="1">
            <a:off x="9188551" y="461644"/>
            <a:ext cx="93156" cy="79466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flipH="1">
            <a:off x="9295490" y="1013439"/>
            <a:ext cx="85932" cy="7937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flipH="1">
            <a:off x="9541020" y="659644"/>
            <a:ext cx="51996" cy="5541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flipH="1">
            <a:off x="9563643" y="561547"/>
            <a:ext cx="97624" cy="81652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flipH="1">
            <a:off x="9237696" y="585976"/>
            <a:ext cx="66255" cy="56558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flipH="1">
            <a:off x="9426287" y="805649"/>
            <a:ext cx="66730" cy="56463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flipH="1">
            <a:off x="9225814" y="985017"/>
            <a:ext cx="54468" cy="47623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flipH="1">
            <a:off x="9420679" y="284747"/>
            <a:ext cx="90780" cy="79561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flipH="1">
            <a:off x="8569148" y="518392"/>
            <a:ext cx="1326052" cy="417862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20"/>
          <p:cNvGrpSpPr/>
          <p:nvPr/>
        </p:nvGrpSpPr>
        <p:grpSpPr>
          <a:xfrm>
            <a:off x="19024" y="4294328"/>
            <a:ext cx="928475" cy="849170"/>
            <a:chOff x="19024" y="4294328"/>
            <a:chExt cx="928475" cy="849170"/>
          </a:xfrm>
        </p:grpSpPr>
        <p:sp>
          <p:nvSpPr>
            <p:cNvPr id="865" name="Google Shape;865;p20"/>
            <p:cNvSpPr/>
            <p:nvPr/>
          </p:nvSpPr>
          <p:spPr>
            <a:xfrm rot="10800000">
              <a:off x="19024" y="429432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 rot="10800000">
              <a:off x="400260" y="480201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 rot="10800000">
              <a:off x="318361" y="454645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 rot="10800000">
              <a:off x="616681" y="436988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 rot="10800000">
              <a:off x="736713" y="473621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 rot="10800000">
              <a:off x="163316" y="493854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 rot="10800000">
              <a:off x="128302" y="463117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 rot="10800000">
              <a:off x="738423" y="480372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 rot="10800000">
              <a:off x="469584" y="472655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10800000">
              <a:off x="676949" y="458891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10800000">
              <a:off x="300955" y="434211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10800000">
              <a:off x="552188" y="440036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10800000">
              <a:off x="553294" y="500243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20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0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480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1"/>
          <p:cNvSpPr txBox="1"/>
          <p:nvPr/>
        </p:nvSpPr>
        <p:spPr>
          <a:xfrm>
            <a:off x="2509750" y="3621500"/>
            <a:ext cx="4124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rPr>
              <a:t>, and includes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rPr>
              <a:t>,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1"/>
              </a:solidFill>
              <a:highlight>
                <a:srgbClr val="DFDEFC"/>
              </a:highlight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882" name="Google Shape;882;p21"/>
          <p:cNvSpPr/>
          <p:nvPr/>
        </p:nvSpPr>
        <p:spPr>
          <a:xfrm>
            <a:off x="-1230550" y="4141806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1"/>
          <p:cNvSpPr txBox="1">
            <a:spLocks noGrp="1"/>
          </p:cNvSpPr>
          <p:nvPr>
            <p:ph type="ctrTitle"/>
          </p:nvPr>
        </p:nvSpPr>
        <p:spPr>
          <a:xfrm>
            <a:off x="2429950" y="49947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4" name="Google Shape;884;p21"/>
          <p:cNvSpPr txBox="1">
            <a:spLocks noGrp="1"/>
          </p:cNvSpPr>
          <p:nvPr>
            <p:ph type="subTitle" idx="1"/>
          </p:nvPr>
        </p:nvSpPr>
        <p:spPr>
          <a:xfrm>
            <a:off x="2425075" y="1458000"/>
            <a:ext cx="4293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85" name="Google Shape;885;p21"/>
          <p:cNvGrpSpPr/>
          <p:nvPr/>
        </p:nvGrpSpPr>
        <p:grpSpPr>
          <a:xfrm>
            <a:off x="-1230542" y="60813"/>
            <a:ext cx="9289875" cy="4792108"/>
            <a:chOff x="-1230542" y="60813"/>
            <a:chExt cx="9289875" cy="4792108"/>
          </a:xfrm>
        </p:grpSpPr>
        <p:sp>
          <p:nvSpPr>
            <p:cNvPr id="886" name="Google Shape;886;p21"/>
            <p:cNvSpPr/>
            <p:nvPr/>
          </p:nvSpPr>
          <p:spPr>
            <a:xfrm>
              <a:off x="1155211" y="37690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31637" y="2710161"/>
              <a:ext cx="162996" cy="157358"/>
            </a:xfrm>
            <a:custGeom>
              <a:avLst/>
              <a:gdLst/>
              <a:ahLst/>
              <a:cxnLst/>
              <a:rect l="l" t="t" r="r" b="b"/>
              <a:pathLst>
                <a:path w="1620" h="1564" extrusionOk="0">
                  <a:moveTo>
                    <a:pt x="1243" y="0"/>
                  </a:moveTo>
                  <a:cubicBezTo>
                    <a:pt x="1225" y="0"/>
                    <a:pt x="1206" y="6"/>
                    <a:pt x="1189" y="17"/>
                  </a:cubicBezTo>
                  <a:lnTo>
                    <a:pt x="749" y="322"/>
                  </a:lnTo>
                  <a:cubicBezTo>
                    <a:pt x="734" y="333"/>
                    <a:pt x="715" y="341"/>
                    <a:pt x="694" y="341"/>
                  </a:cubicBezTo>
                  <a:cubicBezTo>
                    <a:pt x="689" y="341"/>
                    <a:pt x="684" y="340"/>
                    <a:pt x="680" y="339"/>
                  </a:cubicBezTo>
                  <a:lnTo>
                    <a:pt x="140" y="251"/>
                  </a:lnTo>
                  <a:cubicBezTo>
                    <a:pt x="135" y="250"/>
                    <a:pt x="129" y="250"/>
                    <a:pt x="124" y="250"/>
                  </a:cubicBezTo>
                  <a:cubicBezTo>
                    <a:pt x="49" y="250"/>
                    <a:pt x="1" y="337"/>
                    <a:pt x="45" y="402"/>
                  </a:cubicBezTo>
                  <a:lnTo>
                    <a:pt x="350" y="842"/>
                  </a:lnTo>
                  <a:cubicBezTo>
                    <a:pt x="365" y="864"/>
                    <a:pt x="372" y="886"/>
                    <a:pt x="368" y="911"/>
                  </a:cubicBezTo>
                  <a:lnTo>
                    <a:pt x="280" y="1451"/>
                  </a:lnTo>
                  <a:cubicBezTo>
                    <a:pt x="269" y="1514"/>
                    <a:pt x="320" y="1563"/>
                    <a:pt x="376" y="1563"/>
                  </a:cubicBezTo>
                  <a:cubicBezTo>
                    <a:pt x="394" y="1563"/>
                    <a:pt x="413" y="1558"/>
                    <a:pt x="431" y="1546"/>
                  </a:cubicBezTo>
                  <a:lnTo>
                    <a:pt x="871" y="1242"/>
                  </a:lnTo>
                  <a:cubicBezTo>
                    <a:pt x="884" y="1231"/>
                    <a:pt x="903" y="1226"/>
                    <a:pt x="922" y="1226"/>
                  </a:cubicBezTo>
                  <a:cubicBezTo>
                    <a:pt x="928" y="1226"/>
                    <a:pt x="934" y="1227"/>
                    <a:pt x="940" y="1227"/>
                  </a:cubicBezTo>
                  <a:lnTo>
                    <a:pt x="1479" y="1312"/>
                  </a:lnTo>
                  <a:cubicBezTo>
                    <a:pt x="1484" y="1313"/>
                    <a:pt x="1490" y="1313"/>
                    <a:pt x="1495" y="1313"/>
                  </a:cubicBezTo>
                  <a:cubicBezTo>
                    <a:pt x="1571" y="1313"/>
                    <a:pt x="1619" y="1226"/>
                    <a:pt x="1575" y="1161"/>
                  </a:cubicBezTo>
                  <a:lnTo>
                    <a:pt x="1270" y="725"/>
                  </a:lnTo>
                  <a:cubicBezTo>
                    <a:pt x="1255" y="703"/>
                    <a:pt x="1248" y="677"/>
                    <a:pt x="1255" y="652"/>
                  </a:cubicBezTo>
                  <a:lnTo>
                    <a:pt x="1340" y="116"/>
                  </a:lnTo>
                  <a:cubicBezTo>
                    <a:pt x="1351" y="50"/>
                    <a:pt x="1299" y="0"/>
                    <a:pt x="1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1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1"/>
            <p:cNvSpPr/>
            <p:nvPr/>
          </p:nvSpPr>
          <p:spPr>
            <a:xfrm>
              <a:off x="7798040" y="32523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1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1"/>
            <p:cNvSpPr/>
            <p:nvPr/>
          </p:nvSpPr>
          <p:spPr>
            <a:xfrm>
              <a:off x="-1230542" y="2096018"/>
              <a:ext cx="82806" cy="80188"/>
            </a:xfrm>
            <a:custGeom>
              <a:avLst/>
              <a:gdLst/>
              <a:ahLst/>
              <a:cxnLst/>
              <a:rect l="l" t="t" r="r" b="b"/>
              <a:pathLst>
                <a:path w="823" h="797" extrusionOk="0">
                  <a:moveTo>
                    <a:pt x="631" y="1"/>
                  </a:moveTo>
                  <a:cubicBezTo>
                    <a:pt x="622" y="1"/>
                    <a:pt x="613" y="3"/>
                    <a:pt x="604" y="8"/>
                  </a:cubicBezTo>
                  <a:lnTo>
                    <a:pt x="381" y="166"/>
                  </a:lnTo>
                  <a:cubicBezTo>
                    <a:pt x="375" y="171"/>
                    <a:pt x="366" y="175"/>
                    <a:pt x="357" y="175"/>
                  </a:cubicBezTo>
                  <a:cubicBezTo>
                    <a:pt x="354" y="175"/>
                    <a:pt x="350" y="174"/>
                    <a:pt x="347" y="173"/>
                  </a:cubicBezTo>
                  <a:lnTo>
                    <a:pt x="73" y="129"/>
                  </a:lnTo>
                  <a:cubicBezTo>
                    <a:pt x="70" y="128"/>
                    <a:pt x="67" y="128"/>
                    <a:pt x="64" y="128"/>
                  </a:cubicBezTo>
                  <a:cubicBezTo>
                    <a:pt x="25" y="128"/>
                    <a:pt x="0" y="172"/>
                    <a:pt x="25" y="206"/>
                  </a:cubicBezTo>
                  <a:lnTo>
                    <a:pt x="179" y="430"/>
                  </a:lnTo>
                  <a:cubicBezTo>
                    <a:pt x="186" y="441"/>
                    <a:pt x="190" y="452"/>
                    <a:pt x="186" y="467"/>
                  </a:cubicBezTo>
                  <a:lnTo>
                    <a:pt x="142" y="738"/>
                  </a:lnTo>
                  <a:cubicBezTo>
                    <a:pt x="137" y="772"/>
                    <a:pt x="163" y="797"/>
                    <a:pt x="192" y="797"/>
                  </a:cubicBezTo>
                  <a:cubicBezTo>
                    <a:pt x="201" y="797"/>
                    <a:pt x="210" y="794"/>
                    <a:pt x="219" y="789"/>
                  </a:cubicBezTo>
                  <a:lnTo>
                    <a:pt x="443" y="631"/>
                  </a:lnTo>
                  <a:cubicBezTo>
                    <a:pt x="454" y="624"/>
                    <a:pt x="465" y="624"/>
                    <a:pt x="479" y="624"/>
                  </a:cubicBezTo>
                  <a:lnTo>
                    <a:pt x="751" y="668"/>
                  </a:lnTo>
                  <a:cubicBezTo>
                    <a:pt x="754" y="669"/>
                    <a:pt x="757" y="669"/>
                    <a:pt x="760" y="669"/>
                  </a:cubicBezTo>
                  <a:cubicBezTo>
                    <a:pt x="799" y="669"/>
                    <a:pt x="823" y="625"/>
                    <a:pt x="802" y="591"/>
                  </a:cubicBezTo>
                  <a:lnTo>
                    <a:pt x="645" y="367"/>
                  </a:lnTo>
                  <a:cubicBezTo>
                    <a:pt x="637" y="357"/>
                    <a:pt x="637" y="345"/>
                    <a:pt x="637" y="331"/>
                  </a:cubicBezTo>
                  <a:lnTo>
                    <a:pt x="681" y="59"/>
                  </a:lnTo>
                  <a:cubicBezTo>
                    <a:pt x="687" y="26"/>
                    <a:pt x="660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1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1"/>
            <p:cNvSpPr/>
            <p:nvPr/>
          </p:nvSpPr>
          <p:spPr>
            <a:xfrm>
              <a:off x="4134887" y="578066"/>
              <a:ext cx="94880" cy="92966"/>
            </a:xfrm>
            <a:custGeom>
              <a:avLst/>
              <a:gdLst/>
              <a:ahLst/>
              <a:cxnLst/>
              <a:rect l="l" t="t" r="r" b="b"/>
              <a:pathLst>
                <a:path w="943" h="924" extrusionOk="0">
                  <a:moveTo>
                    <a:pt x="473" y="0"/>
                  </a:moveTo>
                  <a:cubicBezTo>
                    <a:pt x="454" y="0"/>
                    <a:pt x="435" y="9"/>
                    <a:pt x="426" y="28"/>
                  </a:cubicBezTo>
                  <a:lnTo>
                    <a:pt x="319" y="281"/>
                  </a:lnTo>
                  <a:cubicBezTo>
                    <a:pt x="316" y="292"/>
                    <a:pt x="305" y="303"/>
                    <a:pt x="294" y="307"/>
                  </a:cubicBezTo>
                  <a:lnTo>
                    <a:pt x="41" y="413"/>
                  </a:lnTo>
                  <a:cubicBezTo>
                    <a:pt x="0" y="431"/>
                    <a:pt x="0" y="490"/>
                    <a:pt x="41" y="505"/>
                  </a:cubicBezTo>
                  <a:lnTo>
                    <a:pt x="290" y="611"/>
                  </a:lnTo>
                  <a:cubicBezTo>
                    <a:pt x="301" y="618"/>
                    <a:pt x="312" y="625"/>
                    <a:pt x="316" y="637"/>
                  </a:cubicBezTo>
                  <a:lnTo>
                    <a:pt x="426" y="893"/>
                  </a:lnTo>
                  <a:cubicBezTo>
                    <a:pt x="433" y="913"/>
                    <a:pt x="451" y="923"/>
                    <a:pt x="470" y="923"/>
                  </a:cubicBezTo>
                  <a:cubicBezTo>
                    <a:pt x="488" y="923"/>
                    <a:pt x="507" y="913"/>
                    <a:pt x="514" y="893"/>
                  </a:cubicBezTo>
                  <a:lnTo>
                    <a:pt x="620" y="644"/>
                  </a:lnTo>
                  <a:cubicBezTo>
                    <a:pt x="628" y="633"/>
                    <a:pt x="635" y="622"/>
                    <a:pt x="650" y="618"/>
                  </a:cubicBezTo>
                  <a:lnTo>
                    <a:pt x="902" y="508"/>
                  </a:lnTo>
                  <a:cubicBezTo>
                    <a:pt x="943" y="490"/>
                    <a:pt x="943" y="435"/>
                    <a:pt x="902" y="417"/>
                  </a:cubicBezTo>
                  <a:lnTo>
                    <a:pt x="653" y="310"/>
                  </a:lnTo>
                  <a:cubicBezTo>
                    <a:pt x="642" y="307"/>
                    <a:pt x="631" y="295"/>
                    <a:pt x="628" y="285"/>
                  </a:cubicBezTo>
                  <a:lnTo>
                    <a:pt x="518" y="28"/>
                  </a:lnTo>
                  <a:cubicBezTo>
                    <a:pt x="510" y="9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76952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8" name="Google Shape;898;p21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21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21"/>
          <p:cNvSpPr/>
          <p:nvPr/>
        </p:nvSpPr>
        <p:spPr>
          <a:xfrm>
            <a:off x="-1191875" y="2878195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21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2" name="Google Shape;902;p21"/>
          <p:cNvGrpSpPr/>
          <p:nvPr/>
        </p:nvGrpSpPr>
        <p:grpSpPr>
          <a:xfrm rot="803583">
            <a:off x="788557" y="1689323"/>
            <a:ext cx="849066" cy="632422"/>
            <a:chOff x="-520813" y="853947"/>
            <a:chExt cx="1754408" cy="1306760"/>
          </a:xfrm>
        </p:grpSpPr>
        <p:sp>
          <p:nvSpPr>
            <p:cNvPr id="903" name="Google Shape;903;p21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21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1"/>
          <p:cNvSpPr/>
          <p:nvPr/>
        </p:nvSpPr>
        <p:spPr>
          <a:xfrm>
            <a:off x="8457771" y="199757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21"/>
          <p:cNvSpPr/>
          <p:nvPr/>
        </p:nvSpPr>
        <p:spPr>
          <a:xfrm>
            <a:off x="8922003" y="47201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21"/>
          <p:cNvSpPr/>
          <p:nvPr/>
        </p:nvSpPr>
        <p:spPr>
          <a:xfrm>
            <a:off x="9009034" y="72837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1"/>
          <p:cNvSpPr/>
          <p:nvPr/>
        </p:nvSpPr>
        <p:spPr>
          <a:xfrm>
            <a:off x="8710513" y="905156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1"/>
          <p:cNvSpPr/>
          <p:nvPr/>
        </p:nvSpPr>
        <p:spPr>
          <a:xfrm>
            <a:off x="8621269" y="560657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1"/>
          <p:cNvSpPr/>
          <p:nvPr/>
        </p:nvSpPr>
        <p:spPr>
          <a:xfrm>
            <a:off x="9203520" y="371001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1"/>
          <p:cNvSpPr/>
          <p:nvPr/>
        </p:nvSpPr>
        <p:spPr>
          <a:xfrm>
            <a:off x="9220826" y="662578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1"/>
          <p:cNvSpPr/>
          <p:nvPr/>
        </p:nvSpPr>
        <p:spPr>
          <a:xfrm>
            <a:off x="8587764" y="466784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1"/>
          <p:cNvSpPr/>
          <p:nvPr/>
        </p:nvSpPr>
        <p:spPr>
          <a:xfrm>
            <a:off x="8880953" y="56709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21"/>
          <p:cNvSpPr/>
          <p:nvPr/>
        </p:nvSpPr>
        <p:spPr>
          <a:xfrm>
            <a:off x="8673688" y="704835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21"/>
          <p:cNvSpPr/>
          <p:nvPr/>
        </p:nvSpPr>
        <p:spPr>
          <a:xfrm>
            <a:off x="9028955" y="932926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1"/>
          <p:cNvSpPr/>
          <p:nvPr/>
        </p:nvSpPr>
        <p:spPr>
          <a:xfrm>
            <a:off x="8807907" y="902037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21"/>
          <p:cNvSpPr/>
          <p:nvPr/>
        </p:nvSpPr>
        <p:spPr>
          <a:xfrm>
            <a:off x="8776214" y="272701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21"/>
          <p:cNvSpPr/>
          <p:nvPr/>
        </p:nvSpPr>
        <p:spPr>
          <a:xfrm>
            <a:off x="7757882" y="463397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21"/>
          <p:cNvSpPr/>
          <p:nvPr/>
        </p:nvSpPr>
        <p:spPr>
          <a:xfrm>
            <a:off x="8259240" y="4961672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21"/>
          <p:cNvSpPr/>
          <p:nvPr/>
        </p:nvSpPr>
        <p:spPr>
          <a:xfrm>
            <a:off x="8448495" y="5236548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1"/>
          <p:cNvSpPr/>
          <p:nvPr/>
        </p:nvSpPr>
        <p:spPr>
          <a:xfrm>
            <a:off x="8153696" y="554573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1"/>
          <p:cNvSpPr/>
          <p:nvPr/>
        </p:nvSpPr>
        <p:spPr>
          <a:xfrm>
            <a:off x="7929730" y="5171250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1"/>
          <p:cNvSpPr/>
          <p:nvPr/>
        </p:nvSpPr>
        <p:spPr>
          <a:xfrm>
            <a:off x="8552932" y="4755315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1"/>
          <p:cNvSpPr/>
          <p:nvPr/>
        </p:nvSpPr>
        <p:spPr>
          <a:xfrm>
            <a:off x="8673970" y="5091665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1"/>
          <p:cNvSpPr/>
          <p:nvPr/>
        </p:nvSpPr>
        <p:spPr>
          <a:xfrm>
            <a:off x="7857490" y="5067417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21"/>
          <p:cNvSpPr/>
          <p:nvPr/>
        </p:nvSpPr>
        <p:spPr>
          <a:xfrm>
            <a:off x="8235697" y="5093275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1"/>
          <p:cNvSpPr/>
          <p:nvPr/>
        </p:nvSpPr>
        <p:spPr>
          <a:xfrm>
            <a:off x="8035576" y="5325792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21"/>
          <p:cNvSpPr/>
          <p:nvPr/>
        </p:nvSpPr>
        <p:spPr>
          <a:xfrm>
            <a:off x="8536230" y="5472486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21"/>
          <p:cNvSpPr/>
          <p:nvPr/>
        </p:nvSpPr>
        <p:spPr>
          <a:xfrm>
            <a:off x="8260749" y="5515649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21"/>
          <p:cNvSpPr/>
          <p:nvPr/>
        </p:nvSpPr>
        <p:spPr>
          <a:xfrm>
            <a:off x="8016057" y="4774431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21"/>
          <p:cNvSpPr/>
          <p:nvPr/>
        </p:nvSpPr>
        <p:spPr>
          <a:xfrm>
            <a:off x="7609879" y="5021739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9" name="Google Shape;939;p21"/>
          <p:cNvGrpSpPr/>
          <p:nvPr/>
        </p:nvGrpSpPr>
        <p:grpSpPr>
          <a:xfrm rot="-5400000">
            <a:off x="8612476" y="3674895"/>
            <a:ext cx="1080715" cy="973929"/>
            <a:chOff x="-351149" y="2887495"/>
            <a:chExt cx="1080715" cy="973929"/>
          </a:xfrm>
        </p:grpSpPr>
        <p:sp>
          <p:nvSpPr>
            <p:cNvPr id="940" name="Google Shape;940;p21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7475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22"/>
          <p:cNvGrpSpPr/>
          <p:nvPr/>
        </p:nvGrpSpPr>
        <p:grpSpPr>
          <a:xfrm>
            <a:off x="-1230542" y="-1731210"/>
            <a:ext cx="11574405" cy="7712294"/>
            <a:chOff x="-1230542" y="-1731210"/>
            <a:chExt cx="11574405" cy="7712294"/>
          </a:xfrm>
        </p:grpSpPr>
        <p:sp>
          <p:nvSpPr>
            <p:cNvPr id="945" name="Google Shape;945;p22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6" name="Google Shape;946;p22"/>
            <p:cNvGrpSpPr/>
            <p:nvPr/>
          </p:nvGrpSpPr>
          <p:grpSpPr>
            <a:xfrm>
              <a:off x="-1230542" y="-1731210"/>
              <a:ext cx="11574405" cy="6584130"/>
              <a:chOff x="-1230542" y="-1731210"/>
              <a:chExt cx="11574405" cy="6584130"/>
            </a:xfrm>
          </p:grpSpPr>
          <p:sp>
            <p:nvSpPr>
              <p:cNvPr id="947" name="Google Shape;947;p22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-913005" y="-1731210"/>
                <a:ext cx="186741" cy="182511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4" extrusionOk="0">
                    <a:moveTo>
                      <a:pt x="932" y="0"/>
                    </a:moveTo>
                    <a:cubicBezTo>
                      <a:pt x="896" y="0"/>
                      <a:pt x="860" y="19"/>
                      <a:pt x="843" y="58"/>
                    </a:cubicBezTo>
                    <a:lnTo>
                      <a:pt x="635" y="550"/>
                    </a:lnTo>
                    <a:cubicBezTo>
                      <a:pt x="623" y="575"/>
                      <a:pt x="605" y="594"/>
                      <a:pt x="583" y="601"/>
                    </a:cubicBezTo>
                    <a:lnTo>
                      <a:pt x="81" y="814"/>
                    </a:lnTo>
                    <a:cubicBezTo>
                      <a:pt x="0" y="846"/>
                      <a:pt x="0" y="960"/>
                      <a:pt x="81" y="993"/>
                    </a:cubicBezTo>
                    <a:lnTo>
                      <a:pt x="572" y="1202"/>
                    </a:lnTo>
                    <a:cubicBezTo>
                      <a:pt x="594" y="1213"/>
                      <a:pt x="613" y="1232"/>
                      <a:pt x="623" y="1254"/>
                    </a:cubicBezTo>
                    <a:lnTo>
                      <a:pt x="836" y="1755"/>
                    </a:lnTo>
                    <a:cubicBezTo>
                      <a:pt x="853" y="1794"/>
                      <a:pt x="889" y="1813"/>
                      <a:pt x="926" y="1813"/>
                    </a:cubicBezTo>
                    <a:cubicBezTo>
                      <a:pt x="963" y="1813"/>
                      <a:pt x="1000" y="1794"/>
                      <a:pt x="1016" y="1755"/>
                    </a:cubicBezTo>
                    <a:lnTo>
                      <a:pt x="1225" y="1264"/>
                    </a:lnTo>
                    <a:cubicBezTo>
                      <a:pt x="1232" y="1239"/>
                      <a:pt x="1251" y="1220"/>
                      <a:pt x="1276" y="1213"/>
                    </a:cubicBezTo>
                    <a:lnTo>
                      <a:pt x="1779" y="1000"/>
                    </a:lnTo>
                    <a:cubicBezTo>
                      <a:pt x="1856" y="968"/>
                      <a:pt x="1856" y="853"/>
                      <a:pt x="1779" y="821"/>
                    </a:cubicBezTo>
                    <a:lnTo>
                      <a:pt x="1284" y="611"/>
                    </a:lnTo>
                    <a:cubicBezTo>
                      <a:pt x="1262" y="601"/>
                      <a:pt x="1243" y="582"/>
                      <a:pt x="1232" y="560"/>
                    </a:cubicBezTo>
                    <a:lnTo>
                      <a:pt x="1019" y="58"/>
                    </a:lnTo>
                    <a:cubicBezTo>
                      <a:pt x="1003" y="19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831637" y="27101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380082" y="7252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-63322" y="-1712798"/>
                <a:ext cx="120336" cy="11791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2" extrusionOk="0">
                    <a:moveTo>
                      <a:pt x="600" y="0"/>
                    </a:moveTo>
                    <a:cubicBezTo>
                      <a:pt x="577" y="0"/>
                      <a:pt x="554" y="12"/>
                      <a:pt x="543" y="36"/>
                    </a:cubicBezTo>
                    <a:lnTo>
                      <a:pt x="407" y="355"/>
                    </a:lnTo>
                    <a:cubicBezTo>
                      <a:pt x="400" y="370"/>
                      <a:pt x="389" y="381"/>
                      <a:pt x="374" y="389"/>
                    </a:cubicBezTo>
                    <a:lnTo>
                      <a:pt x="52" y="524"/>
                    </a:lnTo>
                    <a:cubicBezTo>
                      <a:pt x="0" y="546"/>
                      <a:pt x="0" y="619"/>
                      <a:pt x="52" y="641"/>
                    </a:cubicBezTo>
                    <a:lnTo>
                      <a:pt x="367" y="777"/>
                    </a:lnTo>
                    <a:cubicBezTo>
                      <a:pt x="382" y="780"/>
                      <a:pt x="396" y="795"/>
                      <a:pt x="400" y="810"/>
                    </a:cubicBezTo>
                    <a:lnTo>
                      <a:pt x="539" y="1132"/>
                    </a:lnTo>
                    <a:cubicBezTo>
                      <a:pt x="550" y="1158"/>
                      <a:pt x="573" y="1171"/>
                      <a:pt x="596" y="1171"/>
                    </a:cubicBezTo>
                    <a:cubicBezTo>
                      <a:pt x="619" y="1171"/>
                      <a:pt x="642" y="1158"/>
                      <a:pt x="653" y="1132"/>
                    </a:cubicBezTo>
                    <a:lnTo>
                      <a:pt x="789" y="814"/>
                    </a:lnTo>
                    <a:cubicBezTo>
                      <a:pt x="796" y="799"/>
                      <a:pt x="807" y="788"/>
                      <a:pt x="822" y="780"/>
                    </a:cubicBezTo>
                    <a:lnTo>
                      <a:pt x="1145" y="645"/>
                    </a:lnTo>
                    <a:cubicBezTo>
                      <a:pt x="1196" y="623"/>
                      <a:pt x="1196" y="550"/>
                      <a:pt x="1145" y="528"/>
                    </a:cubicBezTo>
                    <a:lnTo>
                      <a:pt x="829" y="396"/>
                    </a:lnTo>
                    <a:cubicBezTo>
                      <a:pt x="815" y="389"/>
                      <a:pt x="800" y="377"/>
                      <a:pt x="796" y="362"/>
                    </a:cubicBezTo>
                    <a:lnTo>
                      <a:pt x="657" y="36"/>
                    </a:lnTo>
                    <a:cubicBezTo>
                      <a:pt x="646" y="12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-1230542" y="2096018"/>
                <a:ext cx="82806" cy="80188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97" extrusionOk="0">
                    <a:moveTo>
                      <a:pt x="631" y="1"/>
                    </a:moveTo>
                    <a:cubicBezTo>
                      <a:pt x="622" y="1"/>
                      <a:pt x="613" y="3"/>
                      <a:pt x="604" y="8"/>
                    </a:cubicBezTo>
                    <a:lnTo>
                      <a:pt x="381" y="166"/>
                    </a:lnTo>
                    <a:cubicBezTo>
                      <a:pt x="375" y="171"/>
                      <a:pt x="366" y="175"/>
                      <a:pt x="357" y="175"/>
                    </a:cubicBezTo>
                    <a:cubicBezTo>
                      <a:pt x="354" y="175"/>
                      <a:pt x="350" y="174"/>
                      <a:pt x="347" y="173"/>
                    </a:cubicBezTo>
                    <a:lnTo>
                      <a:pt x="73" y="129"/>
                    </a:lnTo>
                    <a:cubicBezTo>
                      <a:pt x="70" y="128"/>
                      <a:pt x="67" y="128"/>
                      <a:pt x="64" y="128"/>
                    </a:cubicBezTo>
                    <a:cubicBezTo>
                      <a:pt x="25" y="128"/>
                      <a:pt x="0" y="172"/>
                      <a:pt x="25" y="206"/>
                    </a:cubicBezTo>
                    <a:lnTo>
                      <a:pt x="179" y="430"/>
                    </a:lnTo>
                    <a:cubicBezTo>
                      <a:pt x="186" y="441"/>
                      <a:pt x="190" y="452"/>
                      <a:pt x="186" y="467"/>
                    </a:cubicBezTo>
                    <a:lnTo>
                      <a:pt x="142" y="738"/>
                    </a:lnTo>
                    <a:cubicBezTo>
                      <a:pt x="137" y="772"/>
                      <a:pt x="163" y="797"/>
                      <a:pt x="192" y="797"/>
                    </a:cubicBezTo>
                    <a:cubicBezTo>
                      <a:pt x="201" y="797"/>
                      <a:pt x="210" y="794"/>
                      <a:pt x="219" y="789"/>
                    </a:cubicBezTo>
                    <a:lnTo>
                      <a:pt x="443" y="631"/>
                    </a:lnTo>
                    <a:cubicBezTo>
                      <a:pt x="454" y="624"/>
                      <a:pt x="465" y="624"/>
                      <a:pt x="479" y="624"/>
                    </a:cubicBezTo>
                    <a:lnTo>
                      <a:pt x="751" y="668"/>
                    </a:lnTo>
                    <a:cubicBezTo>
                      <a:pt x="754" y="669"/>
                      <a:pt x="757" y="669"/>
                      <a:pt x="760" y="669"/>
                    </a:cubicBezTo>
                    <a:cubicBezTo>
                      <a:pt x="799" y="669"/>
                      <a:pt x="823" y="625"/>
                      <a:pt x="802" y="591"/>
                    </a:cubicBezTo>
                    <a:lnTo>
                      <a:pt x="645" y="367"/>
                    </a:lnTo>
                    <a:cubicBezTo>
                      <a:pt x="637" y="357"/>
                      <a:pt x="637" y="345"/>
                      <a:pt x="637" y="331"/>
                    </a:cubicBezTo>
                    <a:lnTo>
                      <a:pt x="681" y="59"/>
                    </a:lnTo>
                    <a:cubicBezTo>
                      <a:pt x="687" y="26"/>
                      <a:pt x="660" y="1"/>
                      <a:pt x="6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64" name="Google Shape;964;p22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2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2"/>
          <p:cNvSpPr/>
          <p:nvPr/>
        </p:nvSpPr>
        <p:spPr>
          <a:xfrm>
            <a:off x="-1308525" y="31473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2"/>
          <p:cNvSpPr/>
          <p:nvPr/>
        </p:nvSpPr>
        <p:spPr>
          <a:xfrm>
            <a:off x="6542573" y="467894"/>
            <a:ext cx="787011" cy="697446"/>
          </a:xfrm>
          <a:custGeom>
            <a:avLst/>
            <a:gdLst/>
            <a:ahLst/>
            <a:cxnLst/>
            <a:rect l="l" t="t" r="r" b="b"/>
            <a:pathLst>
              <a:path w="7822" h="6932" extrusionOk="0">
                <a:moveTo>
                  <a:pt x="1777" y="0"/>
                </a:moveTo>
                <a:cubicBezTo>
                  <a:pt x="610" y="0"/>
                  <a:pt x="1354" y="1594"/>
                  <a:pt x="1886" y="1918"/>
                </a:cubicBezTo>
                <a:cubicBezTo>
                  <a:pt x="1576" y="1868"/>
                  <a:pt x="1045" y="1672"/>
                  <a:pt x="631" y="1672"/>
                </a:cubicBezTo>
                <a:cubicBezTo>
                  <a:pt x="271" y="1672"/>
                  <a:pt x="0" y="1820"/>
                  <a:pt x="41" y="2340"/>
                </a:cubicBezTo>
                <a:cubicBezTo>
                  <a:pt x="104" y="3118"/>
                  <a:pt x="1419" y="3312"/>
                  <a:pt x="2062" y="3356"/>
                </a:cubicBezTo>
                <a:cubicBezTo>
                  <a:pt x="1431" y="3436"/>
                  <a:pt x="661" y="3602"/>
                  <a:pt x="774" y="4412"/>
                </a:cubicBezTo>
                <a:cubicBezTo>
                  <a:pt x="866" y="5085"/>
                  <a:pt x="1562" y="5274"/>
                  <a:pt x="2200" y="5274"/>
                </a:cubicBezTo>
                <a:cubicBezTo>
                  <a:pt x="2428" y="5274"/>
                  <a:pt x="2649" y="5250"/>
                  <a:pt x="2832" y="5215"/>
                </a:cubicBezTo>
                <a:lnTo>
                  <a:pt x="2832" y="5215"/>
                </a:lnTo>
                <a:cubicBezTo>
                  <a:pt x="1893" y="5645"/>
                  <a:pt x="2480" y="6620"/>
                  <a:pt x="3282" y="6755"/>
                </a:cubicBezTo>
                <a:cubicBezTo>
                  <a:pt x="3939" y="6869"/>
                  <a:pt x="4658" y="6825"/>
                  <a:pt x="5318" y="6862"/>
                </a:cubicBezTo>
                <a:cubicBezTo>
                  <a:pt x="5638" y="6879"/>
                  <a:pt x="5999" y="6931"/>
                  <a:pt x="6349" y="6931"/>
                </a:cubicBezTo>
                <a:cubicBezTo>
                  <a:pt x="6661" y="6931"/>
                  <a:pt x="6965" y="6890"/>
                  <a:pt x="7224" y="6745"/>
                </a:cubicBezTo>
                <a:cubicBezTo>
                  <a:pt x="7734" y="6459"/>
                  <a:pt x="7822" y="6129"/>
                  <a:pt x="7796" y="5711"/>
                </a:cubicBezTo>
                <a:lnTo>
                  <a:pt x="7796" y="5711"/>
                </a:lnTo>
                <a:lnTo>
                  <a:pt x="7804" y="5780"/>
                </a:lnTo>
                <a:cubicBezTo>
                  <a:pt x="7822" y="5637"/>
                  <a:pt x="7789" y="5491"/>
                  <a:pt x="7749" y="5344"/>
                </a:cubicBezTo>
                <a:cubicBezTo>
                  <a:pt x="7745" y="5318"/>
                  <a:pt x="7742" y="5293"/>
                  <a:pt x="7738" y="5263"/>
                </a:cubicBezTo>
                <a:lnTo>
                  <a:pt x="7738" y="5263"/>
                </a:lnTo>
                <a:lnTo>
                  <a:pt x="7745" y="5329"/>
                </a:lnTo>
                <a:cubicBezTo>
                  <a:pt x="7698" y="5156"/>
                  <a:pt x="7642" y="4985"/>
                  <a:pt x="7632" y="4812"/>
                </a:cubicBezTo>
                <a:cubicBezTo>
                  <a:pt x="7591" y="4174"/>
                  <a:pt x="7789" y="3506"/>
                  <a:pt x="7742" y="2854"/>
                </a:cubicBezTo>
                <a:cubicBezTo>
                  <a:pt x="7708" y="2392"/>
                  <a:pt x="7562" y="1889"/>
                  <a:pt x="7078" y="1772"/>
                </a:cubicBezTo>
                <a:cubicBezTo>
                  <a:pt x="7011" y="1756"/>
                  <a:pt x="6942" y="1748"/>
                  <a:pt x="6873" y="1748"/>
                </a:cubicBezTo>
                <a:cubicBezTo>
                  <a:pt x="6386" y="1748"/>
                  <a:pt x="5881" y="2134"/>
                  <a:pt x="5970" y="2637"/>
                </a:cubicBezTo>
                <a:cubicBezTo>
                  <a:pt x="5706" y="2036"/>
                  <a:pt x="5446" y="1526"/>
                  <a:pt x="5006" y="1050"/>
                </a:cubicBezTo>
                <a:cubicBezTo>
                  <a:pt x="4789" y="813"/>
                  <a:pt x="4505" y="696"/>
                  <a:pt x="4259" y="696"/>
                </a:cubicBezTo>
                <a:cubicBezTo>
                  <a:pt x="3862" y="696"/>
                  <a:pt x="3567" y="1003"/>
                  <a:pt x="3825" y="1603"/>
                </a:cubicBezTo>
                <a:cubicBezTo>
                  <a:pt x="3550" y="1038"/>
                  <a:pt x="2497" y="16"/>
                  <a:pt x="1805" y="1"/>
                </a:cubicBezTo>
                <a:cubicBezTo>
                  <a:pt x="1795" y="0"/>
                  <a:pt x="1786" y="0"/>
                  <a:pt x="17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2"/>
          <p:cNvSpPr/>
          <p:nvPr/>
        </p:nvSpPr>
        <p:spPr>
          <a:xfrm>
            <a:off x="6717339" y="624549"/>
            <a:ext cx="558011" cy="446619"/>
          </a:xfrm>
          <a:custGeom>
            <a:avLst/>
            <a:gdLst/>
            <a:ahLst/>
            <a:cxnLst/>
            <a:rect l="l" t="t" r="r" b="b"/>
            <a:pathLst>
              <a:path w="5546" h="4439" extrusionOk="0">
                <a:moveTo>
                  <a:pt x="614" y="0"/>
                </a:moveTo>
                <a:cubicBezTo>
                  <a:pt x="499" y="0"/>
                  <a:pt x="408" y="177"/>
                  <a:pt x="526" y="277"/>
                </a:cubicBezTo>
                <a:cubicBezTo>
                  <a:pt x="826" y="537"/>
                  <a:pt x="1117" y="813"/>
                  <a:pt x="1410" y="1080"/>
                </a:cubicBezTo>
                <a:cubicBezTo>
                  <a:pt x="1029" y="977"/>
                  <a:pt x="633" y="923"/>
                  <a:pt x="266" y="765"/>
                </a:cubicBezTo>
                <a:cubicBezTo>
                  <a:pt x="245" y="757"/>
                  <a:pt x="225" y="753"/>
                  <a:pt x="207" y="753"/>
                </a:cubicBezTo>
                <a:cubicBezTo>
                  <a:pt x="66" y="753"/>
                  <a:pt x="0" y="979"/>
                  <a:pt x="156" y="1043"/>
                </a:cubicBezTo>
                <a:cubicBezTo>
                  <a:pt x="731" y="1289"/>
                  <a:pt x="1403" y="1267"/>
                  <a:pt x="1934" y="1608"/>
                </a:cubicBezTo>
                <a:cubicBezTo>
                  <a:pt x="1962" y="1627"/>
                  <a:pt x="1987" y="1635"/>
                  <a:pt x="2014" y="1635"/>
                </a:cubicBezTo>
                <a:cubicBezTo>
                  <a:pt x="2019" y="1635"/>
                  <a:pt x="2024" y="1635"/>
                  <a:pt x="2030" y="1634"/>
                </a:cubicBezTo>
                <a:cubicBezTo>
                  <a:pt x="2297" y="1865"/>
                  <a:pt x="2573" y="2092"/>
                  <a:pt x="2862" y="2298"/>
                </a:cubicBezTo>
                <a:cubicBezTo>
                  <a:pt x="2969" y="2375"/>
                  <a:pt x="3086" y="2452"/>
                  <a:pt x="3207" y="2536"/>
                </a:cubicBezTo>
                <a:cubicBezTo>
                  <a:pt x="3153" y="2538"/>
                  <a:pt x="3100" y="2539"/>
                  <a:pt x="3046" y="2539"/>
                </a:cubicBezTo>
                <a:cubicBezTo>
                  <a:pt x="2455" y="2539"/>
                  <a:pt x="1867" y="2422"/>
                  <a:pt x="1280" y="2422"/>
                </a:cubicBezTo>
                <a:cubicBezTo>
                  <a:pt x="1272" y="2422"/>
                  <a:pt x="1264" y="2422"/>
                  <a:pt x="1256" y="2422"/>
                </a:cubicBezTo>
                <a:cubicBezTo>
                  <a:pt x="1066" y="2426"/>
                  <a:pt x="1029" y="2719"/>
                  <a:pt x="1218" y="2719"/>
                </a:cubicBezTo>
                <a:cubicBezTo>
                  <a:pt x="1220" y="2719"/>
                  <a:pt x="1221" y="2719"/>
                  <a:pt x="1222" y="2719"/>
                </a:cubicBezTo>
                <a:cubicBezTo>
                  <a:pt x="1230" y="2719"/>
                  <a:pt x="1237" y="2719"/>
                  <a:pt x="1244" y="2719"/>
                </a:cubicBezTo>
                <a:cubicBezTo>
                  <a:pt x="1851" y="2719"/>
                  <a:pt x="2455" y="2836"/>
                  <a:pt x="3062" y="2836"/>
                </a:cubicBezTo>
                <a:cubicBezTo>
                  <a:pt x="3223" y="2836"/>
                  <a:pt x="3383" y="2828"/>
                  <a:pt x="3544" y="2807"/>
                </a:cubicBezTo>
                <a:cubicBezTo>
                  <a:pt x="3559" y="2804"/>
                  <a:pt x="3570" y="2800"/>
                  <a:pt x="3585" y="2793"/>
                </a:cubicBezTo>
                <a:cubicBezTo>
                  <a:pt x="4032" y="3105"/>
                  <a:pt x="4501" y="3453"/>
                  <a:pt x="4849" y="3841"/>
                </a:cubicBezTo>
                <a:cubicBezTo>
                  <a:pt x="4516" y="3900"/>
                  <a:pt x="4182" y="3875"/>
                  <a:pt x="3845" y="3890"/>
                </a:cubicBezTo>
                <a:cubicBezTo>
                  <a:pt x="3394" y="3912"/>
                  <a:pt x="2947" y="3985"/>
                  <a:pt x="2495" y="4017"/>
                </a:cubicBezTo>
                <a:cubicBezTo>
                  <a:pt x="2310" y="4032"/>
                  <a:pt x="2347" y="4315"/>
                  <a:pt x="2525" y="4315"/>
                </a:cubicBezTo>
                <a:cubicBezTo>
                  <a:pt x="2530" y="4315"/>
                  <a:pt x="2534" y="4315"/>
                  <a:pt x="2539" y="4315"/>
                </a:cubicBezTo>
                <a:cubicBezTo>
                  <a:pt x="2991" y="4278"/>
                  <a:pt x="3438" y="4205"/>
                  <a:pt x="3889" y="4186"/>
                </a:cubicBezTo>
                <a:cubicBezTo>
                  <a:pt x="4270" y="4168"/>
                  <a:pt x="4644" y="4205"/>
                  <a:pt x="5022" y="4110"/>
                </a:cubicBezTo>
                <a:cubicBezTo>
                  <a:pt x="5033" y="4105"/>
                  <a:pt x="5040" y="4098"/>
                  <a:pt x="5051" y="4095"/>
                </a:cubicBezTo>
                <a:cubicBezTo>
                  <a:pt x="5113" y="4179"/>
                  <a:pt x="5169" y="4267"/>
                  <a:pt x="5216" y="4355"/>
                </a:cubicBezTo>
                <a:cubicBezTo>
                  <a:pt x="5245" y="4414"/>
                  <a:pt x="5296" y="4439"/>
                  <a:pt x="5347" y="4439"/>
                </a:cubicBezTo>
                <a:cubicBezTo>
                  <a:pt x="5446" y="4439"/>
                  <a:pt x="5545" y="4347"/>
                  <a:pt x="5487" y="4234"/>
                </a:cubicBezTo>
                <a:cubicBezTo>
                  <a:pt x="5399" y="4061"/>
                  <a:pt x="5282" y="3900"/>
                  <a:pt x="5150" y="3746"/>
                </a:cubicBezTo>
                <a:cubicBezTo>
                  <a:pt x="4930" y="3185"/>
                  <a:pt x="5084" y="2547"/>
                  <a:pt x="5003" y="1964"/>
                </a:cubicBezTo>
                <a:cubicBezTo>
                  <a:pt x="4990" y="1879"/>
                  <a:pt x="4926" y="1841"/>
                  <a:pt x="4860" y="1841"/>
                </a:cubicBezTo>
                <a:cubicBezTo>
                  <a:pt x="4777" y="1841"/>
                  <a:pt x="4692" y="1902"/>
                  <a:pt x="4707" y="2008"/>
                </a:cubicBezTo>
                <a:cubicBezTo>
                  <a:pt x="4769" y="2444"/>
                  <a:pt x="4710" y="2903"/>
                  <a:pt x="4754" y="3343"/>
                </a:cubicBezTo>
                <a:cubicBezTo>
                  <a:pt x="4417" y="3042"/>
                  <a:pt x="4039" y="2774"/>
                  <a:pt x="3695" y="2525"/>
                </a:cubicBezTo>
                <a:cubicBezTo>
                  <a:pt x="3742" y="2301"/>
                  <a:pt x="3559" y="1960"/>
                  <a:pt x="3489" y="1773"/>
                </a:cubicBezTo>
                <a:cubicBezTo>
                  <a:pt x="3357" y="1429"/>
                  <a:pt x="3221" y="1073"/>
                  <a:pt x="3042" y="750"/>
                </a:cubicBezTo>
                <a:cubicBezTo>
                  <a:pt x="3009" y="694"/>
                  <a:pt x="2957" y="671"/>
                  <a:pt x="2905" y="671"/>
                </a:cubicBezTo>
                <a:cubicBezTo>
                  <a:pt x="2804" y="671"/>
                  <a:pt x="2706" y="760"/>
                  <a:pt x="2767" y="871"/>
                </a:cubicBezTo>
                <a:cubicBezTo>
                  <a:pt x="2910" y="1124"/>
                  <a:pt x="3020" y="1403"/>
                  <a:pt x="3130" y="1674"/>
                </a:cubicBezTo>
                <a:cubicBezTo>
                  <a:pt x="3177" y="1788"/>
                  <a:pt x="3331" y="2092"/>
                  <a:pt x="3390" y="2298"/>
                </a:cubicBezTo>
                <a:cubicBezTo>
                  <a:pt x="2444" y="1590"/>
                  <a:pt x="1593" y="813"/>
                  <a:pt x="699" y="35"/>
                </a:cubicBezTo>
                <a:cubicBezTo>
                  <a:pt x="671" y="11"/>
                  <a:pt x="642" y="0"/>
                  <a:pt x="6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2"/>
          <p:cNvSpPr/>
          <p:nvPr/>
        </p:nvSpPr>
        <p:spPr>
          <a:xfrm>
            <a:off x="1912631" y="-105903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2"/>
          <p:cNvSpPr/>
          <p:nvPr/>
        </p:nvSpPr>
        <p:spPr>
          <a:xfrm>
            <a:off x="2208637" y="119571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22"/>
          <p:cNvGrpSpPr/>
          <p:nvPr/>
        </p:nvGrpSpPr>
        <p:grpSpPr>
          <a:xfrm>
            <a:off x="4731225" y="4019643"/>
            <a:ext cx="701488" cy="609712"/>
            <a:chOff x="4731225" y="4019643"/>
            <a:chExt cx="701488" cy="609712"/>
          </a:xfrm>
        </p:grpSpPr>
        <p:sp>
          <p:nvSpPr>
            <p:cNvPr id="972" name="Google Shape;972;p22"/>
            <p:cNvSpPr/>
            <p:nvPr/>
          </p:nvSpPr>
          <p:spPr>
            <a:xfrm>
              <a:off x="4731225" y="4019643"/>
              <a:ext cx="701488" cy="609712"/>
            </a:xfrm>
            <a:custGeom>
              <a:avLst/>
              <a:gdLst/>
              <a:ahLst/>
              <a:cxnLst/>
              <a:rect l="l" t="t" r="r" b="b"/>
              <a:pathLst>
                <a:path w="6972" h="6060" extrusionOk="0">
                  <a:moveTo>
                    <a:pt x="2738" y="1"/>
                  </a:moveTo>
                  <a:cubicBezTo>
                    <a:pt x="2687" y="1"/>
                    <a:pt x="2634" y="12"/>
                    <a:pt x="2579" y="38"/>
                  </a:cubicBezTo>
                  <a:cubicBezTo>
                    <a:pt x="2249" y="192"/>
                    <a:pt x="2325" y="1490"/>
                    <a:pt x="2491" y="1553"/>
                  </a:cubicBezTo>
                  <a:lnTo>
                    <a:pt x="2550" y="1582"/>
                  </a:lnTo>
                  <a:cubicBezTo>
                    <a:pt x="2361" y="1582"/>
                    <a:pt x="2166" y="1595"/>
                    <a:pt x="1973" y="1595"/>
                  </a:cubicBezTo>
                  <a:cubicBezTo>
                    <a:pt x="1877" y="1595"/>
                    <a:pt x="1781" y="1592"/>
                    <a:pt x="1687" y="1582"/>
                  </a:cubicBezTo>
                  <a:cubicBezTo>
                    <a:pt x="1552" y="1568"/>
                    <a:pt x="1313" y="1499"/>
                    <a:pt x="1112" y="1499"/>
                  </a:cubicBezTo>
                  <a:cubicBezTo>
                    <a:pt x="994" y="1499"/>
                    <a:pt x="888" y="1523"/>
                    <a:pt x="826" y="1597"/>
                  </a:cubicBezTo>
                  <a:cubicBezTo>
                    <a:pt x="444" y="2044"/>
                    <a:pt x="1673" y="2832"/>
                    <a:pt x="1904" y="3041"/>
                  </a:cubicBezTo>
                  <a:cubicBezTo>
                    <a:pt x="1758" y="3287"/>
                    <a:pt x="1" y="3977"/>
                    <a:pt x="723" y="4219"/>
                  </a:cubicBezTo>
                  <a:cubicBezTo>
                    <a:pt x="791" y="4242"/>
                    <a:pt x="875" y="4250"/>
                    <a:pt x="965" y="4250"/>
                  </a:cubicBezTo>
                  <a:cubicBezTo>
                    <a:pt x="1173" y="4250"/>
                    <a:pt x="1415" y="4205"/>
                    <a:pt x="1574" y="4189"/>
                  </a:cubicBezTo>
                  <a:cubicBezTo>
                    <a:pt x="1846" y="4159"/>
                    <a:pt x="2175" y="3945"/>
                    <a:pt x="2443" y="3945"/>
                  </a:cubicBezTo>
                  <a:cubicBezTo>
                    <a:pt x="2468" y="3945"/>
                    <a:pt x="2492" y="3947"/>
                    <a:pt x="2516" y="3951"/>
                  </a:cubicBezTo>
                  <a:cubicBezTo>
                    <a:pt x="2572" y="4534"/>
                    <a:pt x="2142" y="5109"/>
                    <a:pt x="2076" y="5708"/>
                  </a:cubicBezTo>
                  <a:cubicBezTo>
                    <a:pt x="2061" y="5850"/>
                    <a:pt x="2174" y="5963"/>
                    <a:pt x="2304" y="5963"/>
                  </a:cubicBezTo>
                  <a:cubicBezTo>
                    <a:pt x="2337" y="5963"/>
                    <a:pt x="2372" y="5955"/>
                    <a:pt x="2406" y="5938"/>
                  </a:cubicBezTo>
                  <a:cubicBezTo>
                    <a:pt x="2762" y="5762"/>
                    <a:pt x="3037" y="5190"/>
                    <a:pt x="3205" y="4941"/>
                  </a:cubicBezTo>
                  <a:cubicBezTo>
                    <a:pt x="3298" y="4809"/>
                    <a:pt x="3366" y="4750"/>
                    <a:pt x="3429" y="4750"/>
                  </a:cubicBezTo>
                  <a:cubicBezTo>
                    <a:pt x="3501" y="4750"/>
                    <a:pt x="3567" y="4826"/>
                    <a:pt x="3657" y="4960"/>
                  </a:cubicBezTo>
                  <a:cubicBezTo>
                    <a:pt x="3826" y="5205"/>
                    <a:pt x="3975" y="5451"/>
                    <a:pt x="4156" y="5689"/>
                  </a:cubicBezTo>
                  <a:cubicBezTo>
                    <a:pt x="4257" y="5823"/>
                    <a:pt x="4355" y="6059"/>
                    <a:pt x="4550" y="6059"/>
                  </a:cubicBezTo>
                  <a:cubicBezTo>
                    <a:pt x="4573" y="6059"/>
                    <a:pt x="4598" y="6056"/>
                    <a:pt x="4625" y="6048"/>
                  </a:cubicBezTo>
                  <a:cubicBezTo>
                    <a:pt x="4819" y="5994"/>
                    <a:pt x="4874" y="5652"/>
                    <a:pt x="4889" y="5480"/>
                  </a:cubicBezTo>
                  <a:cubicBezTo>
                    <a:pt x="4907" y="5205"/>
                    <a:pt x="4669" y="4537"/>
                    <a:pt x="4933" y="4369"/>
                  </a:cubicBezTo>
                  <a:cubicBezTo>
                    <a:pt x="4989" y="4332"/>
                    <a:pt x="5062" y="4318"/>
                    <a:pt x="5146" y="4318"/>
                  </a:cubicBezTo>
                  <a:cubicBezTo>
                    <a:pt x="5463" y="4318"/>
                    <a:pt x="5926" y="4530"/>
                    <a:pt x="6150" y="4542"/>
                  </a:cubicBezTo>
                  <a:cubicBezTo>
                    <a:pt x="6167" y="4542"/>
                    <a:pt x="6183" y="4543"/>
                    <a:pt x="6198" y="4543"/>
                  </a:cubicBezTo>
                  <a:cubicBezTo>
                    <a:pt x="6759" y="4543"/>
                    <a:pt x="6431" y="4038"/>
                    <a:pt x="6234" y="3760"/>
                  </a:cubicBezTo>
                  <a:cubicBezTo>
                    <a:pt x="6080" y="3540"/>
                    <a:pt x="5952" y="3408"/>
                    <a:pt x="5725" y="3258"/>
                  </a:cubicBezTo>
                  <a:cubicBezTo>
                    <a:pt x="5542" y="3140"/>
                    <a:pt x="5259" y="3078"/>
                    <a:pt x="5410" y="2854"/>
                  </a:cubicBezTo>
                  <a:cubicBezTo>
                    <a:pt x="5574" y="2609"/>
                    <a:pt x="6172" y="2601"/>
                    <a:pt x="6422" y="2421"/>
                  </a:cubicBezTo>
                  <a:cubicBezTo>
                    <a:pt x="6972" y="2025"/>
                    <a:pt x="6385" y="1758"/>
                    <a:pt x="5977" y="1732"/>
                  </a:cubicBezTo>
                  <a:cubicBezTo>
                    <a:pt x="5928" y="1729"/>
                    <a:pt x="5878" y="1727"/>
                    <a:pt x="5827" y="1727"/>
                  </a:cubicBezTo>
                  <a:cubicBezTo>
                    <a:pt x="5547" y="1727"/>
                    <a:pt x="5252" y="1772"/>
                    <a:pt x="4972" y="1772"/>
                  </a:cubicBezTo>
                  <a:cubicBezTo>
                    <a:pt x="4872" y="1772"/>
                    <a:pt x="4774" y="1766"/>
                    <a:pt x="4679" y="1751"/>
                  </a:cubicBezTo>
                  <a:cubicBezTo>
                    <a:pt x="4650" y="1446"/>
                    <a:pt x="5552" y="368"/>
                    <a:pt x="5065" y="170"/>
                  </a:cubicBezTo>
                  <a:cubicBezTo>
                    <a:pt x="5041" y="161"/>
                    <a:pt x="5016" y="157"/>
                    <a:pt x="4988" y="157"/>
                  </a:cubicBezTo>
                  <a:cubicBezTo>
                    <a:pt x="4743" y="157"/>
                    <a:pt x="4357" y="493"/>
                    <a:pt x="4229" y="621"/>
                  </a:cubicBezTo>
                  <a:cubicBezTo>
                    <a:pt x="4027" y="819"/>
                    <a:pt x="3939" y="1197"/>
                    <a:pt x="3694" y="1333"/>
                  </a:cubicBezTo>
                  <a:cubicBezTo>
                    <a:pt x="3470" y="1103"/>
                    <a:pt x="3224" y="1"/>
                    <a:pt x="2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026728" y="4245419"/>
              <a:ext cx="173158" cy="158263"/>
            </a:xfrm>
            <a:custGeom>
              <a:avLst/>
              <a:gdLst/>
              <a:ahLst/>
              <a:cxnLst/>
              <a:rect l="l" t="t" r="r" b="b"/>
              <a:pathLst>
                <a:path w="1721" h="1573" extrusionOk="0">
                  <a:moveTo>
                    <a:pt x="751" y="0"/>
                  </a:moveTo>
                  <a:cubicBezTo>
                    <a:pt x="645" y="0"/>
                    <a:pt x="539" y="19"/>
                    <a:pt x="441" y="60"/>
                  </a:cubicBezTo>
                  <a:cubicBezTo>
                    <a:pt x="104" y="199"/>
                    <a:pt x="1" y="427"/>
                    <a:pt x="45" y="691"/>
                  </a:cubicBezTo>
                  <a:cubicBezTo>
                    <a:pt x="31" y="761"/>
                    <a:pt x="23" y="830"/>
                    <a:pt x="26" y="900"/>
                  </a:cubicBezTo>
                  <a:cubicBezTo>
                    <a:pt x="48" y="1310"/>
                    <a:pt x="426" y="1573"/>
                    <a:pt x="804" y="1573"/>
                  </a:cubicBezTo>
                  <a:cubicBezTo>
                    <a:pt x="934" y="1573"/>
                    <a:pt x="1063" y="1542"/>
                    <a:pt x="1178" y="1476"/>
                  </a:cubicBezTo>
                  <a:cubicBezTo>
                    <a:pt x="1556" y="1256"/>
                    <a:pt x="1720" y="614"/>
                    <a:pt x="1405" y="277"/>
                  </a:cubicBezTo>
                  <a:cubicBezTo>
                    <a:pt x="1239" y="103"/>
                    <a:pt x="994" y="0"/>
                    <a:pt x="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" name="Google Shape;974;p22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22"/>
          <p:cNvGrpSpPr/>
          <p:nvPr/>
        </p:nvGrpSpPr>
        <p:grpSpPr>
          <a:xfrm>
            <a:off x="-21874" y="896859"/>
            <a:ext cx="1470194" cy="1095065"/>
            <a:chOff x="-520813" y="853947"/>
            <a:chExt cx="1754408" cy="1306760"/>
          </a:xfrm>
        </p:grpSpPr>
        <p:sp>
          <p:nvSpPr>
            <p:cNvPr id="976" name="Google Shape;976;p22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2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4" name="Google Shape;984;p22"/>
          <p:cNvSpPr/>
          <p:nvPr/>
        </p:nvSpPr>
        <p:spPr>
          <a:xfrm>
            <a:off x="975805" y="-2225823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2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2"/>
          <p:cNvSpPr/>
          <p:nvPr/>
        </p:nvSpPr>
        <p:spPr>
          <a:xfrm>
            <a:off x="2584317" y="-955379"/>
            <a:ext cx="656513" cy="446317"/>
          </a:xfrm>
          <a:custGeom>
            <a:avLst/>
            <a:gdLst/>
            <a:ahLst/>
            <a:cxnLst/>
            <a:rect l="l" t="t" r="r" b="b"/>
            <a:pathLst>
              <a:path w="6525" h="4436" extrusionOk="0">
                <a:moveTo>
                  <a:pt x="1031" y="0"/>
                </a:moveTo>
                <a:cubicBezTo>
                  <a:pt x="997" y="0"/>
                  <a:pt x="964" y="20"/>
                  <a:pt x="955" y="65"/>
                </a:cubicBezTo>
                <a:cubicBezTo>
                  <a:pt x="928" y="182"/>
                  <a:pt x="903" y="304"/>
                  <a:pt x="877" y="424"/>
                </a:cubicBezTo>
                <a:cubicBezTo>
                  <a:pt x="774" y="428"/>
                  <a:pt x="672" y="439"/>
                  <a:pt x="576" y="450"/>
                </a:cubicBezTo>
                <a:cubicBezTo>
                  <a:pt x="452" y="465"/>
                  <a:pt x="463" y="634"/>
                  <a:pt x="584" y="644"/>
                </a:cubicBezTo>
                <a:cubicBezTo>
                  <a:pt x="664" y="652"/>
                  <a:pt x="742" y="670"/>
                  <a:pt x="823" y="685"/>
                </a:cubicBezTo>
                <a:cubicBezTo>
                  <a:pt x="808" y="758"/>
                  <a:pt x="789" y="828"/>
                  <a:pt x="774" y="901"/>
                </a:cubicBezTo>
                <a:cubicBezTo>
                  <a:pt x="757" y="983"/>
                  <a:pt x="826" y="1032"/>
                  <a:pt x="891" y="1032"/>
                </a:cubicBezTo>
                <a:cubicBezTo>
                  <a:pt x="937" y="1032"/>
                  <a:pt x="982" y="1007"/>
                  <a:pt x="991" y="949"/>
                </a:cubicBezTo>
                <a:cubicBezTo>
                  <a:pt x="1002" y="876"/>
                  <a:pt x="1013" y="802"/>
                  <a:pt x="1024" y="729"/>
                </a:cubicBezTo>
                <a:cubicBezTo>
                  <a:pt x="1098" y="742"/>
                  <a:pt x="1168" y="752"/>
                  <a:pt x="1240" y="752"/>
                </a:cubicBezTo>
                <a:cubicBezTo>
                  <a:pt x="1251" y="752"/>
                  <a:pt x="1262" y="751"/>
                  <a:pt x="1273" y="751"/>
                </a:cubicBezTo>
                <a:cubicBezTo>
                  <a:pt x="1405" y="747"/>
                  <a:pt x="1453" y="560"/>
                  <a:pt x="1332" y="502"/>
                </a:cubicBezTo>
                <a:cubicBezTo>
                  <a:pt x="1251" y="458"/>
                  <a:pt x="1163" y="443"/>
                  <a:pt x="1068" y="431"/>
                </a:cubicBezTo>
                <a:cubicBezTo>
                  <a:pt x="1087" y="321"/>
                  <a:pt x="1104" y="211"/>
                  <a:pt x="1119" y="101"/>
                </a:cubicBezTo>
                <a:cubicBezTo>
                  <a:pt x="1130" y="40"/>
                  <a:pt x="1079" y="0"/>
                  <a:pt x="1031" y="0"/>
                </a:cubicBezTo>
                <a:close/>
                <a:moveTo>
                  <a:pt x="2481" y="49"/>
                </a:moveTo>
                <a:cubicBezTo>
                  <a:pt x="2448" y="49"/>
                  <a:pt x="2416" y="68"/>
                  <a:pt x="2407" y="113"/>
                </a:cubicBezTo>
                <a:cubicBezTo>
                  <a:pt x="2380" y="233"/>
                  <a:pt x="2355" y="355"/>
                  <a:pt x="2329" y="475"/>
                </a:cubicBezTo>
                <a:cubicBezTo>
                  <a:pt x="2226" y="480"/>
                  <a:pt x="2124" y="490"/>
                  <a:pt x="2033" y="502"/>
                </a:cubicBezTo>
                <a:cubicBezTo>
                  <a:pt x="1904" y="516"/>
                  <a:pt x="1915" y="685"/>
                  <a:pt x="2040" y="696"/>
                </a:cubicBezTo>
                <a:cubicBezTo>
                  <a:pt x="2116" y="703"/>
                  <a:pt x="2194" y="718"/>
                  <a:pt x="2275" y="736"/>
                </a:cubicBezTo>
                <a:cubicBezTo>
                  <a:pt x="2260" y="806"/>
                  <a:pt x="2245" y="879"/>
                  <a:pt x="2231" y="949"/>
                </a:cubicBezTo>
                <a:cubicBezTo>
                  <a:pt x="2211" y="1031"/>
                  <a:pt x="2281" y="1083"/>
                  <a:pt x="2346" y="1083"/>
                </a:cubicBezTo>
                <a:cubicBezTo>
                  <a:pt x="2391" y="1083"/>
                  <a:pt x="2434" y="1057"/>
                  <a:pt x="2443" y="1000"/>
                </a:cubicBezTo>
                <a:cubicBezTo>
                  <a:pt x="2454" y="927"/>
                  <a:pt x="2465" y="854"/>
                  <a:pt x="2476" y="776"/>
                </a:cubicBezTo>
                <a:cubicBezTo>
                  <a:pt x="2550" y="793"/>
                  <a:pt x="2623" y="803"/>
                  <a:pt x="2694" y="803"/>
                </a:cubicBezTo>
                <a:cubicBezTo>
                  <a:pt x="2704" y="803"/>
                  <a:pt x="2715" y="802"/>
                  <a:pt x="2725" y="802"/>
                </a:cubicBezTo>
                <a:cubicBezTo>
                  <a:pt x="2857" y="798"/>
                  <a:pt x="2905" y="612"/>
                  <a:pt x="2784" y="549"/>
                </a:cubicBezTo>
                <a:cubicBezTo>
                  <a:pt x="2703" y="509"/>
                  <a:pt x="2615" y="490"/>
                  <a:pt x="2524" y="483"/>
                </a:cubicBezTo>
                <a:cubicBezTo>
                  <a:pt x="2539" y="373"/>
                  <a:pt x="2556" y="263"/>
                  <a:pt x="2571" y="153"/>
                </a:cubicBezTo>
                <a:cubicBezTo>
                  <a:pt x="2582" y="90"/>
                  <a:pt x="2530" y="49"/>
                  <a:pt x="2481" y="49"/>
                </a:cubicBezTo>
                <a:close/>
                <a:moveTo>
                  <a:pt x="3899" y="138"/>
                </a:moveTo>
                <a:cubicBezTo>
                  <a:pt x="3865" y="138"/>
                  <a:pt x="3832" y="157"/>
                  <a:pt x="3822" y="201"/>
                </a:cubicBezTo>
                <a:cubicBezTo>
                  <a:pt x="3796" y="321"/>
                  <a:pt x="3771" y="443"/>
                  <a:pt x="3744" y="564"/>
                </a:cubicBezTo>
                <a:cubicBezTo>
                  <a:pt x="3642" y="568"/>
                  <a:pt x="3543" y="578"/>
                  <a:pt x="3448" y="590"/>
                </a:cubicBezTo>
                <a:cubicBezTo>
                  <a:pt x="3319" y="604"/>
                  <a:pt x="3331" y="773"/>
                  <a:pt x="3455" y="784"/>
                </a:cubicBezTo>
                <a:cubicBezTo>
                  <a:pt x="3532" y="791"/>
                  <a:pt x="3612" y="810"/>
                  <a:pt x="3690" y="824"/>
                </a:cubicBezTo>
                <a:cubicBezTo>
                  <a:pt x="3675" y="898"/>
                  <a:pt x="3661" y="967"/>
                  <a:pt x="3646" y="1041"/>
                </a:cubicBezTo>
                <a:cubicBezTo>
                  <a:pt x="3629" y="1122"/>
                  <a:pt x="3698" y="1172"/>
                  <a:pt x="3762" y="1172"/>
                </a:cubicBezTo>
                <a:cubicBezTo>
                  <a:pt x="3808" y="1172"/>
                  <a:pt x="3851" y="1146"/>
                  <a:pt x="3859" y="1088"/>
                </a:cubicBezTo>
                <a:cubicBezTo>
                  <a:pt x="3869" y="1015"/>
                  <a:pt x="3884" y="942"/>
                  <a:pt x="3895" y="868"/>
                </a:cubicBezTo>
                <a:cubicBezTo>
                  <a:pt x="3965" y="881"/>
                  <a:pt x="4038" y="891"/>
                  <a:pt x="4112" y="891"/>
                </a:cubicBezTo>
                <a:cubicBezTo>
                  <a:pt x="4123" y="891"/>
                  <a:pt x="4134" y="890"/>
                  <a:pt x="4145" y="890"/>
                </a:cubicBezTo>
                <a:cubicBezTo>
                  <a:pt x="4273" y="886"/>
                  <a:pt x="4324" y="700"/>
                  <a:pt x="4203" y="641"/>
                </a:cubicBezTo>
                <a:cubicBezTo>
                  <a:pt x="4123" y="597"/>
                  <a:pt x="4031" y="582"/>
                  <a:pt x="3939" y="571"/>
                </a:cubicBezTo>
                <a:cubicBezTo>
                  <a:pt x="3957" y="461"/>
                  <a:pt x="3972" y="351"/>
                  <a:pt x="3991" y="241"/>
                </a:cubicBezTo>
                <a:cubicBezTo>
                  <a:pt x="3999" y="178"/>
                  <a:pt x="3947" y="138"/>
                  <a:pt x="3899" y="138"/>
                </a:cubicBezTo>
                <a:close/>
                <a:moveTo>
                  <a:pt x="5584" y="242"/>
                </a:moveTo>
                <a:cubicBezTo>
                  <a:pt x="5551" y="242"/>
                  <a:pt x="5518" y="262"/>
                  <a:pt x="5509" y="307"/>
                </a:cubicBezTo>
                <a:cubicBezTo>
                  <a:pt x="5483" y="428"/>
                  <a:pt x="5457" y="549"/>
                  <a:pt x="5432" y="670"/>
                </a:cubicBezTo>
                <a:cubicBezTo>
                  <a:pt x="5329" y="674"/>
                  <a:pt x="5227" y="685"/>
                  <a:pt x="5131" y="696"/>
                </a:cubicBezTo>
                <a:cubicBezTo>
                  <a:pt x="5006" y="710"/>
                  <a:pt x="5014" y="879"/>
                  <a:pt x="5139" y="890"/>
                </a:cubicBezTo>
                <a:cubicBezTo>
                  <a:pt x="5219" y="898"/>
                  <a:pt x="5296" y="912"/>
                  <a:pt x="5377" y="930"/>
                </a:cubicBezTo>
                <a:cubicBezTo>
                  <a:pt x="5359" y="1000"/>
                  <a:pt x="5344" y="1074"/>
                  <a:pt x="5329" y="1143"/>
                </a:cubicBezTo>
                <a:cubicBezTo>
                  <a:pt x="5311" y="1225"/>
                  <a:pt x="5382" y="1277"/>
                  <a:pt x="5447" y="1277"/>
                </a:cubicBezTo>
                <a:cubicBezTo>
                  <a:pt x="5493" y="1277"/>
                  <a:pt x="5536" y="1252"/>
                  <a:pt x="5545" y="1195"/>
                </a:cubicBezTo>
                <a:cubicBezTo>
                  <a:pt x="5557" y="1121"/>
                  <a:pt x="5567" y="1044"/>
                  <a:pt x="5579" y="971"/>
                </a:cubicBezTo>
                <a:cubicBezTo>
                  <a:pt x="5654" y="984"/>
                  <a:pt x="5726" y="997"/>
                  <a:pt x="5801" y="997"/>
                </a:cubicBezTo>
                <a:cubicBezTo>
                  <a:pt x="5810" y="997"/>
                  <a:pt x="5819" y="997"/>
                  <a:pt x="5828" y="996"/>
                </a:cubicBezTo>
                <a:cubicBezTo>
                  <a:pt x="5956" y="989"/>
                  <a:pt x="6007" y="806"/>
                  <a:pt x="5887" y="744"/>
                </a:cubicBezTo>
                <a:cubicBezTo>
                  <a:pt x="5806" y="703"/>
                  <a:pt x="5718" y="685"/>
                  <a:pt x="5623" y="678"/>
                </a:cubicBezTo>
                <a:cubicBezTo>
                  <a:pt x="5641" y="568"/>
                  <a:pt x="5655" y="458"/>
                  <a:pt x="5674" y="348"/>
                </a:cubicBezTo>
                <a:cubicBezTo>
                  <a:pt x="5684" y="283"/>
                  <a:pt x="5633" y="242"/>
                  <a:pt x="5584" y="242"/>
                </a:cubicBezTo>
                <a:close/>
                <a:moveTo>
                  <a:pt x="1547" y="1742"/>
                </a:moveTo>
                <a:cubicBezTo>
                  <a:pt x="1513" y="1742"/>
                  <a:pt x="1480" y="1762"/>
                  <a:pt x="1471" y="1807"/>
                </a:cubicBezTo>
                <a:cubicBezTo>
                  <a:pt x="1446" y="1928"/>
                  <a:pt x="1420" y="2049"/>
                  <a:pt x="1395" y="2170"/>
                </a:cubicBezTo>
                <a:cubicBezTo>
                  <a:pt x="1292" y="2174"/>
                  <a:pt x="1189" y="2181"/>
                  <a:pt x="1097" y="2192"/>
                </a:cubicBezTo>
                <a:cubicBezTo>
                  <a:pt x="969" y="2207"/>
                  <a:pt x="980" y="2379"/>
                  <a:pt x="1104" y="2390"/>
                </a:cubicBezTo>
                <a:cubicBezTo>
                  <a:pt x="1182" y="2398"/>
                  <a:pt x="1258" y="2412"/>
                  <a:pt x="1339" y="2430"/>
                </a:cubicBezTo>
                <a:cubicBezTo>
                  <a:pt x="1324" y="2500"/>
                  <a:pt x="1310" y="2574"/>
                  <a:pt x="1295" y="2643"/>
                </a:cubicBezTo>
                <a:cubicBezTo>
                  <a:pt x="1276" y="2725"/>
                  <a:pt x="1346" y="2777"/>
                  <a:pt x="1411" y="2777"/>
                </a:cubicBezTo>
                <a:cubicBezTo>
                  <a:pt x="1456" y="2777"/>
                  <a:pt x="1499" y="2752"/>
                  <a:pt x="1508" y="2694"/>
                </a:cubicBezTo>
                <a:cubicBezTo>
                  <a:pt x="1519" y="2618"/>
                  <a:pt x="1530" y="2544"/>
                  <a:pt x="1541" y="2471"/>
                </a:cubicBezTo>
                <a:cubicBezTo>
                  <a:pt x="1625" y="2486"/>
                  <a:pt x="1710" y="2496"/>
                  <a:pt x="1791" y="2496"/>
                </a:cubicBezTo>
                <a:cubicBezTo>
                  <a:pt x="1923" y="2489"/>
                  <a:pt x="1970" y="2306"/>
                  <a:pt x="1849" y="2244"/>
                </a:cubicBezTo>
                <a:cubicBezTo>
                  <a:pt x="1769" y="2203"/>
                  <a:pt x="1681" y="2185"/>
                  <a:pt x="1588" y="2174"/>
                </a:cubicBezTo>
                <a:cubicBezTo>
                  <a:pt x="1603" y="2064"/>
                  <a:pt x="1622" y="1954"/>
                  <a:pt x="1637" y="1844"/>
                </a:cubicBezTo>
                <a:cubicBezTo>
                  <a:pt x="1647" y="1782"/>
                  <a:pt x="1596" y="1742"/>
                  <a:pt x="1547" y="1742"/>
                </a:cubicBezTo>
                <a:close/>
                <a:moveTo>
                  <a:pt x="2998" y="1792"/>
                </a:moveTo>
                <a:cubicBezTo>
                  <a:pt x="2965" y="1792"/>
                  <a:pt x="2932" y="1811"/>
                  <a:pt x="2923" y="1855"/>
                </a:cubicBezTo>
                <a:cubicBezTo>
                  <a:pt x="2898" y="1976"/>
                  <a:pt x="2872" y="2097"/>
                  <a:pt x="2847" y="2218"/>
                </a:cubicBezTo>
                <a:cubicBezTo>
                  <a:pt x="2744" y="2222"/>
                  <a:pt x="2641" y="2232"/>
                  <a:pt x="2549" y="2244"/>
                </a:cubicBezTo>
                <a:cubicBezTo>
                  <a:pt x="2421" y="2258"/>
                  <a:pt x="2432" y="2427"/>
                  <a:pt x="2556" y="2438"/>
                </a:cubicBezTo>
                <a:cubicBezTo>
                  <a:pt x="2634" y="2445"/>
                  <a:pt x="2715" y="2464"/>
                  <a:pt x="2791" y="2478"/>
                </a:cubicBezTo>
                <a:cubicBezTo>
                  <a:pt x="2776" y="2552"/>
                  <a:pt x="2762" y="2621"/>
                  <a:pt x="2747" y="2694"/>
                </a:cubicBezTo>
                <a:cubicBezTo>
                  <a:pt x="2730" y="2776"/>
                  <a:pt x="2798" y="2826"/>
                  <a:pt x="2862" y="2826"/>
                </a:cubicBezTo>
                <a:cubicBezTo>
                  <a:pt x="2907" y="2826"/>
                  <a:pt x="2951" y="2800"/>
                  <a:pt x="2960" y="2742"/>
                </a:cubicBezTo>
                <a:cubicBezTo>
                  <a:pt x="2971" y="2669"/>
                  <a:pt x="2982" y="2596"/>
                  <a:pt x="2993" y="2522"/>
                </a:cubicBezTo>
                <a:cubicBezTo>
                  <a:pt x="3065" y="2534"/>
                  <a:pt x="3137" y="2545"/>
                  <a:pt x="3207" y="2545"/>
                </a:cubicBezTo>
                <a:cubicBezTo>
                  <a:pt x="3219" y="2545"/>
                  <a:pt x="3231" y="2544"/>
                  <a:pt x="3243" y="2544"/>
                </a:cubicBezTo>
                <a:cubicBezTo>
                  <a:pt x="3375" y="2540"/>
                  <a:pt x="3422" y="2354"/>
                  <a:pt x="3304" y="2291"/>
                </a:cubicBezTo>
                <a:cubicBezTo>
                  <a:pt x="3224" y="2251"/>
                  <a:pt x="3133" y="2236"/>
                  <a:pt x="3040" y="2225"/>
                </a:cubicBezTo>
                <a:cubicBezTo>
                  <a:pt x="3055" y="2115"/>
                  <a:pt x="3074" y="2005"/>
                  <a:pt x="3092" y="1895"/>
                </a:cubicBezTo>
                <a:cubicBezTo>
                  <a:pt x="3101" y="1832"/>
                  <a:pt x="3048" y="1792"/>
                  <a:pt x="2998" y="1792"/>
                </a:cubicBezTo>
                <a:close/>
                <a:moveTo>
                  <a:pt x="4418" y="1881"/>
                </a:moveTo>
                <a:cubicBezTo>
                  <a:pt x="4384" y="1881"/>
                  <a:pt x="4352" y="1901"/>
                  <a:pt x="4343" y="1946"/>
                </a:cubicBezTo>
                <a:cubicBezTo>
                  <a:pt x="4317" y="2068"/>
                  <a:pt x="4291" y="2188"/>
                  <a:pt x="4265" y="2310"/>
                </a:cubicBezTo>
                <a:cubicBezTo>
                  <a:pt x="4163" y="2313"/>
                  <a:pt x="4060" y="2320"/>
                  <a:pt x="3964" y="2332"/>
                </a:cubicBezTo>
                <a:cubicBezTo>
                  <a:pt x="3837" y="2346"/>
                  <a:pt x="3847" y="2518"/>
                  <a:pt x="3972" y="2530"/>
                </a:cubicBezTo>
                <a:cubicBezTo>
                  <a:pt x="4053" y="2537"/>
                  <a:pt x="4130" y="2552"/>
                  <a:pt x="4211" y="2570"/>
                </a:cubicBezTo>
                <a:cubicBezTo>
                  <a:pt x="4192" y="2640"/>
                  <a:pt x="4177" y="2709"/>
                  <a:pt x="4163" y="2782"/>
                </a:cubicBezTo>
                <a:cubicBezTo>
                  <a:pt x="4145" y="2865"/>
                  <a:pt x="4216" y="2916"/>
                  <a:pt x="4281" y="2916"/>
                </a:cubicBezTo>
                <a:cubicBezTo>
                  <a:pt x="4327" y="2916"/>
                  <a:pt x="4370" y="2891"/>
                  <a:pt x="4379" y="2834"/>
                </a:cubicBezTo>
                <a:cubicBezTo>
                  <a:pt x="4390" y="2757"/>
                  <a:pt x="4401" y="2684"/>
                  <a:pt x="4412" y="2610"/>
                </a:cubicBezTo>
                <a:cubicBezTo>
                  <a:pt x="4497" y="2625"/>
                  <a:pt x="4577" y="2636"/>
                  <a:pt x="4662" y="2636"/>
                </a:cubicBezTo>
                <a:cubicBezTo>
                  <a:pt x="4790" y="2628"/>
                  <a:pt x="4841" y="2442"/>
                  <a:pt x="4720" y="2383"/>
                </a:cubicBezTo>
                <a:cubicBezTo>
                  <a:pt x="4640" y="2342"/>
                  <a:pt x="4548" y="2324"/>
                  <a:pt x="4456" y="2313"/>
                </a:cubicBezTo>
                <a:cubicBezTo>
                  <a:pt x="4475" y="2203"/>
                  <a:pt x="4489" y="2093"/>
                  <a:pt x="4507" y="1983"/>
                </a:cubicBezTo>
                <a:cubicBezTo>
                  <a:pt x="4516" y="1921"/>
                  <a:pt x="4466" y="1881"/>
                  <a:pt x="4418" y="1881"/>
                </a:cubicBezTo>
                <a:close/>
                <a:moveTo>
                  <a:pt x="6100" y="1985"/>
                </a:moveTo>
                <a:cubicBezTo>
                  <a:pt x="6066" y="1985"/>
                  <a:pt x="6035" y="2004"/>
                  <a:pt x="6026" y="2049"/>
                </a:cubicBezTo>
                <a:cubicBezTo>
                  <a:pt x="6000" y="2170"/>
                  <a:pt x="5975" y="2291"/>
                  <a:pt x="5949" y="2412"/>
                </a:cubicBezTo>
                <a:cubicBezTo>
                  <a:pt x="5846" y="2416"/>
                  <a:pt x="5743" y="2427"/>
                  <a:pt x="5648" y="2438"/>
                </a:cubicBezTo>
                <a:cubicBezTo>
                  <a:pt x="5523" y="2452"/>
                  <a:pt x="5535" y="2621"/>
                  <a:pt x="5655" y="2632"/>
                </a:cubicBezTo>
                <a:cubicBezTo>
                  <a:pt x="5736" y="2640"/>
                  <a:pt x="5813" y="2654"/>
                  <a:pt x="5894" y="2672"/>
                </a:cubicBezTo>
                <a:cubicBezTo>
                  <a:pt x="5879" y="2742"/>
                  <a:pt x="5865" y="2816"/>
                  <a:pt x="5846" y="2885"/>
                </a:cubicBezTo>
                <a:cubicBezTo>
                  <a:pt x="5829" y="2967"/>
                  <a:pt x="5900" y="3019"/>
                  <a:pt x="5965" y="3019"/>
                </a:cubicBezTo>
                <a:cubicBezTo>
                  <a:pt x="6010" y="3019"/>
                  <a:pt x="6054" y="2994"/>
                  <a:pt x="6063" y="2936"/>
                </a:cubicBezTo>
                <a:cubicBezTo>
                  <a:pt x="6073" y="2863"/>
                  <a:pt x="6085" y="2790"/>
                  <a:pt x="6095" y="2713"/>
                </a:cubicBezTo>
                <a:cubicBezTo>
                  <a:pt x="6169" y="2729"/>
                  <a:pt x="6240" y="2739"/>
                  <a:pt x="6313" y="2739"/>
                </a:cubicBezTo>
                <a:cubicBezTo>
                  <a:pt x="6323" y="2739"/>
                  <a:pt x="6334" y="2739"/>
                  <a:pt x="6345" y="2738"/>
                </a:cubicBezTo>
                <a:cubicBezTo>
                  <a:pt x="6477" y="2735"/>
                  <a:pt x="6525" y="2548"/>
                  <a:pt x="6403" y="2486"/>
                </a:cubicBezTo>
                <a:cubicBezTo>
                  <a:pt x="6323" y="2445"/>
                  <a:pt x="6235" y="2427"/>
                  <a:pt x="6139" y="2420"/>
                </a:cubicBezTo>
                <a:cubicBezTo>
                  <a:pt x="6158" y="2310"/>
                  <a:pt x="6176" y="2200"/>
                  <a:pt x="6191" y="2090"/>
                </a:cubicBezTo>
                <a:cubicBezTo>
                  <a:pt x="6202" y="2026"/>
                  <a:pt x="6149" y="1985"/>
                  <a:pt x="6100" y="1985"/>
                </a:cubicBezTo>
                <a:close/>
                <a:moveTo>
                  <a:pt x="580" y="3157"/>
                </a:moveTo>
                <a:cubicBezTo>
                  <a:pt x="546" y="3157"/>
                  <a:pt x="514" y="3177"/>
                  <a:pt x="503" y="3222"/>
                </a:cubicBezTo>
                <a:cubicBezTo>
                  <a:pt x="481" y="3344"/>
                  <a:pt x="456" y="3464"/>
                  <a:pt x="430" y="3586"/>
                </a:cubicBezTo>
                <a:cubicBezTo>
                  <a:pt x="327" y="3589"/>
                  <a:pt x="224" y="3600"/>
                  <a:pt x="129" y="3611"/>
                </a:cubicBezTo>
                <a:cubicBezTo>
                  <a:pt x="1" y="3626"/>
                  <a:pt x="12" y="3794"/>
                  <a:pt x="136" y="3806"/>
                </a:cubicBezTo>
                <a:cubicBezTo>
                  <a:pt x="217" y="3813"/>
                  <a:pt x="295" y="3828"/>
                  <a:pt x="371" y="3846"/>
                </a:cubicBezTo>
                <a:cubicBezTo>
                  <a:pt x="356" y="3916"/>
                  <a:pt x="342" y="3989"/>
                  <a:pt x="327" y="4058"/>
                </a:cubicBezTo>
                <a:cubicBezTo>
                  <a:pt x="310" y="4141"/>
                  <a:pt x="381" y="4192"/>
                  <a:pt x="445" y="4192"/>
                </a:cubicBezTo>
                <a:cubicBezTo>
                  <a:pt x="490" y="4192"/>
                  <a:pt x="533" y="4167"/>
                  <a:pt x="540" y="4110"/>
                </a:cubicBezTo>
                <a:cubicBezTo>
                  <a:pt x="554" y="4036"/>
                  <a:pt x="566" y="3960"/>
                  <a:pt x="576" y="3886"/>
                </a:cubicBezTo>
                <a:cubicBezTo>
                  <a:pt x="649" y="3899"/>
                  <a:pt x="725" y="3913"/>
                  <a:pt x="801" y="3913"/>
                </a:cubicBezTo>
                <a:cubicBezTo>
                  <a:pt x="809" y="3913"/>
                  <a:pt x="818" y="3913"/>
                  <a:pt x="826" y="3912"/>
                </a:cubicBezTo>
                <a:cubicBezTo>
                  <a:pt x="955" y="3904"/>
                  <a:pt x="1006" y="3721"/>
                  <a:pt x="884" y="3659"/>
                </a:cubicBezTo>
                <a:cubicBezTo>
                  <a:pt x="804" y="3618"/>
                  <a:pt x="713" y="3600"/>
                  <a:pt x="620" y="3593"/>
                </a:cubicBezTo>
                <a:cubicBezTo>
                  <a:pt x="639" y="3483"/>
                  <a:pt x="654" y="3373"/>
                  <a:pt x="672" y="3263"/>
                </a:cubicBezTo>
                <a:cubicBezTo>
                  <a:pt x="680" y="3198"/>
                  <a:pt x="629" y="3157"/>
                  <a:pt x="580" y="3157"/>
                </a:cubicBezTo>
                <a:close/>
                <a:moveTo>
                  <a:pt x="2036" y="3209"/>
                </a:moveTo>
                <a:cubicBezTo>
                  <a:pt x="2001" y="3209"/>
                  <a:pt x="1968" y="3228"/>
                  <a:pt x="1959" y="3274"/>
                </a:cubicBezTo>
                <a:cubicBezTo>
                  <a:pt x="1933" y="3391"/>
                  <a:pt x="1908" y="3512"/>
                  <a:pt x="1882" y="3633"/>
                </a:cubicBezTo>
                <a:cubicBezTo>
                  <a:pt x="1779" y="3637"/>
                  <a:pt x="1676" y="3648"/>
                  <a:pt x="1581" y="3659"/>
                </a:cubicBezTo>
                <a:cubicBezTo>
                  <a:pt x="1456" y="3674"/>
                  <a:pt x="1464" y="3842"/>
                  <a:pt x="1588" y="3853"/>
                </a:cubicBezTo>
                <a:cubicBezTo>
                  <a:pt x="1669" y="3860"/>
                  <a:pt x="1747" y="3879"/>
                  <a:pt x="1827" y="3894"/>
                </a:cubicBezTo>
                <a:cubicBezTo>
                  <a:pt x="1813" y="3967"/>
                  <a:pt x="1794" y="4036"/>
                  <a:pt x="1779" y="4110"/>
                </a:cubicBezTo>
                <a:cubicBezTo>
                  <a:pt x="1762" y="4191"/>
                  <a:pt x="1831" y="4241"/>
                  <a:pt x="1896" y="4241"/>
                </a:cubicBezTo>
                <a:cubicBezTo>
                  <a:pt x="1942" y="4241"/>
                  <a:pt x="1987" y="4216"/>
                  <a:pt x="1996" y="4158"/>
                </a:cubicBezTo>
                <a:cubicBezTo>
                  <a:pt x="2006" y="4084"/>
                  <a:pt x="2018" y="4011"/>
                  <a:pt x="2028" y="3938"/>
                </a:cubicBezTo>
                <a:cubicBezTo>
                  <a:pt x="2102" y="3950"/>
                  <a:pt x="2174" y="3960"/>
                  <a:pt x="2247" y="3960"/>
                </a:cubicBezTo>
                <a:cubicBezTo>
                  <a:pt x="2257" y="3960"/>
                  <a:pt x="2268" y="3960"/>
                  <a:pt x="2278" y="3960"/>
                </a:cubicBezTo>
                <a:cubicBezTo>
                  <a:pt x="2407" y="3956"/>
                  <a:pt x="2458" y="3769"/>
                  <a:pt x="2336" y="3710"/>
                </a:cubicBezTo>
                <a:cubicBezTo>
                  <a:pt x="2256" y="3666"/>
                  <a:pt x="2168" y="3652"/>
                  <a:pt x="2072" y="3640"/>
                </a:cubicBezTo>
                <a:cubicBezTo>
                  <a:pt x="2091" y="3530"/>
                  <a:pt x="2109" y="3420"/>
                  <a:pt x="2124" y="3310"/>
                </a:cubicBezTo>
                <a:cubicBezTo>
                  <a:pt x="2135" y="3248"/>
                  <a:pt x="2084" y="3209"/>
                  <a:pt x="2036" y="3209"/>
                </a:cubicBezTo>
                <a:close/>
                <a:moveTo>
                  <a:pt x="3451" y="3297"/>
                </a:moveTo>
                <a:cubicBezTo>
                  <a:pt x="3417" y="3297"/>
                  <a:pt x="3384" y="3317"/>
                  <a:pt x="3375" y="3362"/>
                </a:cubicBezTo>
                <a:cubicBezTo>
                  <a:pt x="3348" y="3483"/>
                  <a:pt x="3323" y="3604"/>
                  <a:pt x="3297" y="3725"/>
                </a:cubicBezTo>
                <a:cubicBezTo>
                  <a:pt x="3194" y="3728"/>
                  <a:pt x="3092" y="3740"/>
                  <a:pt x="3001" y="3750"/>
                </a:cubicBezTo>
                <a:cubicBezTo>
                  <a:pt x="2872" y="3765"/>
                  <a:pt x="2883" y="3934"/>
                  <a:pt x="3008" y="3945"/>
                </a:cubicBezTo>
                <a:cubicBezTo>
                  <a:pt x="3084" y="3952"/>
                  <a:pt x="3165" y="3967"/>
                  <a:pt x="3243" y="3985"/>
                </a:cubicBezTo>
                <a:cubicBezTo>
                  <a:pt x="3228" y="4055"/>
                  <a:pt x="3213" y="4128"/>
                  <a:pt x="3199" y="4198"/>
                </a:cubicBezTo>
                <a:cubicBezTo>
                  <a:pt x="3181" y="4280"/>
                  <a:pt x="3250" y="4331"/>
                  <a:pt x="3315" y="4331"/>
                </a:cubicBezTo>
                <a:cubicBezTo>
                  <a:pt x="3359" y="4331"/>
                  <a:pt x="3402" y="4306"/>
                  <a:pt x="3411" y="4249"/>
                </a:cubicBezTo>
                <a:cubicBezTo>
                  <a:pt x="3422" y="4176"/>
                  <a:pt x="3433" y="4099"/>
                  <a:pt x="3444" y="4026"/>
                </a:cubicBezTo>
                <a:cubicBezTo>
                  <a:pt x="3520" y="4038"/>
                  <a:pt x="3596" y="4052"/>
                  <a:pt x="3669" y="4052"/>
                </a:cubicBezTo>
                <a:cubicBezTo>
                  <a:pt x="3677" y="4052"/>
                  <a:pt x="3685" y="4052"/>
                  <a:pt x="3693" y="4051"/>
                </a:cubicBezTo>
                <a:cubicBezTo>
                  <a:pt x="3825" y="4044"/>
                  <a:pt x="3873" y="3860"/>
                  <a:pt x="3756" y="3798"/>
                </a:cubicBezTo>
                <a:cubicBezTo>
                  <a:pt x="3675" y="3758"/>
                  <a:pt x="3583" y="3740"/>
                  <a:pt x="3492" y="3732"/>
                </a:cubicBezTo>
                <a:cubicBezTo>
                  <a:pt x="3507" y="3622"/>
                  <a:pt x="3524" y="3512"/>
                  <a:pt x="3543" y="3402"/>
                </a:cubicBezTo>
                <a:cubicBezTo>
                  <a:pt x="3552" y="3337"/>
                  <a:pt x="3500" y="3297"/>
                  <a:pt x="3451" y="3297"/>
                </a:cubicBezTo>
                <a:close/>
                <a:moveTo>
                  <a:pt x="5134" y="3402"/>
                </a:moveTo>
                <a:cubicBezTo>
                  <a:pt x="5100" y="3402"/>
                  <a:pt x="5068" y="3421"/>
                  <a:pt x="5058" y="3464"/>
                </a:cubicBezTo>
                <a:cubicBezTo>
                  <a:pt x="5032" y="3586"/>
                  <a:pt x="5006" y="3706"/>
                  <a:pt x="4981" y="3828"/>
                </a:cubicBezTo>
                <a:cubicBezTo>
                  <a:pt x="4882" y="3831"/>
                  <a:pt x="4779" y="3842"/>
                  <a:pt x="4684" y="3853"/>
                </a:cubicBezTo>
                <a:cubicBezTo>
                  <a:pt x="4555" y="3868"/>
                  <a:pt x="4566" y="4036"/>
                  <a:pt x="4691" y="4048"/>
                </a:cubicBezTo>
                <a:cubicBezTo>
                  <a:pt x="4768" y="4055"/>
                  <a:pt x="4849" y="4073"/>
                  <a:pt x="4926" y="4088"/>
                </a:cubicBezTo>
                <a:cubicBezTo>
                  <a:pt x="4911" y="4161"/>
                  <a:pt x="4896" y="4231"/>
                  <a:pt x="4882" y="4304"/>
                </a:cubicBezTo>
                <a:cubicBezTo>
                  <a:pt x="4865" y="4385"/>
                  <a:pt x="4934" y="4436"/>
                  <a:pt x="4998" y="4436"/>
                </a:cubicBezTo>
                <a:cubicBezTo>
                  <a:pt x="5044" y="4436"/>
                  <a:pt x="5087" y="4410"/>
                  <a:pt x="5094" y="4352"/>
                </a:cubicBezTo>
                <a:cubicBezTo>
                  <a:pt x="5105" y="4278"/>
                  <a:pt x="5120" y="4205"/>
                  <a:pt x="5131" y="4132"/>
                </a:cubicBezTo>
                <a:cubicBezTo>
                  <a:pt x="5202" y="4145"/>
                  <a:pt x="5275" y="4155"/>
                  <a:pt x="5349" y="4155"/>
                </a:cubicBezTo>
                <a:cubicBezTo>
                  <a:pt x="5360" y="4155"/>
                  <a:pt x="5370" y="4155"/>
                  <a:pt x="5381" y="4154"/>
                </a:cubicBezTo>
                <a:cubicBezTo>
                  <a:pt x="5509" y="4150"/>
                  <a:pt x="5560" y="3963"/>
                  <a:pt x="5439" y="3901"/>
                </a:cubicBezTo>
                <a:cubicBezTo>
                  <a:pt x="5359" y="3860"/>
                  <a:pt x="5267" y="3846"/>
                  <a:pt x="5175" y="3835"/>
                </a:cubicBezTo>
                <a:cubicBezTo>
                  <a:pt x="5193" y="3725"/>
                  <a:pt x="5208" y="3615"/>
                  <a:pt x="5227" y="3505"/>
                </a:cubicBezTo>
                <a:cubicBezTo>
                  <a:pt x="5235" y="3442"/>
                  <a:pt x="5183" y="3402"/>
                  <a:pt x="5134" y="34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2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2"/>
          <p:cNvSpPr/>
          <p:nvPr/>
        </p:nvSpPr>
        <p:spPr>
          <a:xfrm>
            <a:off x="3337925" y="4869731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2"/>
          <p:cNvSpPr/>
          <p:nvPr/>
        </p:nvSpPr>
        <p:spPr>
          <a:xfrm>
            <a:off x="3870160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2"/>
          <p:cNvSpPr/>
          <p:nvPr/>
        </p:nvSpPr>
        <p:spPr>
          <a:xfrm>
            <a:off x="8267696" y="392032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2"/>
          <p:cNvSpPr/>
          <p:nvPr/>
        </p:nvSpPr>
        <p:spPr>
          <a:xfrm>
            <a:off x="8731928" y="664291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22"/>
          <p:cNvSpPr/>
          <p:nvPr/>
        </p:nvSpPr>
        <p:spPr>
          <a:xfrm>
            <a:off x="8818959" y="920654"/>
            <a:ext cx="77876" cy="68416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2"/>
          <p:cNvSpPr/>
          <p:nvPr/>
        </p:nvSpPr>
        <p:spPr>
          <a:xfrm>
            <a:off x="8520438" y="1097431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2"/>
          <p:cNvSpPr/>
          <p:nvPr/>
        </p:nvSpPr>
        <p:spPr>
          <a:xfrm>
            <a:off x="8431194" y="752932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2"/>
          <p:cNvSpPr/>
          <p:nvPr/>
        </p:nvSpPr>
        <p:spPr>
          <a:xfrm>
            <a:off x="9013445" y="563276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22"/>
          <p:cNvSpPr/>
          <p:nvPr/>
        </p:nvSpPr>
        <p:spPr>
          <a:xfrm>
            <a:off x="9030751" y="854853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2"/>
          <p:cNvSpPr/>
          <p:nvPr/>
        </p:nvSpPr>
        <p:spPr>
          <a:xfrm>
            <a:off x="8397689" y="659059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2"/>
          <p:cNvSpPr/>
          <p:nvPr/>
        </p:nvSpPr>
        <p:spPr>
          <a:xfrm>
            <a:off x="8690878" y="759371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2"/>
          <p:cNvSpPr/>
          <p:nvPr/>
        </p:nvSpPr>
        <p:spPr>
          <a:xfrm>
            <a:off x="8483613" y="897110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22"/>
          <p:cNvSpPr/>
          <p:nvPr/>
        </p:nvSpPr>
        <p:spPr>
          <a:xfrm>
            <a:off x="8838880" y="1125201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22"/>
          <p:cNvSpPr/>
          <p:nvPr/>
        </p:nvSpPr>
        <p:spPr>
          <a:xfrm>
            <a:off x="8617832" y="1094312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22"/>
          <p:cNvSpPr/>
          <p:nvPr/>
        </p:nvSpPr>
        <p:spPr>
          <a:xfrm>
            <a:off x="8586139" y="464976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2"/>
          <p:cNvSpPr/>
          <p:nvPr/>
        </p:nvSpPr>
        <p:spPr>
          <a:xfrm>
            <a:off x="3191331" y="4232749"/>
            <a:ext cx="1310007" cy="1333619"/>
          </a:xfrm>
          <a:custGeom>
            <a:avLst/>
            <a:gdLst/>
            <a:ahLst/>
            <a:cxnLst/>
            <a:rect l="l" t="t" r="r" b="b"/>
            <a:pathLst>
              <a:path w="13020" h="13255" extrusionOk="0">
                <a:moveTo>
                  <a:pt x="5789" y="1"/>
                </a:moveTo>
                <a:cubicBezTo>
                  <a:pt x="5720" y="1"/>
                  <a:pt x="5652" y="38"/>
                  <a:pt x="5624" y="124"/>
                </a:cubicBezTo>
                <a:lnTo>
                  <a:pt x="5565" y="304"/>
                </a:lnTo>
                <a:cubicBezTo>
                  <a:pt x="5519" y="442"/>
                  <a:pt x="5637" y="539"/>
                  <a:pt x="5751" y="539"/>
                </a:cubicBezTo>
                <a:cubicBezTo>
                  <a:pt x="5821" y="539"/>
                  <a:pt x="5889" y="503"/>
                  <a:pt x="5917" y="417"/>
                </a:cubicBezTo>
                <a:lnTo>
                  <a:pt x="5976" y="238"/>
                </a:lnTo>
                <a:cubicBezTo>
                  <a:pt x="6019" y="98"/>
                  <a:pt x="5902" y="1"/>
                  <a:pt x="5789" y="1"/>
                </a:cubicBezTo>
                <a:close/>
                <a:moveTo>
                  <a:pt x="7111" y="192"/>
                </a:moveTo>
                <a:cubicBezTo>
                  <a:pt x="7083" y="192"/>
                  <a:pt x="7055" y="202"/>
                  <a:pt x="7035" y="224"/>
                </a:cubicBezTo>
                <a:cubicBezTo>
                  <a:pt x="6951" y="307"/>
                  <a:pt x="6910" y="356"/>
                  <a:pt x="6900" y="476"/>
                </a:cubicBezTo>
                <a:cubicBezTo>
                  <a:pt x="6888" y="574"/>
                  <a:pt x="6976" y="639"/>
                  <a:pt x="7062" y="639"/>
                </a:cubicBezTo>
                <a:cubicBezTo>
                  <a:pt x="7111" y="639"/>
                  <a:pt x="7159" y="617"/>
                  <a:pt x="7186" y="568"/>
                </a:cubicBezTo>
                <a:cubicBezTo>
                  <a:pt x="7244" y="461"/>
                  <a:pt x="7240" y="403"/>
                  <a:pt x="7222" y="282"/>
                </a:cubicBezTo>
                <a:cubicBezTo>
                  <a:pt x="7215" y="227"/>
                  <a:pt x="7162" y="192"/>
                  <a:pt x="7111" y="192"/>
                </a:cubicBezTo>
                <a:close/>
                <a:moveTo>
                  <a:pt x="8598" y="236"/>
                </a:moveTo>
                <a:cubicBezTo>
                  <a:pt x="8539" y="236"/>
                  <a:pt x="8481" y="267"/>
                  <a:pt x="8454" y="341"/>
                </a:cubicBezTo>
                <a:lnTo>
                  <a:pt x="8325" y="696"/>
                </a:lnTo>
                <a:cubicBezTo>
                  <a:pt x="8278" y="823"/>
                  <a:pt x="8391" y="914"/>
                  <a:pt x="8497" y="914"/>
                </a:cubicBezTo>
                <a:cubicBezTo>
                  <a:pt x="8563" y="914"/>
                  <a:pt x="8626" y="880"/>
                  <a:pt x="8648" y="799"/>
                </a:cubicBezTo>
                <a:cubicBezTo>
                  <a:pt x="8682" y="678"/>
                  <a:pt x="8718" y="557"/>
                  <a:pt x="8751" y="436"/>
                </a:cubicBezTo>
                <a:cubicBezTo>
                  <a:pt x="8785" y="316"/>
                  <a:pt x="8691" y="236"/>
                  <a:pt x="8598" y="236"/>
                </a:cubicBezTo>
                <a:close/>
                <a:moveTo>
                  <a:pt x="8936" y="1220"/>
                </a:moveTo>
                <a:lnTo>
                  <a:pt x="8936" y="1220"/>
                </a:lnTo>
                <a:cubicBezTo>
                  <a:pt x="8946" y="1221"/>
                  <a:pt x="8953" y="1222"/>
                  <a:pt x="8960" y="1224"/>
                </a:cubicBezTo>
                <a:cubicBezTo>
                  <a:pt x="8952" y="1223"/>
                  <a:pt x="8944" y="1222"/>
                  <a:pt x="8936" y="1220"/>
                </a:cubicBezTo>
                <a:close/>
                <a:moveTo>
                  <a:pt x="9788" y="813"/>
                </a:moveTo>
                <a:cubicBezTo>
                  <a:pt x="9715" y="813"/>
                  <a:pt x="9648" y="854"/>
                  <a:pt x="9628" y="950"/>
                </a:cubicBezTo>
                <a:cubicBezTo>
                  <a:pt x="9609" y="1041"/>
                  <a:pt x="9591" y="1136"/>
                  <a:pt x="9573" y="1228"/>
                </a:cubicBezTo>
                <a:cubicBezTo>
                  <a:pt x="9541" y="1382"/>
                  <a:pt x="9672" y="1486"/>
                  <a:pt x="9789" y="1486"/>
                </a:cubicBezTo>
                <a:cubicBezTo>
                  <a:pt x="9862" y="1486"/>
                  <a:pt x="9930" y="1445"/>
                  <a:pt x="9950" y="1349"/>
                </a:cubicBezTo>
                <a:cubicBezTo>
                  <a:pt x="9969" y="1258"/>
                  <a:pt x="9987" y="1162"/>
                  <a:pt x="10006" y="1070"/>
                </a:cubicBezTo>
                <a:cubicBezTo>
                  <a:pt x="10037" y="919"/>
                  <a:pt x="9905" y="813"/>
                  <a:pt x="9788" y="813"/>
                </a:cubicBezTo>
                <a:close/>
                <a:moveTo>
                  <a:pt x="3653" y="889"/>
                </a:moveTo>
                <a:cubicBezTo>
                  <a:pt x="3578" y="889"/>
                  <a:pt x="3500" y="935"/>
                  <a:pt x="3490" y="1030"/>
                </a:cubicBezTo>
                <a:lnTo>
                  <a:pt x="3453" y="1346"/>
                </a:lnTo>
                <a:cubicBezTo>
                  <a:pt x="3441" y="1451"/>
                  <a:pt x="3520" y="1505"/>
                  <a:pt x="3601" y="1505"/>
                </a:cubicBezTo>
                <a:cubicBezTo>
                  <a:pt x="3676" y="1505"/>
                  <a:pt x="3754" y="1459"/>
                  <a:pt x="3764" y="1363"/>
                </a:cubicBezTo>
                <a:lnTo>
                  <a:pt x="3801" y="1045"/>
                </a:lnTo>
                <a:cubicBezTo>
                  <a:pt x="3812" y="942"/>
                  <a:pt x="3734" y="889"/>
                  <a:pt x="3653" y="889"/>
                </a:cubicBezTo>
                <a:close/>
                <a:moveTo>
                  <a:pt x="7653" y="909"/>
                </a:moveTo>
                <a:cubicBezTo>
                  <a:pt x="7597" y="909"/>
                  <a:pt x="7542" y="938"/>
                  <a:pt x="7508" y="1008"/>
                </a:cubicBezTo>
                <a:lnTo>
                  <a:pt x="7413" y="1206"/>
                </a:lnTo>
                <a:cubicBezTo>
                  <a:pt x="7336" y="1365"/>
                  <a:pt x="7475" y="1518"/>
                  <a:pt x="7603" y="1518"/>
                </a:cubicBezTo>
                <a:cubicBezTo>
                  <a:pt x="7659" y="1518"/>
                  <a:pt x="7713" y="1489"/>
                  <a:pt x="7746" y="1419"/>
                </a:cubicBezTo>
                <a:lnTo>
                  <a:pt x="7846" y="1221"/>
                </a:lnTo>
                <a:cubicBezTo>
                  <a:pt x="7923" y="1063"/>
                  <a:pt x="7783" y="909"/>
                  <a:pt x="7653" y="909"/>
                </a:cubicBezTo>
                <a:close/>
                <a:moveTo>
                  <a:pt x="4593" y="954"/>
                </a:moveTo>
                <a:cubicBezTo>
                  <a:pt x="4495" y="954"/>
                  <a:pt x="4400" y="1015"/>
                  <a:pt x="4402" y="1136"/>
                </a:cubicBezTo>
                <a:cubicBezTo>
                  <a:pt x="4402" y="1261"/>
                  <a:pt x="4362" y="1390"/>
                  <a:pt x="4343" y="1514"/>
                </a:cubicBezTo>
                <a:cubicBezTo>
                  <a:pt x="4323" y="1646"/>
                  <a:pt x="4423" y="1711"/>
                  <a:pt x="4529" y="1711"/>
                </a:cubicBezTo>
                <a:cubicBezTo>
                  <a:pt x="4597" y="1711"/>
                  <a:pt x="4667" y="1685"/>
                  <a:pt x="4710" y="1632"/>
                </a:cubicBezTo>
                <a:cubicBezTo>
                  <a:pt x="4835" y="1473"/>
                  <a:pt x="4835" y="1294"/>
                  <a:pt x="4795" y="1107"/>
                </a:cubicBezTo>
                <a:cubicBezTo>
                  <a:pt x="4772" y="1004"/>
                  <a:pt x="4681" y="954"/>
                  <a:pt x="4593" y="954"/>
                </a:cubicBezTo>
                <a:close/>
                <a:moveTo>
                  <a:pt x="5469" y="1429"/>
                </a:moveTo>
                <a:cubicBezTo>
                  <a:pt x="5405" y="1429"/>
                  <a:pt x="5341" y="1463"/>
                  <a:pt x="5316" y="1544"/>
                </a:cubicBezTo>
                <a:lnTo>
                  <a:pt x="5279" y="1661"/>
                </a:lnTo>
                <a:cubicBezTo>
                  <a:pt x="5236" y="1790"/>
                  <a:pt x="5345" y="1880"/>
                  <a:pt x="5450" y="1880"/>
                </a:cubicBezTo>
                <a:cubicBezTo>
                  <a:pt x="5514" y="1880"/>
                  <a:pt x="5577" y="1847"/>
                  <a:pt x="5602" y="1767"/>
                </a:cubicBezTo>
                <a:lnTo>
                  <a:pt x="5638" y="1646"/>
                </a:lnTo>
                <a:cubicBezTo>
                  <a:pt x="5681" y="1517"/>
                  <a:pt x="5573" y="1429"/>
                  <a:pt x="5469" y="1429"/>
                </a:cubicBezTo>
                <a:close/>
                <a:moveTo>
                  <a:pt x="8875" y="1209"/>
                </a:moveTo>
                <a:cubicBezTo>
                  <a:pt x="8788" y="1209"/>
                  <a:pt x="8705" y="1245"/>
                  <a:pt x="8641" y="1297"/>
                </a:cubicBezTo>
                <a:cubicBezTo>
                  <a:pt x="8516" y="1404"/>
                  <a:pt x="8450" y="1558"/>
                  <a:pt x="8450" y="1715"/>
                </a:cubicBezTo>
                <a:cubicBezTo>
                  <a:pt x="8453" y="1911"/>
                  <a:pt x="8630" y="2081"/>
                  <a:pt x="8811" y="2081"/>
                </a:cubicBezTo>
                <a:cubicBezTo>
                  <a:pt x="8885" y="2081"/>
                  <a:pt x="8959" y="2053"/>
                  <a:pt x="9022" y="1987"/>
                </a:cubicBezTo>
                <a:cubicBezTo>
                  <a:pt x="9140" y="1862"/>
                  <a:pt x="9198" y="1738"/>
                  <a:pt x="9202" y="1561"/>
                </a:cubicBezTo>
                <a:cubicBezTo>
                  <a:pt x="9202" y="1444"/>
                  <a:pt x="9154" y="1324"/>
                  <a:pt x="9048" y="1261"/>
                </a:cubicBezTo>
                <a:cubicBezTo>
                  <a:pt x="9037" y="1258"/>
                  <a:pt x="9034" y="1258"/>
                  <a:pt x="9037" y="1258"/>
                </a:cubicBezTo>
                <a:cubicBezTo>
                  <a:pt x="9010" y="1233"/>
                  <a:pt x="8978" y="1214"/>
                  <a:pt x="8940" y="1214"/>
                </a:cubicBezTo>
                <a:cubicBezTo>
                  <a:pt x="8933" y="1214"/>
                  <a:pt x="8925" y="1215"/>
                  <a:pt x="8918" y="1216"/>
                </a:cubicBezTo>
                <a:lnTo>
                  <a:pt x="8918" y="1216"/>
                </a:lnTo>
                <a:cubicBezTo>
                  <a:pt x="8907" y="1214"/>
                  <a:pt x="8897" y="1211"/>
                  <a:pt x="8887" y="1209"/>
                </a:cubicBezTo>
                <a:cubicBezTo>
                  <a:pt x="8883" y="1209"/>
                  <a:pt x="8879" y="1209"/>
                  <a:pt x="8875" y="1209"/>
                </a:cubicBezTo>
                <a:close/>
                <a:moveTo>
                  <a:pt x="6380" y="1356"/>
                </a:moveTo>
                <a:cubicBezTo>
                  <a:pt x="6325" y="1356"/>
                  <a:pt x="6273" y="1380"/>
                  <a:pt x="6247" y="1434"/>
                </a:cubicBezTo>
                <a:cubicBezTo>
                  <a:pt x="6166" y="1602"/>
                  <a:pt x="6078" y="1742"/>
                  <a:pt x="6086" y="1932"/>
                </a:cubicBezTo>
                <a:cubicBezTo>
                  <a:pt x="6090" y="2043"/>
                  <a:pt x="6171" y="2108"/>
                  <a:pt x="6258" y="2108"/>
                </a:cubicBezTo>
                <a:cubicBezTo>
                  <a:pt x="6308" y="2108"/>
                  <a:pt x="6361" y="2085"/>
                  <a:pt x="6401" y="2035"/>
                </a:cubicBezTo>
                <a:cubicBezTo>
                  <a:pt x="6518" y="1884"/>
                  <a:pt x="6529" y="1715"/>
                  <a:pt x="6562" y="1532"/>
                </a:cubicBezTo>
                <a:cubicBezTo>
                  <a:pt x="6581" y="1429"/>
                  <a:pt x="6477" y="1356"/>
                  <a:pt x="6380" y="1356"/>
                </a:cubicBezTo>
                <a:close/>
                <a:moveTo>
                  <a:pt x="2274" y="1857"/>
                </a:moveTo>
                <a:cubicBezTo>
                  <a:pt x="2237" y="1857"/>
                  <a:pt x="2201" y="1875"/>
                  <a:pt x="2176" y="1918"/>
                </a:cubicBezTo>
                <a:lnTo>
                  <a:pt x="2099" y="2057"/>
                </a:lnTo>
                <a:cubicBezTo>
                  <a:pt x="2043" y="2157"/>
                  <a:pt x="2132" y="2255"/>
                  <a:pt x="2217" y="2255"/>
                </a:cubicBezTo>
                <a:cubicBezTo>
                  <a:pt x="2253" y="2255"/>
                  <a:pt x="2289" y="2237"/>
                  <a:pt x="2312" y="2192"/>
                </a:cubicBezTo>
                <a:lnTo>
                  <a:pt x="2393" y="2053"/>
                </a:lnTo>
                <a:cubicBezTo>
                  <a:pt x="2446" y="1953"/>
                  <a:pt x="2359" y="1857"/>
                  <a:pt x="2274" y="1857"/>
                </a:cubicBezTo>
                <a:close/>
                <a:moveTo>
                  <a:pt x="10028" y="1733"/>
                </a:moveTo>
                <a:cubicBezTo>
                  <a:pt x="10001" y="1733"/>
                  <a:pt x="9974" y="1739"/>
                  <a:pt x="9950" y="1749"/>
                </a:cubicBezTo>
                <a:cubicBezTo>
                  <a:pt x="9741" y="1837"/>
                  <a:pt x="9683" y="1994"/>
                  <a:pt x="9602" y="2192"/>
                </a:cubicBezTo>
                <a:cubicBezTo>
                  <a:pt x="9515" y="2402"/>
                  <a:pt x="9690" y="2547"/>
                  <a:pt x="9869" y="2547"/>
                </a:cubicBezTo>
                <a:cubicBezTo>
                  <a:pt x="9978" y="2547"/>
                  <a:pt x="10088" y="2493"/>
                  <a:pt x="10141" y="2365"/>
                </a:cubicBezTo>
                <a:cubicBezTo>
                  <a:pt x="10226" y="2163"/>
                  <a:pt x="10266" y="2031"/>
                  <a:pt x="10178" y="1822"/>
                </a:cubicBezTo>
                <a:cubicBezTo>
                  <a:pt x="10152" y="1761"/>
                  <a:pt x="10090" y="1733"/>
                  <a:pt x="10028" y="1733"/>
                </a:cubicBezTo>
                <a:close/>
                <a:moveTo>
                  <a:pt x="3159" y="1866"/>
                </a:moveTo>
                <a:cubicBezTo>
                  <a:pt x="3080" y="1866"/>
                  <a:pt x="3004" y="1910"/>
                  <a:pt x="2979" y="2013"/>
                </a:cubicBezTo>
                <a:cubicBezTo>
                  <a:pt x="2939" y="2185"/>
                  <a:pt x="2899" y="2358"/>
                  <a:pt x="2855" y="2530"/>
                </a:cubicBezTo>
                <a:cubicBezTo>
                  <a:pt x="2816" y="2695"/>
                  <a:pt x="2955" y="2809"/>
                  <a:pt x="3082" y="2809"/>
                </a:cubicBezTo>
                <a:cubicBezTo>
                  <a:pt x="3161" y="2809"/>
                  <a:pt x="3236" y="2765"/>
                  <a:pt x="3262" y="2662"/>
                </a:cubicBezTo>
                <a:cubicBezTo>
                  <a:pt x="3302" y="2490"/>
                  <a:pt x="3343" y="2314"/>
                  <a:pt x="3387" y="2141"/>
                </a:cubicBezTo>
                <a:cubicBezTo>
                  <a:pt x="3425" y="1979"/>
                  <a:pt x="3287" y="1866"/>
                  <a:pt x="3159" y="1866"/>
                </a:cubicBezTo>
                <a:close/>
                <a:moveTo>
                  <a:pt x="6591" y="2376"/>
                </a:moveTo>
                <a:cubicBezTo>
                  <a:pt x="6537" y="2376"/>
                  <a:pt x="6485" y="2405"/>
                  <a:pt x="6467" y="2471"/>
                </a:cubicBezTo>
                <a:cubicBezTo>
                  <a:pt x="6438" y="2574"/>
                  <a:pt x="6411" y="2673"/>
                  <a:pt x="6382" y="2776"/>
                </a:cubicBezTo>
                <a:cubicBezTo>
                  <a:pt x="6357" y="2873"/>
                  <a:pt x="6434" y="2938"/>
                  <a:pt x="6510" y="2938"/>
                </a:cubicBezTo>
                <a:cubicBezTo>
                  <a:pt x="6558" y="2938"/>
                  <a:pt x="6605" y="2912"/>
                  <a:pt x="6628" y="2853"/>
                </a:cubicBezTo>
                <a:lnTo>
                  <a:pt x="6734" y="2559"/>
                </a:lnTo>
                <a:cubicBezTo>
                  <a:pt x="6775" y="2452"/>
                  <a:pt x="6681" y="2376"/>
                  <a:pt x="6591" y="2376"/>
                </a:cubicBezTo>
                <a:close/>
                <a:moveTo>
                  <a:pt x="10907" y="2473"/>
                </a:moveTo>
                <a:cubicBezTo>
                  <a:pt x="10850" y="2473"/>
                  <a:pt x="10792" y="2503"/>
                  <a:pt x="10768" y="2567"/>
                </a:cubicBezTo>
                <a:cubicBezTo>
                  <a:pt x="10728" y="2677"/>
                  <a:pt x="10688" y="2783"/>
                  <a:pt x="10647" y="2893"/>
                </a:cubicBezTo>
                <a:cubicBezTo>
                  <a:pt x="10596" y="3033"/>
                  <a:pt x="10714" y="3125"/>
                  <a:pt x="10828" y="3125"/>
                </a:cubicBezTo>
                <a:cubicBezTo>
                  <a:pt x="10912" y="3125"/>
                  <a:pt x="10994" y="3075"/>
                  <a:pt x="11006" y="2959"/>
                </a:cubicBezTo>
                <a:cubicBezTo>
                  <a:pt x="11021" y="2846"/>
                  <a:pt x="11032" y="2732"/>
                  <a:pt x="11043" y="2618"/>
                </a:cubicBezTo>
                <a:cubicBezTo>
                  <a:pt x="11054" y="2524"/>
                  <a:pt x="10981" y="2473"/>
                  <a:pt x="10907" y="2473"/>
                </a:cubicBezTo>
                <a:close/>
                <a:moveTo>
                  <a:pt x="8586" y="2602"/>
                </a:moveTo>
                <a:cubicBezTo>
                  <a:pt x="8499" y="2602"/>
                  <a:pt x="8410" y="2656"/>
                  <a:pt x="8388" y="2780"/>
                </a:cubicBezTo>
                <a:cubicBezTo>
                  <a:pt x="8366" y="2893"/>
                  <a:pt x="8347" y="3007"/>
                  <a:pt x="8325" y="3120"/>
                </a:cubicBezTo>
                <a:cubicBezTo>
                  <a:pt x="8305" y="3239"/>
                  <a:pt x="8410" y="3308"/>
                  <a:pt x="8513" y="3308"/>
                </a:cubicBezTo>
                <a:cubicBezTo>
                  <a:pt x="8589" y="3308"/>
                  <a:pt x="8663" y="3270"/>
                  <a:pt x="8685" y="3186"/>
                </a:cubicBezTo>
                <a:cubicBezTo>
                  <a:pt x="8714" y="3073"/>
                  <a:pt x="8744" y="2963"/>
                  <a:pt x="8773" y="2853"/>
                </a:cubicBezTo>
                <a:cubicBezTo>
                  <a:pt x="8815" y="2696"/>
                  <a:pt x="8701" y="2602"/>
                  <a:pt x="8586" y="2602"/>
                </a:cubicBezTo>
                <a:close/>
                <a:moveTo>
                  <a:pt x="2084" y="2815"/>
                </a:moveTo>
                <a:cubicBezTo>
                  <a:pt x="2022" y="2815"/>
                  <a:pt x="1962" y="2848"/>
                  <a:pt x="1934" y="2930"/>
                </a:cubicBezTo>
                <a:cubicBezTo>
                  <a:pt x="1912" y="3000"/>
                  <a:pt x="1887" y="3069"/>
                  <a:pt x="1865" y="3139"/>
                </a:cubicBezTo>
                <a:cubicBezTo>
                  <a:pt x="1830" y="3240"/>
                  <a:pt x="1918" y="3319"/>
                  <a:pt x="2006" y="3319"/>
                </a:cubicBezTo>
                <a:cubicBezTo>
                  <a:pt x="2049" y="3319"/>
                  <a:pt x="2092" y="3300"/>
                  <a:pt x="2121" y="3256"/>
                </a:cubicBezTo>
                <a:cubicBezTo>
                  <a:pt x="2162" y="3194"/>
                  <a:pt x="2202" y="3135"/>
                  <a:pt x="2242" y="3073"/>
                </a:cubicBezTo>
                <a:cubicBezTo>
                  <a:pt x="2329" y="2938"/>
                  <a:pt x="2204" y="2815"/>
                  <a:pt x="2084" y="2815"/>
                </a:cubicBezTo>
                <a:close/>
                <a:moveTo>
                  <a:pt x="4993" y="2727"/>
                </a:moveTo>
                <a:cubicBezTo>
                  <a:pt x="4928" y="2727"/>
                  <a:pt x="4864" y="2760"/>
                  <a:pt x="4835" y="2838"/>
                </a:cubicBezTo>
                <a:lnTo>
                  <a:pt x="4692" y="3223"/>
                </a:lnTo>
                <a:cubicBezTo>
                  <a:pt x="4649" y="3340"/>
                  <a:pt x="4742" y="3416"/>
                  <a:pt x="4838" y="3416"/>
                </a:cubicBezTo>
                <a:cubicBezTo>
                  <a:pt x="4898" y="3416"/>
                  <a:pt x="4959" y="3386"/>
                  <a:pt x="4989" y="3318"/>
                </a:cubicBezTo>
                <a:cubicBezTo>
                  <a:pt x="5047" y="3194"/>
                  <a:pt x="5103" y="3066"/>
                  <a:pt x="5157" y="2941"/>
                </a:cubicBezTo>
                <a:cubicBezTo>
                  <a:pt x="5212" y="2819"/>
                  <a:pt x="5102" y="2727"/>
                  <a:pt x="4993" y="2727"/>
                </a:cubicBezTo>
                <a:close/>
                <a:moveTo>
                  <a:pt x="11745" y="2899"/>
                </a:moveTo>
                <a:cubicBezTo>
                  <a:pt x="11687" y="2899"/>
                  <a:pt x="11634" y="2931"/>
                  <a:pt x="11619" y="3007"/>
                </a:cubicBezTo>
                <a:lnTo>
                  <a:pt x="11564" y="3286"/>
                </a:lnTo>
                <a:cubicBezTo>
                  <a:pt x="11541" y="3405"/>
                  <a:pt x="11645" y="3489"/>
                  <a:pt x="11737" y="3489"/>
                </a:cubicBezTo>
                <a:cubicBezTo>
                  <a:pt x="11794" y="3489"/>
                  <a:pt x="11847" y="3457"/>
                  <a:pt x="11861" y="3381"/>
                </a:cubicBezTo>
                <a:lnTo>
                  <a:pt x="11916" y="3102"/>
                </a:lnTo>
                <a:cubicBezTo>
                  <a:pt x="11941" y="2982"/>
                  <a:pt x="11837" y="2899"/>
                  <a:pt x="11745" y="2899"/>
                </a:cubicBezTo>
                <a:close/>
                <a:moveTo>
                  <a:pt x="1112" y="3030"/>
                </a:moveTo>
                <a:cubicBezTo>
                  <a:pt x="1075" y="3030"/>
                  <a:pt x="1040" y="3051"/>
                  <a:pt x="1029" y="3098"/>
                </a:cubicBezTo>
                <a:cubicBezTo>
                  <a:pt x="1007" y="3212"/>
                  <a:pt x="981" y="3326"/>
                  <a:pt x="955" y="3440"/>
                </a:cubicBezTo>
                <a:cubicBezTo>
                  <a:pt x="937" y="3514"/>
                  <a:pt x="1003" y="3566"/>
                  <a:pt x="1062" y="3566"/>
                </a:cubicBezTo>
                <a:cubicBezTo>
                  <a:pt x="1098" y="3566"/>
                  <a:pt x="1133" y="3546"/>
                  <a:pt x="1142" y="3498"/>
                </a:cubicBezTo>
                <a:cubicBezTo>
                  <a:pt x="1168" y="3384"/>
                  <a:pt x="1193" y="3274"/>
                  <a:pt x="1219" y="3161"/>
                </a:cubicBezTo>
                <a:cubicBezTo>
                  <a:pt x="1237" y="3083"/>
                  <a:pt x="1172" y="3030"/>
                  <a:pt x="1112" y="3030"/>
                </a:cubicBezTo>
                <a:close/>
                <a:moveTo>
                  <a:pt x="7523" y="2529"/>
                </a:moveTo>
                <a:cubicBezTo>
                  <a:pt x="7472" y="2529"/>
                  <a:pt x="7422" y="2556"/>
                  <a:pt x="7391" y="2622"/>
                </a:cubicBezTo>
                <a:cubicBezTo>
                  <a:pt x="7296" y="2812"/>
                  <a:pt x="7200" y="3007"/>
                  <a:pt x="7105" y="3198"/>
                </a:cubicBezTo>
                <a:cubicBezTo>
                  <a:pt x="6985" y="3437"/>
                  <a:pt x="7186" y="3609"/>
                  <a:pt x="7366" y="3609"/>
                </a:cubicBezTo>
                <a:cubicBezTo>
                  <a:pt x="7468" y="3609"/>
                  <a:pt x="7562" y="3554"/>
                  <a:pt x="7589" y="3425"/>
                </a:cubicBezTo>
                <a:cubicBezTo>
                  <a:pt x="7633" y="3208"/>
                  <a:pt x="7677" y="2992"/>
                  <a:pt x="7721" y="2776"/>
                </a:cubicBezTo>
                <a:cubicBezTo>
                  <a:pt x="7748" y="2651"/>
                  <a:pt x="7631" y="2529"/>
                  <a:pt x="7523" y="2529"/>
                </a:cubicBezTo>
                <a:close/>
                <a:moveTo>
                  <a:pt x="3862" y="3033"/>
                </a:moveTo>
                <a:cubicBezTo>
                  <a:pt x="3787" y="3033"/>
                  <a:pt x="3707" y="3079"/>
                  <a:pt x="3691" y="3172"/>
                </a:cubicBezTo>
                <a:lnTo>
                  <a:pt x="3617" y="3608"/>
                </a:lnTo>
                <a:cubicBezTo>
                  <a:pt x="3600" y="3711"/>
                  <a:pt x="3677" y="3764"/>
                  <a:pt x="3759" y="3764"/>
                </a:cubicBezTo>
                <a:cubicBezTo>
                  <a:pt x="3834" y="3764"/>
                  <a:pt x="3914" y="3719"/>
                  <a:pt x="3930" y="3626"/>
                </a:cubicBezTo>
                <a:lnTo>
                  <a:pt x="4003" y="3190"/>
                </a:lnTo>
                <a:cubicBezTo>
                  <a:pt x="4020" y="3087"/>
                  <a:pt x="3943" y="3033"/>
                  <a:pt x="3862" y="3033"/>
                </a:cubicBezTo>
                <a:close/>
                <a:moveTo>
                  <a:pt x="10105" y="3511"/>
                </a:moveTo>
                <a:cubicBezTo>
                  <a:pt x="10075" y="3511"/>
                  <a:pt x="10045" y="3525"/>
                  <a:pt x="10028" y="3557"/>
                </a:cubicBezTo>
                <a:cubicBezTo>
                  <a:pt x="9991" y="3619"/>
                  <a:pt x="9954" y="3685"/>
                  <a:pt x="9918" y="3748"/>
                </a:cubicBezTo>
                <a:cubicBezTo>
                  <a:pt x="9865" y="3841"/>
                  <a:pt x="9940" y="3918"/>
                  <a:pt x="10017" y="3918"/>
                </a:cubicBezTo>
                <a:cubicBezTo>
                  <a:pt x="10058" y="3918"/>
                  <a:pt x="10100" y="3896"/>
                  <a:pt x="10123" y="3843"/>
                </a:cubicBezTo>
                <a:cubicBezTo>
                  <a:pt x="10148" y="3777"/>
                  <a:pt x="10178" y="3707"/>
                  <a:pt x="10204" y="3641"/>
                </a:cubicBezTo>
                <a:cubicBezTo>
                  <a:pt x="10233" y="3569"/>
                  <a:pt x="10168" y="3511"/>
                  <a:pt x="10105" y="3511"/>
                </a:cubicBezTo>
                <a:close/>
                <a:moveTo>
                  <a:pt x="2972" y="3351"/>
                </a:moveTo>
                <a:cubicBezTo>
                  <a:pt x="2906" y="3351"/>
                  <a:pt x="2839" y="3385"/>
                  <a:pt x="2800" y="3469"/>
                </a:cubicBezTo>
                <a:cubicBezTo>
                  <a:pt x="2749" y="3586"/>
                  <a:pt x="2693" y="3700"/>
                  <a:pt x="2639" y="3814"/>
                </a:cubicBezTo>
                <a:cubicBezTo>
                  <a:pt x="2584" y="3933"/>
                  <a:pt x="2701" y="4033"/>
                  <a:pt x="2812" y="4033"/>
                </a:cubicBezTo>
                <a:cubicBezTo>
                  <a:pt x="2865" y="4033"/>
                  <a:pt x="2916" y="4011"/>
                  <a:pt x="2947" y="3956"/>
                </a:cubicBezTo>
                <a:cubicBezTo>
                  <a:pt x="3009" y="3846"/>
                  <a:pt x="3071" y="3736"/>
                  <a:pt x="3130" y="3626"/>
                </a:cubicBezTo>
                <a:cubicBezTo>
                  <a:pt x="3216" y="3475"/>
                  <a:pt x="3096" y="3351"/>
                  <a:pt x="2972" y="3351"/>
                </a:cubicBezTo>
                <a:close/>
                <a:moveTo>
                  <a:pt x="9117" y="3457"/>
                </a:moveTo>
                <a:cubicBezTo>
                  <a:pt x="9040" y="3457"/>
                  <a:pt x="8969" y="3478"/>
                  <a:pt x="8902" y="3538"/>
                </a:cubicBezTo>
                <a:cubicBezTo>
                  <a:pt x="8773" y="3656"/>
                  <a:pt x="8784" y="3810"/>
                  <a:pt x="8799" y="3968"/>
                </a:cubicBezTo>
                <a:cubicBezTo>
                  <a:pt x="8812" y="4079"/>
                  <a:pt x="8921" y="4143"/>
                  <a:pt x="9028" y="4143"/>
                </a:cubicBezTo>
                <a:cubicBezTo>
                  <a:pt x="9103" y="4143"/>
                  <a:pt x="9177" y="4111"/>
                  <a:pt x="9213" y="4041"/>
                </a:cubicBezTo>
                <a:cubicBezTo>
                  <a:pt x="9264" y="3949"/>
                  <a:pt x="9331" y="3883"/>
                  <a:pt x="9345" y="3777"/>
                </a:cubicBezTo>
                <a:cubicBezTo>
                  <a:pt x="9356" y="3692"/>
                  <a:pt x="9327" y="3634"/>
                  <a:pt x="9305" y="3557"/>
                </a:cubicBezTo>
                <a:cubicBezTo>
                  <a:pt x="9294" y="3520"/>
                  <a:pt x="9268" y="3480"/>
                  <a:pt x="9228" y="3469"/>
                </a:cubicBezTo>
                <a:cubicBezTo>
                  <a:pt x="9189" y="3462"/>
                  <a:pt x="9153" y="3457"/>
                  <a:pt x="9117" y="3457"/>
                </a:cubicBezTo>
                <a:close/>
                <a:moveTo>
                  <a:pt x="5966" y="3526"/>
                </a:moveTo>
                <a:cubicBezTo>
                  <a:pt x="5891" y="3526"/>
                  <a:pt x="5816" y="3567"/>
                  <a:pt x="5778" y="3667"/>
                </a:cubicBezTo>
                <a:cubicBezTo>
                  <a:pt x="5744" y="3755"/>
                  <a:pt x="5707" y="3843"/>
                  <a:pt x="5675" y="3931"/>
                </a:cubicBezTo>
                <a:cubicBezTo>
                  <a:pt x="5620" y="4072"/>
                  <a:pt x="5755" y="4192"/>
                  <a:pt x="5880" y="4192"/>
                </a:cubicBezTo>
                <a:cubicBezTo>
                  <a:pt x="5940" y="4192"/>
                  <a:pt x="5997" y="4165"/>
                  <a:pt x="6030" y="4100"/>
                </a:cubicBezTo>
                <a:cubicBezTo>
                  <a:pt x="6074" y="4015"/>
                  <a:pt x="6115" y="3931"/>
                  <a:pt x="6159" y="3846"/>
                </a:cubicBezTo>
                <a:cubicBezTo>
                  <a:pt x="6249" y="3670"/>
                  <a:pt x="6107" y="3526"/>
                  <a:pt x="5966" y="3526"/>
                </a:cubicBezTo>
                <a:close/>
                <a:moveTo>
                  <a:pt x="11153" y="3425"/>
                </a:moveTo>
                <a:cubicBezTo>
                  <a:pt x="11114" y="3425"/>
                  <a:pt x="11073" y="3441"/>
                  <a:pt x="11036" y="3480"/>
                </a:cubicBezTo>
                <a:cubicBezTo>
                  <a:pt x="10911" y="3616"/>
                  <a:pt x="10776" y="3744"/>
                  <a:pt x="10669" y="3890"/>
                </a:cubicBezTo>
                <a:cubicBezTo>
                  <a:pt x="10541" y="4070"/>
                  <a:pt x="10710" y="4254"/>
                  <a:pt x="10883" y="4254"/>
                </a:cubicBezTo>
                <a:cubicBezTo>
                  <a:pt x="10953" y="4254"/>
                  <a:pt x="11024" y="4224"/>
                  <a:pt x="11076" y="4151"/>
                </a:cubicBezTo>
                <a:cubicBezTo>
                  <a:pt x="11172" y="4015"/>
                  <a:pt x="11241" y="3861"/>
                  <a:pt x="11318" y="3714"/>
                </a:cubicBezTo>
                <a:cubicBezTo>
                  <a:pt x="11384" y="3587"/>
                  <a:pt x="11276" y="3425"/>
                  <a:pt x="11153" y="3425"/>
                </a:cubicBezTo>
                <a:close/>
                <a:moveTo>
                  <a:pt x="2194" y="3667"/>
                </a:moveTo>
                <a:cubicBezTo>
                  <a:pt x="2112" y="3667"/>
                  <a:pt x="2033" y="3709"/>
                  <a:pt x="2004" y="3810"/>
                </a:cubicBezTo>
                <a:cubicBezTo>
                  <a:pt x="1956" y="3968"/>
                  <a:pt x="1912" y="4129"/>
                  <a:pt x="1865" y="4290"/>
                </a:cubicBezTo>
                <a:cubicBezTo>
                  <a:pt x="1822" y="4441"/>
                  <a:pt x="1943" y="4544"/>
                  <a:pt x="2062" y="4544"/>
                </a:cubicBezTo>
                <a:cubicBezTo>
                  <a:pt x="2136" y="4544"/>
                  <a:pt x="2210" y="4504"/>
                  <a:pt x="2242" y="4411"/>
                </a:cubicBezTo>
                <a:cubicBezTo>
                  <a:pt x="2297" y="4254"/>
                  <a:pt x="2352" y="4096"/>
                  <a:pt x="2411" y="3938"/>
                </a:cubicBezTo>
                <a:cubicBezTo>
                  <a:pt x="2466" y="3779"/>
                  <a:pt x="2327" y="3667"/>
                  <a:pt x="2194" y="3667"/>
                </a:cubicBezTo>
                <a:close/>
                <a:moveTo>
                  <a:pt x="12002" y="4034"/>
                </a:moveTo>
                <a:cubicBezTo>
                  <a:pt x="11957" y="4034"/>
                  <a:pt x="11910" y="4054"/>
                  <a:pt x="11872" y="4103"/>
                </a:cubicBezTo>
                <a:cubicBezTo>
                  <a:pt x="11820" y="4169"/>
                  <a:pt x="11766" y="4239"/>
                  <a:pt x="11710" y="4305"/>
                </a:cubicBezTo>
                <a:cubicBezTo>
                  <a:pt x="11607" y="4440"/>
                  <a:pt x="11755" y="4592"/>
                  <a:pt x="11886" y="4592"/>
                </a:cubicBezTo>
                <a:cubicBezTo>
                  <a:pt x="11941" y="4592"/>
                  <a:pt x="11992" y="4566"/>
                  <a:pt x="12022" y="4503"/>
                </a:cubicBezTo>
                <a:cubicBezTo>
                  <a:pt x="12062" y="4426"/>
                  <a:pt x="12099" y="4349"/>
                  <a:pt x="12136" y="4268"/>
                </a:cubicBezTo>
                <a:cubicBezTo>
                  <a:pt x="12197" y="4143"/>
                  <a:pt x="12105" y="4034"/>
                  <a:pt x="12002" y="4034"/>
                </a:cubicBezTo>
                <a:close/>
                <a:moveTo>
                  <a:pt x="723" y="3876"/>
                </a:moveTo>
                <a:cubicBezTo>
                  <a:pt x="662" y="3876"/>
                  <a:pt x="606" y="3907"/>
                  <a:pt x="589" y="3982"/>
                </a:cubicBezTo>
                <a:cubicBezTo>
                  <a:pt x="541" y="4195"/>
                  <a:pt x="493" y="4411"/>
                  <a:pt x="445" y="4628"/>
                </a:cubicBezTo>
                <a:cubicBezTo>
                  <a:pt x="423" y="4725"/>
                  <a:pt x="502" y="4791"/>
                  <a:pt x="577" y="4791"/>
                </a:cubicBezTo>
                <a:cubicBezTo>
                  <a:pt x="624" y="4791"/>
                  <a:pt x="669" y="4765"/>
                  <a:pt x="687" y="4704"/>
                </a:cubicBezTo>
                <a:lnTo>
                  <a:pt x="885" y="4078"/>
                </a:lnTo>
                <a:cubicBezTo>
                  <a:pt x="924" y="3958"/>
                  <a:pt x="819" y="3876"/>
                  <a:pt x="723" y="3876"/>
                </a:cubicBezTo>
                <a:close/>
                <a:moveTo>
                  <a:pt x="7251" y="4100"/>
                </a:moveTo>
                <a:cubicBezTo>
                  <a:pt x="7215" y="4100"/>
                  <a:pt x="7177" y="4114"/>
                  <a:pt x="7142" y="4147"/>
                </a:cubicBezTo>
                <a:cubicBezTo>
                  <a:pt x="6991" y="4290"/>
                  <a:pt x="6910" y="4437"/>
                  <a:pt x="6907" y="4646"/>
                </a:cubicBezTo>
                <a:cubicBezTo>
                  <a:pt x="6903" y="4770"/>
                  <a:pt x="7019" y="4852"/>
                  <a:pt x="7126" y="4852"/>
                </a:cubicBezTo>
                <a:cubicBezTo>
                  <a:pt x="7201" y="4852"/>
                  <a:pt x="7272" y="4811"/>
                  <a:pt x="7291" y="4716"/>
                </a:cubicBezTo>
                <a:cubicBezTo>
                  <a:pt x="7318" y="4602"/>
                  <a:pt x="7343" y="4470"/>
                  <a:pt x="7398" y="4367"/>
                </a:cubicBezTo>
                <a:cubicBezTo>
                  <a:pt x="7465" y="4241"/>
                  <a:pt x="7367" y="4100"/>
                  <a:pt x="7251" y="4100"/>
                </a:cubicBezTo>
                <a:close/>
                <a:moveTo>
                  <a:pt x="5053" y="4158"/>
                </a:moveTo>
                <a:cubicBezTo>
                  <a:pt x="4999" y="4158"/>
                  <a:pt x="4948" y="4186"/>
                  <a:pt x="4930" y="4254"/>
                </a:cubicBezTo>
                <a:cubicBezTo>
                  <a:pt x="4886" y="4426"/>
                  <a:pt x="4839" y="4598"/>
                  <a:pt x="4795" y="4770"/>
                </a:cubicBezTo>
                <a:cubicBezTo>
                  <a:pt x="4765" y="4879"/>
                  <a:pt x="4858" y="4954"/>
                  <a:pt x="4943" y="4954"/>
                </a:cubicBezTo>
                <a:cubicBezTo>
                  <a:pt x="4995" y="4954"/>
                  <a:pt x="5045" y="4925"/>
                  <a:pt x="5062" y="4858"/>
                </a:cubicBezTo>
                <a:cubicBezTo>
                  <a:pt x="5110" y="4686"/>
                  <a:pt x="5154" y="4514"/>
                  <a:pt x="5201" y="4342"/>
                </a:cubicBezTo>
                <a:cubicBezTo>
                  <a:pt x="5231" y="4233"/>
                  <a:pt x="5139" y="4158"/>
                  <a:pt x="5053" y="4158"/>
                </a:cubicBezTo>
                <a:close/>
                <a:moveTo>
                  <a:pt x="8214" y="4228"/>
                </a:moveTo>
                <a:cubicBezTo>
                  <a:pt x="8138" y="4228"/>
                  <a:pt x="8065" y="4268"/>
                  <a:pt x="8039" y="4364"/>
                </a:cubicBezTo>
                <a:cubicBezTo>
                  <a:pt x="8000" y="4503"/>
                  <a:pt x="7959" y="4646"/>
                  <a:pt x="7919" y="4785"/>
                </a:cubicBezTo>
                <a:cubicBezTo>
                  <a:pt x="7878" y="4925"/>
                  <a:pt x="7991" y="5021"/>
                  <a:pt x="8102" y="5021"/>
                </a:cubicBezTo>
                <a:cubicBezTo>
                  <a:pt x="8171" y="5021"/>
                  <a:pt x="8240" y="4984"/>
                  <a:pt x="8271" y="4899"/>
                </a:cubicBezTo>
                <a:cubicBezTo>
                  <a:pt x="8318" y="4760"/>
                  <a:pt x="8366" y="4620"/>
                  <a:pt x="8418" y="4484"/>
                </a:cubicBezTo>
                <a:cubicBezTo>
                  <a:pt x="8470" y="4334"/>
                  <a:pt x="8338" y="4228"/>
                  <a:pt x="8214" y="4228"/>
                </a:cubicBezTo>
                <a:close/>
                <a:moveTo>
                  <a:pt x="12658" y="4927"/>
                </a:moveTo>
                <a:cubicBezTo>
                  <a:pt x="12574" y="4927"/>
                  <a:pt x="12486" y="5012"/>
                  <a:pt x="12536" y="5112"/>
                </a:cubicBezTo>
                <a:cubicBezTo>
                  <a:pt x="12561" y="5159"/>
                  <a:pt x="12601" y="5179"/>
                  <a:pt x="12642" y="5179"/>
                </a:cubicBezTo>
                <a:cubicBezTo>
                  <a:pt x="12728" y="5179"/>
                  <a:pt x="12815" y="5093"/>
                  <a:pt x="12763" y="4994"/>
                </a:cubicBezTo>
                <a:cubicBezTo>
                  <a:pt x="12739" y="4946"/>
                  <a:pt x="12699" y="4927"/>
                  <a:pt x="12658" y="4927"/>
                </a:cubicBezTo>
                <a:close/>
                <a:moveTo>
                  <a:pt x="3331" y="4286"/>
                </a:moveTo>
                <a:cubicBezTo>
                  <a:pt x="3259" y="4286"/>
                  <a:pt x="3190" y="4332"/>
                  <a:pt x="3189" y="4430"/>
                </a:cubicBezTo>
                <a:cubicBezTo>
                  <a:pt x="3189" y="4631"/>
                  <a:pt x="3123" y="4814"/>
                  <a:pt x="3079" y="5012"/>
                </a:cubicBezTo>
                <a:cubicBezTo>
                  <a:pt x="3056" y="5117"/>
                  <a:pt x="3134" y="5193"/>
                  <a:pt x="3217" y="5193"/>
                </a:cubicBezTo>
                <a:cubicBezTo>
                  <a:pt x="3259" y="5193"/>
                  <a:pt x="3302" y="5174"/>
                  <a:pt x="3336" y="5130"/>
                </a:cubicBezTo>
                <a:cubicBezTo>
                  <a:pt x="3482" y="4936"/>
                  <a:pt x="3512" y="4686"/>
                  <a:pt x="3500" y="4444"/>
                </a:cubicBezTo>
                <a:cubicBezTo>
                  <a:pt x="3496" y="4342"/>
                  <a:pt x="3412" y="4286"/>
                  <a:pt x="3331" y="4286"/>
                </a:cubicBezTo>
                <a:close/>
                <a:moveTo>
                  <a:pt x="6283" y="4656"/>
                </a:moveTo>
                <a:cubicBezTo>
                  <a:pt x="6218" y="4656"/>
                  <a:pt x="6155" y="4690"/>
                  <a:pt x="6130" y="4770"/>
                </a:cubicBezTo>
                <a:lnTo>
                  <a:pt x="6034" y="5071"/>
                </a:lnTo>
                <a:cubicBezTo>
                  <a:pt x="5991" y="5198"/>
                  <a:pt x="6100" y="5287"/>
                  <a:pt x="6204" y="5287"/>
                </a:cubicBezTo>
                <a:cubicBezTo>
                  <a:pt x="6269" y="5287"/>
                  <a:pt x="6332" y="5254"/>
                  <a:pt x="6357" y="5174"/>
                </a:cubicBezTo>
                <a:cubicBezTo>
                  <a:pt x="6389" y="5075"/>
                  <a:pt x="6419" y="4976"/>
                  <a:pt x="6452" y="4873"/>
                </a:cubicBezTo>
                <a:cubicBezTo>
                  <a:pt x="6492" y="4744"/>
                  <a:pt x="6386" y="4656"/>
                  <a:pt x="6283" y="4656"/>
                </a:cubicBezTo>
                <a:close/>
                <a:moveTo>
                  <a:pt x="10108" y="4634"/>
                </a:moveTo>
                <a:cubicBezTo>
                  <a:pt x="10015" y="4634"/>
                  <a:pt x="9921" y="4680"/>
                  <a:pt x="9877" y="4789"/>
                </a:cubicBezTo>
                <a:cubicBezTo>
                  <a:pt x="9844" y="4862"/>
                  <a:pt x="9800" y="4924"/>
                  <a:pt x="9745" y="4983"/>
                </a:cubicBezTo>
                <a:cubicBezTo>
                  <a:pt x="9583" y="5156"/>
                  <a:pt x="9742" y="5411"/>
                  <a:pt x="9922" y="5411"/>
                </a:cubicBezTo>
                <a:cubicBezTo>
                  <a:pt x="9974" y="5411"/>
                  <a:pt x="10027" y="5390"/>
                  <a:pt x="10075" y="5339"/>
                </a:cubicBezTo>
                <a:cubicBezTo>
                  <a:pt x="10189" y="5218"/>
                  <a:pt x="10270" y="5090"/>
                  <a:pt x="10336" y="4936"/>
                </a:cubicBezTo>
                <a:cubicBezTo>
                  <a:pt x="10410" y="4758"/>
                  <a:pt x="10261" y="4634"/>
                  <a:pt x="10108" y="4634"/>
                </a:cubicBezTo>
                <a:close/>
                <a:moveTo>
                  <a:pt x="4154" y="4927"/>
                </a:moveTo>
                <a:cubicBezTo>
                  <a:pt x="4089" y="4927"/>
                  <a:pt x="4028" y="4968"/>
                  <a:pt x="4025" y="5056"/>
                </a:cubicBezTo>
                <a:cubicBezTo>
                  <a:pt x="4021" y="5156"/>
                  <a:pt x="4018" y="5254"/>
                  <a:pt x="4018" y="5354"/>
                </a:cubicBezTo>
                <a:cubicBezTo>
                  <a:pt x="4013" y="5460"/>
                  <a:pt x="4099" y="5513"/>
                  <a:pt x="4182" y="5513"/>
                </a:cubicBezTo>
                <a:cubicBezTo>
                  <a:pt x="4259" y="5513"/>
                  <a:pt x="4332" y="5466"/>
                  <a:pt x="4326" y="5372"/>
                </a:cubicBezTo>
                <a:cubicBezTo>
                  <a:pt x="4321" y="5269"/>
                  <a:pt x="4314" y="5170"/>
                  <a:pt x="4311" y="5071"/>
                </a:cubicBezTo>
                <a:cubicBezTo>
                  <a:pt x="4305" y="4978"/>
                  <a:pt x="4227" y="4927"/>
                  <a:pt x="4154" y="4927"/>
                </a:cubicBezTo>
                <a:close/>
                <a:moveTo>
                  <a:pt x="1257" y="4805"/>
                </a:moveTo>
                <a:cubicBezTo>
                  <a:pt x="1181" y="4805"/>
                  <a:pt x="1107" y="4851"/>
                  <a:pt x="1109" y="4946"/>
                </a:cubicBezTo>
                <a:cubicBezTo>
                  <a:pt x="1117" y="5108"/>
                  <a:pt x="1091" y="5258"/>
                  <a:pt x="1036" y="5408"/>
                </a:cubicBezTo>
                <a:cubicBezTo>
                  <a:pt x="997" y="5517"/>
                  <a:pt x="1083" y="5588"/>
                  <a:pt x="1170" y="5588"/>
                </a:cubicBezTo>
                <a:cubicBezTo>
                  <a:pt x="1225" y="5588"/>
                  <a:pt x="1280" y="5560"/>
                  <a:pt x="1307" y="5496"/>
                </a:cubicBezTo>
                <a:cubicBezTo>
                  <a:pt x="1381" y="5328"/>
                  <a:pt x="1417" y="5148"/>
                  <a:pt x="1421" y="4965"/>
                </a:cubicBezTo>
                <a:cubicBezTo>
                  <a:pt x="1425" y="4860"/>
                  <a:pt x="1339" y="4805"/>
                  <a:pt x="1257" y="4805"/>
                </a:cubicBezTo>
                <a:close/>
                <a:moveTo>
                  <a:pt x="7550" y="4881"/>
                </a:moveTo>
                <a:cubicBezTo>
                  <a:pt x="7495" y="4881"/>
                  <a:pt x="7443" y="4907"/>
                  <a:pt x="7413" y="4968"/>
                </a:cubicBezTo>
                <a:lnTo>
                  <a:pt x="7237" y="5335"/>
                </a:lnTo>
                <a:cubicBezTo>
                  <a:pt x="7149" y="5516"/>
                  <a:pt x="7295" y="5659"/>
                  <a:pt x="7434" y="5659"/>
                </a:cubicBezTo>
                <a:cubicBezTo>
                  <a:pt x="7510" y="5659"/>
                  <a:pt x="7584" y="5617"/>
                  <a:pt x="7618" y="5515"/>
                </a:cubicBezTo>
                <a:cubicBezTo>
                  <a:pt x="7662" y="5383"/>
                  <a:pt x="7702" y="5254"/>
                  <a:pt x="7743" y="5126"/>
                </a:cubicBezTo>
                <a:cubicBezTo>
                  <a:pt x="7788" y="4995"/>
                  <a:pt x="7664" y="4881"/>
                  <a:pt x="7550" y="4881"/>
                </a:cubicBezTo>
                <a:close/>
                <a:moveTo>
                  <a:pt x="1951" y="5294"/>
                </a:moveTo>
                <a:cubicBezTo>
                  <a:pt x="1879" y="5294"/>
                  <a:pt x="1811" y="5339"/>
                  <a:pt x="1809" y="5438"/>
                </a:cubicBezTo>
                <a:cubicBezTo>
                  <a:pt x="1806" y="5489"/>
                  <a:pt x="1806" y="5544"/>
                  <a:pt x="1806" y="5596"/>
                </a:cubicBezTo>
                <a:cubicBezTo>
                  <a:pt x="1804" y="5686"/>
                  <a:pt x="1887" y="5745"/>
                  <a:pt x="1963" y="5745"/>
                </a:cubicBezTo>
                <a:cubicBezTo>
                  <a:pt x="2017" y="5745"/>
                  <a:pt x="2068" y="5715"/>
                  <a:pt x="2081" y="5647"/>
                </a:cubicBezTo>
                <a:cubicBezTo>
                  <a:pt x="2092" y="5596"/>
                  <a:pt x="2103" y="5544"/>
                  <a:pt x="2114" y="5493"/>
                </a:cubicBezTo>
                <a:cubicBezTo>
                  <a:pt x="2139" y="5366"/>
                  <a:pt x="2042" y="5294"/>
                  <a:pt x="1951" y="5294"/>
                </a:cubicBezTo>
                <a:close/>
                <a:moveTo>
                  <a:pt x="4981" y="5442"/>
                </a:moveTo>
                <a:cubicBezTo>
                  <a:pt x="4840" y="5442"/>
                  <a:pt x="4696" y="5584"/>
                  <a:pt x="4780" y="5750"/>
                </a:cubicBezTo>
                <a:cubicBezTo>
                  <a:pt x="4820" y="5828"/>
                  <a:pt x="4887" y="5861"/>
                  <a:pt x="4955" y="5861"/>
                </a:cubicBezTo>
                <a:cubicBezTo>
                  <a:pt x="5097" y="5861"/>
                  <a:pt x="5242" y="5719"/>
                  <a:pt x="5157" y="5555"/>
                </a:cubicBezTo>
                <a:cubicBezTo>
                  <a:pt x="5117" y="5475"/>
                  <a:pt x="5049" y="5442"/>
                  <a:pt x="4981" y="5442"/>
                </a:cubicBezTo>
                <a:close/>
                <a:moveTo>
                  <a:pt x="8834" y="5197"/>
                </a:moveTo>
                <a:cubicBezTo>
                  <a:pt x="8741" y="5197"/>
                  <a:pt x="8652" y="5249"/>
                  <a:pt x="8616" y="5372"/>
                </a:cubicBezTo>
                <a:cubicBezTo>
                  <a:pt x="8560" y="5566"/>
                  <a:pt x="8487" y="5750"/>
                  <a:pt x="8523" y="5955"/>
                </a:cubicBezTo>
                <a:cubicBezTo>
                  <a:pt x="8546" y="6074"/>
                  <a:pt x="8638" y="6129"/>
                  <a:pt x="8734" y="6129"/>
                </a:cubicBezTo>
                <a:cubicBezTo>
                  <a:pt x="8810" y="6129"/>
                  <a:pt x="8888" y="6095"/>
                  <a:pt x="8938" y="6032"/>
                </a:cubicBezTo>
                <a:cubicBezTo>
                  <a:pt x="9052" y="5885"/>
                  <a:pt x="9066" y="5702"/>
                  <a:pt x="9103" y="5530"/>
                </a:cubicBezTo>
                <a:cubicBezTo>
                  <a:pt x="9144" y="5334"/>
                  <a:pt x="8984" y="5197"/>
                  <a:pt x="8834" y="5197"/>
                </a:cubicBezTo>
                <a:close/>
                <a:moveTo>
                  <a:pt x="2701" y="5399"/>
                </a:moveTo>
                <a:cubicBezTo>
                  <a:pt x="2599" y="5399"/>
                  <a:pt x="2498" y="5460"/>
                  <a:pt x="2477" y="5603"/>
                </a:cubicBezTo>
                <a:cubicBezTo>
                  <a:pt x="2462" y="5716"/>
                  <a:pt x="2448" y="5830"/>
                  <a:pt x="2429" y="5944"/>
                </a:cubicBezTo>
                <a:cubicBezTo>
                  <a:pt x="2413" y="6074"/>
                  <a:pt x="2520" y="6147"/>
                  <a:pt x="2627" y="6147"/>
                </a:cubicBezTo>
                <a:cubicBezTo>
                  <a:pt x="2708" y="6147"/>
                  <a:pt x="2790" y="6105"/>
                  <a:pt x="2818" y="6014"/>
                </a:cubicBezTo>
                <a:cubicBezTo>
                  <a:pt x="2851" y="5904"/>
                  <a:pt x="2888" y="5794"/>
                  <a:pt x="2921" y="5684"/>
                </a:cubicBezTo>
                <a:cubicBezTo>
                  <a:pt x="2975" y="5509"/>
                  <a:pt x="2838" y="5399"/>
                  <a:pt x="2701" y="5399"/>
                </a:cubicBezTo>
                <a:close/>
                <a:moveTo>
                  <a:pt x="10726" y="5425"/>
                </a:moveTo>
                <a:cubicBezTo>
                  <a:pt x="10668" y="5425"/>
                  <a:pt x="10613" y="5453"/>
                  <a:pt x="10581" y="5522"/>
                </a:cubicBezTo>
                <a:cubicBezTo>
                  <a:pt x="10530" y="5640"/>
                  <a:pt x="10475" y="5753"/>
                  <a:pt x="10420" y="5870"/>
                </a:cubicBezTo>
                <a:cubicBezTo>
                  <a:pt x="10350" y="6015"/>
                  <a:pt x="10472" y="6158"/>
                  <a:pt x="10592" y="6158"/>
                </a:cubicBezTo>
                <a:cubicBezTo>
                  <a:pt x="10644" y="6158"/>
                  <a:pt x="10695" y="6132"/>
                  <a:pt x="10732" y="6068"/>
                </a:cubicBezTo>
                <a:cubicBezTo>
                  <a:pt x="10794" y="5958"/>
                  <a:pt x="10856" y="5845"/>
                  <a:pt x="10918" y="5735"/>
                </a:cubicBezTo>
                <a:cubicBezTo>
                  <a:pt x="11005" y="5576"/>
                  <a:pt x="10859" y="5425"/>
                  <a:pt x="10726" y="5425"/>
                </a:cubicBezTo>
                <a:close/>
                <a:moveTo>
                  <a:pt x="11830" y="5238"/>
                </a:moveTo>
                <a:cubicBezTo>
                  <a:pt x="11761" y="5238"/>
                  <a:pt x="11694" y="5276"/>
                  <a:pt x="11670" y="5364"/>
                </a:cubicBezTo>
                <a:cubicBezTo>
                  <a:pt x="11612" y="5577"/>
                  <a:pt x="11553" y="5786"/>
                  <a:pt x="11490" y="5999"/>
                </a:cubicBezTo>
                <a:cubicBezTo>
                  <a:pt x="11452" y="6139"/>
                  <a:pt x="11571" y="6236"/>
                  <a:pt x="11683" y="6236"/>
                </a:cubicBezTo>
                <a:cubicBezTo>
                  <a:pt x="11752" y="6236"/>
                  <a:pt x="11818" y="6199"/>
                  <a:pt x="11842" y="6112"/>
                </a:cubicBezTo>
                <a:cubicBezTo>
                  <a:pt x="11901" y="5900"/>
                  <a:pt x="11960" y="5687"/>
                  <a:pt x="12018" y="5474"/>
                </a:cubicBezTo>
                <a:cubicBezTo>
                  <a:pt x="12059" y="5335"/>
                  <a:pt x="11941" y="5238"/>
                  <a:pt x="11830" y="5238"/>
                </a:cubicBezTo>
                <a:close/>
                <a:moveTo>
                  <a:pt x="225" y="5445"/>
                </a:moveTo>
                <a:cubicBezTo>
                  <a:pt x="156" y="5445"/>
                  <a:pt x="92" y="5487"/>
                  <a:pt x="97" y="5574"/>
                </a:cubicBezTo>
                <a:cubicBezTo>
                  <a:pt x="112" y="5801"/>
                  <a:pt x="90" y="6021"/>
                  <a:pt x="27" y="6241"/>
                </a:cubicBezTo>
                <a:cubicBezTo>
                  <a:pt x="0" y="6338"/>
                  <a:pt x="79" y="6405"/>
                  <a:pt x="156" y="6405"/>
                </a:cubicBezTo>
                <a:cubicBezTo>
                  <a:pt x="204" y="6405"/>
                  <a:pt x="252" y="6379"/>
                  <a:pt x="273" y="6318"/>
                </a:cubicBezTo>
                <a:cubicBezTo>
                  <a:pt x="350" y="6083"/>
                  <a:pt x="387" y="5838"/>
                  <a:pt x="383" y="5592"/>
                </a:cubicBezTo>
                <a:cubicBezTo>
                  <a:pt x="379" y="5495"/>
                  <a:pt x="299" y="5445"/>
                  <a:pt x="225" y="5445"/>
                </a:cubicBezTo>
                <a:close/>
                <a:moveTo>
                  <a:pt x="12220" y="6031"/>
                </a:moveTo>
                <a:cubicBezTo>
                  <a:pt x="12166" y="6031"/>
                  <a:pt x="12113" y="6060"/>
                  <a:pt x="12092" y="6127"/>
                </a:cubicBezTo>
                <a:lnTo>
                  <a:pt x="11996" y="6424"/>
                </a:lnTo>
                <a:cubicBezTo>
                  <a:pt x="11960" y="6532"/>
                  <a:pt x="12050" y="6606"/>
                  <a:pt x="12137" y="6606"/>
                </a:cubicBezTo>
                <a:cubicBezTo>
                  <a:pt x="12190" y="6606"/>
                  <a:pt x="12243" y="6578"/>
                  <a:pt x="12264" y="6512"/>
                </a:cubicBezTo>
                <a:lnTo>
                  <a:pt x="12363" y="6212"/>
                </a:lnTo>
                <a:cubicBezTo>
                  <a:pt x="12397" y="6105"/>
                  <a:pt x="12307" y="6031"/>
                  <a:pt x="12220" y="6031"/>
                </a:cubicBezTo>
                <a:close/>
                <a:moveTo>
                  <a:pt x="12755" y="6234"/>
                </a:moveTo>
                <a:cubicBezTo>
                  <a:pt x="12675" y="6234"/>
                  <a:pt x="12596" y="6276"/>
                  <a:pt x="12565" y="6376"/>
                </a:cubicBezTo>
                <a:lnTo>
                  <a:pt x="12524" y="6498"/>
                </a:lnTo>
                <a:cubicBezTo>
                  <a:pt x="12472" y="6658"/>
                  <a:pt x="12607" y="6768"/>
                  <a:pt x="12738" y="6768"/>
                </a:cubicBezTo>
                <a:cubicBezTo>
                  <a:pt x="12819" y="6768"/>
                  <a:pt x="12899" y="6726"/>
                  <a:pt x="12932" y="6626"/>
                </a:cubicBezTo>
                <a:lnTo>
                  <a:pt x="12968" y="6505"/>
                </a:lnTo>
                <a:cubicBezTo>
                  <a:pt x="13020" y="6344"/>
                  <a:pt x="12885" y="6234"/>
                  <a:pt x="12755" y="6234"/>
                </a:cubicBezTo>
                <a:close/>
                <a:moveTo>
                  <a:pt x="9855" y="6262"/>
                </a:moveTo>
                <a:cubicBezTo>
                  <a:pt x="9719" y="6262"/>
                  <a:pt x="9581" y="6354"/>
                  <a:pt x="9613" y="6542"/>
                </a:cubicBezTo>
                <a:cubicBezTo>
                  <a:pt x="9617" y="6574"/>
                  <a:pt x="9624" y="6608"/>
                  <a:pt x="9628" y="6637"/>
                </a:cubicBezTo>
                <a:cubicBezTo>
                  <a:pt x="9648" y="6759"/>
                  <a:pt x="9737" y="6814"/>
                  <a:pt x="9832" y="6814"/>
                </a:cubicBezTo>
                <a:cubicBezTo>
                  <a:pt x="9943" y="6814"/>
                  <a:pt x="10061" y="6737"/>
                  <a:pt x="10079" y="6604"/>
                </a:cubicBezTo>
                <a:cubicBezTo>
                  <a:pt x="10082" y="6571"/>
                  <a:pt x="10086" y="6538"/>
                  <a:pt x="10090" y="6505"/>
                </a:cubicBezTo>
                <a:cubicBezTo>
                  <a:pt x="10109" y="6343"/>
                  <a:pt x="9983" y="6262"/>
                  <a:pt x="9855" y="6262"/>
                </a:cubicBezTo>
                <a:close/>
                <a:moveTo>
                  <a:pt x="6874" y="5717"/>
                </a:moveTo>
                <a:cubicBezTo>
                  <a:pt x="6778" y="5717"/>
                  <a:pt x="6691" y="5775"/>
                  <a:pt x="6697" y="5896"/>
                </a:cubicBezTo>
                <a:cubicBezTo>
                  <a:pt x="6712" y="6142"/>
                  <a:pt x="6683" y="6373"/>
                  <a:pt x="6602" y="6604"/>
                </a:cubicBezTo>
                <a:cubicBezTo>
                  <a:pt x="6550" y="6754"/>
                  <a:pt x="6674" y="6857"/>
                  <a:pt x="6797" y="6857"/>
                </a:cubicBezTo>
                <a:cubicBezTo>
                  <a:pt x="6872" y="6857"/>
                  <a:pt x="6948" y="6817"/>
                  <a:pt x="6980" y="6725"/>
                </a:cubicBezTo>
                <a:cubicBezTo>
                  <a:pt x="7071" y="6464"/>
                  <a:pt x="7112" y="6193"/>
                  <a:pt x="7098" y="5918"/>
                </a:cubicBezTo>
                <a:cubicBezTo>
                  <a:pt x="7090" y="5786"/>
                  <a:pt x="6977" y="5717"/>
                  <a:pt x="6874" y="5717"/>
                </a:cubicBezTo>
                <a:close/>
                <a:moveTo>
                  <a:pt x="3074" y="6488"/>
                </a:moveTo>
                <a:cubicBezTo>
                  <a:pt x="3006" y="6488"/>
                  <a:pt x="2937" y="6531"/>
                  <a:pt x="2932" y="6618"/>
                </a:cubicBezTo>
                <a:lnTo>
                  <a:pt x="2913" y="6875"/>
                </a:lnTo>
                <a:cubicBezTo>
                  <a:pt x="2908" y="6971"/>
                  <a:pt x="2981" y="7020"/>
                  <a:pt x="3056" y="7020"/>
                </a:cubicBezTo>
                <a:cubicBezTo>
                  <a:pt x="3124" y="7020"/>
                  <a:pt x="3192" y="6978"/>
                  <a:pt x="3199" y="6890"/>
                </a:cubicBezTo>
                <a:lnTo>
                  <a:pt x="3214" y="6633"/>
                </a:lnTo>
                <a:cubicBezTo>
                  <a:pt x="3222" y="6538"/>
                  <a:pt x="3148" y="6488"/>
                  <a:pt x="3074" y="6488"/>
                </a:cubicBezTo>
                <a:close/>
                <a:moveTo>
                  <a:pt x="3903" y="6403"/>
                </a:moveTo>
                <a:cubicBezTo>
                  <a:pt x="3790" y="6403"/>
                  <a:pt x="3684" y="6473"/>
                  <a:pt x="3688" y="6622"/>
                </a:cubicBezTo>
                <a:cubicBezTo>
                  <a:pt x="3691" y="6762"/>
                  <a:pt x="3691" y="6901"/>
                  <a:pt x="3695" y="7040"/>
                </a:cubicBezTo>
                <a:cubicBezTo>
                  <a:pt x="3697" y="7164"/>
                  <a:pt x="3818" y="7249"/>
                  <a:pt x="3925" y="7249"/>
                </a:cubicBezTo>
                <a:cubicBezTo>
                  <a:pt x="3998" y="7249"/>
                  <a:pt x="4066" y="7209"/>
                  <a:pt x="4084" y="7114"/>
                </a:cubicBezTo>
                <a:cubicBezTo>
                  <a:pt x="4109" y="6978"/>
                  <a:pt x="4131" y="6842"/>
                  <a:pt x="4157" y="6710"/>
                </a:cubicBezTo>
                <a:cubicBezTo>
                  <a:pt x="4193" y="6511"/>
                  <a:pt x="4043" y="6403"/>
                  <a:pt x="3903" y="6403"/>
                </a:cubicBezTo>
                <a:close/>
                <a:moveTo>
                  <a:pt x="1801" y="6647"/>
                </a:moveTo>
                <a:cubicBezTo>
                  <a:pt x="1738" y="6647"/>
                  <a:pt x="1680" y="6682"/>
                  <a:pt x="1663" y="6765"/>
                </a:cubicBezTo>
                <a:lnTo>
                  <a:pt x="1604" y="7044"/>
                </a:lnTo>
                <a:cubicBezTo>
                  <a:pt x="1580" y="7175"/>
                  <a:pt x="1692" y="7265"/>
                  <a:pt x="1793" y="7265"/>
                </a:cubicBezTo>
                <a:cubicBezTo>
                  <a:pt x="1856" y="7265"/>
                  <a:pt x="1914" y="7230"/>
                  <a:pt x="1931" y="7146"/>
                </a:cubicBezTo>
                <a:lnTo>
                  <a:pt x="1985" y="6868"/>
                </a:lnTo>
                <a:cubicBezTo>
                  <a:pt x="2013" y="6737"/>
                  <a:pt x="1901" y="6647"/>
                  <a:pt x="1801" y="6647"/>
                </a:cubicBezTo>
                <a:close/>
                <a:moveTo>
                  <a:pt x="5721" y="6469"/>
                </a:moveTo>
                <a:cubicBezTo>
                  <a:pt x="5594" y="6469"/>
                  <a:pt x="5467" y="6544"/>
                  <a:pt x="5465" y="6703"/>
                </a:cubicBezTo>
                <a:cubicBezTo>
                  <a:pt x="5462" y="6842"/>
                  <a:pt x="5462" y="6982"/>
                  <a:pt x="5458" y="7121"/>
                </a:cubicBezTo>
                <a:cubicBezTo>
                  <a:pt x="5456" y="7274"/>
                  <a:pt x="5566" y="7351"/>
                  <a:pt x="5678" y="7351"/>
                </a:cubicBezTo>
                <a:cubicBezTo>
                  <a:pt x="5784" y="7351"/>
                  <a:pt x="5892" y="7283"/>
                  <a:pt x="5913" y="7146"/>
                </a:cubicBezTo>
                <a:cubicBezTo>
                  <a:pt x="5935" y="7007"/>
                  <a:pt x="5954" y="6868"/>
                  <a:pt x="5976" y="6728"/>
                </a:cubicBezTo>
                <a:cubicBezTo>
                  <a:pt x="6001" y="6560"/>
                  <a:pt x="5861" y="6469"/>
                  <a:pt x="5721" y="6469"/>
                </a:cubicBezTo>
                <a:close/>
                <a:moveTo>
                  <a:pt x="11097" y="6957"/>
                </a:moveTo>
                <a:cubicBezTo>
                  <a:pt x="11044" y="6957"/>
                  <a:pt x="10991" y="6985"/>
                  <a:pt x="10970" y="7051"/>
                </a:cubicBezTo>
                <a:lnTo>
                  <a:pt x="10933" y="7172"/>
                </a:lnTo>
                <a:cubicBezTo>
                  <a:pt x="10897" y="7278"/>
                  <a:pt x="10986" y="7353"/>
                  <a:pt x="11073" y="7353"/>
                </a:cubicBezTo>
                <a:cubicBezTo>
                  <a:pt x="11127" y="7353"/>
                  <a:pt x="11180" y="7324"/>
                  <a:pt x="11201" y="7256"/>
                </a:cubicBezTo>
                <a:lnTo>
                  <a:pt x="11241" y="7139"/>
                </a:lnTo>
                <a:cubicBezTo>
                  <a:pt x="11275" y="7031"/>
                  <a:pt x="11184" y="6957"/>
                  <a:pt x="11097" y="6957"/>
                </a:cubicBezTo>
                <a:close/>
                <a:moveTo>
                  <a:pt x="7539" y="6643"/>
                </a:moveTo>
                <a:cubicBezTo>
                  <a:pt x="7427" y="6643"/>
                  <a:pt x="7319" y="6709"/>
                  <a:pt x="7310" y="6860"/>
                </a:cubicBezTo>
                <a:cubicBezTo>
                  <a:pt x="7303" y="7007"/>
                  <a:pt x="7284" y="7158"/>
                  <a:pt x="7296" y="7304"/>
                </a:cubicBezTo>
                <a:cubicBezTo>
                  <a:pt x="7302" y="7423"/>
                  <a:pt x="7392" y="7494"/>
                  <a:pt x="7484" y="7494"/>
                </a:cubicBezTo>
                <a:cubicBezTo>
                  <a:pt x="7551" y="7494"/>
                  <a:pt x="7619" y="7456"/>
                  <a:pt x="7655" y="7370"/>
                </a:cubicBezTo>
                <a:cubicBezTo>
                  <a:pt x="7709" y="7234"/>
                  <a:pt x="7743" y="7088"/>
                  <a:pt x="7783" y="6948"/>
                </a:cubicBezTo>
                <a:cubicBezTo>
                  <a:pt x="7837" y="6757"/>
                  <a:pt x="7685" y="6643"/>
                  <a:pt x="7539" y="6643"/>
                </a:cubicBezTo>
                <a:close/>
                <a:moveTo>
                  <a:pt x="6587" y="7131"/>
                </a:moveTo>
                <a:cubicBezTo>
                  <a:pt x="6491" y="7131"/>
                  <a:pt x="6393" y="7190"/>
                  <a:pt x="6379" y="7312"/>
                </a:cubicBezTo>
                <a:lnTo>
                  <a:pt x="6360" y="7469"/>
                </a:lnTo>
                <a:cubicBezTo>
                  <a:pt x="6347" y="7603"/>
                  <a:pt x="6448" y="7672"/>
                  <a:pt x="6551" y="7672"/>
                </a:cubicBezTo>
                <a:cubicBezTo>
                  <a:pt x="6647" y="7672"/>
                  <a:pt x="6746" y="7613"/>
                  <a:pt x="6760" y="7491"/>
                </a:cubicBezTo>
                <a:lnTo>
                  <a:pt x="6775" y="7334"/>
                </a:lnTo>
                <a:cubicBezTo>
                  <a:pt x="6790" y="7200"/>
                  <a:pt x="6690" y="7131"/>
                  <a:pt x="6587" y="7131"/>
                </a:cubicBezTo>
                <a:close/>
                <a:moveTo>
                  <a:pt x="4760" y="6794"/>
                </a:moveTo>
                <a:cubicBezTo>
                  <a:pt x="4719" y="6794"/>
                  <a:pt x="4679" y="6817"/>
                  <a:pt x="4663" y="6872"/>
                </a:cubicBezTo>
                <a:lnTo>
                  <a:pt x="4465" y="7498"/>
                </a:lnTo>
                <a:cubicBezTo>
                  <a:pt x="4430" y="7607"/>
                  <a:pt x="4527" y="7682"/>
                  <a:pt x="4614" y="7682"/>
                </a:cubicBezTo>
                <a:cubicBezTo>
                  <a:pt x="4668" y="7682"/>
                  <a:pt x="4718" y="7654"/>
                  <a:pt x="4732" y="7586"/>
                </a:cubicBezTo>
                <a:cubicBezTo>
                  <a:pt x="4783" y="7370"/>
                  <a:pt x="4832" y="7154"/>
                  <a:pt x="4879" y="6941"/>
                </a:cubicBezTo>
                <a:cubicBezTo>
                  <a:pt x="4897" y="6855"/>
                  <a:pt x="4827" y="6794"/>
                  <a:pt x="4760" y="6794"/>
                </a:cubicBezTo>
                <a:close/>
                <a:moveTo>
                  <a:pt x="8911" y="7001"/>
                </a:moveTo>
                <a:cubicBezTo>
                  <a:pt x="8822" y="7001"/>
                  <a:pt x="8730" y="7054"/>
                  <a:pt x="8718" y="7168"/>
                </a:cubicBezTo>
                <a:cubicBezTo>
                  <a:pt x="8704" y="7293"/>
                  <a:pt x="8689" y="7422"/>
                  <a:pt x="8674" y="7546"/>
                </a:cubicBezTo>
                <a:cubicBezTo>
                  <a:pt x="8663" y="7661"/>
                  <a:pt x="8743" y="7718"/>
                  <a:pt x="8829" y="7718"/>
                </a:cubicBezTo>
                <a:cubicBezTo>
                  <a:pt x="8911" y="7718"/>
                  <a:pt x="8997" y="7666"/>
                  <a:pt x="9015" y="7564"/>
                </a:cubicBezTo>
                <a:cubicBezTo>
                  <a:pt x="9037" y="7440"/>
                  <a:pt x="9063" y="7315"/>
                  <a:pt x="9085" y="7187"/>
                </a:cubicBezTo>
                <a:cubicBezTo>
                  <a:pt x="9106" y="7067"/>
                  <a:pt x="9010" y="7001"/>
                  <a:pt x="8911" y="7001"/>
                </a:cubicBezTo>
                <a:close/>
                <a:moveTo>
                  <a:pt x="12217" y="7383"/>
                </a:moveTo>
                <a:cubicBezTo>
                  <a:pt x="12083" y="7383"/>
                  <a:pt x="11946" y="7517"/>
                  <a:pt x="12026" y="7671"/>
                </a:cubicBezTo>
                <a:cubicBezTo>
                  <a:pt x="12064" y="7744"/>
                  <a:pt x="12126" y="7775"/>
                  <a:pt x="12190" y="7775"/>
                </a:cubicBezTo>
                <a:cubicBezTo>
                  <a:pt x="12322" y="7775"/>
                  <a:pt x="12458" y="7641"/>
                  <a:pt x="12382" y="7488"/>
                </a:cubicBezTo>
                <a:cubicBezTo>
                  <a:pt x="12344" y="7414"/>
                  <a:pt x="12280" y="7383"/>
                  <a:pt x="12217" y="7383"/>
                </a:cubicBezTo>
                <a:close/>
                <a:moveTo>
                  <a:pt x="692" y="6726"/>
                </a:moveTo>
                <a:cubicBezTo>
                  <a:pt x="632" y="6726"/>
                  <a:pt x="574" y="6763"/>
                  <a:pt x="570" y="6842"/>
                </a:cubicBezTo>
                <a:cubicBezTo>
                  <a:pt x="555" y="7124"/>
                  <a:pt x="545" y="7410"/>
                  <a:pt x="533" y="7693"/>
                </a:cubicBezTo>
                <a:cubicBezTo>
                  <a:pt x="528" y="7789"/>
                  <a:pt x="604" y="7838"/>
                  <a:pt x="679" y="7838"/>
                </a:cubicBezTo>
                <a:cubicBezTo>
                  <a:pt x="747" y="7838"/>
                  <a:pt x="814" y="7797"/>
                  <a:pt x="816" y="7711"/>
                </a:cubicBezTo>
                <a:cubicBezTo>
                  <a:pt x="819" y="7425"/>
                  <a:pt x="819" y="7139"/>
                  <a:pt x="823" y="6857"/>
                </a:cubicBezTo>
                <a:cubicBezTo>
                  <a:pt x="825" y="6771"/>
                  <a:pt x="758" y="6726"/>
                  <a:pt x="692" y="6726"/>
                </a:cubicBezTo>
                <a:close/>
                <a:moveTo>
                  <a:pt x="9909" y="7396"/>
                </a:moveTo>
                <a:cubicBezTo>
                  <a:pt x="9828" y="7396"/>
                  <a:pt x="9748" y="7439"/>
                  <a:pt x="9716" y="7539"/>
                </a:cubicBezTo>
                <a:lnTo>
                  <a:pt x="9661" y="7718"/>
                </a:lnTo>
                <a:cubicBezTo>
                  <a:pt x="9608" y="7879"/>
                  <a:pt x="9742" y="7991"/>
                  <a:pt x="9872" y="7991"/>
                </a:cubicBezTo>
                <a:cubicBezTo>
                  <a:pt x="9953" y="7991"/>
                  <a:pt x="10032" y="7948"/>
                  <a:pt x="10064" y="7847"/>
                </a:cubicBezTo>
                <a:lnTo>
                  <a:pt x="10123" y="7667"/>
                </a:lnTo>
                <a:cubicBezTo>
                  <a:pt x="10175" y="7507"/>
                  <a:pt x="10040" y="7396"/>
                  <a:pt x="9909" y="7396"/>
                </a:cubicBezTo>
                <a:close/>
                <a:moveTo>
                  <a:pt x="1846" y="7868"/>
                </a:moveTo>
                <a:cubicBezTo>
                  <a:pt x="1752" y="7868"/>
                  <a:pt x="1656" y="7963"/>
                  <a:pt x="1711" y="8074"/>
                </a:cubicBezTo>
                <a:cubicBezTo>
                  <a:pt x="1738" y="8127"/>
                  <a:pt x="1784" y="8149"/>
                  <a:pt x="1829" y="8149"/>
                </a:cubicBezTo>
                <a:cubicBezTo>
                  <a:pt x="1924" y="8149"/>
                  <a:pt x="2021" y="8054"/>
                  <a:pt x="1963" y="7942"/>
                </a:cubicBezTo>
                <a:cubicBezTo>
                  <a:pt x="1936" y="7890"/>
                  <a:pt x="1891" y="7868"/>
                  <a:pt x="1846" y="7868"/>
                </a:cubicBezTo>
                <a:close/>
                <a:moveTo>
                  <a:pt x="2674" y="7631"/>
                </a:moveTo>
                <a:cubicBezTo>
                  <a:pt x="2597" y="7631"/>
                  <a:pt x="2519" y="7676"/>
                  <a:pt x="2514" y="7774"/>
                </a:cubicBezTo>
                <a:cubicBezTo>
                  <a:pt x="2506" y="7931"/>
                  <a:pt x="2495" y="8092"/>
                  <a:pt x="2488" y="8250"/>
                </a:cubicBezTo>
                <a:cubicBezTo>
                  <a:pt x="2484" y="8337"/>
                  <a:pt x="2545" y="8380"/>
                  <a:pt x="2608" y="8380"/>
                </a:cubicBezTo>
                <a:cubicBezTo>
                  <a:pt x="2668" y="8380"/>
                  <a:pt x="2730" y="8341"/>
                  <a:pt x="2745" y="8265"/>
                </a:cubicBezTo>
                <a:cubicBezTo>
                  <a:pt x="2771" y="8107"/>
                  <a:pt x="2800" y="7950"/>
                  <a:pt x="2825" y="7788"/>
                </a:cubicBezTo>
                <a:cubicBezTo>
                  <a:pt x="2843" y="7686"/>
                  <a:pt x="2759" y="7631"/>
                  <a:pt x="2674" y="7631"/>
                </a:cubicBezTo>
                <a:close/>
                <a:moveTo>
                  <a:pt x="5366" y="7868"/>
                </a:moveTo>
                <a:cubicBezTo>
                  <a:pt x="5306" y="7868"/>
                  <a:pt x="5249" y="7904"/>
                  <a:pt x="5245" y="7982"/>
                </a:cubicBezTo>
                <a:cubicBezTo>
                  <a:pt x="5242" y="8148"/>
                  <a:pt x="5209" y="8294"/>
                  <a:pt x="5147" y="8444"/>
                </a:cubicBezTo>
                <a:cubicBezTo>
                  <a:pt x="5101" y="8548"/>
                  <a:pt x="5193" y="8624"/>
                  <a:pt x="5283" y="8624"/>
                </a:cubicBezTo>
                <a:cubicBezTo>
                  <a:pt x="5337" y="8624"/>
                  <a:pt x="5391" y="8597"/>
                  <a:pt x="5414" y="8532"/>
                </a:cubicBezTo>
                <a:cubicBezTo>
                  <a:pt x="5477" y="8356"/>
                  <a:pt x="5506" y="8180"/>
                  <a:pt x="5502" y="7997"/>
                </a:cubicBezTo>
                <a:cubicBezTo>
                  <a:pt x="5500" y="7913"/>
                  <a:pt x="5432" y="7868"/>
                  <a:pt x="5366" y="7868"/>
                </a:cubicBezTo>
                <a:close/>
                <a:moveTo>
                  <a:pt x="3569" y="7635"/>
                </a:moveTo>
                <a:cubicBezTo>
                  <a:pt x="3501" y="7635"/>
                  <a:pt x="3432" y="7676"/>
                  <a:pt x="3424" y="7762"/>
                </a:cubicBezTo>
                <a:lnTo>
                  <a:pt x="3353" y="8500"/>
                </a:lnTo>
                <a:cubicBezTo>
                  <a:pt x="3344" y="8595"/>
                  <a:pt x="3416" y="8645"/>
                  <a:pt x="3489" y="8645"/>
                </a:cubicBezTo>
                <a:cubicBezTo>
                  <a:pt x="3557" y="8645"/>
                  <a:pt x="3627" y="8602"/>
                  <a:pt x="3636" y="8514"/>
                </a:cubicBezTo>
                <a:cubicBezTo>
                  <a:pt x="3658" y="8268"/>
                  <a:pt x="3683" y="8023"/>
                  <a:pt x="3705" y="7777"/>
                </a:cubicBezTo>
                <a:cubicBezTo>
                  <a:pt x="3715" y="7684"/>
                  <a:pt x="3643" y="7635"/>
                  <a:pt x="3569" y="7635"/>
                </a:cubicBezTo>
                <a:close/>
                <a:moveTo>
                  <a:pt x="11223" y="8018"/>
                </a:moveTo>
                <a:cubicBezTo>
                  <a:pt x="11107" y="8018"/>
                  <a:pt x="10983" y="8088"/>
                  <a:pt x="10959" y="8232"/>
                </a:cubicBezTo>
                <a:lnTo>
                  <a:pt x="10918" y="8452"/>
                </a:lnTo>
                <a:cubicBezTo>
                  <a:pt x="10892" y="8610"/>
                  <a:pt x="11010" y="8692"/>
                  <a:pt x="11136" y="8692"/>
                </a:cubicBezTo>
                <a:cubicBezTo>
                  <a:pt x="11253" y="8692"/>
                  <a:pt x="11378" y="8622"/>
                  <a:pt x="11402" y="8478"/>
                </a:cubicBezTo>
                <a:lnTo>
                  <a:pt x="11439" y="8258"/>
                </a:lnTo>
                <a:cubicBezTo>
                  <a:pt x="11466" y="8100"/>
                  <a:pt x="11349" y="8018"/>
                  <a:pt x="11223" y="8018"/>
                </a:cubicBezTo>
                <a:close/>
                <a:moveTo>
                  <a:pt x="8225" y="8069"/>
                </a:moveTo>
                <a:cubicBezTo>
                  <a:pt x="8170" y="8069"/>
                  <a:pt x="8115" y="8103"/>
                  <a:pt x="8110" y="8173"/>
                </a:cubicBezTo>
                <a:cubicBezTo>
                  <a:pt x="8095" y="8312"/>
                  <a:pt x="8083" y="8452"/>
                  <a:pt x="8073" y="8591"/>
                </a:cubicBezTo>
                <a:cubicBezTo>
                  <a:pt x="8065" y="8666"/>
                  <a:pt x="8123" y="8706"/>
                  <a:pt x="8183" y="8706"/>
                </a:cubicBezTo>
                <a:cubicBezTo>
                  <a:pt x="8238" y="8706"/>
                  <a:pt x="8293" y="8672"/>
                  <a:pt x="8300" y="8602"/>
                </a:cubicBezTo>
                <a:cubicBezTo>
                  <a:pt x="8311" y="8463"/>
                  <a:pt x="8322" y="8324"/>
                  <a:pt x="8333" y="8184"/>
                </a:cubicBezTo>
                <a:cubicBezTo>
                  <a:pt x="8341" y="8108"/>
                  <a:pt x="8283" y="8069"/>
                  <a:pt x="8225" y="8069"/>
                </a:cubicBezTo>
                <a:close/>
                <a:moveTo>
                  <a:pt x="12685" y="8048"/>
                </a:moveTo>
                <a:cubicBezTo>
                  <a:pt x="12654" y="8048"/>
                  <a:pt x="12623" y="8065"/>
                  <a:pt x="12609" y="8104"/>
                </a:cubicBezTo>
                <a:cubicBezTo>
                  <a:pt x="12554" y="8265"/>
                  <a:pt x="12499" y="8422"/>
                  <a:pt x="12444" y="8580"/>
                </a:cubicBezTo>
                <a:cubicBezTo>
                  <a:pt x="12419" y="8655"/>
                  <a:pt x="12485" y="8708"/>
                  <a:pt x="12546" y="8708"/>
                </a:cubicBezTo>
                <a:cubicBezTo>
                  <a:pt x="12584" y="8708"/>
                  <a:pt x="12621" y="8689"/>
                  <a:pt x="12634" y="8643"/>
                </a:cubicBezTo>
                <a:cubicBezTo>
                  <a:pt x="12678" y="8481"/>
                  <a:pt x="12726" y="8320"/>
                  <a:pt x="12770" y="8158"/>
                </a:cubicBezTo>
                <a:cubicBezTo>
                  <a:pt x="12788" y="8093"/>
                  <a:pt x="12736" y="8048"/>
                  <a:pt x="12685" y="8048"/>
                </a:cubicBezTo>
                <a:close/>
                <a:moveTo>
                  <a:pt x="4543" y="8010"/>
                </a:moveTo>
                <a:cubicBezTo>
                  <a:pt x="4490" y="8010"/>
                  <a:pt x="4437" y="8043"/>
                  <a:pt x="4431" y="8111"/>
                </a:cubicBezTo>
                <a:cubicBezTo>
                  <a:pt x="4414" y="8294"/>
                  <a:pt x="4365" y="8463"/>
                  <a:pt x="4282" y="8628"/>
                </a:cubicBezTo>
                <a:cubicBezTo>
                  <a:pt x="4227" y="8733"/>
                  <a:pt x="4306" y="8818"/>
                  <a:pt x="4390" y="8818"/>
                </a:cubicBezTo>
                <a:cubicBezTo>
                  <a:pt x="4435" y="8818"/>
                  <a:pt x="4482" y="8793"/>
                  <a:pt x="4509" y="8734"/>
                </a:cubicBezTo>
                <a:cubicBezTo>
                  <a:pt x="4600" y="8540"/>
                  <a:pt x="4648" y="8338"/>
                  <a:pt x="4656" y="8126"/>
                </a:cubicBezTo>
                <a:cubicBezTo>
                  <a:pt x="4659" y="8049"/>
                  <a:pt x="4601" y="8010"/>
                  <a:pt x="4543" y="8010"/>
                </a:cubicBezTo>
                <a:close/>
                <a:moveTo>
                  <a:pt x="6391" y="8565"/>
                </a:moveTo>
                <a:cubicBezTo>
                  <a:pt x="6249" y="8565"/>
                  <a:pt x="6104" y="8707"/>
                  <a:pt x="6188" y="8870"/>
                </a:cubicBezTo>
                <a:cubicBezTo>
                  <a:pt x="6229" y="8950"/>
                  <a:pt x="6296" y="8984"/>
                  <a:pt x="6364" y="8984"/>
                </a:cubicBezTo>
                <a:cubicBezTo>
                  <a:pt x="6506" y="8984"/>
                  <a:pt x="6650" y="8841"/>
                  <a:pt x="6565" y="8676"/>
                </a:cubicBezTo>
                <a:cubicBezTo>
                  <a:pt x="6525" y="8598"/>
                  <a:pt x="6458" y="8565"/>
                  <a:pt x="6391" y="8565"/>
                </a:cubicBezTo>
                <a:close/>
                <a:moveTo>
                  <a:pt x="9111" y="8388"/>
                </a:moveTo>
                <a:cubicBezTo>
                  <a:pt x="9020" y="8388"/>
                  <a:pt x="8931" y="8442"/>
                  <a:pt x="8931" y="8554"/>
                </a:cubicBezTo>
                <a:lnTo>
                  <a:pt x="8931" y="8914"/>
                </a:lnTo>
                <a:cubicBezTo>
                  <a:pt x="8931" y="9029"/>
                  <a:pt x="9018" y="9089"/>
                  <a:pt x="9105" y="9089"/>
                </a:cubicBezTo>
                <a:cubicBezTo>
                  <a:pt x="9184" y="9089"/>
                  <a:pt x="9263" y="9038"/>
                  <a:pt x="9272" y="8932"/>
                </a:cubicBezTo>
                <a:cubicBezTo>
                  <a:pt x="9279" y="8815"/>
                  <a:pt x="9290" y="8694"/>
                  <a:pt x="9301" y="8576"/>
                </a:cubicBezTo>
                <a:cubicBezTo>
                  <a:pt x="9311" y="8452"/>
                  <a:pt x="9210" y="8388"/>
                  <a:pt x="9111" y="8388"/>
                </a:cubicBezTo>
                <a:close/>
                <a:moveTo>
                  <a:pt x="3548" y="8943"/>
                </a:moveTo>
                <a:cubicBezTo>
                  <a:pt x="3454" y="8943"/>
                  <a:pt x="3357" y="9037"/>
                  <a:pt x="3412" y="9149"/>
                </a:cubicBezTo>
                <a:cubicBezTo>
                  <a:pt x="3440" y="9201"/>
                  <a:pt x="3485" y="9223"/>
                  <a:pt x="3530" y="9223"/>
                </a:cubicBezTo>
                <a:cubicBezTo>
                  <a:pt x="3625" y="9223"/>
                  <a:pt x="3722" y="9128"/>
                  <a:pt x="3666" y="9017"/>
                </a:cubicBezTo>
                <a:cubicBezTo>
                  <a:pt x="3638" y="8964"/>
                  <a:pt x="3593" y="8943"/>
                  <a:pt x="3548" y="8943"/>
                </a:cubicBezTo>
                <a:close/>
                <a:moveTo>
                  <a:pt x="913" y="8353"/>
                </a:moveTo>
                <a:cubicBezTo>
                  <a:pt x="852" y="8353"/>
                  <a:pt x="796" y="8390"/>
                  <a:pt x="801" y="8466"/>
                </a:cubicBezTo>
                <a:lnTo>
                  <a:pt x="849" y="9142"/>
                </a:lnTo>
                <a:cubicBezTo>
                  <a:pt x="855" y="9228"/>
                  <a:pt x="928" y="9273"/>
                  <a:pt x="994" y="9273"/>
                </a:cubicBezTo>
                <a:cubicBezTo>
                  <a:pt x="1055" y="9273"/>
                  <a:pt x="1111" y="9235"/>
                  <a:pt x="1105" y="9156"/>
                </a:cubicBezTo>
                <a:lnTo>
                  <a:pt x="1058" y="8481"/>
                </a:lnTo>
                <a:cubicBezTo>
                  <a:pt x="1052" y="8397"/>
                  <a:pt x="979" y="8353"/>
                  <a:pt x="913" y="8353"/>
                </a:cubicBezTo>
                <a:close/>
                <a:moveTo>
                  <a:pt x="12035" y="8900"/>
                </a:moveTo>
                <a:cubicBezTo>
                  <a:pt x="11992" y="8900"/>
                  <a:pt x="11951" y="8923"/>
                  <a:pt x="11934" y="8976"/>
                </a:cubicBezTo>
                <a:lnTo>
                  <a:pt x="11839" y="9277"/>
                </a:lnTo>
                <a:cubicBezTo>
                  <a:pt x="11809" y="9361"/>
                  <a:pt x="11880" y="9419"/>
                  <a:pt x="11950" y="9419"/>
                </a:cubicBezTo>
                <a:cubicBezTo>
                  <a:pt x="11994" y="9419"/>
                  <a:pt x="12037" y="9396"/>
                  <a:pt x="12055" y="9343"/>
                </a:cubicBezTo>
                <a:lnTo>
                  <a:pt x="12150" y="9046"/>
                </a:lnTo>
                <a:cubicBezTo>
                  <a:pt x="12177" y="8960"/>
                  <a:pt x="12105" y="8900"/>
                  <a:pt x="12035" y="8900"/>
                </a:cubicBezTo>
                <a:close/>
                <a:moveTo>
                  <a:pt x="7120" y="8383"/>
                </a:moveTo>
                <a:cubicBezTo>
                  <a:pt x="7026" y="8383"/>
                  <a:pt x="6933" y="8443"/>
                  <a:pt x="6917" y="8576"/>
                </a:cubicBezTo>
                <a:cubicBezTo>
                  <a:pt x="6888" y="8793"/>
                  <a:pt x="6863" y="9013"/>
                  <a:pt x="6834" y="9233"/>
                </a:cubicBezTo>
                <a:cubicBezTo>
                  <a:pt x="6818" y="9352"/>
                  <a:pt x="6926" y="9424"/>
                  <a:pt x="7028" y="9424"/>
                </a:cubicBezTo>
                <a:cubicBezTo>
                  <a:pt x="7103" y="9424"/>
                  <a:pt x="7174" y="9385"/>
                  <a:pt x="7193" y="9299"/>
                </a:cubicBezTo>
                <a:cubicBezTo>
                  <a:pt x="7240" y="9083"/>
                  <a:pt x="7284" y="8866"/>
                  <a:pt x="7332" y="8654"/>
                </a:cubicBezTo>
                <a:cubicBezTo>
                  <a:pt x="7367" y="8484"/>
                  <a:pt x="7242" y="8383"/>
                  <a:pt x="7120" y="8383"/>
                </a:cubicBezTo>
                <a:close/>
                <a:moveTo>
                  <a:pt x="2157" y="8771"/>
                </a:moveTo>
                <a:cubicBezTo>
                  <a:pt x="2074" y="8771"/>
                  <a:pt x="1988" y="8856"/>
                  <a:pt x="2037" y="8954"/>
                </a:cubicBezTo>
                <a:cubicBezTo>
                  <a:pt x="2099" y="9090"/>
                  <a:pt x="2121" y="9230"/>
                  <a:pt x="2088" y="9376"/>
                </a:cubicBezTo>
                <a:cubicBezTo>
                  <a:pt x="2068" y="9474"/>
                  <a:pt x="2153" y="9541"/>
                  <a:pt x="2230" y="9541"/>
                </a:cubicBezTo>
                <a:cubicBezTo>
                  <a:pt x="2277" y="9541"/>
                  <a:pt x="2321" y="9515"/>
                  <a:pt x="2334" y="9453"/>
                </a:cubicBezTo>
                <a:cubicBezTo>
                  <a:pt x="2378" y="9237"/>
                  <a:pt x="2360" y="9039"/>
                  <a:pt x="2261" y="8841"/>
                </a:cubicBezTo>
                <a:cubicBezTo>
                  <a:pt x="2238" y="8791"/>
                  <a:pt x="2198" y="8771"/>
                  <a:pt x="2157" y="8771"/>
                </a:cubicBezTo>
                <a:close/>
                <a:moveTo>
                  <a:pt x="1695" y="8933"/>
                </a:moveTo>
                <a:cubicBezTo>
                  <a:pt x="1620" y="8933"/>
                  <a:pt x="1544" y="8979"/>
                  <a:pt x="1535" y="9075"/>
                </a:cubicBezTo>
                <a:cubicBezTo>
                  <a:pt x="1520" y="9266"/>
                  <a:pt x="1501" y="9457"/>
                  <a:pt x="1483" y="9651"/>
                </a:cubicBezTo>
                <a:cubicBezTo>
                  <a:pt x="1474" y="9754"/>
                  <a:pt x="1554" y="9809"/>
                  <a:pt x="1635" y="9809"/>
                </a:cubicBezTo>
                <a:cubicBezTo>
                  <a:pt x="1710" y="9809"/>
                  <a:pt x="1787" y="9763"/>
                  <a:pt x="1795" y="9666"/>
                </a:cubicBezTo>
                <a:lnTo>
                  <a:pt x="1846" y="9090"/>
                </a:lnTo>
                <a:cubicBezTo>
                  <a:pt x="1856" y="8987"/>
                  <a:pt x="1776" y="8933"/>
                  <a:pt x="1695" y="8933"/>
                </a:cubicBezTo>
                <a:close/>
                <a:moveTo>
                  <a:pt x="9932" y="8970"/>
                </a:moveTo>
                <a:cubicBezTo>
                  <a:pt x="9872" y="8970"/>
                  <a:pt x="9813" y="9008"/>
                  <a:pt x="9807" y="9086"/>
                </a:cubicBezTo>
                <a:cubicBezTo>
                  <a:pt x="9793" y="9292"/>
                  <a:pt x="9774" y="9497"/>
                  <a:pt x="9760" y="9702"/>
                </a:cubicBezTo>
                <a:cubicBezTo>
                  <a:pt x="9752" y="9796"/>
                  <a:pt x="9828" y="9846"/>
                  <a:pt x="9903" y="9846"/>
                </a:cubicBezTo>
                <a:cubicBezTo>
                  <a:pt x="9972" y="9846"/>
                  <a:pt x="10040" y="9805"/>
                  <a:pt x="10042" y="9717"/>
                </a:cubicBezTo>
                <a:cubicBezTo>
                  <a:pt x="10050" y="9512"/>
                  <a:pt x="10057" y="9306"/>
                  <a:pt x="10060" y="9101"/>
                </a:cubicBezTo>
                <a:cubicBezTo>
                  <a:pt x="10064" y="9015"/>
                  <a:pt x="9998" y="8970"/>
                  <a:pt x="9932" y="8970"/>
                </a:cubicBezTo>
                <a:close/>
                <a:moveTo>
                  <a:pt x="5252" y="9082"/>
                </a:moveTo>
                <a:cubicBezTo>
                  <a:pt x="5140" y="9082"/>
                  <a:pt x="5030" y="9151"/>
                  <a:pt x="5030" y="9292"/>
                </a:cubicBezTo>
                <a:cubicBezTo>
                  <a:pt x="5025" y="9409"/>
                  <a:pt x="5025" y="9530"/>
                  <a:pt x="5025" y="9648"/>
                </a:cubicBezTo>
                <a:cubicBezTo>
                  <a:pt x="5025" y="9791"/>
                  <a:pt x="5135" y="9865"/>
                  <a:pt x="5243" y="9865"/>
                </a:cubicBezTo>
                <a:cubicBezTo>
                  <a:pt x="5343" y="9865"/>
                  <a:pt x="5441" y="9803"/>
                  <a:pt x="5451" y="9673"/>
                </a:cubicBezTo>
                <a:cubicBezTo>
                  <a:pt x="5462" y="9552"/>
                  <a:pt x="5473" y="9435"/>
                  <a:pt x="5480" y="9314"/>
                </a:cubicBezTo>
                <a:cubicBezTo>
                  <a:pt x="5493" y="9162"/>
                  <a:pt x="5372" y="9082"/>
                  <a:pt x="5252" y="9082"/>
                </a:cubicBezTo>
                <a:close/>
                <a:moveTo>
                  <a:pt x="4581" y="9111"/>
                </a:moveTo>
                <a:cubicBezTo>
                  <a:pt x="4499" y="9111"/>
                  <a:pt x="4418" y="9173"/>
                  <a:pt x="4439" y="9277"/>
                </a:cubicBezTo>
                <a:cubicBezTo>
                  <a:pt x="4472" y="9442"/>
                  <a:pt x="4465" y="9596"/>
                  <a:pt x="4414" y="9758"/>
                </a:cubicBezTo>
                <a:cubicBezTo>
                  <a:pt x="4375" y="9876"/>
                  <a:pt x="4477" y="9958"/>
                  <a:pt x="4573" y="9958"/>
                </a:cubicBezTo>
                <a:cubicBezTo>
                  <a:pt x="4632" y="9958"/>
                  <a:pt x="4689" y="9927"/>
                  <a:pt x="4710" y="9853"/>
                </a:cubicBezTo>
                <a:cubicBezTo>
                  <a:pt x="4766" y="9644"/>
                  <a:pt x="4773" y="9431"/>
                  <a:pt x="4717" y="9218"/>
                </a:cubicBezTo>
                <a:cubicBezTo>
                  <a:pt x="4699" y="9144"/>
                  <a:pt x="4640" y="9111"/>
                  <a:pt x="4581" y="9111"/>
                </a:cubicBezTo>
                <a:close/>
                <a:moveTo>
                  <a:pt x="2842" y="9078"/>
                </a:moveTo>
                <a:cubicBezTo>
                  <a:pt x="2768" y="9078"/>
                  <a:pt x="2701" y="9124"/>
                  <a:pt x="2708" y="9218"/>
                </a:cubicBezTo>
                <a:cubicBezTo>
                  <a:pt x="2723" y="9402"/>
                  <a:pt x="2712" y="9582"/>
                  <a:pt x="2668" y="9758"/>
                </a:cubicBezTo>
                <a:cubicBezTo>
                  <a:pt x="2638" y="9877"/>
                  <a:pt x="2740" y="9959"/>
                  <a:pt x="2833" y="9959"/>
                </a:cubicBezTo>
                <a:cubicBezTo>
                  <a:pt x="2892" y="9959"/>
                  <a:pt x="2947" y="9927"/>
                  <a:pt x="2965" y="9853"/>
                </a:cubicBezTo>
                <a:cubicBezTo>
                  <a:pt x="3013" y="9651"/>
                  <a:pt x="3035" y="9446"/>
                  <a:pt x="3020" y="9237"/>
                </a:cubicBezTo>
                <a:cubicBezTo>
                  <a:pt x="3012" y="9133"/>
                  <a:pt x="2923" y="9078"/>
                  <a:pt x="2842" y="9078"/>
                </a:cubicBezTo>
                <a:close/>
                <a:moveTo>
                  <a:pt x="6097" y="9281"/>
                </a:moveTo>
                <a:cubicBezTo>
                  <a:pt x="6035" y="9281"/>
                  <a:pt x="5976" y="9316"/>
                  <a:pt x="5954" y="9398"/>
                </a:cubicBezTo>
                <a:cubicBezTo>
                  <a:pt x="5902" y="9589"/>
                  <a:pt x="5847" y="9780"/>
                  <a:pt x="5795" y="9974"/>
                </a:cubicBezTo>
                <a:cubicBezTo>
                  <a:pt x="5758" y="10115"/>
                  <a:pt x="5879" y="10211"/>
                  <a:pt x="5991" y="10211"/>
                </a:cubicBezTo>
                <a:cubicBezTo>
                  <a:pt x="6061" y="10211"/>
                  <a:pt x="6128" y="10173"/>
                  <a:pt x="6147" y="10084"/>
                </a:cubicBezTo>
                <a:lnTo>
                  <a:pt x="6276" y="9501"/>
                </a:lnTo>
                <a:cubicBezTo>
                  <a:pt x="6305" y="9372"/>
                  <a:pt x="6198" y="9281"/>
                  <a:pt x="6097" y="9281"/>
                </a:cubicBezTo>
                <a:close/>
                <a:moveTo>
                  <a:pt x="8010" y="9627"/>
                </a:moveTo>
                <a:cubicBezTo>
                  <a:pt x="7928" y="9627"/>
                  <a:pt x="7841" y="9676"/>
                  <a:pt x="7827" y="9780"/>
                </a:cubicBezTo>
                <a:cubicBezTo>
                  <a:pt x="7794" y="10032"/>
                  <a:pt x="7765" y="10286"/>
                  <a:pt x="7731" y="10535"/>
                </a:cubicBezTo>
                <a:cubicBezTo>
                  <a:pt x="7718" y="10641"/>
                  <a:pt x="7793" y="10694"/>
                  <a:pt x="7873" y="10694"/>
                </a:cubicBezTo>
                <a:cubicBezTo>
                  <a:pt x="7948" y="10694"/>
                  <a:pt x="8028" y="10647"/>
                  <a:pt x="8044" y="10553"/>
                </a:cubicBezTo>
                <a:cubicBezTo>
                  <a:pt x="8083" y="10301"/>
                  <a:pt x="8127" y="10051"/>
                  <a:pt x="8168" y="9798"/>
                </a:cubicBezTo>
                <a:cubicBezTo>
                  <a:pt x="8187" y="9687"/>
                  <a:pt x="8101" y="9627"/>
                  <a:pt x="8010" y="9627"/>
                </a:cubicBezTo>
                <a:close/>
                <a:moveTo>
                  <a:pt x="7200" y="9945"/>
                </a:moveTo>
                <a:cubicBezTo>
                  <a:pt x="7126" y="9945"/>
                  <a:pt x="7053" y="9991"/>
                  <a:pt x="7049" y="10088"/>
                </a:cubicBezTo>
                <a:lnTo>
                  <a:pt x="7035" y="10546"/>
                </a:lnTo>
                <a:cubicBezTo>
                  <a:pt x="7033" y="10649"/>
                  <a:pt x="7117" y="10704"/>
                  <a:pt x="7198" y="10704"/>
                </a:cubicBezTo>
                <a:cubicBezTo>
                  <a:pt x="7273" y="10704"/>
                  <a:pt x="7345" y="10657"/>
                  <a:pt x="7347" y="10560"/>
                </a:cubicBezTo>
                <a:lnTo>
                  <a:pt x="7362" y="10106"/>
                </a:lnTo>
                <a:cubicBezTo>
                  <a:pt x="7365" y="10001"/>
                  <a:pt x="7282" y="9945"/>
                  <a:pt x="7200" y="9945"/>
                </a:cubicBezTo>
                <a:close/>
                <a:moveTo>
                  <a:pt x="10868" y="9780"/>
                </a:moveTo>
                <a:cubicBezTo>
                  <a:pt x="10780" y="9780"/>
                  <a:pt x="10696" y="9834"/>
                  <a:pt x="10698" y="9949"/>
                </a:cubicBezTo>
                <a:cubicBezTo>
                  <a:pt x="10702" y="10125"/>
                  <a:pt x="10666" y="10282"/>
                  <a:pt x="10570" y="10436"/>
                </a:cubicBezTo>
                <a:cubicBezTo>
                  <a:pt x="10485" y="10578"/>
                  <a:pt x="10612" y="10718"/>
                  <a:pt x="10739" y="10718"/>
                </a:cubicBezTo>
                <a:cubicBezTo>
                  <a:pt x="10792" y="10718"/>
                  <a:pt x="10845" y="10694"/>
                  <a:pt x="10882" y="10634"/>
                </a:cubicBezTo>
                <a:cubicBezTo>
                  <a:pt x="11006" y="10428"/>
                  <a:pt x="11072" y="10205"/>
                  <a:pt x="11069" y="9966"/>
                </a:cubicBezTo>
                <a:cubicBezTo>
                  <a:pt x="11065" y="9844"/>
                  <a:pt x="10964" y="9780"/>
                  <a:pt x="10868" y="9780"/>
                </a:cubicBezTo>
                <a:close/>
                <a:moveTo>
                  <a:pt x="3950" y="10067"/>
                </a:moveTo>
                <a:cubicBezTo>
                  <a:pt x="3854" y="10067"/>
                  <a:pt x="3759" y="10125"/>
                  <a:pt x="3739" y="10257"/>
                </a:cubicBezTo>
                <a:cubicBezTo>
                  <a:pt x="3710" y="10447"/>
                  <a:pt x="3713" y="10634"/>
                  <a:pt x="3739" y="10824"/>
                </a:cubicBezTo>
                <a:cubicBezTo>
                  <a:pt x="3751" y="10920"/>
                  <a:pt x="3831" y="10966"/>
                  <a:pt x="3914" y="10966"/>
                </a:cubicBezTo>
                <a:cubicBezTo>
                  <a:pt x="4008" y="10966"/>
                  <a:pt x="4104" y="10907"/>
                  <a:pt x="4101" y="10795"/>
                </a:cubicBezTo>
                <a:cubicBezTo>
                  <a:pt x="4098" y="10638"/>
                  <a:pt x="4113" y="10487"/>
                  <a:pt x="4153" y="10333"/>
                </a:cubicBezTo>
                <a:cubicBezTo>
                  <a:pt x="4199" y="10167"/>
                  <a:pt x="4074" y="10067"/>
                  <a:pt x="3950" y="10067"/>
                </a:cubicBezTo>
                <a:close/>
                <a:moveTo>
                  <a:pt x="3158" y="10481"/>
                </a:moveTo>
                <a:cubicBezTo>
                  <a:pt x="3111" y="10481"/>
                  <a:pt x="3063" y="10510"/>
                  <a:pt x="3060" y="10572"/>
                </a:cubicBezTo>
                <a:lnTo>
                  <a:pt x="3045" y="10927"/>
                </a:lnTo>
                <a:cubicBezTo>
                  <a:pt x="3041" y="10994"/>
                  <a:pt x="3094" y="11029"/>
                  <a:pt x="3145" y="11029"/>
                </a:cubicBezTo>
                <a:cubicBezTo>
                  <a:pt x="3193" y="11029"/>
                  <a:pt x="3240" y="11000"/>
                  <a:pt x="3243" y="10939"/>
                </a:cubicBezTo>
                <a:lnTo>
                  <a:pt x="3258" y="10582"/>
                </a:lnTo>
                <a:cubicBezTo>
                  <a:pt x="3262" y="10516"/>
                  <a:pt x="3210" y="10481"/>
                  <a:pt x="3158" y="10481"/>
                </a:cubicBezTo>
                <a:close/>
                <a:moveTo>
                  <a:pt x="1903" y="10319"/>
                </a:moveTo>
                <a:cubicBezTo>
                  <a:pt x="1830" y="10319"/>
                  <a:pt x="1758" y="10365"/>
                  <a:pt x="1751" y="10462"/>
                </a:cubicBezTo>
                <a:cubicBezTo>
                  <a:pt x="1736" y="10685"/>
                  <a:pt x="1755" y="10902"/>
                  <a:pt x="1806" y="11122"/>
                </a:cubicBezTo>
                <a:cubicBezTo>
                  <a:pt x="1829" y="11210"/>
                  <a:pt x="1901" y="11248"/>
                  <a:pt x="1973" y="11248"/>
                </a:cubicBezTo>
                <a:cubicBezTo>
                  <a:pt x="2075" y="11248"/>
                  <a:pt x="2176" y="11172"/>
                  <a:pt x="2140" y="11052"/>
                </a:cubicBezTo>
                <a:cubicBezTo>
                  <a:pt x="2085" y="10861"/>
                  <a:pt x="2059" y="10675"/>
                  <a:pt x="2063" y="10480"/>
                </a:cubicBezTo>
                <a:cubicBezTo>
                  <a:pt x="2065" y="10375"/>
                  <a:pt x="1983" y="10319"/>
                  <a:pt x="1903" y="10319"/>
                </a:cubicBezTo>
                <a:close/>
                <a:moveTo>
                  <a:pt x="9926" y="10494"/>
                </a:moveTo>
                <a:cubicBezTo>
                  <a:pt x="9809" y="10494"/>
                  <a:pt x="9691" y="10587"/>
                  <a:pt x="9712" y="10744"/>
                </a:cubicBezTo>
                <a:cubicBezTo>
                  <a:pt x="9727" y="10829"/>
                  <a:pt x="9716" y="10912"/>
                  <a:pt x="9675" y="10990"/>
                </a:cubicBezTo>
                <a:cubicBezTo>
                  <a:pt x="9570" y="11190"/>
                  <a:pt x="9735" y="11354"/>
                  <a:pt x="9895" y="11354"/>
                </a:cubicBezTo>
                <a:cubicBezTo>
                  <a:pt x="9982" y="11354"/>
                  <a:pt x="10067" y="11307"/>
                  <a:pt x="10108" y="11191"/>
                </a:cubicBezTo>
                <a:cubicBezTo>
                  <a:pt x="10170" y="11019"/>
                  <a:pt x="10178" y="10836"/>
                  <a:pt x="10130" y="10656"/>
                </a:cubicBezTo>
                <a:cubicBezTo>
                  <a:pt x="10099" y="10544"/>
                  <a:pt x="10013" y="10494"/>
                  <a:pt x="9926" y="10494"/>
                </a:cubicBezTo>
                <a:close/>
                <a:moveTo>
                  <a:pt x="6349" y="10515"/>
                </a:moveTo>
                <a:cubicBezTo>
                  <a:pt x="6273" y="10515"/>
                  <a:pt x="6199" y="10563"/>
                  <a:pt x="6188" y="10670"/>
                </a:cubicBezTo>
                <a:cubicBezTo>
                  <a:pt x="6166" y="10883"/>
                  <a:pt x="6181" y="11096"/>
                  <a:pt x="6228" y="11305"/>
                </a:cubicBezTo>
                <a:cubicBezTo>
                  <a:pt x="6245" y="11380"/>
                  <a:pt x="6301" y="11414"/>
                  <a:pt x="6359" y="11414"/>
                </a:cubicBezTo>
                <a:cubicBezTo>
                  <a:pt x="6438" y="11414"/>
                  <a:pt x="6520" y="11351"/>
                  <a:pt x="6507" y="11247"/>
                </a:cubicBezTo>
                <a:cubicBezTo>
                  <a:pt x="6485" y="11074"/>
                  <a:pt x="6489" y="10902"/>
                  <a:pt x="6521" y="10733"/>
                </a:cubicBezTo>
                <a:cubicBezTo>
                  <a:pt x="6549" y="10596"/>
                  <a:pt x="6447" y="10515"/>
                  <a:pt x="6349" y="10515"/>
                </a:cubicBezTo>
                <a:close/>
                <a:moveTo>
                  <a:pt x="4753" y="10720"/>
                </a:moveTo>
                <a:cubicBezTo>
                  <a:pt x="4684" y="10720"/>
                  <a:pt x="4615" y="10762"/>
                  <a:pt x="4612" y="10851"/>
                </a:cubicBezTo>
                <a:cubicBezTo>
                  <a:pt x="4604" y="11022"/>
                  <a:pt x="4597" y="11195"/>
                  <a:pt x="4593" y="11367"/>
                </a:cubicBezTo>
                <a:cubicBezTo>
                  <a:pt x="4589" y="11453"/>
                  <a:pt x="4654" y="11497"/>
                  <a:pt x="4718" y="11497"/>
                </a:cubicBezTo>
                <a:cubicBezTo>
                  <a:pt x="4779" y="11497"/>
                  <a:pt x="4839" y="11460"/>
                  <a:pt x="4846" y="11382"/>
                </a:cubicBezTo>
                <a:cubicBezTo>
                  <a:pt x="4861" y="11210"/>
                  <a:pt x="4879" y="11037"/>
                  <a:pt x="4893" y="10865"/>
                </a:cubicBezTo>
                <a:cubicBezTo>
                  <a:pt x="4903" y="10770"/>
                  <a:pt x="4828" y="10720"/>
                  <a:pt x="4753" y="10720"/>
                </a:cubicBezTo>
                <a:close/>
                <a:moveTo>
                  <a:pt x="10612" y="11116"/>
                </a:moveTo>
                <a:cubicBezTo>
                  <a:pt x="10543" y="11116"/>
                  <a:pt x="10471" y="11157"/>
                  <a:pt x="10456" y="11242"/>
                </a:cubicBezTo>
                <a:lnTo>
                  <a:pt x="10420" y="11462"/>
                </a:lnTo>
                <a:cubicBezTo>
                  <a:pt x="10403" y="11556"/>
                  <a:pt x="10472" y="11605"/>
                  <a:pt x="10546" y="11605"/>
                </a:cubicBezTo>
                <a:cubicBezTo>
                  <a:pt x="10615" y="11605"/>
                  <a:pt x="10688" y="11563"/>
                  <a:pt x="10702" y="11477"/>
                </a:cubicBezTo>
                <a:lnTo>
                  <a:pt x="10739" y="11257"/>
                </a:lnTo>
                <a:cubicBezTo>
                  <a:pt x="10754" y="11164"/>
                  <a:pt x="10685" y="11116"/>
                  <a:pt x="10612" y="11116"/>
                </a:cubicBezTo>
                <a:close/>
                <a:moveTo>
                  <a:pt x="8901" y="10628"/>
                </a:moveTo>
                <a:cubicBezTo>
                  <a:pt x="8833" y="10628"/>
                  <a:pt x="8770" y="10666"/>
                  <a:pt x="8751" y="10755"/>
                </a:cubicBezTo>
                <a:lnTo>
                  <a:pt x="8623" y="11374"/>
                </a:lnTo>
                <a:cubicBezTo>
                  <a:pt x="8594" y="11517"/>
                  <a:pt x="8716" y="11615"/>
                  <a:pt x="8826" y="11615"/>
                </a:cubicBezTo>
                <a:cubicBezTo>
                  <a:pt x="8894" y="11615"/>
                  <a:pt x="8957" y="11577"/>
                  <a:pt x="8975" y="11489"/>
                </a:cubicBezTo>
                <a:lnTo>
                  <a:pt x="9103" y="10868"/>
                </a:lnTo>
                <a:cubicBezTo>
                  <a:pt x="9133" y="10726"/>
                  <a:pt x="9010" y="10628"/>
                  <a:pt x="8901" y="10628"/>
                </a:cubicBezTo>
                <a:close/>
                <a:moveTo>
                  <a:pt x="2793" y="10910"/>
                </a:moveTo>
                <a:cubicBezTo>
                  <a:pt x="2697" y="10910"/>
                  <a:pt x="2589" y="10987"/>
                  <a:pt x="2598" y="11110"/>
                </a:cubicBezTo>
                <a:cubicBezTo>
                  <a:pt x="2613" y="11305"/>
                  <a:pt x="2627" y="11496"/>
                  <a:pt x="2642" y="11687"/>
                </a:cubicBezTo>
                <a:cubicBezTo>
                  <a:pt x="2650" y="11779"/>
                  <a:pt x="2713" y="11820"/>
                  <a:pt x="2782" y="11820"/>
                </a:cubicBezTo>
                <a:cubicBezTo>
                  <a:pt x="2878" y="11820"/>
                  <a:pt x="2986" y="11742"/>
                  <a:pt x="2976" y="11616"/>
                </a:cubicBezTo>
                <a:cubicBezTo>
                  <a:pt x="2961" y="11426"/>
                  <a:pt x="2947" y="11235"/>
                  <a:pt x="2932" y="11041"/>
                </a:cubicBezTo>
                <a:cubicBezTo>
                  <a:pt x="2924" y="10950"/>
                  <a:pt x="2861" y="10910"/>
                  <a:pt x="2793" y="10910"/>
                </a:cubicBezTo>
                <a:close/>
                <a:moveTo>
                  <a:pt x="5604" y="11208"/>
                </a:moveTo>
                <a:cubicBezTo>
                  <a:pt x="5559" y="11208"/>
                  <a:pt x="5514" y="11229"/>
                  <a:pt x="5480" y="11279"/>
                </a:cubicBezTo>
                <a:cubicBezTo>
                  <a:pt x="5367" y="11455"/>
                  <a:pt x="5304" y="11643"/>
                  <a:pt x="5279" y="11848"/>
                </a:cubicBezTo>
                <a:cubicBezTo>
                  <a:pt x="5256" y="12009"/>
                  <a:pt x="5383" y="12091"/>
                  <a:pt x="5513" y="12091"/>
                </a:cubicBezTo>
                <a:cubicBezTo>
                  <a:pt x="5651" y="12091"/>
                  <a:pt x="5792" y="11998"/>
                  <a:pt x="5756" y="11811"/>
                </a:cubicBezTo>
                <a:cubicBezTo>
                  <a:pt x="5726" y="11675"/>
                  <a:pt x="5729" y="11547"/>
                  <a:pt x="5763" y="11411"/>
                </a:cubicBezTo>
                <a:cubicBezTo>
                  <a:pt x="5790" y="11300"/>
                  <a:pt x="5698" y="11208"/>
                  <a:pt x="5604" y="11208"/>
                </a:cubicBezTo>
                <a:close/>
                <a:moveTo>
                  <a:pt x="7961" y="11527"/>
                </a:moveTo>
                <a:cubicBezTo>
                  <a:pt x="7864" y="11527"/>
                  <a:pt x="7762" y="11585"/>
                  <a:pt x="7743" y="11704"/>
                </a:cubicBezTo>
                <a:cubicBezTo>
                  <a:pt x="7724" y="11833"/>
                  <a:pt x="7702" y="11958"/>
                  <a:pt x="7684" y="12083"/>
                </a:cubicBezTo>
                <a:cubicBezTo>
                  <a:pt x="7663" y="12214"/>
                  <a:pt x="7760" y="12282"/>
                  <a:pt x="7864" y="12282"/>
                </a:cubicBezTo>
                <a:cubicBezTo>
                  <a:pt x="7959" y="12282"/>
                  <a:pt x="8061" y="12224"/>
                  <a:pt x="8080" y="12105"/>
                </a:cubicBezTo>
                <a:lnTo>
                  <a:pt x="8142" y="11726"/>
                </a:lnTo>
                <a:cubicBezTo>
                  <a:pt x="8163" y="11595"/>
                  <a:pt x="8065" y="11527"/>
                  <a:pt x="7961" y="11527"/>
                </a:cubicBezTo>
                <a:close/>
                <a:moveTo>
                  <a:pt x="7114" y="11857"/>
                </a:moveTo>
                <a:cubicBezTo>
                  <a:pt x="7067" y="11857"/>
                  <a:pt x="7025" y="11884"/>
                  <a:pt x="7013" y="11946"/>
                </a:cubicBezTo>
                <a:cubicBezTo>
                  <a:pt x="6980" y="12122"/>
                  <a:pt x="6903" y="12325"/>
                  <a:pt x="6944" y="12501"/>
                </a:cubicBezTo>
                <a:cubicBezTo>
                  <a:pt x="6954" y="12552"/>
                  <a:pt x="6996" y="12579"/>
                  <a:pt x="7040" y="12579"/>
                </a:cubicBezTo>
                <a:cubicBezTo>
                  <a:pt x="7071" y="12579"/>
                  <a:pt x="7103" y="12564"/>
                  <a:pt x="7123" y="12533"/>
                </a:cubicBezTo>
                <a:cubicBezTo>
                  <a:pt x="7218" y="12391"/>
                  <a:pt x="7225" y="12188"/>
                  <a:pt x="7255" y="12024"/>
                </a:cubicBezTo>
                <a:cubicBezTo>
                  <a:pt x="7273" y="11925"/>
                  <a:pt x="7189" y="11857"/>
                  <a:pt x="7114" y="11857"/>
                </a:cubicBezTo>
                <a:close/>
                <a:moveTo>
                  <a:pt x="9013" y="12059"/>
                </a:moveTo>
                <a:cubicBezTo>
                  <a:pt x="8960" y="12059"/>
                  <a:pt x="8911" y="12088"/>
                  <a:pt x="8894" y="12156"/>
                </a:cubicBezTo>
                <a:cubicBezTo>
                  <a:pt x="8872" y="12259"/>
                  <a:pt x="8846" y="12361"/>
                  <a:pt x="8821" y="12464"/>
                </a:cubicBezTo>
                <a:cubicBezTo>
                  <a:pt x="8784" y="12614"/>
                  <a:pt x="8901" y="12695"/>
                  <a:pt x="9011" y="12695"/>
                </a:cubicBezTo>
                <a:cubicBezTo>
                  <a:pt x="9099" y="12695"/>
                  <a:pt x="9184" y="12642"/>
                  <a:pt x="9180" y="12530"/>
                </a:cubicBezTo>
                <a:cubicBezTo>
                  <a:pt x="9176" y="12423"/>
                  <a:pt x="9176" y="12313"/>
                  <a:pt x="9173" y="12207"/>
                </a:cubicBezTo>
                <a:cubicBezTo>
                  <a:pt x="9171" y="12118"/>
                  <a:pt x="9089" y="12059"/>
                  <a:pt x="9013" y="12059"/>
                </a:cubicBezTo>
                <a:close/>
                <a:moveTo>
                  <a:pt x="3636" y="11970"/>
                </a:moveTo>
                <a:cubicBezTo>
                  <a:pt x="3581" y="11970"/>
                  <a:pt x="3525" y="12004"/>
                  <a:pt x="3522" y="12075"/>
                </a:cubicBezTo>
                <a:cubicBezTo>
                  <a:pt x="3515" y="12288"/>
                  <a:pt x="3551" y="12486"/>
                  <a:pt x="3629" y="12684"/>
                </a:cubicBezTo>
                <a:cubicBezTo>
                  <a:pt x="3643" y="12721"/>
                  <a:pt x="3676" y="12736"/>
                  <a:pt x="3710" y="12736"/>
                </a:cubicBezTo>
                <a:cubicBezTo>
                  <a:pt x="3772" y="12736"/>
                  <a:pt x="3839" y="12686"/>
                  <a:pt x="3815" y="12618"/>
                </a:cubicBezTo>
                <a:cubicBezTo>
                  <a:pt x="3757" y="12442"/>
                  <a:pt x="3735" y="12269"/>
                  <a:pt x="3749" y="12086"/>
                </a:cubicBezTo>
                <a:cubicBezTo>
                  <a:pt x="3755" y="12010"/>
                  <a:pt x="3696" y="11970"/>
                  <a:pt x="3636" y="11970"/>
                </a:cubicBezTo>
                <a:close/>
                <a:moveTo>
                  <a:pt x="6136" y="12101"/>
                </a:moveTo>
                <a:cubicBezTo>
                  <a:pt x="6096" y="12101"/>
                  <a:pt x="6057" y="12118"/>
                  <a:pt x="6037" y="12159"/>
                </a:cubicBezTo>
                <a:cubicBezTo>
                  <a:pt x="5949" y="12332"/>
                  <a:pt x="5858" y="12511"/>
                  <a:pt x="5935" y="12702"/>
                </a:cubicBezTo>
                <a:cubicBezTo>
                  <a:pt x="5958" y="12757"/>
                  <a:pt x="6015" y="12785"/>
                  <a:pt x="6072" y="12785"/>
                </a:cubicBezTo>
                <a:cubicBezTo>
                  <a:pt x="6126" y="12785"/>
                  <a:pt x="6180" y="12761"/>
                  <a:pt x="6206" y="12713"/>
                </a:cubicBezTo>
                <a:cubicBezTo>
                  <a:pt x="6284" y="12567"/>
                  <a:pt x="6250" y="12398"/>
                  <a:pt x="6272" y="12232"/>
                </a:cubicBezTo>
                <a:cubicBezTo>
                  <a:pt x="6282" y="12155"/>
                  <a:pt x="6206" y="12101"/>
                  <a:pt x="6136" y="12101"/>
                </a:cubicBezTo>
                <a:close/>
                <a:moveTo>
                  <a:pt x="4738" y="12160"/>
                </a:moveTo>
                <a:cubicBezTo>
                  <a:pt x="4654" y="12160"/>
                  <a:pt x="4563" y="12219"/>
                  <a:pt x="4549" y="12317"/>
                </a:cubicBezTo>
                <a:cubicBezTo>
                  <a:pt x="4538" y="12416"/>
                  <a:pt x="4524" y="12515"/>
                  <a:pt x="4509" y="12614"/>
                </a:cubicBezTo>
                <a:cubicBezTo>
                  <a:pt x="4491" y="12755"/>
                  <a:pt x="4602" y="12827"/>
                  <a:pt x="4715" y="12827"/>
                </a:cubicBezTo>
                <a:cubicBezTo>
                  <a:pt x="4835" y="12827"/>
                  <a:pt x="4956" y="12747"/>
                  <a:pt x="4930" y="12581"/>
                </a:cubicBezTo>
                <a:cubicBezTo>
                  <a:pt x="4915" y="12486"/>
                  <a:pt x="4901" y="12391"/>
                  <a:pt x="4886" y="12291"/>
                </a:cubicBezTo>
                <a:cubicBezTo>
                  <a:pt x="4873" y="12200"/>
                  <a:pt x="4808" y="12160"/>
                  <a:pt x="4738" y="12160"/>
                </a:cubicBezTo>
                <a:close/>
                <a:moveTo>
                  <a:pt x="7671" y="12527"/>
                </a:moveTo>
                <a:cubicBezTo>
                  <a:pt x="7563" y="12527"/>
                  <a:pt x="7446" y="12623"/>
                  <a:pt x="7472" y="12750"/>
                </a:cubicBezTo>
                <a:cubicBezTo>
                  <a:pt x="7497" y="12878"/>
                  <a:pt x="7438" y="12985"/>
                  <a:pt x="7464" y="13109"/>
                </a:cubicBezTo>
                <a:cubicBezTo>
                  <a:pt x="7484" y="13201"/>
                  <a:pt x="7564" y="13254"/>
                  <a:pt x="7648" y="13254"/>
                </a:cubicBezTo>
                <a:cubicBezTo>
                  <a:pt x="7691" y="13254"/>
                  <a:pt x="7735" y="13240"/>
                  <a:pt x="7772" y="13208"/>
                </a:cubicBezTo>
                <a:cubicBezTo>
                  <a:pt x="7937" y="13061"/>
                  <a:pt x="7885" y="12816"/>
                  <a:pt x="7816" y="12628"/>
                </a:cubicBezTo>
                <a:cubicBezTo>
                  <a:pt x="7788" y="12557"/>
                  <a:pt x="7731" y="12527"/>
                  <a:pt x="7671" y="125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2"/>
          <p:cNvSpPr/>
          <p:nvPr/>
        </p:nvSpPr>
        <p:spPr>
          <a:xfrm>
            <a:off x="6858107" y="4744850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2"/>
          <p:cNvSpPr/>
          <p:nvPr/>
        </p:nvSpPr>
        <p:spPr>
          <a:xfrm>
            <a:off x="7359465" y="5072547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2"/>
          <p:cNvSpPr/>
          <p:nvPr/>
        </p:nvSpPr>
        <p:spPr>
          <a:xfrm>
            <a:off x="7548720" y="5347423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2"/>
          <p:cNvSpPr/>
          <p:nvPr/>
        </p:nvSpPr>
        <p:spPr>
          <a:xfrm>
            <a:off x="7253921" y="5656607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22"/>
          <p:cNvSpPr/>
          <p:nvPr/>
        </p:nvSpPr>
        <p:spPr>
          <a:xfrm>
            <a:off x="7029955" y="5282125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2"/>
          <p:cNvSpPr/>
          <p:nvPr/>
        </p:nvSpPr>
        <p:spPr>
          <a:xfrm>
            <a:off x="7653157" y="486619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2"/>
          <p:cNvSpPr/>
          <p:nvPr/>
        </p:nvSpPr>
        <p:spPr>
          <a:xfrm>
            <a:off x="7774195" y="520254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2"/>
          <p:cNvSpPr/>
          <p:nvPr/>
        </p:nvSpPr>
        <p:spPr>
          <a:xfrm>
            <a:off x="6957715" y="5178292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7335922" y="520415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7135801" y="5436667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636455" y="5583361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7360974" y="5626524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2"/>
          <p:cNvSpPr/>
          <p:nvPr/>
        </p:nvSpPr>
        <p:spPr>
          <a:xfrm>
            <a:off x="7116282" y="48853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2"/>
          <p:cNvSpPr/>
          <p:nvPr/>
        </p:nvSpPr>
        <p:spPr>
          <a:xfrm>
            <a:off x="6710104" y="513261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22"/>
          <p:cNvGrpSpPr/>
          <p:nvPr/>
        </p:nvGrpSpPr>
        <p:grpSpPr>
          <a:xfrm flipH="1">
            <a:off x="8109718" y="1791668"/>
            <a:ext cx="787011" cy="839343"/>
            <a:chOff x="3238477" y="3144812"/>
            <a:chExt cx="395384" cy="421675"/>
          </a:xfrm>
        </p:grpSpPr>
        <p:grpSp>
          <p:nvGrpSpPr>
            <p:cNvPr id="1019" name="Google Shape;1019;p22"/>
            <p:cNvGrpSpPr/>
            <p:nvPr/>
          </p:nvGrpSpPr>
          <p:grpSpPr>
            <a:xfrm>
              <a:off x="3238477" y="3144812"/>
              <a:ext cx="274499" cy="285740"/>
              <a:chOff x="3238477" y="3144812"/>
              <a:chExt cx="274499" cy="285740"/>
            </a:xfrm>
          </p:grpSpPr>
          <p:sp>
            <p:nvSpPr>
              <p:cNvPr id="1020" name="Google Shape;1020;p22"/>
              <p:cNvSpPr/>
              <p:nvPr/>
            </p:nvSpPr>
            <p:spPr>
              <a:xfrm>
                <a:off x="3238477" y="3155355"/>
                <a:ext cx="229321" cy="275196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0258" extrusionOk="0">
                    <a:moveTo>
                      <a:pt x="395" y="1"/>
                    </a:moveTo>
                    <a:lnTo>
                      <a:pt x="395" y="1"/>
                    </a:lnTo>
                    <a:cubicBezTo>
                      <a:pt x="0" y="1000"/>
                      <a:pt x="395" y="3788"/>
                      <a:pt x="737" y="4182"/>
                    </a:cubicBezTo>
                    <a:cubicBezTo>
                      <a:pt x="1052" y="4603"/>
                      <a:pt x="6523" y="10258"/>
                      <a:pt x="6523" y="10258"/>
                    </a:cubicBezTo>
                    <a:lnTo>
                      <a:pt x="8548" y="857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3254010" y="3144812"/>
                <a:ext cx="25896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8784" extrusionOk="0">
                    <a:moveTo>
                      <a:pt x="595" y="0"/>
                    </a:moveTo>
                    <a:cubicBezTo>
                      <a:pt x="342" y="0"/>
                      <a:pt x="134" y="38"/>
                      <a:pt x="0" y="131"/>
                    </a:cubicBezTo>
                    <a:lnTo>
                      <a:pt x="8206" y="8783"/>
                    </a:lnTo>
                    <a:lnTo>
                      <a:pt x="9652" y="7600"/>
                    </a:lnTo>
                    <a:lnTo>
                      <a:pt x="3945" y="841"/>
                    </a:lnTo>
                    <a:cubicBezTo>
                      <a:pt x="3945" y="841"/>
                      <a:pt x="1781" y="0"/>
                      <a:pt x="5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3248350" y="3148300"/>
                <a:ext cx="225807" cy="237799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864" extrusionOk="0">
                    <a:moveTo>
                      <a:pt x="211" y="1"/>
                    </a:moveTo>
                    <a:cubicBezTo>
                      <a:pt x="158" y="53"/>
                      <a:pt x="106" y="80"/>
                      <a:pt x="80" y="132"/>
                    </a:cubicBezTo>
                    <a:cubicBezTo>
                      <a:pt x="27" y="185"/>
                      <a:pt x="27" y="237"/>
                      <a:pt x="1" y="264"/>
                    </a:cubicBezTo>
                    <a:lnTo>
                      <a:pt x="8154" y="8864"/>
                    </a:lnTo>
                    <a:lnTo>
                      <a:pt x="8417" y="8653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3253250" y="3146875"/>
                <a:ext cx="210725" cy="2184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739" extrusionOk="0">
                    <a:moveTo>
                      <a:pt x="857" y="119"/>
                    </a:moveTo>
                    <a:lnTo>
                      <a:pt x="47" y="0"/>
                    </a:lnTo>
                    <a:lnTo>
                      <a:pt x="0" y="595"/>
                    </a:lnTo>
                    <a:lnTo>
                      <a:pt x="7286" y="8739"/>
                    </a:lnTo>
                    <a:lnTo>
                      <a:pt x="8429" y="764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</p:grpSp>
        <p:sp>
          <p:nvSpPr>
            <p:cNvPr id="1024" name="Google Shape;1024;p22"/>
            <p:cNvSpPr/>
            <p:nvPr/>
          </p:nvSpPr>
          <p:spPr>
            <a:xfrm>
              <a:off x="3467074" y="3379741"/>
              <a:ext cx="62132" cy="62991"/>
            </a:xfrm>
            <a:custGeom>
              <a:avLst/>
              <a:gdLst/>
              <a:ahLst/>
              <a:cxnLst/>
              <a:rect l="l" t="t" r="r" b="b"/>
              <a:pathLst>
                <a:path w="2316" h="2348" extrusionOk="0">
                  <a:moveTo>
                    <a:pt x="264" y="0"/>
                  </a:moveTo>
                  <a:lnTo>
                    <a:pt x="1" y="184"/>
                  </a:lnTo>
                  <a:lnTo>
                    <a:pt x="1999" y="2288"/>
                  </a:lnTo>
                  <a:cubicBezTo>
                    <a:pt x="2039" y="2328"/>
                    <a:pt x="2085" y="2347"/>
                    <a:pt x="2128" y="2347"/>
                  </a:cubicBezTo>
                  <a:cubicBezTo>
                    <a:pt x="2170" y="2347"/>
                    <a:pt x="2210" y="2328"/>
                    <a:pt x="2236" y="2288"/>
                  </a:cubicBezTo>
                  <a:lnTo>
                    <a:pt x="2262" y="2262"/>
                  </a:lnTo>
                  <a:cubicBezTo>
                    <a:pt x="2315" y="2209"/>
                    <a:pt x="2315" y="2130"/>
                    <a:pt x="2236" y="207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3353487" y="3291398"/>
              <a:ext cx="280374" cy="275089"/>
            </a:xfrm>
            <a:custGeom>
              <a:avLst/>
              <a:gdLst/>
              <a:ahLst/>
              <a:cxnLst/>
              <a:rect l="l" t="t" r="r" b="b"/>
              <a:pathLst>
                <a:path w="10451" h="10254" extrusionOk="0">
                  <a:moveTo>
                    <a:pt x="6539" y="1"/>
                  </a:moveTo>
                  <a:cubicBezTo>
                    <a:pt x="6254" y="1"/>
                    <a:pt x="5966" y="100"/>
                    <a:pt x="5734" y="295"/>
                  </a:cubicBezTo>
                  <a:lnTo>
                    <a:pt x="526" y="5003"/>
                  </a:lnTo>
                  <a:cubicBezTo>
                    <a:pt x="27" y="5423"/>
                    <a:pt x="0" y="6186"/>
                    <a:pt x="421" y="6686"/>
                  </a:cubicBezTo>
                  <a:lnTo>
                    <a:pt x="842" y="7133"/>
                  </a:lnTo>
                  <a:cubicBezTo>
                    <a:pt x="1067" y="7401"/>
                    <a:pt x="1391" y="7532"/>
                    <a:pt x="1720" y="7532"/>
                  </a:cubicBezTo>
                  <a:cubicBezTo>
                    <a:pt x="2005" y="7532"/>
                    <a:pt x="2293" y="7433"/>
                    <a:pt x="2525" y="7238"/>
                  </a:cubicBezTo>
                  <a:lnTo>
                    <a:pt x="3288" y="6581"/>
                  </a:lnTo>
                  <a:cubicBezTo>
                    <a:pt x="3761" y="7080"/>
                    <a:pt x="4366" y="7633"/>
                    <a:pt x="4550" y="7817"/>
                  </a:cubicBezTo>
                  <a:cubicBezTo>
                    <a:pt x="4603" y="7869"/>
                    <a:pt x="4629" y="7896"/>
                    <a:pt x="4655" y="7948"/>
                  </a:cubicBezTo>
                  <a:lnTo>
                    <a:pt x="5076" y="8395"/>
                  </a:lnTo>
                  <a:cubicBezTo>
                    <a:pt x="5129" y="8422"/>
                    <a:pt x="5155" y="8448"/>
                    <a:pt x="5208" y="8474"/>
                  </a:cubicBezTo>
                  <a:cubicBezTo>
                    <a:pt x="5944" y="9184"/>
                    <a:pt x="6838" y="9921"/>
                    <a:pt x="7443" y="10157"/>
                  </a:cubicBezTo>
                  <a:cubicBezTo>
                    <a:pt x="7640" y="10223"/>
                    <a:pt x="7840" y="10253"/>
                    <a:pt x="8039" y="10253"/>
                  </a:cubicBezTo>
                  <a:cubicBezTo>
                    <a:pt x="9277" y="10253"/>
                    <a:pt x="10450" y="9078"/>
                    <a:pt x="10178" y="7922"/>
                  </a:cubicBezTo>
                  <a:cubicBezTo>
                    <a:pt x="10047" y="7291"/>
                    <a:pt x="9363" y="6291"/>
                    <a:pt x="8679" y="5423"/>
                  </a:cubicBezTo>
                  <a:cubicBezTo>
                    <a:pt x="8627" y="5397"/>
                    <a:pt x="8600" y="5318"/>
                    <a:pt x="8574" y="5292"/>
                  </a:cubicBezTo>
                  <a:cubicBezTo>
                    <a:pt x="8443" y="5134"/>
                    <a:pt x="8311" y="5003"/>
                    <a:pt x="8206" y="4845"/>
                  </a:cubicBezTo>
                  <a:cubicBezTo>
                    <a:pt x="8180" y="4792"/>
                    <a:pt x="8153" y="4740"/>
                    <a:pt x="8101" y="4713"/>
                  </a:cubicBezTo>
                  <a:cubicBezTo>
                    <a:pt x="8022" y="4582"/>
                    <a:pt x="7890" y="4398"/>
                    <a:pt x="7706" y="4266"/>
                  </a:cubicBezTo>
                  <a:cubicBezTo>
                    <a:pt x="7443" y="3977"/>
                    <a:pt x="7128" y="3661"/>
                    <a:pt x="6865" y="3346"/>
                  </a:cubicBezTo>
                  <a:lnTo>
                    <a:pt x="7759" y="2530"/>
                  </a:lnTo>
                  <a:cubicBezTo>
                    <a:pt x="8232" y="2110"/>
                    <a:pt x="8285" y="1347"/>
                    <a:pt x="7838" y="847"/>
                  </a:cubicBezTo>
                  <a:lnTo>
                    <a:pt x="7417" y="400"/>
                  </a:lnTo>
                  <a:cubicBezTo>
                    <a:pt x="7192" y="132"/>
                    <a:pt x="6868" y="1"/>
                    <a:pt x="6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2"/>
          <p:cNvGrpSpPr/>
          <p:nvPr/>
        </p:nvGrpSpPr>
        <p:grpSpPr>
          <a:xfrm rot="-5400000">
            <a:off x="8059676" y="3476070"/>
            <a:ext cx="1080715" cy="973929"/>
            <a:chOff x="-351149" y="2887495"/>
            <a:chExt cx="1080715" cy="973929"/>
          </a:xfrm>
        </p:grpSpPr>
        <p:sp>
          <p:nvSpPr>
            <p:cNvPr id="1027" name="Google Shape;1027;p22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22"/>
          <p:cNvGrpSpPr/>
          <p:nvPr/>
        </p:nvGrpSpPr>
        <p:grpSpPr>
          <a:xfrm>
            <a:off x="763422" y="4687393"/>
            <a:ext cx="899404" cy="854422"/>
            <a:chOff x="1466972" y="4823231"/>
            <a:chExt cx="899404" cy="854422"/>
          </a:xfrm>
        </p:grpSpPr>
        <p:sp>
          <p:nvSpPr>
            <p:cNvPr id="1031" name="Google Shape;1031;p22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22"/>
          <p:cNvGrpSpPr/>
          <p:nvPr/>
        </p:nvGrpSpPr>
        <p:grpSpPr>
          <a:xfrm>
            <a:off x="6577671" y="3798459"/>
            <a:ext cx="708714" cy="774397"/>
            <a:chOff x="6577671" y="3798459"/>
            <a:chExt cx="708714" cy="774397"/>
          </a:xfrm>
        </p:grpSpPr>
        <p:sp>
          <p:nvSpPr>
            <p:cNvPr id="1039" name="Google Shape;1039;p22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002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23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1050" name="Google Shape;1050;p23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3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3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3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3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3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3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3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23"/>
          <p:cNvSpPr/>
          <p:nvPr/>
        </p:nvSpPr>
        <p:spPr>
          <a:xfrm rot="10800000">
            <a:off x="8700063" y="1238797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23"/>
          <p:cNvGrpSpPr/>
          <p:nvPr/>
        </p:nvGrpSpPr>
        <p:grpSpPr>
          <a:xfrm rot="10800000">
            <a:off x="8700070" y="-307336"/>
            <a:ext cx="899404" cy="854422"/>
            <a:chOff x="1466972" y="4823231"/>
            <a:chExt cx="899404" cy="854422"/>
          </a:xfrm>
        </p:grpSpPr>
        <p:sp>
          <p:nvSpPr>
            <p:cNvPr id="1060" name="Google Shape;1060;p23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3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3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3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3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3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3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7" name="Google Shape;1067;p23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23"/>
          <p:cNvSpPr/>
          <p:nvPr/>
        </p:nvSpPr>
        <p:spPr>
          <a:xfrm flipH="1">
            <a:off x="2271683" y="-632237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23"/>
          <p:cNvSpPr/>
          <p:nvPr/>
        </p:nvSpPr>
        <p:spPr>
          <a:xfrm flipH="1">
            <a:off x="2752428" y="-304539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23"/>
          <p:cNvSpPr/>
          <p:nvPr/>
        </p:nvSpPr>
        <p:spPr>
          <a:xfrm flipH="1">
            <a:off x="2570921" y="-29664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23"/>
          <p:cNvSpPr/>
          <p:nvPr/>
        </p:nvSpPr>
        <p:spPr>
          <a:xfrm flipH="1">
            <a:off x="2865618" y="279521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23"/>
          <p:cNvSpPr/>
          <p:nvPr/>
        </p:nvSpPr>
        <p:spPr>
          <a:xfrm flipH="1">
            <a:off x="3125504" y="-94962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3"/>
          <p:cNvSpPr/>
          <p:nvPr/>
        </p:nvSpPr>
        <p:spPr>
          <a:xfrm flipH="1">
            <a:off x="2512264" y="-510897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23"/>
          <p:cNvSpPr/>
          <p:nvPr/>
        </p:nvSpPr>
        <p:spPr>
          <a:xfrm flipH="1">
            <a:off x="2370599" y="-174547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23"/>
          <p:cNvSpPr/>
          <p:nvPr/>
        </p:nvSpPr>
        <p:spPr>
          <a:xfrm flipH="1">
            <a:off x="3149450" y="-198795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23"/>
          <p:cNvSpPr/>
          <p:nvPr/>
        </p:nvSpPr>
        <p:spPr>
          <a:xfrm flipH="1">
            <a:off x="2804446" y="-17293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23"/>
          <p:cNvSpPr/>
          <p:nvPr/>
        </p:nvSpPr>
        <p:spPr>
          <a:xfrm flipH="1">
            <a:off x="3004063" y="5958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3"/>
          <p:cNvSpPr/>
          <p:nvPr/>
        </p:nvSpPr>
        <p:spPr>
          <a:xfrm flipH="1">
            <a:off x="2477954" y="206274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23"/>
          <p:cNvSpPr/>
          <p:nvPr/>
        </p:nvSpPr>
        <p:spPr>
          <a:xfrm flipH="1">
            <a:off x="2791869" y="249437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3"/>
          <p:cNvSpPr/>
          <p:nvPr/>
        </p:nvSpPr>
        <p:spPr>
          <a:xfrm flipH="1">
            <a:off x="2998127" y="-491781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3"/>
          <p:cNvSpPr/>
          <p:nvPr/>
        </p:nvSpPr>
        <p:spPr>
          <a:xfrm flipH="1">
            <a:off x="2096812" y="-244473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3"/>
          <p:cNvSpPr/>
          <p:nvPr/>
        </p:nvSpPr>
        <p:spPr>
          <a:xfrm rot="10800000">
            <a:off x="4862411" y="-2225823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3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3"/>
          <p:cNvSpPr/>
          <p:nvPr/>
        </p:nvSpPr>
        <p:spPr>
          <a:xfrm rot="10800000">
            <a:off x="29724" y="3993278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3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3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3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3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3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3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3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3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23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3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3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23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23"/>
          <p:cNvSpPr/>
          <p:nvPr/>
        </p:nvSpPr>
        <p:spPr>
          <a:xfrm rot="10800000">
            <a:off x="10009147" y="444607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23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3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3"/>
          <p:cNvSpPr/>
          <p:nvPr/>
        </p:nvSpPr>
        <p:spPr>
          <a:xfrm rot="10800000">
            <a:off x="4586895" y="4862774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3"/>
          <p:cNvSpPr/>
          <p:nvPr/>
        </p:nvSpPr>
        <p:spPr>
          <a:xfrm rot="10800000">
            <a:off x="3394442" y="476949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425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4"/>
          <p:cNvSpPr/>
          <p:nvPr/>
        </p:nvSpPr>
        <p:spPr>
          <a:xfrm rot="10800000" flipH="1">
            <a:off x="-1243849" y="659046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4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4"/>
          <p:cNvSpPr/>
          <p:nvPr/>
        </p:nvSpPr>
        <p:spPr>
          <a:xfrm>
            <a:off x="3505450" y="45960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24"/>
          <p:cNvGrpSpPr/>
          <p:nvPr/>
        </p:nvGrpSpPr>
        <p:grpSpPr>
          <a:xfrm>
            <a:off x="-234752" y="2754169"/>
            <a:ext cx="787011" cy="697446"/>
            <a:chOff x="6542573" y="467894"/>
            <a:chExt cx="787011" cy="697446"/>
          </a:xfrm>
        </p:grpSpPr>
        <p:sp>
          <p:nvSpPr>
            <p:cNvPr id="1107" name="Google Shape;1107;p24"/>
            <p:cNvSpPr/>
            <p:nvPr/>
          </p:nvSpPr>
          <p:spPr>
            <a:xfrm>
              <a:off x="6542573" y="467894"/>
              <a:ext cx="787011" cy="697446"/>
            </a:xfrm>
            <a:custGeom>
              <a:avLst/>
              <a:gdLst/>
              <a:ahLst/>
              <a:cxnLst/>
              <a:rect l="l" t="t" r="r" b="b"/>
              <a:pathLst>
                <a:path w="7822" h="6932" extrusionOk="0">
                  <a:moveTo>
                    <a:pt x="1777" y="0"/>
                  </a:moveTo>
                  <a:cubicBezTo>
                    <a:pt x="610" y="0"/>
                    <a:pt x="1354" y="1594"/>
                    <a:pt x="1886" y="1918"/>
                  </a:cubicBezTo>
                  <a:cubicBezTo>
                    <a:pt x="1576" y="1868"/>
                    <a:pt x="1045" y="1672"/>
                    <a:pt x="631" y="1672"/>
                  </a:cubicBezTo>
                  <a:cubicBezTo>
                    <a:pt x="271" y="1672"/>
                    <a:pt x="0" y="1820"/>
                    <a:pt x="41" y="2340"/>
                  </a:cubicBezTo>
                  <a:cubicBezTo>
                    <a:pt x="104" y="3118"/>
                    <a:pt x="1419" y="3312"/>
                    <a:pt x="2062" y="3356"/>
                  </a:cubicBezTo>
                  <a:cubicBezTo>
                    <a:pt x="1431" y="3436"/>
                    <a:pt x="661" y="3602"/>
                    <a:pt x="774" y="4412"/>
                  </a:cubicBezTo>
                  <a:cubicBezTo>
                    <a:pt x="866" y="5085"/>
                    <a:pt x="1562" y="5274"/>
                    <a:pt x="2200" y="5274"/>
                  </a:cubicBezTo>
                  <a:cubicBezTo>
                    <a:pt x="2428" y="5274"/>
                    <a:pt x="2649" y="5250"/>
                    <a:pt x="2832" y="5215"/>
                  </a:cubicBezTo>
                  <a:lnTo>
                    <a:pt x="2832" y="5215"/>
                  </a:lnTo>
                  <a:cubicBezTo>
                    <a:pt x="1893" y="5645"/>
                    <a:pt x="2480" y="6620"/>
                    <a:pt x="3282" y="6755"/>
                  </a:cubicBezTo>
                  <a:cubicBezTo>
                    <a:pt x="3939" y="6869"/>
                    <a:pt x="4658" y="6825"/>
                    <a:pt x="5318" y="6862"/>
                  </a:cubicBezTo>
                  <a:cubicBezTo>
                    <a:pt x="5638" y="6879"/>
                    <a:pt x="5999" y="6931"/>
                    <a:pt x="6349" y="6931"/>
                  </a:cubicBezTo>
                  <a:cubicBezTo>
                    <a:pt x="6661" y="6931"/>
                    <a:pt x="6965" y="6890"/>
                    <a:pt x="7224" y="6745"/>
                  </a:cubicBezTo>
                  <a:cubicBezTo>
                    <a:pt x="7734" y="6459"/>
                    <a:pt x="7822" y="6129"/>
                    <a:pt x="7796" y="5711"/>
                  </a:cubicBezTo>
                  <a:lnTo>
                    <a:pt x="7796" y="5711"/>
                  </a:lnTo>
                  <a:lnTo>
                    <a:pt x="7804" y="5780"/>
                  </a:lnTo>
                  <a:cubicBezTo>
                    <a:pt x="7822" y="5637"/>
                    <a:pt x="7789" y="5491"/>
                    <a:pt x="7749" y="5344"/>
                  </a:cubicBezTo>
                  <a:cubicBezTo>
                    <a:pt x="7745" y="5318"/>
                    <a:pt x="7742" y="5293"/>
                    <a:pt x="7738" y="5263"/>
                  </a:cubicBezTo>
                  <a:lnTo>
                    <a:pt x="7738" y="5263"/>
                  </a:lnTo>
                  <a:lnTo>
                    <a:pt x="7745" y="5329"/>
                  </a:lnTo>
                  <a:cubicBezTo>
                    <a:pt x="7698" y="5156"/>
                    <a:pt x="7642" y="4985"/>
                    <a:pt x="7632" y="4812"/>
                  </a:cubicBezTo>
                  <a:cubicBezTo>
                    <a:pt x="7591" y="4174"/>
                    <a:pt x="7789" y="3506"/>
                    <a:pt x="7742" y="2854"/>
                  </a:cubicBezTo>
                  <a:cubicBezTo>
                    <a:pt x="7708" y="2392"/>
                    <a:pt x="7562" y="1889"/>
                    <a:pt x="7078" y="1772"/>
                  </a:cubicBezTo>
                  <a:cubicBezTo>
                    <a:pt x="7011" y="1756"/>
                    <a:pt x="6942" y="1748"/>
                    <a:pt x="6873" y="1748"/>
                  </a:cubicBezTo>
                  <a:cubicBezTo>
                    <a:pt x="6386" y="1748"/>
                    <a:pt x="5881" y="2134"/>
                    <a:pt x="5970" y="2637"/>
                  </a:cubicBezTo>
                  <a:cubicBezTo>
                    <a:pt x="5706" y="2036"/>
                    <a:pt x="5446" y="1526"/>
                    <a:pt x="5006" y="1050"/>
                  </a:cubicBezTo>
                  <a:cubicBezTo>
                    <a:pt x="4789" y="813"/>
                    <a:pt x="4505" y="696"/>
                    <a:pt x="4259" y="696"/>
                  </a:cubicBezTo>
                  <a:cubicBezTo>
                    <a:pt x="3862" y="696"/>
                    <a:pt x="3567" y="1003"/>
                    <a:pt x="3825" y="1603"/>
                  </a:cubicBezTo>
                  <a:cubicBezTo>
                    <a:pt x="3550" y="1038"/>
                    <a:pt x="2497" y="16"/>
                    <a:pt x="1805" y="1"/>
                  </a:cubicBezTo>
                  <a:cubicBezTo>
                    <a:pt x="1795" y="0"/>
                    <a:pt x="1786" y="0"/>
                    <a:pt x="1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6717339" y="624549"/>
              <a:ext cx="558011" cy="446619"/>
            </a:xfrm>
            <a:custGeom>
              <a:avLst/>
              <a:gdLst/>
              <a:ahLst/>
              <a:cxnLst/>
              <a:rect l="l" t="t" r="r" b="b"/>
              <a:pathLst>
                <a:path w="5546" h="4439" extrusionOk="0">
                  <a:moveTo>
                    <a:pt x="614" y="0"/>
                  </a:moveTo>
                  <a:cubicBezTo>
                    <a:pt x="499" y="0"/>
                    <a:pt x="408" y="177"/>
                    <a:pt x="526" y="277"/>
                  </a:cubicBezTo>
                  <a:cubicBezTo>
                    <a:pt x="826" y="537"/>
                    <a:pt x="1117" y="813"/>
                    <a:pt x="1410" y="1080"/>
                  </a:cubicBezTo>
                  <a:cubicBezTo>
                    <a:pt x="1029" y="977"/>
                    <a:pt x="633" y="923"/>
                    <a:pt x="266" y="765"/>
                  </a:cubicBezTo>
                  <a:cubicBezTo>
                    <a:pt x="245" y="757"/>
                    <a:pt x="225" y="753"/>
                    <a:pt x="207" y="753"/>
                  </a:cubicBezTo>
                  <a:cubicBezTo>
                    <a:pt x="66" y="753"/>
                    <a:pt x="0" y="979"/>
                    <a:pt x="156" y="1043"/>
                  </a:cubicBezTo>
                  <a:cubicBezTo>
                    <a:pt x="731" y="1289"/>
                    <a:pt x="1403" y="1267"/>
                    <a:pt x="1934" y="1608"/>
                  </a:cubicBezTo>
                  <a:cubicBezTo>
                    <a:pt x="1962" y="1627"/>
                    <a:pt x="1987" y="1635"/>
                    <a:pt x="2014" y="1635"/>
                  </a:cubicBezTo>
                  <a:cubicBezTo>
                    <a:pt x="2019" y="1635"/>
                    <a:pt x="2024" y="1635"/>
                    <a:pt x="2030" y="1634"/>
                  </a:cubicBezTo>
                  <a:cubicBezTo>
                    <a:pt x="2297" y="1865"/>
                    <a:pt x="2573" y="2092"/>
                    <a:pt x="2862" y="2298"/>
                  </a:cubicBezTo>
                  <a:cubicBezTo>
                    <a:pt x="2969" y="2375"/>
                    <a:pt x="3086" y="2452"/>
                    <a:pt x="3207" y="2536"/>
                  </a:cubicBezTo>
                  <a:cubicBezTo>
                    <a:pt x="3153" y="2538"/>
                    <a:pt x="3100" y="2539"/>
                    <a:pt x="3046" y="2539"/>
                  </a:cubicBezTo>
                  <a:cubicBezTo>
                    <a:pt x="2455" y="2539"/>
                    <a:pt x="1867" y="2422"/>
                    <a:pt x="1280" y="2422"/>
                  </a:cubicBezTo>
                  <a:cubicBezTo>
                    <a:pt x="1272" y="2422"/>
                    <a:pt x="1264" y="2422"/>
                    <a:pt x="1256" y="2422"/>
                  </a:cubicBezTo>
                  <a:cubicBezTo>
                    <a:pt x="1066" y="2426"/>
                    <a:pt x="1029" y="2719"/>
                    <a:pt x="1218" y="2719"/>
                  </a:cubicBezTo>
                  <a:cubicBezTo>
                    <a:pt x="1220" y="2719"/>
                    <a:pt x="1221" y="2719"/>
                    <a:pt x="1222" y="2719"/>
                  </a:cubicBezTo>
                  <a:cubicBezTo>
                    <a:pt x="1230" y="2719"/>
                    <a:pt x="1237" y="2719"/>
                    <a:pt x="1244" y="2719"/>
                  </a:cubicBezTo>
                  <a:cubicBezTo>
                    <a:pt x="1851" y="2719"/>
                    <a:pt x="2455" y="2836"/>
                    <a:pt x="3062" y="2836"/>
                  </a:cubicBezTo>
                  <a:cubicBezTo>
                    <a:pt x="3223" y="2836"/>
                    <a:pt x="3383" y="2828"/>
                    <a:pt x="3544" y="2807"/>
                  </a:cubicBezTo>
                  <a:cubicBezTo>
                    <a:pt x="3559" y="2804"/>
                    <a:pt x="3570" y="2800"/>
                    <a:pt x="3585" y="2793"/>
                  </a:cubicBezTo>
                  <a:cubicBezTo>
                    <a:pt x="4032" y="3105"/>
                    <a:pt x="4501" y="3453"/>
                    <a:pt x="4849" y="3841"/>
                  </a:cubicBezTo>
                  <a:cubicBezTo>
                    <a:pt x="4516" y="3900"/>
                    <a:pt x="4182" y="3875"/>
                    <a:pt x="3845" y="3890"/>
                  </a:cubicBezTo>
                  <a:cubicBezTo>
                    <a:pt x="3394" y="3912"/>
                    <a:pt x="2947" y="3985"/>
                    <a:pt x="2495" y="4017"/>
                  </a:cubicBezTo>
                  <a:cubicBezTo>
                    <a:pt x="2310" y="4032"/>
                    <a:pt x="2347" y="4315"/>
                    <a:pt x="2525" y="4315"/>
                  </a:cubicBezTo>
                  <a:cubicBezTo>
                    <a:pt x="2530" y="4315"/>
                    <a:pt x="2534" y="4315"/>
                    <a:pt x="2539" y="4315"/>
                  </a:cubicBezTo>
                  <a:cubicBezTo>
                    <a:pt x="2991" y="4278"/>
                    <a:pt x="3438" y="4205"/>
                    <a:pt x="3889" y="4186"/>
                  </a:cubicBezTo>
                  <a:cubicBezTo>
                    <a:pt x="4270" y="4168"/>
                    <a:pt x="4644" y="4205"/>
                    <a:pt x="5022" y="4110"/>
                  </a:cubicBezTo>
                  <a:cubicBezTo>
                    <a:pt x="5033" y="4105"/>
                    <a:pt x="5040" y="4098"/>
                    <a:pt x="5051" y="4095"/>
                  </a:cubicBezTo>
                  <a:cubicBezTo>
                    <a:pt x="5113" y="4179"/>
                    <a:pt x="5169" y="4267"/>
                    <a:pt x="5216" y="4355"/>
                  </a:cubicBezTo>
                  <a:cubicBezTo>
                    <a:pt x="5245" y="4414"/>
                    <a:pt x="5296" y="4439"/>
                    <a:pt x="5347" y="4439"/>
                  </a:cubicBezTo>
                  <a:cubicBezTo>
                    <a:pt x="5446" y="4439"/>
                    <a:pt x="5545" y="4347"/>
                    <a:pt x="5487" y="4234"/>
                  </a:cubicBezTo>
                  <a:cubicBezTo>
                    <a:pt x="5399" y="4061"/>
                    <a:pt x="5282" y="3900"/>
                    <a:pt x="5150" y="3746"/>
                  </a:cubicBezTo>
                  <a:cubicBezTo>
                    <a:pt x="4930" y="3185"/>
                    <a:pt x="5084" y="2547"/>
                    <a:pt x="5003" y="1964"/>
                  </a:cubicBezTo>
                  <a:cubicBezTo>
                    <a:pt x="4990" y="1879"/>
                    <a:pt x="4926" y="1841"/>
                    <a:pt x="4860" y="1841"/>
                  </a:cubicBezTo>
                  <a:cubicBezTo>
                    <a:pt x="4777" y="1841"/>
                    <a:pt x="4692" y="1902"/>
                    <a:pt x="4707" y="2008"/>
                  </a:cubicBezTo>
                  <a:cubicBezTo>
                    <a:pt x="4769" y="2444"/>
                    <a:pt x="4710" y="2903"/>
                    <a:pt x="4754" y="3343"/>
                  </a:cubicBezTo>
                  <a:cubicBezTo>
                    <a:pt x="4417" y="3042"/>
                    <a:pt x="4039" y="2774"/>
                    <a:pt x="3695" y="2525"/>
                  </a:cubicBezTo>
                  <a:cubicBezTo>
                    <a:pt x="3742" y="2301"/>
                    <a:pt x="3559" y="1960"/>
                    <a:pt x="3489" y="1773"/>
                  </a:cubicBezTo>
                  <a:cubicBezTo>
                    <a:pt x="3357" y="1429"/>
                    <a:pt x="3221" y="1073"/>
                    <a:pt x="3042" y="750"/>
                  </a:cubicBezTo>
                  <a:cubicBezTo>
                    <a:pt x="3009" y="694"/>
                    <a:pt x="2957" y="671"/>
                    <a:pt x="2905" y="671"/>
                  </a:cubicBezTo>
                  <a:cubicBezTo>
                    <a:pt x="2804" y="671"/>
                    <a:pt x="2706" y="760"/>
                    <a:pt x="2767" y="871"/>
                  </a:cubicBezTo>
                  <a:cubicBezTo>
                    <a:pt x="2910" y="1124"/>
                    <a:pt x="3020" y="1403"/>
                    <a:pt x="3130" y="1674"/>
                  </a:cubicBezTo>
                  <a:cubicBezTo>
                    <a:pt x="3177" y="1788"/>
                    <a:pt x="3331" y="2092"/>
                    <a:pt x="3390" y="2298"/>
                  </a:cubicBezTo>
                  <a:cubicBezTo>
                    <a:pt x="2444" y="1590"/>
                    <a:pt x="1593" y="813"/>
                    <a:pt x="699" y="35"/>
                  </a:cubicBezTo>
                  <a:cubicBezTo>
                    <a:pt x="671" y="11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24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4"/>
          <p:cNvSpPr/>
          <p:nvPr/>
        </p:nvSpPr>
        <p:spPr>
          <a:xfrm rot="-2700000">
            <a:off x="2637618" y="-1102818"/>
            <a:ext cx="2322071" cy="1838582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4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4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4"/>
          <p:cNvSpPr/>
          <p:nvPr/>
        </p:nvSpPr>
        <p:spPr>
          <a:xfrm>
            <a:off x="3870160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4" name="Google Shape;1114;p24"/>
          <p:cNvGrpSpPr/>
          <p:nvPr/>
        </p:nvGrpSpPr>
        <p:grpSpPr>
          <a:xfrm>
            <a:off x="347082" y="-220703"/>
            <a:ext cx="9996782" cy="6201787"/>
            <a:chOff x="347082" y="-220703"/>
            <a:chExt cx="9996782" cy="6201787"/>
          </a:xfrm>
        </p:grpSpPr>
        <p:sp>
          <p:nvSpPr>
            <p:cNvPr id="1115" name="Google Shape;1115;p24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6" name="Google Shape;1116;p24"/>
            <p:cNvGrpSpPr/>
            <p:nvPr/>
          </p:nvGrpSpPr>
          <p:grpSpPr>
            <a:xfrm>
              <a:off x="347082" y="-220703"/>
              <a:ext cx="9996782" cy="5073623"/>
              <a:chOff x="347082" y="-220703"/>
              <a:chExt cx="9996782" cy="5073623"/>
            </a:xfrm>
          </p:grpSpPr>
          <p:sp>
            <p:nvSpPr>
              <p:cNvPr id="1117" name="Google Shape;1117;p24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4"/>
              <p:cNvSpPr/>
              <p:nvPr/>
            </p:nvSpPr>
            <p:spPr>
              <a:xfrm>
                <a:off x="831637" y="27101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4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4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4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4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4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4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4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4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4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4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4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4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24"/>
          <p:cNvSpPr/>
          <p:nvPr/>
        </p:nvSpPr>
        <p:spPr>
          <a:xfrm>
            <a:off x="6858107" y="4744850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24"/>
          <p:cNvSpPr/>
          <p:nvPr/>
        </p:nvSpPr>
        <p:spPr>
          <a:xfrm>
            <a:off x="7359465" y="5072547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24"/>
          <p:cNvSpPr/>
          <p:nvPr/>
        </p:nvSpPr>
        <p:spPr>
          <a:xfrm>
            <a:off x="7548720" y="5347423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4"/>
          <p:cNvSpPr/>
          <p:nvPr/>
        </p:nvSpPr>
        <p:spPr>
          <a:xfrm>
            <a:off x="7253921" y="5656607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24"/>
          <p:cNvSpPr/>
          <p:nvPr/>
        </p:nvSpPr>
        <p:spPr>
          <a:xfrm>
            <a:off x="7029955" y="5282125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24"/>
          <p:cNvSpPr/>
          <p:nvPr/>
        </p:nvSpPr>
        <p:spPr>
          <a:xfrm>
            <a:off x="7653157" y="486619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24"/>
          <p:cNvSpPr/>
          <p:nvPr/>
        </p:nvSpPr>
        <p:spPr>
          <a:xfrm>
            <a:off x="7774195" y="520254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24"/>
          <p:cNvSpPr/>
          <p:nvPr/>
        </p:nvSpPr>
        <p:spPr>
          <a:xfrm>
            <a:off x="6957715" y="5178292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24"/>
          <p:cNvSpPr/>
          <p:nvPr/>
        </p:nvSpPr>
        <p:spPr>
          <a:xfrm>
            <a:off x="7335922" y="520415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24"/>
          <p:cNvSpPr/>
          <p:nvPr/>
        </p:nvSpPr>
        <p:spPr>
          <a:xfrm>
            <a:off x="7135801" y="5436667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24"/>
          <p:cNvSpPr/>
          <p:nvPr/>
        </p:nvSpPr>
        <p:spPr>
          <a:xfrm>
            <a:off x="7636455" y="5583361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4"/>
          <p:cNvSpPr/>
          <p:nvPr/>
        </p:nvSpPr>
        <p:spPr>
          <a:xfrm>
            <a:off x="7360974" y="5626524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24"/>
          <p:cNvSpPr/>
          <p:nvPr/>
        </p:nvSpPr>
        <p:spPr>
          <a:xfrm>
            <a:off x="7116282" y="48853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4"/>
          <p:cNvSpPr/>
          <p:nvPr/>
        </p:nvSpPr>
        <p:spPr>
          <a:xfrm>
            <a:off x="6710104" y="513261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4"/>
          <p:cNvSpPr/>
          <p:nvPr/>
        </p:nvSpPr>
        <p:spPr>
          <a:xfrm rot="-5400000">
            <a:off x="8430175" y="2407471"/>
            <a:ext cx="1080715" cy="973927"/>
          </a:xfrm>
          <a:custGeom>
            <a:avLst/>
            <a:gdLst/>
            <a:ahLst/>
            <a:cxnLst/>
            <a:rect l="l" t="t" r="r" b="b"/>
            <a:pathLst>
              <a:path w="19910" h="17941" extrusionOk="0">
                <a:moveTo>
                  <a:pt x="9880" y="1"/>
                </a:moveTo>
                <a:cubicBezTo>
                  <a:pt x="8929" y="1"/>
                  <a:pt x="7965" y="153"/>
                  <a:pt x="7023" y="450"/>
                </a:cubicBezTo>
                <a:cubicBezTo>
                  <a:pt x="6339" y="687"/>
                  <a:pt x="5681" y="976"/>
                  <a:pt x="5077" y="1344"/>
                </a:cubicBezTo>
                <a:cubicBezTo>
                  <a:pt x="1658" y="3475"/>
                  <a:pt x="1" y="7762"/>
                  <a:pt x="1342" y="11759"/>
                </a:cubicBezTo>
                <a:lnTo>
                  <a:pt x="1526" y="12364"/>
                </a:lnTo>
                <a:cubicBezTo>
                  <a:pt x="2657" y="15047"/>
                  <a:pt x="4945" y="16967"/>
                  <a:pt x="7654" y="17650"/>
                </a:cubicBezTo>
                <a:cubicBezTo>
                  <a:pt x="8362" y="17841"/>
                  <a:pt x="9099" y="17940"/>
                  <a:pt x="9845" y="17940"/>
                </a:cubicBezTo>
                <a:cubicBezTo>
                  <a:pt x="10540" y="17940"/>
                  <a:pt x="11243" y="17854"/>
                  <a:pt x="11941" y="17677"/>
                </a:cubicBezTo>
                <a:lnTo>
                  <a:pt x="12651" y="17493"/>
                </a:lnTo>
                <a:cubicBezTo>
                  <a:pt x="17332" y="15915"/>
                  <a:pt x="19910" y="10839"/>
                  <a:pt x="18358" y="6157"/>
                </a:cubicBezTo>
                <a:cubicBezTo>
                  <a:pt x="18358" y="6105"/>
                  <a:pt x="18332" y="6105"/>
                  <a:pt x="18332" y="6078"/>
                </a:cubicBezTo>
                <a:cubicBezTo>
                  <a:pt x="17253" y="2922"/>
                  <a:pt x="14623" y="740"/>
                  <a:pt x="11546" y="161"/>
                </a:cubicBezTo>
                <a:cubicBezTo>
                  <a:pt x="11000" y="54"/>
                  <a:pt x="10442" y="1"/>
                  <a:pt x="98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4"/>
          <p:cNvSpPr/>
          <p:nvPr/>
        </p:nvSpPr>
        <p:spPr>
          <a:xfrm rot="-5400000">
            <a:off x="8555548" y="2382089"/>
            <a:ext cx="523965" cy="641974"/>
          </a:xfrm>
          <a:custGeom>
            <a:avLst/>
            <a:gdLst/>
            <a:ahLst/>
            <a:cxnLst/>
            <a:rect l="l" t="t" r="r" b="b"/>
            <a:pathLst>
              <a:path w="9653" h="11826" extrusionOk="0">
                <a:moveTo>
                  <a:pt x="2867" y="1"/>
                </a:moveTo>
                <a:cubicBezTo>
                  <a:pt x="2630" y="211"/>
                  <a:pt x="2473" y="579"/>
                  <a:pt x="2367" y="921"/>
                </a:cubicBezTo>
                <a:cubicBezTo>
                  <a:pt x="2236" y="1263"/>
                  <a:pt x="2157" y="1710"/>
                  <a:pt x="1920" y="2026"/>
                </a:cubicBezTo>
                <a:cubicBezTo>
                  <a:pt x="1499" y="2710"/>
                  <a:pt x="579" y="3025"/>
                  <a:pt x="184" y="3762"/>
                </a:cubicBezTo>
                <a:cubicBezTo>
                  <a:pt x="79" y="3998"/>
                  <a:pt x="0" y="4261"/>
                  <a:pt x="53" y="4524"/>
                </a:cubicBezTo>
                <a:cubicBezTo>
                  <a:pt x="123" y="5082"/>
                  <a:pt x="603" y="5270"/>
                  <a:pt x="1077" y="5270"/>
                </a:cubicBezTo>
                <a:cubicBezTo>
                  <a:pt x="1139" y="5270"/>
                  <a:pt x="1201" y="5267"/>
                  <a:pt x="1263" y="5261"/>
                </a:cubicBezTo>
                <a:cubicBezTo>
                  <a:pt x="1657" y="5208"/>
                  <a:pt x="1973" y="5050"/>
                  <a:pt x="2341" y="4945"/>
                </a:cubicBezTo>
                <a:cubicBezTo>
                  <a:pt x="2668" y="4852"/>
                  <a:pt x="3011" y="4805"/>
                  <a:pt x="3353" y="4805"/>
                </a:cubicBezTo>
                <a:cubicBezTo>
                  <a:pt x="3781" y="4805"/>
                  <a:pt x="4208" y="4878"/>
                  <a:pt x="4603" y="5024"/>
                </a:cubicBezTo>
                <a:cubicBezTo>
                  <a:pt x="5076" y="5156"/>
                  <a:pt x="5103" y="5813"/>
                  <a:pt x="4655" y="5997"/>
                </a:cubicBezTo>
                <a:cubicBezTo>
                  <a:pt x="4419" y="6076"/>
                  <a:pt x="4208" y="6208"/>
                  <a:pt x="4024" y="6339"/>
                </a:cubicBezTo>
                <a:cubicBezTo>
                  <a:pt x="3525" y="6707"/>
                  <a:pt x="3130" y="7365"/>
                  <a:pt x="3288" y="7970"/>
                </a:cubicBezTo>
                <a:cubicBezTo>
                  <a:pt x="3393" y="8364"/>
                  <a:pt x="3682" y="8732"/>
                  <a:pt x="4024" y="9022"/>
                </a:cubicBezTo>
                <a:lnTo>
                  <a:pt x="6102" y="11099"/>
                </a:lnTo>
                <a:cubicBezTo>
                  <a:pt x="6434" y="11453"/>
                  <a:pt x="6821" y="11826"/>
                  <a:pt x="7312" y="11826"/>
                </a:cubicBezTo>
                <a:cubicBezTo>
                  <a:pt x="7404" y="11826"/>
                  <a:pt x="7501" y="11813"/>
                  <a:pt x="7601" y="11783"/>
                </a:cubicBezTo>
                <a:cubicBezTo>
                  <a:pt x="7996" y="11652"/>
                  <a:pt x="8285" y="11336"/>
                  <a:pt x="8390" y="10942"/>
                </a:cubicBezTo>
                <a:cubicBezTo>
                  <a:pt x="8600" y="10232"/>
                  <a:pt x="8337" y="9548"/>
                  <a:pt x="7996" y="8917"/>
                </a:cubicBezTo>
                <a:cubicBezTo>
                  <a:pt x="7706" y="8364"/>
                  <a:pt x="7364" y="7786"/>
                  <a:pt x="7417" y="7128"/>
                </a:cubicBezTo>
                <a:cubicBezTo>
                  <a:pt x="7443" y="6865"/>
                  <a:pt x="7496" y="6602"/>
                  <a:pt x="7680" y="6392"/>
                </a:cubicBezTo>
                <a:cubicBezTo>
                  <a:pt x="7973" y="5995"/>
                  <a:pt x="8368" y="5938"/>
                  <a:pt x="8775" y="5938"/>
                </a:cubicBezTo>
                <a:cubicBezTo>
                  <a:pt x="8942" y="5938"/>
                  <a:pt x="9111" y="5947"/>
                  <a:pt x="9276" y="5947"/>
                </a:cubicBezTo>
                <a:cubicBezTo>
                  <a:pt x="9323" y="5947"/>
                  <a:pt x="9370" y="5947"/>
                  <a:pt x="9416" y="5945"/>
                </a:cubicBezTo>
                <a:cubicBezTo>
                  <a:pt x="9521" y="5945"/>
                  <a:pt x="9574" y="5945"/>
                  <a:pt x="9652" y="5918"/>
                </a:cubicBezTo>
                <a:cubicBezTo>
                  <a:pt x="8548" y="2762"/>
                  <a:pt x="5918" y="579"/>
                  <a:pt x="2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4"/>
          <p:cNvSpPr/>
          <p:nvPr/>
        </p:nvSpPr>
        <p:spPr>
          <a:xfrm rot="-5400000">
            <a:off x="8682202" y="2658085"/>
            <a:ext cx="649623" cy="900968"/>
          </a:xfrm>
          <a:custGeom>
            <a:avLst/>
            <a:gdLst/>
            <a:ahLst/>
            <a:cxnLst/>
            <a:rect l="l" t="t" r="r" b="b"/>
            <a:pathLst>
              <a:path w="11968" h="16597" extrusionOk="0">
                <a:moveTo>
                  <a:pt x="5051" y="0"/>
                </a:moveTo>
                <a:cubicBezTo>
                  <a:pt x="1632" y="2131"/>
                  <a:pt x="1" y="6418"/>
                  <a:pt x="1316" y="10415"/>
                </a:cubicBezTo>
                <a:lnTo>
                  <a:pt x="1500" y="11020"/>
                </a:lnTo>
                <a:cubicBezTo>
                  <a:pt x="1579" y="11046"/>
                  <a:pt x="1632" y="11046"/>
                  <a:pt x="1710" y="11046"/>
                </a:cubicBezTo>
                <a:cubicBezTo>
                  <a:pt x="1740" y="11048"/>
                  <a:pt x="1769" y="11048"/>
                  <a:pt x="1799" y="11048"/>
                </a:cubicBezTo>
                <a:cubicBezTo>
                  <a:pt x="2451" y="11048"/>
                  <a:pt x="3080" y="10778"/>
                  <a:pt x="3709" y="10652"/>
                </a:cubicBezTo>
                <a:cubicBezTo>
                  <a:pt x="3860" y="10622"/>
                  <a:pt x="4020" y="10606"/>
                  <a:pt x="4181" y="10606"/>
                </a:cubicBezTo>
                <a:cubicBezTo>
                  <a:pt x="4725" y="10606"/>
                  <a:pt x="5281" y="10791"/>
                  <a:pt x="5524" y="11257"/>
                </a:cubicBezTo>
                <a:cubicBezTo>
                  <a:pt x="5734" y="11678"/>
                  <a:pt x="5577" y="12230"/>
                  <a:pt x="5577" y="12730"/>
                </a:cubicBezTo>
                <a:cubicBezTo>
                  <a:pt x="5550" y="14150"/>
                  <a:pt x="6523" y="15333"/>
                  <a:pt x="7628" y="16306"/>
                </a:cubicBezTo>
                <a:cubicBezTo>
                  <a:pt x="8336" y="16497"/>
                  <a:pt x="9073" y="16596"/>
                  <a:pt x="9819" y="16596"/>
                </a:cubicBezTo>
                <a:cubicBezTo>
                  <a:pt x="10514" y="16596"/>
                  <a:pt x="11217" y="16510"/>
                  <a:pt x="11915" y="16333"/>
                </a:cubicBezTo>
                <a:cubicBezTo>
                  <a:pt x="11967" y="15780"/>
                  <a:pt x="11836" y="15254"/>
                  <a:pt x="11626" y="14755"/>
                </a:cubicBezTo>
                <a:cubicBezTo>
                  <a:pt x="11336" y="13676"/>
                  <a:pt x="11073" y="12624"/>
                  <a:pt x="10810" y="11546"/>
                </a:cubicBezTo>
                <a:cubicBezTo>
                  <a:pt x="10574" y="10599"/>
                  <a:pt x="10179" y="9495"/>
                  <a:pt x="9232" y="9284"/>
                </a:cubicBezTo>
                <a:cubicBezTo>
                  <a:pt x="9095" y="9245"/>
                  <a:pt x="8959" y="9230"/>
                  <a:pt x="8822" y="9230"/>
                </a:cubicBezTo>
                <a:cubicBezTo>
                  <a:pt x="8297" y="9230"/>
                  <a:pt x="7769" y="9458"/>
                  <a:pt x="7230" y="9458"/>
                </a:cubicBezTo>
                <a:cubicBezTo>
                  <a:pt x="7153" y="9458"/>
                  <a:pt x="7075" y="9453"/>
                  <a:pt x="6997" y="9442"/>
                </a:cubicBezTo>
                <a:cubicBezTo>
                  <a:pt x="6471" y="9363"/>
                  <a:pt x="5971" y="8916"/>
                  <a:pt x="5813" y="8390"/>
                </a:cubicBezTo>
                <a:cubicBezTo>
                  <a:pt x="5655" y="7838"/>
                  <a:pt x="5840" y="7207"/>
                  <a:pt x="6260" y="6838"/>
                </a:cubicBezTo>
                <a:cubicBezTo>
                  <a:pt x="6523" y="6602"/>
                  <a:pt x="6865" y="6470"/>
                  <a:pt x="7128" y="6260"/>
                </a:cubicBezTo>
                <a:cubicBezTo>
                  <a:pt x="7391" y="6023"/>
                  <a:pt x="7549" y="5602"/>
                  <a:pt x="7365" y="5339"/>
                </a:cubicBezTo>
                <a:cubicBezTo>
                  <a:pt x="7232" y="5145"/>
                  <a:pt x="7007" y="5106"/>
                  <a:pt x="6757" y="5106"/>
                </a:cubicBezTo>
                <a:cubicBezTo>
                  <a:pt x="6590" y="5106"/>
                  <a:pt x="6411" y="5123"/>
                  <a:pt x="6241" y="5123"/>
                </a:cubicBezTo>
                <a:cubicBezTo>
                  <a:pt x="6014" y="5123"/>
                  <a:pt x="5802" y="5092"/>
                  <a:pt x="5655" y="4945"/>
                </a:cubicBezTo>
                <a:cubicBezTo>
                  <a:pt x="5445" y="4734"/>
                  <a:pt x="5445" y="4366"/>
                  <a:pt x="5550" y="4103"/>
                </a:cubicBezTo>
                <a:cubicBezTo>
                  <a:pt x="5655" y="3840"/>
                  <a:pt x="5840" y="3630"/>
                  <a:pt x="5971" y="3367"/>
                </a:cubicBezTo>
                <a:cubicBezTo>
                  <a:pt x="6497" y="2315"/>
                  <a:pt x="6076" y="1000"/>
                  <a:pt x="5261" y="158"/>
                </a:cubicBezTo>
                <a:cubicBezTo>
                  <a:pt x="5182" y="132"/>
                  <a:pt x="5129" y="79"/>
                  <a:pt x="50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8" name="Google Shape;1148;p24"/>
          <p:cNvGrpSpPr/>
          <p:nvPr/>
        </p:nvGrpSpPr>
        <p:grpSpPr>
          <a:xfrm rot="10800000">
            <a:off x="-290953" y="-377369"/>
            <a:ext cx="899404" cy="854422"/>
            <a:chOff x="1466972" y="4823231"/>
            <a:chExt cx="899404" cy="854422"/>
          </a:xfrm>
        </p:grpSpPr>
        <p:sp>
          <p:nvSpPr>
            <p:cNvPr id="1149" name="Google Shape;1149;p24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24"/>
          <p:cNvGrpSpPr/>
          <p:nvPr/>
        </p:nvGrpSpPr>
        <p:grpSpPr>
          <a:xfrm>
            <a:off x="719996" y="4678846"/>
            <a:ext cx="708714" cy="774397"/>
            <a:chOff x="6577671" y="3798459"/>
            <a:chExt cx="708714" cy="774397"/>
          </a:xfrm>
        </p:grpSpPr>
        <p:sp>
          <p:nvSpPr>
            <p:cNvPr id="1157" name="Google Shape;1157;p24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7938826" y="368271"/>
            <a:ext cx="1470194" cy="1095065"/>
            <a:chOff x="-520813" y="853947"/>
            <a:chExt cx="1754408" cy="1306760"/>
          </a:xfrm>
        </p:grpSpPr>
        <p:sp>
          <p:nvSpPr>
            <p:cNvPr id="1167" name="Google Shape;1167;p24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3449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Google Shape;1176;p25"/>
          <p:cNvGrpSpPr/>
          <p:nvPr/>
        </p:nvGrpSpPr>
        <p:grpSpPr>
          <a:xfrm rot="10800000" flipH="1">
            <a:off x="8430782" y="-392444"/>
            <a:ext cx="899404" cy="854422"/>
            <a:chOff x="1466972" y="4823231"/>
            <a:chExt cx="899404" cy="854422"/>
          </a:xfrm>
        </p:grpSpPr>
        <p:sp>
          <p:nvSpPr>
            <p:cNvPr id="1177" name="Google Shape;1177;p25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25"/>
          <p:cNvGrpSpPr/>
          <p:nvPr/>
        </p:nvGrpSpPr>
        <p:grpSpPr>
          <a:xfrm flipH="1">
            <a:off x="118408" y="-220703"/>
            <a:ext cx="9996782" cy="5073623"/>
            <a:chOff x="347082" y="-220703"/>
            <a:chExt cx="9996782" cy="5073623"/>
          </a:xfrm>
        </p:grpSpPr>
        <p:sp>
          <p:nvSpPr>
            <p:cNvPr id="1185" name="Google Shape;1185;p25"/>
            <p:cNvSpPr/>
            <p:nvPr/>
          </p:nvSpPr>
          <p:spPr>
            <a:xfrm>
              <a:off x="6035398" y="41868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6" name="Google Shape;1186;p25"/>
            <p:cNvGrpSpPr/>
            <p:nvPr/>
          </p:nvGrpSpPr>
          <p:grpSpPr>
            <a:xfrm>
              <a:off x="347082" y="-220703"/>
              <a:ext cx="9996782" cy="5073623"/>
              <a:chOff x="347082" y="-220703"/>
              <a:chExt cx="9996782" cy="5073623"/>
            </a:xfrm>
          </p:grpSpPr>
          <p:sp>
            <p:nvSpPr>
              <p:cNvPr id="1187" name="Google Shape;1187;p25"/>
              <p:cNvSpPr/>
              <p:nvPr/>
            </p:nvSpPr>
            <p:spPr>
              <a:xfrm>
                <a:off x="2953286" y="3420540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5"/>
              <p:cNvSpPr/>
              <p:nvPr/>
            </p:nvSpPr>
            <p:spPr>
              <a:xfrm>
                <a:off x="6805562" y="141451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5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5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>
                <a:off x="8331440" y="26427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>
                <a:off x="8695593" y="3794245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9" name="Google Shape;1199;p25"/>
          <p:cNvGrpSpPr/>
          <p:nvPr/>
        </p:nvGrpSpPr>
        <p:grpSpPr>
          <a:xfrm rot="622903" flipH="1">
            <a:off x="6979863" y="136661"/>
            <a:ext cx="1666259" cy="1645345"/>
            <a:chOff x="6043127" y="5692802"/>
            <a:chExt cx="1666308" cy="1645394"/>
          </a:xfrm>
        </p:grpSpPr>
        <p:sp>
          <p:nvSpPr>
            <p:cNvPr id="1200" name="Google Shape;1200;p25"/>
            <p:cNvSpPr/>
            <p:nvPr/>
          </p:nvSpPr>
          <p:spPr>
            <a:xfrm rot="1799937" flipH="1">
              <a:off x="6631687" y="6730150"/>
              <a:ext cx="296069" cy="258983"/>
            </a:xfrm>
            <a:custGeom>
              <a:avLst/>
              <a:gdLst/>
              <a:ahLst/>
              <a:cxnLst/>
              <a:rect l="l" t="t" r="r" b="b"/>
              <a:pathLst>
                <a:path w="6208" h="5430" extrusionOk="0">
                  <a:moveTo>
                    <a:pt x="2525" y="0"/>
                  </a:moveTo>
                  <a:cubicBezTo>
                    <a:pt x="2236" y="947"/>
                    <a:pt x="605" y="2657"/>
                    <a:pt x="290" y="3183"/>
                  </a:cubicBezTo>
                  <a:cubicBezTo>
                    <a:pt x="1" y="3761"/>
                    <a:pt x="474" y="4182"/>
                    <a:pt x="947" y="4629"/>
                  </a:cubicBezTo>
                  <a:cubicBezTo>
                    <a:pt x="1291" y="4955"/>
                    <a:pt x="1945" y="5429"/>
                    <a:pt x="2543" y="5429"/>
                  </a:cubicBezTo>
                  <a:cubicBezTo>
                    <a:pt x="2814" y="5429"/>
                    <a:pt x="3074" y="5331"/>
                    <a:pt x="3288" y="5076"/>
                  </a:cubicBezTo>
                  <a:cubicBezTo>
                    <a:pt x="3972" y="4235"/>
                    <a:pt x="6207" y="3104"/>
                    <a:pt x="6207" y="3104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5"/>
            <p:cNvSpPr/>
            <p:nvPr/>
          </p:nvSpPr>
          <p:spPr>
            <a:xfrm rot="1799937" flipH="1">
              <a:off x="6328335" y="6397729"/>
              <a:ext cx="200734" cy="177807"/>
            </a:xfrm>
            <a:custGeom>
              <a:avLst/>
              <a:gdLst/>
              <a:ahLst/>
              <a:cxnLst/>
              <a:rect l="l" t="t" r="r" b="b"/>
              <a:pathLst>
                <a:path w="4209" h="3728" extrusionOk="0">
                  <a:moveTo>
                    <a:pt x="1247" y="1"/>
                  </a:moveTo>
                  <a:cubicBezTo>
                    <a:pt x="1214" y="1"/>
                    <a:pt x="1185" y="3"/>
                    <a:pt x="1157" y="7"/>
                  </a:cubicBezTo>
                  <a:cubicBezTo>
                    <a:pt x="500" y="138"/>
                    <a:pt x="0" y="822"/>
                    <a:pt x="0" y="822"/>
                  </a:cubicBezTo>
                  <a:cubicBezTo>
                    <a:pt x="0" y="822"/>
                    <a:pt x="132" y="2348"/>
                    <a:pt x="158" y="3216"/>
                  </a:cubicBezTo>
                  <a:cubicBezTo>
                    <a:pt x="158" y="3216"/>
                    <a:pt x="864" y="3728"/>
                    <a:pt x="1633" y="3728"/>
                  </a:cubicBezTo>
                  <a:cubicBezTo>
                    <a:pt x="1924" y="3728"/>
                    <a:pt x="2224" y="3654"/>
                    <a:pt x="2499" y="3452"/>
                  </a:cubicBezTo>
                  <a:cubicBezTo>
                    <a:pt x="3472" y="2742"/>
                    <a:pt x="4208" y="1769"/>
                    <a:pt x="4077" y="1453"/>
                  </a:cubicBezTo>
                  <a:cubicBezTo>
                    <a:pt x="3951" y="1126"/>
                    <a:pt x="1988" y="1"/>
                    <a:pt x="1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5"/>
            <p:cNvSpPr/>
            <p:nvPr/>
          </p:nvSpPr>
          <p:spPr>
            <a:xfrm rot="1799937" flipH="1">
              <a:off x="6490482" y="6240683"/>
              <a:ext cx="205741" cy="177473"/>
            </a:xfrm>
            <a:custGeom>
              <a:avLst/>
              <a:gdLst/>
              <a:ahLst/>
              <a:cxnLst/>
              <a:rect l="l" t="t" r="r" b="b"/>
              <a:pathLst>
                <a:path w="4314" h="3721" extrusionOk="0">
                  <a:moveTo>
                    <a:pt x="1705" y="1"/>
                  </a:moveTo>
                  <a:cubicBezTo>
                    <a:pt x="931" y="1"/>
                    <a:pt x="0" y="1691"/>
                    <a:pt x="0" y="1691"/>
                  </a:cubicBezTo>
                  <a:cubicBezTo>
                    <a:pt x="0" y="1691"/>
                    <a:pt x="632" y="2427"/>
                    <a:pt x="895" y="3400"/>
                  </a:cubicBezTo>
                  <a:cubicBezTo>
                    <a:pt x="895" y="3400"/>
                    <a:pt x="1614" y="3720"/>
                    <a:pt x="2277" y="3720"/>
                  </a:cubicBezTo>
                  <a:cubicBezTo>
                    <a:pt x="2621" y="3720"/>
                    <a:pt x="2950" y="3634"/>
                    <a:pt x="3156" y="3374"/>
                  </a:cubicBezTo>
                  <a:cubicBezTo>
                    <a:pt x="3788" y="2611"/>
                    <a:pt x="4314" y="1402"/>
                    <a:pt x="4314" y="928"/>
                  </a:cubicBezTo>
                  <a:cubicBezTo>
                    <a:pt x="4314" y="481"/>
                    <a:pt x="2578" y="139"/>
                    <a:pt x="1789" y="8"/>
                  </a:cubicBezTo>
                  <a:cubicBezTo>
                    <a:pt x="1761" y="3"/>
                    <a:pt x="1733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 rot="1799937" flipH="1">
              <a:off x="6721575" y="6148862"/>
              <a:ext cx="190718" cy="208856"/>
            </a:xfrm>
            <a:custGeom>
              <a:avLst/>
              <a:gdLst/>
              <a:ahLst/>
              <a:cxnLst/>
              <a:rect l="l" t="t" r="r" b="b"/>
              <a:pathLst>
                <a:path w="3999" h="4379" extrusionOk="0">
                  <a:moveTo>
                    <a:pt x="3103" y="0"/>
                  </a:moveTo>
                  <a:cubicBezTo>
                    <a:pt x="2371" y="0"/>
                    <a:pt x="1089" y="409"/>
                    <a:pt x="737" y="644"/>
                  </a:cubicBezTo>
                  <a:cubicBezTo>
                    <a:pt x="290" y="986"/>
                    <a:pt x="1" y="3195"/>
                    <a:pt x="27" y="3353"/>
                  </a:cubicBezTo>
                  <a:cubicBezTo>
                    <a:pt x="54" y="3353"/>
                    <a:pt x="1158" y="3616"/>
                    <a:pt x="1895" y="4378"/>
                  </a:cubicBezTo>
                  <a:cubicBezTo>
                    <a:pt x="1895" y="4378"/>
                    <a:pt x="3736" y="3458"/>
                    <a:pt x="3867" y="3063"/>
                  </a:cubicBezTo>
                  <a:cubicBezTo>
                    <a:pt x="3999" y="2669"/>
                    <a:pt x="3841" y="617"/>
                    <a:pt x="3604" y="170"/>
                  </a:cubicBezTo>
                  <a:cubicBezTo>
                    <a:pt x="3543" y="49"/>
                    <a:pt x="3356" y="0"/>
                    <a:pt x="3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 rot="1799937" flipH="1">
              <a:off x="6937002" y="6191939"/>
              <a:ext cx="196966" cy="216058"/>
            </a:xfrm>
            <a:custGeom>
              <a:avLst/>
              <a:gdLst/>
              <a:ahLst/>
              <a:cxnLst/>
              <a:rect l="l" t="t" r="r" b="b"/>
              <a:pathLst>
                <a:path w="4130" h="4530" extrusionOk="0">
                  <a:moveTo>
                    <a:pt x="2293" y="1"/>
                  </a:moveTo>
                  <a:cubicBezTo>
                    <a:pt x="1588" y="1"/>
                    <a:pt x="505" y="1255"/>
                    <a:pt x="263" y="1689"/>
                  </a:cubicBezTo>
                  <a:cubicBezTo>
                    <a:pt x="0" y="2136"/>
                    <a:pt x="973" y="4530"/>
                    <a:pt x="973" y="4530"/>
                  </a:cubicBezTo>
                  <a:lnTo>
                    <a:pt x="2446" y="4477"/>
                  </a:lnTo>
                  <a:cubicBezTo>
                    <a:pt x="2446" y="4477"/>
                    <a:pt x="3735" y="3031"/>
                    <a:pt x="3919" y="2399"/>
                  </a:cubicBezTo>
                  <a:cubicBezTo>
                    <a:pt x="4129" y="1768"/>
                    <a:pt x="3156" y="295"/>
                    <a:pt x="2473" y="32"/>
                  </a:cubicBezTo>
                  <a:cubicBezTo>
                    <a:pt x="2416" y="11"/>
                    <a:pt x="2356" y="1"/>
                    <a:pt x="2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 rot="1799937" flipH="1">
              <a:off x="7121747" y="6374758"/>
              <a:ext cx="124189" cy="139317"/>
            </a:xfrm>
            <a:custGeom>
              <a:avLst/>
              <a:gdLst/>
              <a:ahLst/>
              <a:cxnLst/>
              <a:rect l="l" t="t" r="r" b="b"/>
              <a:pathLst>
                <a:path w="2604" h="2921" extrusionOk="0">
                  <a:moveTo>
                    <a:pt x="1013" y="1"/>
                  </a:moveTo>
                  <a:cubicBezTo>
                    <a:pt x="669" y="1"/>
                    <a:pt x="78" y="1033"/>
                    <a:pt x="26" y="1474"/>
                  </a:cubicBezTo>
                  <a:cubicBezTo>
                    <a:pt x="0" y="1948"/>
                    <a:pt x="1026" y="2921"/>
                    <a:pt x="1026" y="2921"/>
                  </a:cubicBezTo>
                  <a:lnTo>
                    <a:pt x="2078" y="2868"/>
                  </a:lnTo>
                  <a:cubicBezTo>
                    <a:pt x="2078" y="2868"/>
                    <a:pt x="2604" y="1422"/>
                    <a:pt x="2499" y="1080"/>
                  </a:cubicBezTo>
                  <a:cubicBezTo>
                    <a:pt x="2393" y="764"/>
                    <a:pt x="1341" y="28"/>
                    <a:pt x="1026" y="1"/>
                  </a:cubicBezTo>
                  <a:cubicBezTo>
                    <a:pt x="1022" y="1"/>
                    <a:pt x="1017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 rot="1799937" flipH="1">
              <a:off x="6631687" y="6730150"/>
              <a:ext cx="296069" cy="258983"/>
            </a:xfrm>
            <a:custGeom>
              <a:avLst/>
              <a:gdLst/>
              <a:ahLst/>
              <a:cxnLst/>
              <a:rect l="l" t="t" r="r" b="b"/>
              <a:pathLst>
                <a:path w="6208" h="5430" extrusionOk="0">
                  <a:moveTo>
                    <a:pt x="2525" y="0"/>
                  </a:moveTo>
                  <a:cubicBezTo>
                    <a:pt x="2236" y="947"/>
                    <a:pt x="605" y="2657"/>
                    <a:pt x="290" y="3183"/>
                  </a:cubicBezTo>
                  <a:cubicBezTo>
                    <a:pt x="1" y="3761"/>
                    <a:pt x="474" y="4182"/>
                    <a:pt x="947" y="4629"/>
                  </a:cubicBezTo>
                  <a:cubicBezTo>
                    <a:pt x="1291" y="4955"/>
                    <a:pt x="1945" y="5429"/>
                    <a:pt x="2543" y="5429"/>
                  </a:cubicBezTo>
                  <a:cubicBezTo>
                    <a:pt x="2814" y="5429"/>
                    <a:pt x="3074" y="5331"/>
                    <a:pt x="3288" y="5076"/>
                  </a:cubicBezTo>
                  <a:cubicBezTo>
                    <a:pt x="3972" y="4235"/>
                    <a:pt x="6207" y="3104"/>
                    <a:pt x="6207" y="3104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rgbClr val="000000">
                <a:alpha val="21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 rot="1799937" flipH="1">
              <a:off x="7019162" y="6651111"/>
              <a:ext cx="296069" cy="259031"/>
            </a:xfrm>
            <a:custGeom>
              <a:avLst/>
              <a:gdLst/>
              <a:ahLst/>
              <a:cxnLst/>
              <a:rect l="l" t="t" r="r" b="b"/>
              <a:pathLst>
                <a:path w="6208" h="5431" extrusionOk="0">
                  <a:moveTo>
                    <a:pt x="2526" y="1"/>
                  </a:moveTo>
                  <a:cubicBezTo>
                    <a:pt x="2236" y="948"/>
                    <a:pt x="579" y="2683"/>
                    <a:pt x="290" y="3183"/>
                  </a:cubicBezTo>
                  <a:cubicBezTo>
                    <a:pt x="1" y="3762"/>
                    <a:pt x="448" y="4182"/>
                    <a:pt x="948" y="4656"/>
                  </a:cubicBezTo>
                  <a:cubicBezTo>
                    <a:pt x="1290" y="4963"/>
                    <a:pt x="1943" y="5430"/>
                    <a:pt x="2540" y="5430"/>
                  </a:cubicBezTo>
                  <a:cubicBezTo>
                    <a:pt x="2812" y="5430"/>
                    <a:pt x="3074" y="5333"/>
                    <a:pt x="3288" y="5077"/>
                  </a:cubicBezTo>
                  <a:cubicBezTo>
                    <a:pt x="3972" y="4261"/>
                    <a:pt x="6208" y="3104"/>
                    <a:pt x="6208" y="3104"/>
                  </a:cubicBezTo>
                  <a:lnTo>
                    <a:pt x="2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 rot="1799937" flipH="1">
              <a:off x="6255934" y="5923676"/>
              <a:ext cx="1240695" cy="1183645"/>
            </a:xfrm>
            <a:custGeom>
              <a:avLst/>
              <a:gdLst/>
              <a:ahLst/>
              <a:cxnLst/>
              <a:rect l="l" t="t" r="r" b="b"/>
              <a:pathLst>
                <a:path w="26015" h="24817" extrusionOk="0">
                  <a:moveTo>
                    <a:pt x="3981" y="0"/>
                  </a:moveTo>
                  <a:cubicBezTo>
                    <a:pt x="2902" y="0"/>
                    <a:pt x="1825" y="519"/>
                    <a:pt x="1237" y="2042"/>
                  </a:cubicBezTo>
                  <a:cubicBezTo>
                    <a:pt x="1" y="5067"/>
                    <a:pt x="2631" y="5935"/>
                    <a:pt x="2867" y="6329"/>
                  </a:cubicBezTo>
                  <a:cubicBezTo>
                    <a:pt x="3078" y="6697"/>
                    <a:pt x="3025" y="6645"/>
                    <a:pt x="2815" y="8302"/>
                  </a:cubicBezTo>
                  <a:cubicBezTo>
                    <a:pt x="2657" y="9538"/>
                    <a:pt x="2368" y="10932"/>
                    <a:pt x="3393" y="12746"/>
                  </a:cubicBezTo>
                  <a:cubicBezTo>
                    <a:pt x="7523" y="15482"/>
                    <a:pt x="12125" y="18033"/>
                    <a:pt x="14624" y="22188"/>
                  </a:cubicBezTo>
                  <a:cubicBezTo>
                    <a:pt x="15413" y="22872"/>
                    <a:pt x="17727" y="24581"/>
                    <a:pt x="21409" y="24792"/>
                  </a:cubicBezTo>
                  <a:cubicBezTo>
                    <a:pt x="21700" y="24809"/>
                    <a:pt x="21973" y="24816"/>
                    <a:pt x="22228" y="24816"/>
                  </a:cubicBezTo>
                  <a:cubicBezTo>
                    <a:pt x="26014" y="24816"/>
                    <a:pt x="26004" y="23104"/>
                    <a:pt x="25117" y="23030"/>
                  </a:cubicBezTo>
                  <a:cubicBezTo>
                    <a:pt x="24197" y="22977"/>
                    <a:pt x="19831" y="22214"/>
                    <a:pt x="19594" y="19321"/>
                  </a:cubicBezTo>
                  <a:cubicBezTo>
                    <a:pt x="19358" y="16428"/>
                    <a:pt x="19831" y="13088"/>
                    <a:pt x="16622" y="10327"/>
                  </a:cubicBezTo>
                  <a:cubicBezTo>
                    <a:pt x="15462" y="9330"/>
                    <a:pt x="13855" y="9070"/>
                    <a:pt x="12228" y="9070"/>
                  </a:cubicBezTo>
                  <a:cubicBezTo>
                    <a:pt x="10460" y="9070"/>
                    <a:pt x="8669" y="9377"/>
                    <a:pt x="7405" y="9377"/>
                  </a:cubicBezTo>
                  <a:cubicBezTo>
                    <a:pt x="6642" y="9377"/>
                    <a:pt x="6071" y="9265"/>
                    <a:pt x="5813" y="8907"/>
                  </a:cubicBezTo>
                  <a:cubicBezTo>
                    <a:pt x="4735" y="7381"/>
                    <a:pt x="6365" y="7223"/>
                    <a:pt x="7496" y="5461"/>
                  </a:cubicBezTo>
                  <a:cubicBezTo>
                    <a:pt x="8575" y="3673"/>
                    <a:pt x="7891" y="2095"/>
                    <a:pt x="6681" y="1017"/>
                  </a:cubicBezTo>
                  <a:cubicBezTo>
                    <a:pt x="6073" y="486"/>
                    <a:pt x="5026" y="0"/>
                    <a:pt x="3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 rot="1799937" flipH="1">
              <a:off x="6677985" y="6393476"/>
              <a:ext cx="92855" cy="75215"/>
            </a:xfrm>
            <a:custGeom>
              <a:avLst/>
              <a:gdLst/>
              <a:ahLst/>
              <a:cxnLst/>
              <a:rect l="l" t="t" r="r" b="b"/>
              <a:pathLst>
                <a:path w="1947" h="1577" extrusionOk="0">
                  <a:moveTo>
                    <a:pt x="390" y="1"/>
                  </a:moveTo>
                  <a:cubicBezTo>
                    <a:pt x="287" y="1"/>
                    <a:pt x="206" y="31"/>
                    <a:pt x="158" y="94"/>
                  </a:cubicBezTo>
                  <a:cubicBezTo>
                    <a:pt x="1" y="278"/>
                    <a:pt x="237" y="752"/>
                    <a:pt x="658" y="1146"/>
                  </a:cubicBezTo>
                  <a:cubicBezTo>
                    <a:pt x="995" y="1408"/>
                    <a:pt x="1331" y="1577"/>
                    <a:pt x="1564" y="1577"/>
                  </a:cubicBezTo>
                  <a:cubicBezTo>
                    <a:pt x="1658" y="1577"/>
                    <a:pt x="1736" y="1549"/>
                    <a:pt x="1789" y="1488"/>
                  </a:cubicBezTo>
                  <a:cubicBezTo>
                    <a:pt x="1947" y="1304"/>
                    <a:pt x="1710" y="831"/>
                    <a:pt x="1289" y="436"/>
                  </a:cubicBezTo>
                  <a:cubicBezTo>
                    <a:pt x="977" y="161"/>
                    <a:pt x="627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 rot="1799937" flipH="1">
              <a:off x="6835938" y="6383276"/>
              <a:ext cx="92855" cy="75215"/>
            </a:xfrm>
            <a:custGeom>
              <a:avLst/>
              <a:gdLst/>
              <a:ahLst/>
              <a:cxnLst/>
              <a:rect l="l" t="t" r="r" b="b"/>
              <a:pathLst>
                <a:path w="1947" h="1577" extrusionOk="0">
                  <a:moveTo>
                    <a:pt x="396" y="1"/>
                  </a:moveTo>
                  <a:cubicBezTo>
                    <a:pt x="295" y="1"/>
                    <a:pt x="213" y="31"/>
                    <a:pt x="158" y="94"/>
                  </a:cubicBezTo>
                  <a:cubicBezTo>
                    <a:pt x="0" y="278"/>
                    <a:pt x="237" y="752"/>
                    <a:pt x="658" y="1146"/>
                  </a:cubicBezTo>
                  <a:cubicBezTo>
                    <a:pt x="994" y="1408"/>
                    <a:pt x="1331" y="1577"/>
                    <a:pt x="1563" y="1577"/>
                  </a:cubicBezTo>
                  <a:cubicBezTo>
                    <a:pt x="1658" y="1577"/>
                    <a:pt x="1735" y="1549"/>
                    <a:pt x="1788" y="1488"/>
                  </a:cubicBezTo>
                  <a:cubicBezTo>
                    <a:pt x="1946" y="1304"/>
                    <a:pt x="1710" y="831"/>
                    <a:pt x="1289" y="436"/>
                  </a:cubicBezTo>
                  <a:cubicBezTo>
                    <a:pt x="958" y="161"/>
                    <a:pt x="628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 rot="1799937" flipH="1">
              <a:off x="6618045" y="6490447"/>
              <a:ext cx="65290" cy="51367"/>
            </a:xfrm>
            <a:custGeom>
              <a:avLst/>
              <a:gdLst/>
              <a:ahLst/>
              <a:cxnLst/>
              <a:rect l="l" t="t" r="r" b="b"/>
              <a:pathLst>
                <a:path w="1369" h="1077" extrusionOk="0">
                  <a:moveTo>
                    <a:pt x="251" y="1"/>
                  </a:moveTo>
                  <a:cubicBezTo>
                    <a:pt x="196" y="1"/>
                    <a:pt x="154" y="17"/>
                    <a:pt x="132" y="52"/>
                  </a:cubicBezTo>
                  <a:cubicBezTo>
                    <a:pt x="1" y="184"/>
                    <a:pt x="159" y="499"/>
                    <a:pt x="474" y="762"/>
                  </a:cubicBezTo>
                  <a:cubicBezTo>
                    <a:pt x="705" y="955"/>
                    <a:pt x="951" y="1077"/>
                    <a:pt x="1107" y="1077"/>
                  </a:cubicBezTo>
                  <a:cubicBezTo>
                    <a:pt x="1164" y="1077"/>
                    <a:pt x="1209" y="1061"/>
                    <a:pt x="1237" y="1025"/>
                  </a:cubicBezTo>
                  <a:cubicBezTo>
                    <a:pt x="1369" y="894"/>
                    <a:pt x="1211" y="578"/>
                    <a:pt x="869" y="315"/>
                  </a:cubicBezTo>
                  <a:cubicBezTo>
                    <a:pt x="657" y="123"/>
                    <a:pt x="403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 rot="1799937" flipH="1">
              <a:off x="6693504" y="6532444"/>
              <a:ext cx="53987" cy="44070"/>
            </a:xfrm>
            <a:custGeom>
              <a:avLst/>
              <a:gdLst/>
              <a:ahLst/>
              <a:cxnLst/>
              <a:rect l="l" t="t" r="r" b="b"/>
              <a:pathLst>
                <a:path w="1132" h="924" extrusionOk="0">
                  <a:moveTo>
                    <a:pt x="303" y="0"/>
                  </a:moveTo>
                  <a:cubicBezTo>
                    <a:pt x="234" y="0"/>
                    <a:pt x="175" y="21"/>
                    <a:pt x="132" y="64"/>
                  </a:cubicBezTo>
                  <a:cubicBezTo>
                    <a:pt x="0" y="195"/>
                    <a:pt x="132" y="511"/>
                    <a:pt x="342" y="695"/>
                  </a:cubicBezTo>
                  <a:cubicBezTo>
                    <a:pt x="528" y="847"/>
                    <a:pt x="714" y="923"/>
                    <a:pt x="844" y="923"/>
                  </a:cubicBezTo>
                  <a:cubicBezTo>
                    <a:pt x="916" y="923"/>
                    <a:pt x="972" y="900"/>
                    <a:pt x="1000" y="853"/>
                  </a:cubicBezTo>
                  <a:cubicBezTo>
                    <a:pt x="1131" y="721"/>
                    <a:pt x="1000" y="432"/>
                    <a:pt x="789" y="248"/>
                  </a:cubicBezTo>
                  <a:cubicBezTo>
                    <a:pt x="630" y="88"/>
                    <a:pt x="44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 rot="1799937" flipH="1">
              <a:off x="6754714" y="6469239"/>
              <a:ext cx="55274" cy="44070"/>
            </a:xfrm>
            <a:custGeom>
              <a:avLst/>
              <a:gdLst/>
              <a:ahLst/>
              <a:cxnLst/>
              <a:rect l="l" t="t" r="r" b="b"/>
              <a:pathLst>
                <a:path w="1159" h="924" extrusionOk="0">
                  <a:moveTo>
                    <a:pt x="306" y="1"/>
                  </a:moveTo>
                  <a:cubicBezTo>
                    <a:pt x="231" y="1"/>
                    <a:pt x="170" y="24"/>
                    <a:pt x="132" y="71"/>
                  </a:cubicBezTo>
                  <a:cubicBezTo>
                    <a:pt x="1" y="203"/>
                    <a:pt x="132" y="492"/>
                    <a:pt x="369" y="676"/>
                  </a:cubicBezTo>
                  <a:cubicBezTo>
                    <a:pt x="546" y="836"/>
                    <a:pt x="736" y="924"/>
                    <a:pt x="872" y="924"/>
                  </a:cubicBezTo>
                  <a:cubicBezTo>
                    <a:pt x="939" y="924"/>
                    <a:pt x="992" y="903"/>
                    <a:pt x="1027" y="860"/>
                  </a:cubicBezTo>
                  <a:cubicBezTo>
                    <a:pt x="1158" y="729"/>
                    <a:pt x="1027" y="413"/>
                    <a:pt x="790" y="229"/>
                  </a:cubicBezTo>
                  <a:cubicBezTo>
                    <a:pt x="621" y="77"/>
                    <a:pt x="441" y="1"/>
                    <a:pt x="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 rot="1799937" flipH="1">
              <a:off x="6868099" y="6450397"/>
              <a:ext cx="75305" cy="60668"/>
            </a:xfrm>
            <a:custGeom>
              <a:avLst/>
              <a:gdLst/>
              <a:ahLst/>
              <a:cxnLst/>
              <a:rect l="l" t="t" r="r" b="b"/>
              <a:pathLst>
                <a:path w="1579" h="1272" extrusionOk="0">
                  <a:moveTo>
                    <a:pt x="390" y="1"/>
                  </a:moveTo>
                  <a:cubicBezTo>
                    <a:pt x="305" y="1"/>
                    <a:pt x="233" y="25"/>
                    <a:pt x="184" y="73"/>
                  </a:cubicBezTo>
                  <a:cubicBezTo>
                    <a:pt x="0" y="231"/>
                    <a:pt x="184" y="626"/>
                    <a:pt x="526" y="941"/>
                  </a:cubicBezTo>
                  <a:cubicBezTo>
                    <a:pt x="787" y="1146"/>
                    <a:pt x="1061" y="1272"/>
                    <a:pt x="1245" y="1272"/>
                  </a:cubicBezTo>
                  <a:cubicBezTo>
                    <a:pt x="1321" y="1272"/>
                    <a:pt x="1382" y="1250"/>
                    <a:pt x="1420" y="1204"/>
                  </a:cubicBezTo>
                  <a:cubicBezTo>
                    <a:pt x="1578" y="1020"/>
                    <a:pt x="1420" y="626"/>
                    <a:pt x="1052" y="336"/>
                  </a:cubicBezTo>
                  <a:cubicBezTo>
                    <a:pt x="834" y="119"/>
                    <a:pt x="579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 rot="1799937" flipH="1">
              <a:off x="7460494" y="6393097"/>
              <a:ext cx="82840" cy="72162"/>
            </a:xfrm>
            <a:custGeom>
              <a:avLst/>
              <a:gdLst/>
              <a:ahLst/>
              <a:cxnLst/>
              <a:rect l="l" t="t" r="r" b="b"/>
              <a:pathLst>
                <a:path w="1737" h="1513" extrusionOk="0">
                  <a:moveTo>
                    <a:pt x="848" y="0"/>
                  </a:moveTo>
                  <a:cubicBezTo>
                    <a:pt x="579" y="0"/>
                    <a:pt x="331" y="154"/>
                    <a:pt x="185" y="410"/>
                  </a:cubicBezTo>
                  <a:cubicBezTo>
                    <a:pt x="1" y="778"/>
                    <a:pt x="159" y="1225"/>
                    <a:pt x="527" y="1436"/>
                  </a:cubicBezTo>
                  <a:cubicBezTo>
                    <a:pt x="624" y="1488"/>
                    <a:pt x="732" y="1513"/>
                    <a:pt x="841" y="1513"/>
                  </a:cubicBezTo>
                  <a:cubicBezTo>
                    <a:pt x="1115" y="1513"/>
                    <a:pt x="1395" y="1357"/>
                    <a:pt x="1526" y="1094"/>
                  </a:cubicBezTo>
                  <a:cubicBezTo>
                    <a:pt x="1737" y="752"/>
                    <a:pt x="1579" y="278"/>
                    <a:pt x="1211" y="94"/>
                  </a:cubicBezTo>
                  <a:cubicBezTo>
                    <a:pt x="1090" y="30"/>
                    <a:pt x="967" y="0"/>
                    <a:pt x="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 rot="1799937" flipH="1">
              <a:off x="7529197" y="6367220"/>
              <a:ext cx="31429" cy="27615"/>
            </a:xfrm>
            <a:custGeom>
              <a:avLst/>
              <a:gdLst/>
              <a:ahLst/>
              <a:cxnLst/>
              <a:rect l="l" t="t" r="r" b="b"/>
              <a:pathLst>
                <a:path w="659" h="579" extrusionOk="0">
                  <a:moveTo>
                    <a:pt x="319" y="0"/>
                  </a:moveTo>
                  <a:cubicBezTo>
                    <a:pt x="209" y="0"/>
                    <a:pt x="111" y="68"/>
                    <a:pt x="54" y="163"/>
                  </a:cubicBezTo>
                  <a:cubicBezTo>
                    <a:pt x="1" y="295"/>
                    <a:pt x="54" y="479"/>
                    <a:pt x="185" y="558"/>
                  </a:cubicBezTo>
                  <a:cubicBezTo>
                    <a:pt x="219" y="571"/>
                    <a:pt x="258" y="578"/>
                    <a:pt x="299" y="578"/>
                  </a:cubicBezTo>
                  <a:cubicBezTo>
                    <a:pt x="415" y="578"/>
                    <a:pt x="541" y="524"/>
                    <a:pt x="580" y="426"/>
                  </a:cubicBezTo>
                  <a:cubicBezTo>
                    <a:pt x="658" y="295"/>
                    <a:pt x="580" y="84"/>
                    <a:pt x="448" y="32"/>
                  </a:cubicBezTo>
                  <a:cubicBezTo>
                    <a:pt x="405" y="10"/>
                    <a:pt x="361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 rot="5414195">
              <a:off x="6882787" y="6441468"/>
              <a:ext cx="115463" cy="677893"/>
            </a:xfrm>
            <a:custGeom>
              <a:avLst/>
              <a:gdLst/>
              <a:ahLst/>
              <a:cxnLst/>
              <a:rect l="l" t="t" r="r" b="b"/>
              <a:pathLst>
                <a:path w="7063" h="21113" extrusionOk="0">
                  <a:moveTo>
                    <a:pt x="5733" y="4129"/>
                  </a:moveTo>
                  <a:cubicBezTo>
                    <a:pt x="6829" y="7431"/>
                    <a:pt x="7544" y="21559"/>
                    <a:pt x="6591" y="21083"/>
                  </a:cubicBezTo>
                  <a:cubicBezTo>
                    <a:pt x="5639" y="20607"/>
                    <a:pt x="161" y="4097"/>
                    <a:pt x="18" y="1271"/>
                  </a:cubicBezTo>
                  <a:cubicBezTo>
                    <a:pt x="-125" y="-1555"/>
                    <a:pt x="4638" y="827"/>
                    <a:pt x="5733" y="41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18" name="Google Shape;1218;p25"/>
            <p:cNvSpPr/>
            <p:nvPr/>
          </p:nvSpPr>
          <p:spPr>
            <a:xfrm rot="1799937" flipH="1">
              <a:off x="6551178" y="6742234"/>
              <a:ext cx="296021" cy="288012"/>
            </a:xfrm>
            <a:custGeom>
              <a:avLst/>
              <a:gdLst/>
              <a:ahLst/>
              <a:cxnLst/>
              <a:rect l="l" t="t" r="r" b="b"/>
              <a:pathLst>
                <a:path w="6207" h="5430" extrusionOk="0">
                  <a:moveTo>
                    <a:pt x="2525" y="0"/>
                  </a:moveTo>
                  <a:cubicBezTo>
                    <a:pt x="2236" y="973"/>
                    <a:pt x="605" y="2683"/>
                    <a:pt x="289" y="3209"/>
                  </a:cubicBezTo>
                  <a:cubicBezTo>
                    <a:pt x="0" y="3761"/>
                    <a:pt x="473" y="4182"/>
                    <a:pt x="947" y="4655"/>
                  </a:cubicBezTo>
                  <a:cubicBezTo>
                    <a:pt x="1290" y="4962"/>
                    <a:pt x="1942" y="5430"/>
                    <a:pt x="2539" y="5430"/>
                  </a:cubicBezTo>
                  <a:cubicBezTo>
                    <a:pt x="2812" y="5430"/>
                    <a:pt x="3073" y="5332"/>
                    <a:pt x="3288" y="5076"/>
                  </a:cubicBezTo>
                  <a:cubicBezTo>
                    <a:pt x="3971" y="4261"/>
                    <a:pt x="6207" y="3103"/>
                    <a:pt x="6207" y="3103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 rot="1799948" flipH="1">
              <a:off x="6889044" y="6650740"/>
              <a:ext cx="348775" cy="287995"/>
            </a:xfrm>
            <a:custGeom>
              <a:avLst/>
              <a:gdLst/>
              <a:ahLst/>
              <a:cxnLst/>
              <a:rect l="l" t="t" r="r" b="b"/>
              <a:pathLst>
                <a:path w="6208" h="5422" extrusionOk="0">
                  <a:moveTo>
                    <a:pt x="2525" y="1"/>
                  </a:moveTo>
                  <a:cubicBezTo>
                    <a:pt x="2236" y="947"/>
                    <a:pt x="579" y="2657"/>
                    <a:pt x="290" y="3183"/>
                  </a:cubicBezTo>
                  <a:cubicBezTo>
                    <a:pt x="0" y="3735"/>
                    <a:pt x="447" y="4156"/>
                    <a:pt x="947" y="4629"/>
                  </a:cubicBezTo>
                  <a:cubicBezTo>
                    <a:pt x="1288" y="4952"/>
                    <a:pt x="1933" y="5421"/>
                    <a:pt x="2526" y="5421"/>
                  </a:cubicBezTo>
                  <a:cubicBezTo>
                    <a:pt x="2804" y="5421"/>
                    <a:pt x="3070" y="5318"/>
                    <a:pt x="3288" y="5050"/>
                  </a:cubicBezTo>
                  <a:cubicBezTo>
                    <a:pt x="3972" y="4235"/>
                    <a:pt x="6207" y="3078"/>
                    <a:pt x="6207" y="3078"/>
                  </a:cubicBezTo>
                  <a:lnTo>
                    <a:pt x="2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25"/>
          <p:cNvSpPr/>
          <p:nvPr/>
        </p:nvSpPr>
        <p:spPr>
          <a:xfrm rot="10800000">
            <a:off x="9057047" y="1350621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25"/>
          <p:cNvSpPr/>
          <p:nvPr/>
        </p:nvSpPr>
        <p:spPr>
          <a:xfrm flipH="1">
            <a:off x="-1243849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25"/>
          <p:cNvSpPr/>
          <p:nvPr/>
        </p:nvSpPr>
        <p:spPr>
          <a:xfrm rot="10800000">
            <a:off x="5286913" y="-165454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3" name="Google Shape;1223;p25"/>
          <p:cNvGrpSpPr/>
          <p:nvPr/>
        </p:nvGrpSpPr>
        <p:grpSpPr>
          <a:xfrm flipH="1">
            <a:off x="5397575" y="4374132"/>
            <a:ext cx="787011" cy="697446"/>
            <a:chOff x="6542573" y="467894"/>
            <a:chExt cx="787011" cy="697446"/>
          </a:xfrm>
        </p:grpSpPr>
        <p:sp>
          <p:nvSpPr>
            <p:cNvPr id="1224" name="Google Shape;1224;p25"/>
            <p:cNvSpPr/>
            <p:nvPr/>
          </p:nvSpPr>
          <p:spPr>
            <a:xfrm>
              <a:off x="6542573" y="467894"/>
              <a:ext cx="787011" cy="697446"/>
            </a:xfrm>
            <a:custGeom>
              <a:avLst/>
              <a:gdLst/>
              <a:ahLst/>
              <a:cxnLst/>
              <a:rect l="l" t="t" r="r" b="b"/>
              <a:pathLst>
                <a:path w="7822" h="6932" extrusionOk="0">
                  <a:moveTo>
                    <a:pt x="1777" y="0"/>
                  </a:moveTo>
                  <a:cubicBezTo>
                    <a:pt x="610" y="0"/>
                    <a:pt x="1354" y="1594"/>
                    <a:pt x="1886" y="1918"/>
                  </a:cubicBezTo>
                  <a:cubicBezTo>
                    <a:pt x="1576" y="1868"/>
                    <a:pt x="1045" y="1672"/>
                    <a:pt x="631" y="1672"/>
                  </a:cubicBezTo>
                  <a:cubicBezTo>
                    <a:pt x="271" y="1672"/>
                    <a:pt x="0" y="1820"/>
                    <a:pt x="41" y="2340"/>
                  </a:cubicBezTo>
                  <a:cubicBezTo>
                    <a:pt x="104" y="3118"/>
                    <a:pt x="1419" y="3312"/>
                    <a:pt x="2062" y="3356"/>
                  </a:cubicBezTo>
                  <a:cubicBezTo>
                    <a:pt x="1431" y="3436"/>
                    <a:pt x="661" y="3602"/>
                    <a:pt x="774" y="4412"/>
                  </a:cubicBezTo>
                  <a:cubicBezTo>
                    <a:pt x="866" y="5085"/>
                    <a:pt x="1562" y="5274"/>
                    <a:pt x="2200" y="5274"/>
                  </a:cubicBezTo>
                  <a:cubicBezTo>
                    <a:pt x="2428" y="5274"/>
                    <a:pt x="2649" y="5250"/>
                    <a:pt x="2832" y="5215"/>
                  </a:cubicBezTo>
                  <a:lnTo>
                    <a:pt x="2832" y="5215"/>
                  </a:lnTo>
                  <a:cubicBezTo>
                    <a:pt x="1893" y="5645"/>
                    <a:pt x="2480" y="6620"/>
                    <a:pt x="3282" y="6755"/>
                  </a:cubicBezTo>
                  <a:cubicBezTo>
                    <a:pt x="3939" y="6869"/>
                    <a:pt x="4658" y="6825"/>
                    <a:pt x="5318" y="6862"/>
                  </a:cubicBezTo>
                  <a:cubicBezTo>
                    <a:pt x="5638" y="6879"/>
                    <a:pt x="5999" y="6931"/>
                    <a:pt x="6349" y="6931"/>
                  </a:cubicBezTo>
                  <a:cubicBezTo>
                    <a:pt x="6661" y="6931"/>
                    <a:pt x="6965" y="6890"/>
                    <a:pt x="7224" y="6745"/>
                  </a:cubicBezTo>
                  <a:cubicBezTo>
                    <a:pt x="7734" y="6459"/>
                    <a:pt x="7822" y="6129"/>
                    <a:pt x="7796" y="5711"/>
                  </a:cubicBezTo>
                  <a:lnTo>
                    <a:pt x="7796" y="5711"/>
                  </a:lnTo>
                  <a:lnTo>
                    <a:pt x="7804" y="5780"/>
                  </a:lnTo>
                  <a:cubicBezTo>
                    <a:pt x="7822" y="5637"/>
                    <a:pt x="7789" y="5491"/>
                    <a:pt x="7749" y="5344"/>
                  </a:cubicBezTo>
                  <a:cubicBezTo>
                    <a:pt x="7745" y="5318"/>
                    <a:pt x="7742" y="5293"/>
                    <a:pt x="7738" y="5263"/>
                  </a:cubicBezTo>
                  <a:lnTo>
                    <a:pt x="7738" y="5263"/>
                  </a:lnTo>
                  <a:lnTo>
                    <a:pt x="7745" y="5329"/>
                  </a:lnTo>
                  <a:cubicBezTo>
                    <a:pt x="7698" y="5156"/>
                    <a:pt x="7642" y="4985"/>
                    <a:pt x="7632" y="4812"/>
                  </a:cubicBezTo>
                  <a:cubicBezTo>
                    <a:pt x="7591" y="4174"/>
                    <a:pt x="7789" y="3506"/>
                    <a:pt x="7742" y="2854"/>
                  </a:cubicBezTo>
                  <a:cubicBezTo>
                    <a:pt x="7708" y="2392"/>
                    <a:pt x="7562" y="1889"/>
                    <a:pt x="7078" y="1772"/>
                  </a:cubicBezTo>
                  <a:cubicBezTo>
                    <a:pt x="7011" y="1756"/>
                    <a:pt x="6942" y="1748"/>
                    <a:pt x="6873" y="1748"/>
                  </a:cubicBezTo>
                  <a:cubicBezTo>
                    <a:pt x="6386" y="1748"/>
                    <a:pt x="5881" y="2134"/>
                    <a:pt x="5970" y="2637"/>
                  </a:cubicBezTo>
                  <a:cubicBezTo>
                    <a:pt x="5706" y="2036"/>
                    <a:pt x="5446" y="1526"/>
                    <a:pt x="5006" y="1050"/>
                  </a:cubicBezTo>
                  <a:cubicBezTo>
                    <a:pt x="4789" y="813"/>
                    <a:pt x="4505" y="696"/>
                    <a:pt x="4259" y="696"/>
                  </a:cubicBezTo>
                  <a:cubicBezTo>
                    <a:pt x="3862" y="696"/>
                    <a:pt x="3567" y="1003"/>
                    <a:pt x="3825" y="1603"/>
                  </a:cubicBezTo>
                  <a:cubicBezTo>
                    <a:pt x="3550" y="1038"/>
                    <a:pt x="2497" y="16"/>
                    <a:pt x="1805" y="1"/>
                  </a:cubicBezTo>
                  <a:cubicBezTo>
                    <a:pt x="1795" y="0"/>
                    <a:pt x="1786" y="0"/>
                    <a:pt x="1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6717339" y="624549"/>
              <a:ext cx="558011" cy="446619"/>
            </a:xfrm>
            <a:custGeom>
              <a:avLst/>
              <a:gdLst/>
              <a:ahLst/>
              <a:cxnLst/>
              <a:rect l="l" t="t" r="r" b="b"/>
              <a:pathLst>
                <a:path w="5546" h="4439" extrusionOk="0">
                  <a:moveTo>
                    <a:pt x="614" y="0"/>
                  </a:moveTo>
                  <a:cubicBezTo>
                    <a:pt x="499" y="0"/>
                    <a:pt x="408" y="177"/>
                    <a:pt x="526" y="277"/>
                  </a:cubicBezTo>
                  <a:cubicBezTo>
                    <a:pt x="826" y="537"/>
                    <a:pt x="1117" y="813"/>
                    <a:pt x="1410" y="1080"/>
                  </a:cubicBezTo>
                  <a:cubicBezTo>
                    <a:pt x="1029" y="977"/>
                    <a:pt x="633" y="923"/>
                    <a:pt x="266" y="765"/>
                  </a:cubicBezTo>
                  <a:cubicBezTo>
                    <a:pt x="245" y="757"/>
                    <a:pt x="225" y="753"/>
                    <a:pt x="207" y="753"/>
                  </a:cubicBezTo>
                  <a:cubicBezTo>
                    <a:pt x="66" y="753"/>
                    <a:pt x="0" y="979"/>
                    <a:pt x="156" y="1043"/>
                  </a:cubicBezTo>
                  <a:cubicBezTo>
                    <a:pt x="731" y="1289"/>
                    <a:pt x="1403" y="1267"/>
                    <a:pt x="1934" y="1608"/>
                  </a:cubicBezTo>
                  <a:cubicBezTo>
                    <a:pt x="1962" y="1627"/>
                    <a:pt x="1987" y="1635"/>
                    <a:pt x="2014" y="1635"/>
                  </a:cubicBezTo>
                  <a:cubicBezTo>
                    <a:pt x="2019" y="1635"/>
                    <a:pt x="2024" y="1635"/>
                    <a:pt x="2030" y="1634"/>
                  </a:cubicBezTo>
                  <a:cubicBezTo>
                    <a:pt x="2297" y="1865"/>
                    <a:pt x="2573" y="2092"/>
                    <a:pt x="2862" y="2298"/>
                  </a:cubicBezTo>
                  <a:cubicBezTo>
                    <a:pt x="2969" y="2375"/>
                    <a:pt x="3086" y="2452"/>
                    <a:pt x="3207" y="2536"/>
                  </a:cubicBezTo>
                  <a:cubicBezTo>
                    <a:pt x="3153" y="2538"/>
                    <a:pt x="3100" y="2539"/>
                    <a:pt x="3046" y="2539"/>
                  </a:cubicBezTo>
                  <a:cubicBezTo>
                    <a:pt x="2455" y="2539"/>
                    <a:pt x="1867" y="2422"/>
                    <a:pt x="1280" y="2422"/>
                  </a:cubicBezTo>
                  <a:cubicBezTo>
                    <a:pt x="1272" y="2422"/>
                    <a:pt x="1264" y="2422"/>
                    <a:pt x="1256" y="2422"/>
                  </a:cubicBezTo>
                  <a:cubicBezTo>
                    <a:pt x="1066" y="2426"/>
                    <a:pt x="1029" y="2719"/>
                    <a:pt x="1218" y="2719"/>
                  </a:cubicBezTo>
                  <a:cubicBezTo>
                    <a:pt x="1220" y="2719"/>
                    <a:pt x="1221" y="2719"/>
                    <a:pt x="1222" y="2719"/>
                  </a:cubicBezTo>
                  <a:cubicBezTo>
                    <a:pt x="1230" y="2719"/>
                    <a:pt x="1237" y="2719"/>
                    <a:pt x="1244" y="2719"/>
                  </a:cubicBezTo>
                  <a:cubicBezTo>
                    <a:pt x="1851" y="2719"/>
                    <a:pt x="2455" y="2836"/>
                    <a:pt x="3062" y="2836"/>
                  </a:cubicBezTo>
                  <a:cubicBezTo>
                    <a:pt x="3223" y="2836"/>
                    <a:pt x="3383" y="2828"/>
                    <a:pt x="3544" y="2807"/>
                  </a:cubicBezTo>
                  <a:cubicBezTo>
                    <a:pt x="3559" y="2804"/>
                    <a:pt x="3570" y="2800"/>
                    <a:pt x="3585" y="2793"/>
                  </a:cubicBezTo>
                  <a:cubicBezTo>
                    <a:pt x="4032" y="3105"/>
                    <a:pt x="4501" y="3453"/>
                    <a:pt x="4849" y="3841"/>
                  </a:cubicBezTo>
                  <a:cubicBezTo>
                    <a:pt x="4516" y="3900"/>
                    <a:pt x="4182" y="3875"/>
                    <a:pt x="3845" y="3890"/>
                  </a:cubicBezTo>
                  <a:cubicBezTo>
                    <a:pt x="3394" y="3912"/>
                    <a:pt x="2947" y="3985"/>
                    <a:pt x="2495" y="4017"/>
                  </a:cubicBezTo>
                  <a:cubicBezTo>
                    <a:pt x="2310" y="4032"/>
                    <a:pt x="2347" y="4315"/>
                    <a:pt x="2525" y="4315"/>
                  </a:cubicBezTo>
                  <a:cubicBezTo>
                    <a:pt x="2530" y="4315"/>
                    <a:pt x="2534" y="4315"/>
                    <a:pt x="2539" y="4315"/>
                  </a:cubicBezTo>
                  <a:cubicBezTo>
                    <a:pt x="2991" y="4278"/>
                    <a:pt x="3438" y="4205"/>
                    <a:pt x="3889" y="4186"/>
                  </a:cubicBezTo>
                  <a:cubicBezTo>
                    <a:pt x="4270" y="4168"/>
                    <a:pt x="4644" y="4205"/>
                    <a:pt x="5022" y="4110"/>
                  </a:cubicBezTo>
                  <a:cubicBezTo>
                    <a:pt x="5033" y="4105"/>
                    <a:pt x="5040" y="4098"/>
                    <a:pt x="5051" y="4095"/>
                  </a:cubicBezTo>
                  <a:cubicBezTo>
                    <a:pt x="5113" y="4179"/>
                    <a:pt x="5169" y="4267"/>
                    <a:pt x="5216" y="4355"/>
                  </a:cubicBezTo>
                  <a:cubicBezTo>
                    <a:pt x="5245" y="4414"/>
                    <a:pt x="5296" y="4439"/>
                    <a:pt x="5347" y="4439"/>
                  </a:cubicBezTo>
                  <a:cubicBezTo>
                    <a:pt x="5446" y="4439"/>
                    <a:pt x="5545" y="4347"/>
                    <a:pt x="5487" y="4234"/>
                  </a:cubicBezTo>
                  <a:cubicBezTo>
                    <a:pt x="5399" y="4061"/>
                    <a:pt x="5282" y="3900"/>
                    <a:pt x="5150" y="3746"/>
                  </a:cubicBezTo>
                  <a:cubicBezTo>
                    <a:pt x="4930" y="3185"/>
                    <a:pt x="5084" y="2547"/>
                    <a:pt x="5003" y="1964"/>
                  </a:cubicBezTo>
                  <a:cubicBezTo>
                    <a:pt x="4990" y="1879"/>
                    <a:pt x="4926" y="1841"/>
                    <a:pt x="4860" y="1841"/>
                  </a:cubicBezTo>
                  <a:cubicBezTo>
                    <a:pt x="4777" y="1841"/>
                    <a:pt x="4692" y="1902"/>
                    <a:pt x="4707" y="2008"/>
                  </a:cubicBezTo>
                  <a:cubicBezTo>
                    <a:pt x="4769" y="2444"/>
                    <a:pt x="4710" y="2903"/>
                    <a:pt x="4754" y="3343"/>
                  </a:cubicBezTo>
                  <a:cubicBezTo>
                    <a:pt x="4417" y="3042"/>
                    <a:pt x="4039" y="2774"/>
                    <a:pt x="3695" y="2525"/>
                  </a:cubicBezTo>
                  <a:cubicBezTo>
                    <a:pt x="3742" y="2301"/>
                    <a:pt x="3559" y="1960"/>
                    <a:pt x="3489" y="1773"/>
                  </a:cubicBezTo>
                  <a:cubicBezTo>
                    <a:pt x="3357" y="1429"/>
                    <a:pt x="3221" y="1073"/>
                    <a:pt x="3042" y="750"/>
                  </a:cubicBezTo>
                  <a:cubicBezTo>
                    <a:pt x="3009" y="694"/>
                    <a:pt x="2957" y="671"/>
                    <a:pt x="2905" y="671"/>
                  </a:cubicBezTo>
                  <a:cubicBezTo>
                    <a:pt x="2804" y="671"/>
                    <a:pt x="2706" y="760"/>
                    <a:pt x="2767" y="871"/>
                  </a:cubicBezTo>
                  <a:cubicBezTo>
                    <a:pt x="2910" y="1124"/>
                    <a:pt x="3020" y="1403"/>
                    <a:pt x="3130" y="1674"/>
                  </a:cubicBezTo>
                  <a:cubicBezTo>
                    <a:pt x="3177" y="1788"/>
                    <a:pt x="3331" y="2092"/>
                    <a:pt x="3390" y="2298"/>
                  </a:cubicBezTo>
                  <a:cubicBezTo>
                    <a:pt x="2444" y="1590"/>
                    <a:pt x="1593" y="813"/>
                    <a:pt x="699" y="35"/>
                  </a:cubicBezTo>
                  <a:cubicBezTo>
                    <a:pt x="671" y="11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6" name="Google Shape;1226;p25"/>
          <p:cNvSpPr/>
          <p:nvPr/>
        </p:nvSpPr>
        <p:spPr>
          <a:xfrm rot="8100000">
            <a:off x="7967532" y="3803579"/>
            <a:ext cx="2322071" cy="1838582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5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5"/>
          <p:cNvSpPr/>
          <p:nvPr/>
        </p:nvSpPr>
        <p:spPr>
          <a:xfrm rot="10800000">
            <a:off x="7407780" y="4018531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5"/>
          <p:cNvSpPr/>
          <p:nvPr/>
        </p:nvSpPr>
        <p:spPr>
          <a:xfrm rot="10800000">
            <a:off x="2523458" y="430921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5"/>
          <p:cNvSpPr/>
          <p:nvPr/>
        </p:nvSpPr>
        <p:spPr>
          <a:xfrm rot="10800000">
            <a:off x="3004203" y="494307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5"/>
          <p:cNvSpPr/>
          <p:nvPr/>
        </p:nvSpPr>
        <p:spPr>
          <a:xfrm rot="10800000">
            <a:off x="2822696" y="466829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5"/>
          <p:cNvSpPr/>
          <p:nvPr/>
        </p:nvSpPr>
        <p:spPr>
          <a:xfrm rot="10800000">
            <a:off x="3117393" y="435911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25"/>
          <p:cNvSpPr/>
          <p:nvPr/>
        </p:nvSpPr>
        <p:spPr>
          <a:xfrm rot="10800000">
            <a:off x="3377279" y="475894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25"/>
          <p:cNvSpPr/>
          <p:nvPr/>
        </p:nvSpPr>
        <p:spPr>
          <a:xfrm rot="10800000">
            <a:off x="2764039" y="519208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5"/>
          <p:cNvSpPr/>
          <p:nvPr/>
        </p:nvSpPr>
        <p:spPr>
          <a:xfrm rot="10800000">
            <a:off x="2622374" y="483632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5"/>
          <p:cNvSpPr/>
          <p:nvPr/>
        </p:nvSpPr>
        <p:spPr>
          <a:xfrm rot="10800000">
            <a:off x="3401225" y="483501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5"/>
          <p:cNvSpPr/>
          <p:nvPr/>
        </p:nvSpPr>
        <p:spPr>
          <a:xfrm rot="10800000">
            <a:off x="3056221" y="483571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5"/>
          <p:cNvSpPr/>
          <p:nvPr/>
        </p:nvSpPr>
        <p:spPr>
          <a:xfrm rot="10800000">
            <a:off x="3255838" y="460330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5"/>
          <p:cNvSpPr/>
          <p:nvPr/>
        </p:nvSpPr>
        <p:spPr>
          <a:xfrm rot="10800000">
            <a:off x="2729729" y="443225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5"/>
          <p:cNvSpPr/>
          <p:nvPr/>
        </p:nvSpPr>
        <p:spPr>
          <a:xfrm rot="10800000">
            <a:off x="3043644" y="442280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5"/>
          <p:cNvSpPr/>
          <p:nvPr/>
        </p:nvSpPr>
        <p:spPr>
          <a:xfrm rot="10800000">
            <a:off x="3249902" y="513021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5"/>
          <p:cNvSpPr/>
          <p:nvPr/>
        </p:nvSpPr>
        <p:spPr>
          <a:xfrm rot="10800000">
            <a:off x="2348587" y="452482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3" name="Google Shape;1243;p25"/>
          <p:cNvGrpSpPr/>
          <p:nvPr/>
        </p:nvGrpSpPr>
        <p:grpSpPr>
          <a:xfrm>
            <a:off x="226261" y="2339827"/>
            <a:ext cx="973929" cy="1080715"/>
            <a:chOff x="1004773" y="2354077"/>
            <a:chExt cx="973929" cy="1080715"/>
          </a:xfrm>
        </p:grpSpPr>
        <p:sp>
          <p:nvSpPr>
            <p:cNvPr id="1244" name="Google Shape;1244;p25"/>
            <p:cNvSpPr/>
            <p:nvPr/>
          </p:nvSpPr>
          <p:spPr>
            <a:xfrm rot="5400000" flipH="1">
              <a:off x="951381" y="2407471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 rot="5400000" flipH="1">
              <a:off x="1382758" y="238208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 rot="5400000" flipH="1">
              <a:off x="1130446" y="2658085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25"/>
          <p:cNvGrpSpPr/>
          <p:nvPr/>
        </p:nvGrpSpPr>
        <p:grpSpPr>
          <a:xfrm flipH="1">
            <a:off x="8134636" y="2950296"/>
            <a:ext cx="708714" cy="774397"/>
            <a:chOff x="6577671" y="3798459"/>
            <a:chExt cx="708714" cy="774397"/>
          </a:xfrm>
        </p:grpSpPr>
        <p:sp>
          <p:nvSpPr>
            <p:cNvPr id="1248" name="Google Shape;1248;p25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7" name="Google Shape;1257;p25"/>
          <p:cNvGrpSpPr/>
          <p:nvPr/>
        </p:nvGrpSpPr>
        <p:grpSpPr>
          <a:xfrm flipH="1">
            <a:off x="1053251" y="368271"/>
            <a:ext cx="1470194" cy="1095065"/>
            <a:chOff x="-520813" y="853947"/>
            <a:chExt cx="1754408" cy="1306760"/>
          </a:xfrm>
        </p:grpSpPr>
        <p:sp>
          <p:nvSpPr>
            <p:cNvPr id="1258" name="Google Shape;1258;p25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5173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8"/>
          <p:cNvSpPr/>
          <p:nvPr/>
        </p:nvSpPr>
        <p:spPr>
          <a:xfrm rot="10800000">
            <a:off x="-1320296" y="-824506"/>
            <a:ext cx="2448172" cy="161338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8"/>
          <p:cNvSpPr/>
          <p:nvPr/>
        </p:nvSpPr>
        <p:spPr>
          <a:xfrm flipH="1">
            <a:off x="737783" y="-824512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8"/>
          <p:cNvSpPr/>
          <p:nvPr/>
        </p:nvSpPr>
        <p:spPr>
          <a:xfrm flipH="1">
            <a:off x="1218528" y="-496814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8"/>
          <p:cNvSpPr/>
          <p:nvPr/>
        </p:nvSpPr>
        <p:spPr>
          <a:xfrm flipH="1">
            <a:off x="1037021" y="-221939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8"/>
          <p:cNvSpPr/>
          <p:nvPr/>
        </p:nvSpPr>
        <p:spPr>
          <a:xfrm flipH="1">
            <a:off x="1331718" y="87246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8"/>
          <p:cNvSpPr/>
          <p:nvPr/>
        </p:nvSpPr>
        <p:spPr>
          <a:xfrm flipH="1">
            <a:off x="1591604" y="-287237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8"/>
          <p:cNvSpPr/>
          <p:nvPr/>
        </p:nvSpPr>
        <p:spPr>
          <a:xfrm flipH="1">
            <a:off x="978364" y="-703172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8"/>
          <p:cNvSpPr/>
          <p:nvPr/>
        </p:nvSpPr>
        <p:spPr>
          <a:xfrm flipH="1">
            <a:off x="836699" y="-366822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8"/>
          <p:cNvSpPr/>
          <p:nvPr/>
        </p:nvSpPr>
        <p:spPr>
          <a:xfrm flipH="1">
            <a:off x="1615550" y="-391070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8"/>
          <p:cNvSpPr/>
          <p:nvPr/>
        </p:nvSpPr>
        <p:spPr>
          <a:xfrm flipH="1">
            <a:off x="1270546" y="-365212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8"/>
          <p:cNvSpPr/>
          <p:nvPr/>
        </p:nvSpPr>
        <p:spPr>
          <a:xfrm flipH="1">
            <a:off x="1470163" y="-132695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8"/>
          <p:cNvSpPr/>
          <p:nvPr/>
        </p:nvSpPr>
        <p:spPr>
          <a:xfrm flipH="1">
            <a:off x="944054" y="13999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8"/>
          <p:cNvSpPr/>
          <p:nvPr/>
        </p:nvSpPr>
        <p:spPr>
          <a:xfrm flipH="1">
            <a:off x="1257969" y="57162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8"/>
          <p:cNvSpPr/>
          <p:nvPr/>
        </p:nvSpPr>
        <p:spPr>
          <a:xfrm flipH="1">
            <a:off x="1464227" y="-68405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8"/>
          <p:cNvSpPr/>
          <p:nvPr/>
        </p:nvSpPr>
        <p:spPr>
          <a:xfrm flipH="1">
            <a:off x="562912" y="-436748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8"/>
          <p:cNvSpPr/>
          <p:nvPr/>
        </p:nvSpPr>
        <p:spPr>
          <a:xfrm rot="10800000">
            <a:off x="7142311" y="-217714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2"/>
          </p:nvPr>
        </p:nvSpPr>
        <p:spPr>
          <a:xfrm>
            <a:off x="4390213" y="139990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subTitle" idx="1"/>
          </p:nvPr>
        </p:nvSpPr>
        <p:spPr>
          <a:xfrm>
            <a:off x="6032825" y="139990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title" idx="3"/>
          </p:nvPr>
        </p:nvSpPr>
        <p:spPr>
          <a:xfrm>
            <a:off x="4390213" y="257325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4"/>
          </p:nvPr>
        </p:nvSpPr>
        <p:spPr>
          <a:xfrm>
            <a:off x="6032825" y="257325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title" idx="5"/>
          </p:nvPr>
        </p:nvSpPr>
        <p:spPr>
          <a:xfrm>
            <a:off x="4390213" y="374660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6"/>
          </p:nvPr>
        </p:nvSpPr>
        <p:spPr>
          <a:xfrm>
            <a:off x="6032825" y="374660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 flipH="1">
            <a:off x="19033" y="-211172"/>
            <a:ext cx="8960052" cy="5107850"/>
            <a:chOff x="1383811" y="-1195777"/>
            <a:chExt cx="8960052" cy="5107850"/>
          </a:xfrm>
        </p:grpSpPr>
        <p:sp>
          <p:nvSpPr>
            <p:cNvPr id="752" name="Google Shape;752;p18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826065" y="-1195777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1858161" y="-31743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18"/>
          <p:cNvSpPr/>
          <p:nvPr/>
        </p:nvSpPr>
        <p:spPr>
          <a:xfrm rot="10800000">
            <a:off x="8423988" y="-637466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8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1" name="Google Shape;761;p18"/>
          <p:cNvGrpSpPr/>
          <p:nvPr/>
        </p:nvGrpSpPr>
        <p:grpSpPr>
          <a:xfrm>
            <a:off x="8423999" y="4603990"/>
            <a:ext cx="928475" cy="849170"/>
            <a:chOff x="-365576" y="4010290"/>
            <a:chExt cx="928475" cy="849170"/>
          </a:xfrm>
        </p:grpSpPr>
        <p:sp>
          <p:nvSpPr>
            <p:cNvPr id="762" name="Google Shape;762;p18"/>
            <p:cNvSpPr/>
            <p:nvPr/>
          </p:nvSpPr>
          <p:spPr>
            <a:xfrm rot="10800000">
              <a:off x="-365576" y="4010290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 rot="10800000">
              <a:off x="15660" y="4517979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 rot="10800000">
              <a:off x="-66239" y="4262421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 rot="10800000">
              <a:off x="232081" y="4085845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 rot="10800000">
              <a:off x="352113" y="4452178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 rot="10800000">
              <a:off x="-221284" y="4654511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 rot="10800000">
              <a:off x="-256298" y="4347137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 rot="10800000">
              <a:off x="353823" y="4519689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 rot="10800000">
              <a:off x="84984" y="4442519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 rot="10800000">
              <a:off x="292349" y="4304880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 rot="10800000">
              <a:off x="-83645" y="4058076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 rot="10800000">
              <a:off x="167588" y="4116331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 rot="10800000">
              <a:off x="168694" y="4718401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18"/>
          <p:cNvGrpSpPr/>
          <p:nvPr/>
        </p:nvGrpSpPr>
        <p:grpSpPr>
          <a:xfrm>
            <a:off x="-270238" y="4299297"/>
            <a:ext cx="701890" cy="609410"/>
            <a:chOff x="8366399" y="4701397"/>
            <a:chExt cx="701890" cy="609410"/>
          </a:xfrm>
        </p:grpSpPr>
        <p:sp>
          <p:nvSpPr>
            <p:cNvPr id="776" name="Google Shape;776;p18"/>
            <p:cNvSpPr/>
            <p:nvPr/>
          </p:nvSpPr>
          <p:spPr>
            <a:xfrm rot="10800000">
              <a:off x="8366399" y="4701397"/>
              <a:ext cx="701890" cy="609410"/>
            </a:xfrm>
            <a:custGeom>
              <a:avLst/>
              <a:gdLst/>
              <a:ahLst/>
              <a:cxnLst/>
              <a:rect l="l" t="t" r="r" b="b"/>
              <a:pathLst>
                <a:path w="6976" h="6057" extrusionOk="0">
                  <a:moveTo>
                    <a:pt x="2742" y="1"/>
                  </a:moveTo>
                  <a:cubicBezTo>
                    <a:pt x="2692" y="1"/>
                    <a:pt x="2639" y="13"/>
                    <a:pt x="2583" y="39"/>
                  </a:cubicBezTo>
                  <a:cubicBezTo>
                    <a:pt x="2253" y="193"/>
                    <a:pt x="2330" y="1491"/>
                    <a:pt x="2495" y="1549"/>
                  </a:cubicBezTo>
                  <a:lnTo>
                    <a:pt x="2553" y="1582"/>
                  </a:lnTo>
                  <a:cubicBezTo>
                    <a:pt x="2365" y="1582"/>
                    <a:pt x="2169" y="1595"/>
                    <a:pt x="1976" y="1595"/>
                  </a:cubicBezTo>
                  <a:cubicBezTo>
                    <a:pt x="1880" y="1595"/>
                    <a:pt x="1785" y="1592"/>
                    <a:pt x="1692" y="1582"/>
                  </a:cubicBezTo>
                  <a:cubicBezTo>
                    <a:pt x="1555" y="1568"/>
                    <a:pt x="1316" y="1499"/>
                    <a:pt x="1115" y="1499"/>
                  </a:cubicBezTo>
                  <a:cubicBezTo>
                    <a:pt x="997" y="1499"/>
                    <a:pt x="893" y="1523"/>
                    <a:pt x="830" y="1596"/>
                  </a:cubicBezTo>
                  <a:cubicBezTo>
                    <a:pt x="449" y="2044"/>
                    <a:pt x="1677" y="2829"/>
                    <a:pt x="1908" y="3041"/>
                  </a:cubicBezTo>
                  <a:cubicBezTo>
                    <a:pt x="1761" y="3284"/>
                    <a:pt x="1" y="3977"/>
                    <a:pt x="727" y="4219"/>
                  </a:cubicBezTo>
                  <a:cubicBezTo>
                    <a:pt x="794" y="4241"/>
                    <a:pt x="877" y="4249"/>
                    <a:pt x="966" y="4249"/>
                  </a:cubicBezTo>
                  <a:cubicBezTo>
                    <a:pt x="1175" y="4249"/>
                    <a:pt x="1419" y="4205"/>
                    <a:pt x="1578" y="4189"/>
                  </a:cubicBezTo>
                  <a:cubicBezTo>
                    <a:pt x="1850" y="4159"/>
                    <a:pt x="2177" y="3945"/>
                    <a:pt x="2447" y="3945"/>
                  </a:cubicBezTo>
                  <a:cubicBezTo>
                    <a:pt x="2472" y="3945"/>
                    <a:pt x="2496" y="3947"/>
                    <a:pt x="2521" y="3951"/>
                  </a:cubicBezTo>
                  <a:cubicBezTo>
                    <a:pt x="2575" y="4534"/>
                    <a:pt x="2147" y="5110"/>
                    <a:pt x="2081" y="5707"/>
                  </a:cubicBezTo>
                  <a:cubicBezTo>
                    <a:pt x="2063" y="5850"/>
                    <a:pt x="2177" y="5963"/>
                    <a:pt x="2306" y="5963"/>
                  </a:cubicBezTo>
                  <a:cubicBezTo>
                    <a:pt x="2340" y="5963"/>
                    <a:pt x="2374" y="5955"/>
                    <a:pt x="2407" y="5939"/>
                  </a:cubicBezTo>
                  <a:cubicBezTo>
                    <a:pt x="2766" y="5763"/>
                    <a:pt x="3037" y="5191"/>
                    <a:pt x="3210" y="4941"/>
                  </a:cubicBezTo>
                  <a:cubicBezTo>
                    <a:pt x="3301" y="4809"/>
                    <a:pt x="3369" y="4749"/>
                    <a:pt x="3433" y="4749"/>
                  </a:cubicBezTo>
                  <a:cubicBezTo>
                    <a:pt x="3505" y="4749"/>
                    <a:pt x="3571" y="4825"/>
                    <a:pt x="3661" y="4959"/>
                  </a:cubicBezTo>
                  <a:cubicBezTo>
                    <a:pt x="3826" y="5205"/>
                    <a:pt x="3980" y="5451"/>
                    <a:pt x="4156" y="5685"/>
                  </a:cubicBezTo>
                  <a:cubicBezTo>
                    <a:pt x="4261" y="5822"/>
                    <a:pt x="4360" y="6056"/>
                    <a:pt x="4554" y="6056"/>
                  </a:cubicBezTo>
                  <a:cubicBezTo>
                    <a:pt x="4577" y="6056"/>
                    <a:pt x="4603" y="6053"/>
                    <a:pt x="4629" y="6045"/>
                  </a:cubicBezTo>
                  <a:cubicBezTo>
                    <a:pt x="4819" y="5993"/>
                    <a:pt x="4878" y="5653"/>
                    <a:pt x="4893" y="5480"/>
                  </a:cubicBezTo>
                  <a:cubicBezTo>
                    <a:pt x="4912" y="5205"/>
                    <a:pt x="4673" y="4538"/>
                    <a:pt x="4937" y="4365"/>
                  </a:cubicBezTo>
                  <a:cubicBezTo>
                    <a:pt x="4993" y="4330"/>
                    <a:pt x="5064" y="4316"/>
                    <a:pt x="5145" y="4316"/>
                  </a:cubicBezTo>
                  <a:cubicBezTo>
                    <a:pt x="5462" y="4316"/>
                    <a:pt x="5927" y="4530"/>
                    <a:pt x="6154" y="4541"/>
                  </a:cubicBezTo>
                  <a:cubicBezTo>
                    <a:pt x="6172" y="4542"/>
                    <a:pt x="6188" y="4542"/>
                    <a:pt x="6204" y="4542"/>
                  </a:cubicBezTo>
                  <a:cubicBezTo>
                    <a:pt x="6759" y="4542"/>
                    <a:pt x="6431" y="4039"/>
                    <a:pt x="6239" y="3761"/>
                  </a:cubicBezTo>
                  <a:cubicBezTo>
                    <a:pt x="6085" y="3540"/>
                    <a:pt x="5956" y="3405"/>
                    <a:pt x="5729" y="3258"/>
                  </a:cubicBezTo>
                  <a:cubicBezTo>
                    <a:pt x="5545" y="3141"/>
                    <a:pt x="5264" y="3078"/>
                    <a:pt x="5413" y="2855"/>
                  </a:cubicBezTo>
                  <a:cubicBezTo>
                    <a:pt x="5579" y="2608"/>
                    <a:pt x="6176" y="2601"/>
                    <a:pt x="6422" y="2422"/>
                  </a:cubicBezTo>
                  <a:cubicBezTo>
                    <a:pt x="6975" y="2022"/>
                    <a:pt x="6386" y="1758"/>
                    <a:pt x="5982" y="1728"/>
                  </a:cubicBezTo>
                  <a:cubicBezTo>
                    <a:pt x="5937" y="1726"/>
                    <a:pt x="5893" y="1725"/>
                    <a:pt x="5848" y="1725"/>
                  </a:cubicBezTo>
                  <a:cubicBezTo>
                    <a:pt x="5564" y="1725"/>
                    <a:pt x="5268" y="1770"/>
                    <a:pt x="4987" y="1770"/>
                  </a:cubicBezTo>
                  <a:cubicBezTo>
                    <a:pt x="4884" y="1770"/>
                    <a:pt x="4782" y="1764"/>
                    <a:pt x="4684" y="1747"/>
                  </a:cubicBezTo>
                  <a:cubicBezTo>
                    <a:pt x="4651" y="1442"/>
                    <a:pt x="5557" y="364"/>
                    <a:pt x="5066" y="171"/>
                  </a:cubicBezTo>
                  <a:cubicBezTo>
                    <a:pt x="5043" y="161"/>
                    <a:pt x="5017" y="157"/>
                    <a:pt x="4990" y="157"/>
                  </a:cubicBezTo>
                  <a:cubicBezTo>
                    <a:pt x="4747" y="157"/>
                    <a:pt x="4361" y="493"/>
                    <a:pt x="4233" y="618"/>
                  </a:cubicBezTo>
                  <a:cubicBezTo>
                    <a:pt x="4027" y="819"/>
                    <a:pt x="3944" y="1197"/>
                    <a:pt x="3697" y="1332"/>
                  </a:cubicBezTo>
                  <a:cubicBezTo>
                    <a:pt x="3475" y="1100"/>
                    <a:pt x="3229" y="1"/>
                    <a:pt x="2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 rot="10800000">
              <a:off x="8599226" y="4926667"/>
              <a:ext cx="173058" cy="158666"/>
            </a:xfrm>
            <a:custGeom>
              <a:avLst/>
              <a:gdLst/>
              <a:ahLst/>
              <a:cxnLst/>
              <a:rect l="l" t="t" r="r" b="b"/>
              <a:pathLst>
                <a:path w="1720" h="1577" extrusionOk="0">
                  <a:moveTo>
                    <a:pt x="746" y="0"/>
                  </a:moveTo>
                  <a:cubicBezTo>
                    <a:pt x="641" y="0"/>
                    <a:pt x="538" y="19"/>
                    <a:pt x="440" y="59"/>
                  </a:cubicBezTo>
                  <a:cubicBezTo>
                    <a:pt x="103" y="199"/>
                    <a:pt x="0" y="430"/>
                    <a:pt x="44" y="694"/>
                  </a:cubicBezTo>
                  <a:cubicBezTo>
                    <a:pt x="29" y="760"/>
                    <a:pt x="22" y="834"/>
                    <a:pt x="26" y="903"/>
                  </a:cubicBezTo>
                  <a:cubicBezTo>
                    <a:pt x="48" y="1313"/>
                    <a:pt x="426" y="1576"/>
                    <a:pt x="804" y="1576"/>
                  </a:cubicBezTo>
                  <a:cubicBezTo>
                    <a:pt x="933" y="1576"/>
                    <a:pt x="1062" y="1545"/>
                    <a:pt x="1178" y="1479"/>
                  </a:cubicBezTo>
                  <a:cubicBezTo>
                    <a:pt x="1555" y="1259"/>
                    <a:pt x="1720" y="617"/>
                    <a:pt x="1401" y="279"/>
                  </a:cubicBezTo>
                  <a:cubicBezTo>
                    <a:pt x="1236" y="105"/>
                    <a:pt x="99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715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448" name="Google Shape;448;p11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11"/>
          <p:cNvSpPr/>
          <p:nvPr/>
        </p:nvSpPr>
        <p:spPr>
          <a:xfrm rot="10800000">
            <a:off x="8576463" y="-266403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1"/>
          <p:cNvSpPr/>
          <p:nvPr/>
        </p:nvSpPr>
        <p:spPr>
          <a:xfrm rot="10800000">
            <a:off x="-219694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" name="Google Shape;458;p11"/>
          <p:cNvGrpSpPr/>
          <p:nvPr/>
        </p:nvGrpSpPr>
        <p:grpSpPr>
          <a:xfrm>
            <a:off x="8424012" y="-506162"/>
            <a:ext cx="1403579" cy="1045666"/>
            <a:chOff x="8424012" y="-506162"/>
            <a:chExt cx="1403579" cy="1045666"/>
          </a:xfrm>
        </p:grpSpPr>
        <p:sp>
          <p:nvSpPr>
            <p:cNvPr id="459" name="Google Shape;459;p11"/>
            <p:cNvSpPr/>
            <p:nvPr/>
          </p:nvSpPr>
          <p:spPr>
            <a:xfrm flipH="1">
              <a:off x="8598883" y="-506162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flipH="1">
              <a:off x="9079628" y="-178464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flipH="1">
              <a:off x="8898121" y="96411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flipH="1">
              <a:off x="9192818" y="405596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flipH="1">
              <a:off x="9452704" y="31113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flipH="1">
              <a:off x="8839464" y="-384822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flipH="1">
              <a:off x="8697799" y="-48472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flipH="1">
              <a:off x="9476650" y="-72720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flipH="1">
              <a:off x="9131646" y="-46862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flipH="1">
              <a:off x="9331263" y="185655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 flipH="1">
              <a:off x="8805154" y="332349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 flipH="1">
              <a:off x="9119069" y="375512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 flipH="1">
              <a:off x="9325327" y="-3657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 flipH="1">
              <a:off x="8424012" y="-118398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1"/>
          <p:cNvSpPr/>
          <p:nvPr/>
        </p:nvSpPr>
        <p:spPr>
          <a:xfrm rot="10800000">
            <a:off x="-645477" y="-231589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1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1"/>
          <p:cNvGrpSpPr/>
          <p:nvPr/>
        </p:nvGrpSpPr>
        <p:grpSpPr>
          <a:xfrm>
            <a:off x="19024" y="4265728"/>
            <a:ext cx="928475" cy="849170"/>
            <a:chOff x="29724" y="3993278"/>
            <a:chExt cx="928475" cy="849170"/>
          </a:xfrm>
        </p:grpSpPr>
        <p:sp>
          <p:nvSpPr>
            <p:cNvPr id="476" name="Google Shape;476;p11"/>
            <p:cNvSpPr/>
            <p:nvPr/>
          </p:nvSpPr>
          <p:spPr>
            <a:xfrm rot="10800000">
              <a:off x="29724" y="399327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 rot="10800000">
              <a:off x="410960" y="450096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 rot="10800000">
              <a:off x="329061" y="424540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 rot="10800000">
              <a:off x="627381" y="406883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 rot="10800000">
              <a:off x="747413" y="443516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 rot="10800000">
              <a:off x="174016" y="463749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 rot="10800000">
              <a:off x="139002" y="433012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 rot="10800000">
              <a:off x="749123" y="450267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 rot="10800000">
              <a:off x="480284" y="442550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 rot="10800000">
              <a:off x="687649" y="428786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 rot="10800000">
              <a:off x="311655" y="404106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 rot="10800000">
              <a:off x="562888" y="409931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 rot="10800000">
              <a:off x="563994" y="470138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11"/>
          <p:cNvSpPr/>
          <p:nvPr/>
        </p:nvSpPr>
        <p:spPr>
          <a:xfrm rot="10800000">
            <a:off x="8154260" y="45033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1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0" name="Google Shape;640;p16"/>
          <p:cNvSpPr txBox="1">
            <a:spLocks noGrp="1"/>
          </p:cNvSpPr>
          <p:nvPr>
            <p:ph type="title" idx="2"/>
          </p:nvPr>
        </p:nvSpPr>
        <p:spPr>
          <a:xfrm>
            <a:off x="1972675" y="1682850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1" name="Google Shape;641;p16"/>
          <p:cNvSpPr txBox="1">
            <a:spLocks noGrp="1"/>
          </p:cNvSpPr>
          <p:nvPr>
            <p:ph type="subTitle" idx="1"/>
          </p:nvPr>
        </p:nvSpPr>
        <p:spPr>
          <a:xfrm>
            <a:off x="1972675" y="2116975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16"/>
          <p:cNvSpPr txBox="1">
            <a:spLocks noGrp="1"/>
          </p:cNvSpPr>
          <p:nvPr>
            <p:ph type="title" idx="3" hasCustomPrompt="1"/>
          </p:nvPr>
        </p:nvSpPr>
        <p:spPr>
          <a:xfrm>
            <a:off x="716550" y="1768128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3" name="Google Shape;643;p16"/>
          <p:cNvSpPr txBox="1">
            <a:spLocks noGrp="1"/>
          </p:cNvSpPr>
          <p:nvPr>
            <p:ph type="title" idx="4"/>
          </p:nvPr>
        </p:nvSpPr>
        <p:spPr>
          <a:xfrm>
            <a:off x="5875350" y="1682850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4" name="Google Shape;644;p16"/>
          <p:cNvSpPr txBox="1">
            <a:spLocks noGrp="1"/>
          </p:cNvSpPr>
          <p:nvPr>
            <p:ph type="subTitle" idx="5"/>
          </p:nvPr>
        </p:nvSpPr>
        <p:spPr>
          <a:xfrm>
            <a:off x="5875350" y="2116975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 idx="6" hasCustomPrompt="1"/>
          </p:nvPr>
        </p:nvSpPr>
        <p:spPr>
          <a:xfrm>
            <a:off x="4619225" y="1768128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6" name="Google Shape;646;p16"/>
          <p:cNvSpPr txBox="1">
            <a:spLocks noGrp="1"/>
          </p:cNvSpPr>
          <p:nvPr>
            <p:ph type="title" idx="7"/>
          </p:nvPr>
        </p:nvSpPr>
        <p:spPr>
          <a:xfrm>
            <a:off x="1972675" y="3227975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subTitle" idx="8"/>
          </p:nvPr>
        </p:nvSpPr>
        <p:spPr>
          <a:xfrm>
            <a:off x="1972675" y="3662100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9" hasCustomPrompt="1"/>
          </p:nvPr>
        </p:nvSpPr>
        <p:spPr>
          <a:xfrm>
            <a:off x="716550" y="3313253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9" name="Google Shape;649;p16"/>
          <p:cNvSpPr txBox="1">
            <a:spLocks noGrp="1"/>
          </p:cNvSpPr>
          <p:nvPr>
            <p:ph type="title" idx="13"/>
          </p:nvPr>
        </p:nvSpPr>
        <p:spPr>
          <a:xfrm>
            <a:off x="5875350" y="3227975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subTitle" idx="14"/>
          </p:nvPr>
        </p:nvSpPr>
        <p:spPr>
          <a:xfrm>
            <a:off x="5875350" y="3662100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15" hasCustomPrompt="1"/>
          </p:nvPr>
        </p:nvSpPr>
        <p:spPr>
          <a:xfrm>
            <a:off x="4619225" y="3313253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52" name="Google Shape;652;p16"/>
          <p:cNvSpPr/>
          <p:nvPr/>
        </p:nvSpPr>
        <p:spPr>
          <a:xfrm rot="10800000" flipH="1">
            <a:off x="-1243849" y="659046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6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-848350" y="-410055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6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16"/>
          <p:cNvGrpSpPr/>
          <p:nvPr/>
        </p:nvGrpSpPr>
        <p:grpSpPr>
          <a:xfrm>
            <a:off x="347082" y="60813"/>
            <a:ext cx="8479890" cy="4792108"/>
            <a:chOff x="347082" y="60813"/>
            <a:chExt cx="8479890" cy="4792108"/>
          </a:xfrm>
        </p:grpSpPr>
        <p:sp>
          <p:nvSpPr>
            <p:cNvPr id="657" name="Google Shape;657;p16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8731990" y="2746878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8629163" y="3288781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16"/>
          <p:cNvSpPr/>
          <p:nvPr/>
        </p:nvSpPr>
        <p:spPr>
          <a:xfrm>
            <a:off x="-169073" y="4695836"/>
            <a:ext cx="765243" cy="740423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6"/>
          <p:cNvSpPr/>
          <p:nvPr/>
        </p:nvSpPr>
        <p:spPr>
          <a:xfrm>
            <a:off x="185939" y="4927876"/>
            <a:ext cx="69820" cy="59559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6"/>
          <p:cNvSpPr/>
          <p:nvPr/>
        </p:nvSpPr>
        <p:spPr>
          <a:xfrm>
            <a:off x="319950" y="5122513"/>
            <a:ext cx="64334" cy="59487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6"/>
          <p:cNvSpPr/>
          <p:nvPr/>
        </p:nvSpPr>
        <p:spPr>
          <a:xfrm>
            <a:off x="111203" y="5341444"/>
            <a:ext cx="64405" cy="59487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6"/>
          <p:cNvSpPr/>
          <p:nvPr/>
        </p:nvSpPr>
        <p:spPr>
          <a:xfrm>
            <a:off x="-47387" y="5076276"/>
            <a:ext cx="38971" cy="41534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6"/>
          <p:cNvSpPr/>
          <p:nvPr/>
        </p:nvSpPr>
        <p:spPr>
          <a:xfrm>
            <a:off x="393902" y="4781756"/>
            <a:ext cx="31918" cy="293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6"/>
          <p:cNvSpPr/>
          <p:nvPr/>
        </p:nvSpPr>
        <p:spPr>
          <a:xfrm>
            <a:off x="479609" y="5019922"/>
            <a:ext cx="46523" cy="43102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6"/>
          <p:cNvSpPr/>
          <p:nvPr/>
        </p:nvSpPr>
        <p:spPr>
          <a:xfrm>
            <a:off x="-98541" y="5002753"/>
            <a:ext cx="73169" cy="61197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6"/>
          <p:cNvSpPr/>
          <p:nvPr/>
        </p:nvSpPr>
        <p:spPr>
          <a:xfrm>
            <a:off x="169268" y="5021062"/>
            <a:ext cx="49658" cy="42389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27562" y="5185706"/>
            <a:ext cx="50014" cy="42318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/>
          <p:nvPr/>
        </p:nvSpPr>
        <p:spPr>
          <a:xfrm>
            <a:off x="382075" y="5289579"/>
            <a:ext cx="68039" cy="59559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6"/>
          <p:cNvSpPr/>
          <p:nvPr/>
        </p:nvSpPr>
        <p:spPr>
          <a:xfrm>
            <a:off x="187008" y="5320142"/>
            <a:ext cx="40823" cy="35692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6"/>
          <p:cNvSpPr/>
          <p:nvPr/>
        </p:nvSpPr>
        <p:spPr>
          <a:xfrm>
            <a:off x="13741" y="4795292"/>
            <a:ext cx="68039" cy="59630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-273874" y="4970408"/>
            <a:ext cx="993868" cy="313182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16"/>
          <p:cNvGrpSpPr/>
          <p:nvPr/>
        </p:nvGrpSpPr>
        <p:grpSpPr>
          <a:xfrm rot="9923498">
            <a:off x="8138199" y="337940"/>
            <a:ext cx="1014202" cy="755423"/>
            <a:chOff x="-520813" y="853947"/>
            <a:chExt cx="1754408" cy="1306760"/>
          </a:xfrm>
        </p:grpSpPr>
        <p:sp>
          <p:nvSpPr>
            <p:cNvPr id="679" name="Google Shape;679;p16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22"/>
          <p:cNvGrpSpPr/>
          <p:nvPr/>
        </p:nvGrpSpPr>
        <p:grpSpPr>
          <a:xfrm>
            <a:off x="-1230542" y="-1731210"/>
            <a:ext cx="11574405" cy="7712294"/>
            <a:chOff x="-1230542" y="-1731210"/>
            <a:chExt cx="11574405" cy="7712294"/>
          </a:xfrm>
        </p:grpSpPr>
        <p:sp>
          <p:nvSpPr>
            <p:cNvPr id="945" name="Google Shape;945;p22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6" name="Google Shape;946;p22"/>
            <p:cNvGrpSpPr/>
            <p:nvPr/>
          </p:nvGrpSpPr>
          <p:grpSpPr>
            <a:xfrm>
              <a:off x="-1230542" y="-1731210"/>
              <a:ext cx="11574405" cy="6584130"/>
              <a:chOff x="-1230542" y="-1731210"/>
              <a:chExt cx="11574405" cy="6584130"/>
            </a:xfrm>
          </p:grpSpPr>
          <p:sp>
            <p:nvSpPr>
              <p:cNvPr id="947" name="Google Shape;947;p22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-913005" y="-1731210"/>
                <a:ext cx="186741" cy="182511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4" extrusionOk="0">
                    <a:moveTo>
                      <a:pt x="932" y="0"/>
                    </a:moveTo>
                    <a:cubicBezTo>
                      <a:pt x="896" y="0"/>
                      <a:pt x="860" y="19"/>
                      <a:pt x="843" y="58"/>
                    </a:cubicBezTo>
                    <a:lnTo>
                      <a:pt x="635" y="550"/>
                    </a:lnTo>
                    <a:cubicBezTo>
                      <a:pt x="623" y="575"/>
                      <a:pt x="605" y="594"/>
                      <a:pt x="583" y="601"/>
                    </a:cubicBezTo>
                    <a:lnTo>
                      <a:pt x="81" y="814"/>
                    </a:lnTo>
                    <a:cubicBezTo>
                      <a:pt x="0" y="846"/>
                      <a:pt x="0" y="960"/>
                      <a:pt x="81" y="993"/>
                    </a:cubicBezTo>
                    <a:lnTo>
                      <a:pt x="572" y="1202"/>
                    </a:lnTo>
                    <a:cubicBezTo>
                      <a:pt x="594" y="1213"/>
                      <a:pt x="613" y="1232"/>
                      <a:pt x="623" y="1254"/>
                    </a:cubicBezTo>
                    <a:lnTo>
                      <a:pt x="836" y="1755"/>
                    </a:lnTo>
                    <a:cubicBezTo>
                      <a:pt x="853" y="1794"/>
                      <a:pt x="889" y="1813"/>
                      <a:pt x="926" y="1813"/>
                    </a:cubicBezTo>
                    <a:cubicBezTo>
                      <a:pt x="963" y="1813"/>
                      <a:pt x="1000" y="1794"/>
                      <a:pt x="1016" y="1755"/>
                    </a:cubicBezTo>
                    <a:lnTo>
                      <a:pt x="1225" y="1264"/>
                    </a:lnTo>
                    <a:cubicBezTo>
                      <a:pt x="1232" y="1239"/>
                      <a:pt x="1251" y="1220"/>
                      <a:pt x="1276" y="1213"/>
                    </a:cubicBezTo>
                    <a:lnTo>
                      <a:pt x="1779" y="1000"/>
                    </a:lnTo>
                    <a:cubicBezTo>
                      <a:pt x="1856" y="968"/>
                      <a:pt x="1856" y="853"/>
                      <a:pt x="1779" y="821"/>
                    </a:cubicBezTo>
                    <a:lnTo>
                      <a:pt x="1284" y="611"/>
                    </a:lnTo>
                    <a:cubicBezTo>
                      <a:pt x="1262" y="601"/>
                      <a:pt x="1243" y="582"/>
                      <a:pt x="1232" y="560"/>
                    </a:cubicBezTo>
                    <a:lnTo>
                      <a:pt x="1019" y="58"/>
                    </a:lnTo>
                    <a:cubicBezTo>
                      <a:pt x="1003" y="19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831637" y="27101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380082" y="7252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-63322" y="-1712798"/>
                <a:ext cx="120336" cy="11791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2" extrusionOk="0">
                    <a:moveTo>
                      <a:pt x="600" y="0"/>
                    </a:moveTo>
                    <a:cubicBezTo>
                      <a:pt x="577" y="0"/>
                      <a:pt x="554" y="12"/>
                      <a:pt x="543" y="36"/>
                    </a:cubicBezTo>
                    <a:lnTo>
                      <a:pt x="407" y="355"/>
                    </a:lnTo>
                    <a:cubicBezTo>
                      <a:pt x="400" y="370"/>
                      <a:pt x="389" y="381"/>
                      <a:pt x="374" y="389"/>
                    </a:cubicBezTo>
                    <a:lnTo>
                      <a:pt x="52" y="524"/>
                    </a:lnTo>
                    <a:cubicBezTo>
                      <a:pt x="0" y="546"/>
                      <a:pt x="0" y="619"/>
                      <a:pt x="52" y="641"/>
                    </a:cubicBezTo>
                    <a:lnTo>
                      <a:pt x="367" y="777"/>
                    </a:lnTo>
                    <a:cubicBezTo>
                      <a:pt x="382" y="780"/>
                      <a:pt x="396" y="795"/>
                      <a:pt x="400" y="810"/>
                    </a:cubicBezTo>
                    <a:lnTo>
                      <a:pt x="539" y="1132"/>
                    </a:lnTo>
                    <a:cubicBezTo>
                      <a:pt x="550" y="1158"/>
                      <a:pt x="573" y="1171"/>
                      <a:pt x="596" y="1171"/>
                    </a:cubicBezTo>
                    <a:cubicBezTo>
                      <a:pt x="619" y="1171"/>
                      <a:pt x="642" y="1158"/>
                      <a:pt x="653" y="1132"/>
                    </a:cubicBezTo>
                    <a:lnTo>
                      <a:pt x="789" y="814"/>
                    </a:lnTo>
                    <a:cubicBezTo>
                      <a:pt x="796" y="799"/>
                      <a:pt x="807" y="788"/>
                      <a:pt x="822" y="780"/>
                    </a:cubicBezTo>
                    <a:lnTo>
                      <a:pt x="1145" y="645"/>
                    </a:lnTo>
                    <a:cubicBezTo>
                      <a:pt x="1196" y="623"/>
                      <a:pt x="1196" y="550"/>
                      <a:pt x="1145" y="528"/>
                    </a:cubicBezTo>
                    <a:lnTo>
                      <a:pt x="829" y="396"/>
                    </a:lnTo>
                    <a:cubicBezTo>
                      <a:pt x="815" y="389"/>
                      <a:pt x="800" y="377"/>
                      <a:pt x="796" y="362"/>
                    </a:cubicBezTo>
                    <a:lnTo>
                      <a:pt x="657" y="36"/>
                    </a:lnTo>
                    <a:cubicBezTo>
                      <a:pt x="646" y="12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-1230542" y="2096018"/>
                <a:ext cx="82806" cy="80188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97" extrusionOk="0">
                    <a:moveTo>
                      <a:pt x="631" y="1"/>
                    </a:moveTo>
                    <a:cubicBezTo>
                      <a:pt x="622" y="1"/>
                      <a:pt x="613" y="3"/>
                      <a:pt x="604" y="8"/>
                    </a:cubicBezTo>
                    <a:lnTo>
                      <a:pt x="381" y="166"/>
                    </a:lnTo>
                    <a:cubicBezTo>
                      <a:pt x="375" y="171"/>
                      <a:pt x="366" y="175"/>
                      <a:pt x="357" y="175"/>
                    </a:cubicBezTo>
                    <a:cubicBezTo>
                      <a:pt x="354" y="175"/>
                      <a:pt x="350" y="174"/>
                      <a:pt x="347" y="173"/>
                    </a:cubicBezTo>
                    <a:lnTo>
                      <a:pt x="73" y="129"/>
                    </a:lnTo>
                    <a:cubicBezTo>
                      <a:pt x="70" y="128"/>
                      <a:pt x="67" y="128"/>
                      <a:pt x="64" y="128"/>
                    </a:cubicBezTo>
                    <a:cubicBezTo>
                      <a:pt x="25" y="128"/>
                      <a:pt x="0" y="172"/>
                      <a:pt x="25" y="206"/>
                    </a:cubicBezTo>
                    <a:lnTo>
                      <a:pt x="179" y="430"/>
                    </a:lnTo>
                    <a:cubicBezTo>
                      <a:pt x="186" y="441"/>
                      <a:pt x="190" y="452"/>
                      <a:pt x="186" y="467"/>
                    </a:cubicBezTo>
                    <a:lnTo>
                      <a:pt x="142" y="738"/>
                    </a:lnTo>
                    <a:cubicBezTo>
                      <a:pt x="137" y="772"/>
                      <a:pt x="163" y="797"/>
                      <a:pt x="192" y="797"/>
                    </a:cubicBezTo>
                    <a:cubicBezTo>
                      <a:pt x="201" y="797"/>
                      <a:pt x="210" y="794"/>
                      <a:pt x="219" y="789"/>
                    </a:cubicBezTo>
                    <a:lnTo>
                      <a:pt x="443" y="631"/>
                    </a:lnTo>
                    <a:cubicBezTo>
                      <a:pt x="454" y="624"/>
                      <a:pt x="465" y="624"/>
                      <a:pt x="479" y="624"/>
                    </a:cubicBezTo>
                    <a:lnTo>
                      <a:pt x="751" y="668"/>
                    </a:lnTo>
                    <a:cubicBezTo>
                      <a:pt x="754" y="669"/>
                      <a:pt x="757" y="669"/>
                      <a:pt x="760" y="669"/>
                    </a:cubicBezTo>
                    <a:cubicBezTo>
                      <a:pt x="799" y="669"/>
                      <a:pt x="823" y="625"/>
                      <a:pt x="802" y="591"/>
                    </a:cubicBezTo>
                    <a:lnTo>
                      <a:pt x="645" y="367"/>
                    </a:lnTo>
                    <a:cubicBezTo>
                      <a:pt x="637" y="357"/>
                      <a:pt x="637" y="345"/>
                      <a:pt x="637" y="331"/>
                    </a:cubicBezTo>
                    <a:lnTo>
                      <a:pt x="681" y="59"/>
                    </a:lnTo>
                    <a:cubicBezTo>
                      <a:pt x="687" y="26"/>
                      <a:pt x="660" y="1"/>
                      <a:pt x="6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64" name="Google Shape;964;p22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2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2"/>
          <p:cNvSpPr/>
          <p:nvPr/>
        </p:nvSpPr>
        <p:spPr>
          <a:xfrm>
            <a:off x="-1308525" y="31473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2"/>
          <p:cNvSpPr/>
          <p:nvPr/>
        </p:nvSpPr>
        <p:spPr>
          <a:xfrm>
            <a:off x="6542573" y="467894"/>
            <a:ext cx="787011" cy="697446"/>
          </a:xfrm>
          <a:custGeom>
            <a:avLst/>
            <a:gdLst/>
            <a:ahLst/>
            <a:cxnLst/>
            <a:rect l="l" t="t" r="r" b="b"/>
            <a:pathLst>
              <a:path w="7822" h="6932" extrusionOk="0">
                <a:moveTo>
                  <a:pt x="1777" y="0"/>
                </a:moveTo>
                <a:cubicBezTo>
                  <a:pt x="610" y="0"/>
                  <a:pt x="1354" y="1594"/>
                  <a:pt x="1886" y="1918"/>
                </a:cubicBezTo>
                <a:cubicBezTo>
                  <a:pt x="1576" y="1868"/>
                  <a:pt x="1045" y="1672"/>
                  <a:pt x="631" y="1672"/>
                </a:cubicBezTo>
                <a:cubicBezTo>
                  <a:pt x="271" y="1672"/>
                  <a:pt x="0" y="1820"/>
                  <a:pt x="41" y="2340"/>
                </a:cubicBezTo>
                <a:cubicBezTo>
                  <a:pt x="104" y="3118"/>
                  <a:pt x="1419" y="3312"/>
                  <a:pt x="2062" y="3356"/>
                </a:cubicBezTo>
                <a:cubicBezTo>
                  <a:pt x="1431" y="3436"/>
                  <a:pt x="661" y="3602"/>
                  <a:pt x="774" y="4412"/>
                </a:cubicBezTo>
                <a:cubicBezTo>
                  <a:pt x="866" y="5085"/>
                  <a:pt x="1562" y="5274"/>
                  <a:pt x="2200" y="5274"/>
                </a:cubicBezTo>
                <a:cubicBezTo>
                  <a:pt x="2428" y="5274"/>
                  <a:pt x="2649" y="5250"/>
                  <a:pt x="2832" y="5215"/>
                </a:cubicBezTo>
                <a:lnTo>
                  <a:pt x="2832" y="5215"/>
                </a:lnTo>
                <a:cubicBezTo>
                  <a:pt x="1893" y="5645"/>
                  <a:pt x="2480" y="6620"/>
                  <a:pt x="3282" y="6755"/>
                </a:cubicBezTo>
                <a:cubicBezTo>
                  <a:pt x="3939" y="6869"/>
                  <a:pt x="4658" y="6825"/>
                  <a:pt x="5318" y="6862"/>
                </a:cubicBezTo>
                <a:cubicBezTo>
                  <a:pt x="5638" y="6879"/>
                  <a:pt x="5999" y="6931"/>
                  <a:pt x="6349" y="6931"/>
                </a:cubicBezTo>
                <a:cubicBezTo>
                  <a:pt x="6661" y="6931"/>
                  <a:pt x="6965" y="6890"/>
                  <a:pt x="7224" y="6745"/>
                </a:cubicBezTo>
                <a:cubicBezTo>
                  <a:pt x="7734" y="6459"/>
                  <a:pt x="7822" y="6129"/>
                  <a:pt x="7796" y="5711"/>
                </a:cubicBezTo>
                <a:lnTo>
                  <a:pt x="7796" y="5711"/>
                </a:lnTo>
                <a:lnTo>
                  <a:pt x="7804" y="5780"/>
                </a:lnTo>
                <a:cubicBezTo>
                  <a:pt x="7822" y="5637"/>
                  <a:pt x="7789" y="5491"/>
                  <a:pt x="7749" y="5344"/>
                </a:cubicBezTo>
                <a:cubicBezTo>
                  <a:pt x="7745" y="5318"/>
                  <a:pt x="7742" y="5293"/>
                  <a:pt x="7738" y="5263"/>
                </a:cubicBezTo>
                <a:lnTo>
                  <a:pt x="7738" y="5263"/>
                </a:lnTo>
                <a:lnTo>
                  <a:pt x="7745" y="5329"/>
                </a:lnTo>
                <a:cubicBezTo>
                  <a:pt x="7698" y="5156"/>
                  <a:pt x="7642" y="4985"/>
                  <a:pt x="7632" y="4812"/>
                </a:cubicBezTo>
                <a:cubicBezTo>
                  <a:pt x="7591" y="4174"/>
                  <a:pt x="7789" y="3506"/>
                  <a:pt x="7742" y="2854"/>
                </a:cubicBezTo>
                <a:cubicBezTo>
                  <a:pt x="7708" y="2392"/>
                  <a:pt x="7562" y="1889"/>
                  <a:pt x="7078" y="1772"/>
                </a:cubicBezTo>
                <a:cubicBezTo>
                  <a:pt x="7011" y="1756"/>
                  <a:pt x="6942" y="1748"/>
                  <a:pt x="6873" y="1748"/>
                </a:cubicBezTo>
                <a:cubicBezTo>
                  <a:pt x="6386" y="1748"/>
                  <a:pt x="5881" y="2134"/>
                  <a:pt x="5970" y="2637"/>
                </a:cubicBezTo>
                <a:cubicBezTo>
                  <a:pt x="5706" y="2036"/>
                  <a:pt x="5446" y="1526"/>
                  <a:pt x="5006" y="1050"/>
                </a:cubicBezTo>
                <a:cubicBezTo>
                  <a:pt x="4789" y="813"/>
                  <a:pt x="4505" y="696"/>
                  <a:pt x="4259" y="696"/>
                </a:cubicBezTo>
                <a:cubicBezTo>
                  <a:pt x="3862" y="696"/>
                  <a:pt x="3567" y="1003"/>
                  <a:pt x="3825" y="1603"/>
                </a:cubicBezTo>
                <a:cubicBezTo>
                  <a:pt x="3550" y="1038"/>
                  <a:pt x="2497" y="16"/>
                  <a:pt x="1805" y="1"/>
                </a:cubicBezTo>
                <a:cubicBezTo>
                  <a:pt x="1795" y="0"/>
                  <a:pt x="1786" y="0"/>
                  <a:pt x="17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2"/>
          <p:cNvSpPr/>
          <p:nvPr/>
        </p:nvSpPr>
        <p:spPr>
          <a:xfrm>
            <a:off x="6717339" y="624549"/>
            <a:ext cx="558011" cy="446619"/>
          </a:xfrm>
          <a:custGeom>
            <a:avLst/>
            <a:gdLst/>
            <a:ahLst/>
            <a:cxnLst/>
            <a:rect l="l" t="t" r="r" b="b"/>
            <a:pathLst>
              <a:path w="5546" h="4439" extrusionOk="0">
                <a:moveTo>
                  <a:pt x="614" y="0"/>
                </a:moveTo>
                <a:cubicBezTo>
                  <a:pt x="499" y="0"/>
                  <a:pt x="408" y="177"/>
                  <a:pt x="526" y="277"/>
                </a:cubicBezTo>
                <a:cubicBezTo>
                  <a:pt x="826" y="537"/>
                  <a:pt x="1117" y="813"/>
                  <a:pt x="1410" y="1080"/>
                </a:cubicBezTo>
                <a:cubicBezTo>
                  <a:pt x="1029" y="977"/>
                  <a:pt x="633" y="923"/>
                  <a:pt x="266" y="765"/>
                </a:cubicBezTo>
                <a:cubicBezTo>
                  <a:pt x="245" y="757"/>
                  <a:pt x="225" y="753"/>
                  <a:pt x="207" y="753"/>
                </a:cubicBezTo>
                <a:cubicBezTo>
                  <a:pt x="66" y="753"/>
                  <a:pt x="0" y="979"/>
                  <a:pt x="156" y="1043"/>
                </a:cubicBezTo>
                <a:cubicBezTo>
                  <a:pt x="731" y="1289"/>
                  <a:pt x="1403" y="1267"/>
                  <a:pt x="1934" y="1608"/>
                </a:cubicBezTo>
                <a:cubicBezTo>
                  <a:pt x="1962" y="1627"/>
                  <a:pt x="1987" y="1635"/>
                  <a:pt x="2014" y="1635"/>
                </a:cubicBezTo>
                <a:cubicBezTo>
                  <a:pt x="2019" y="1635"/>
                  <a:pt x="2024" y="1635"/>
                  <a:pt x="2030" y="1634"/>
                </a:cubicBezTo>
                <a:cubicBezTo>
                  <a:pt x="2297" y="1865"/>
                  <a:pt x="2573" y="2092"/>
                  <a:pt x="2862" y="2298"/>
                </a:cubicBezTo>
                <a:cubicBezTo>
                  <a:pt x="2969" y="2375"/>
                  <a:pt x="3086" y="2452"/>
                  <a:pt x="3207" y="2536"/>
                </a:cubicBezTo>
                <a:cubicBezTo>
                  <a:pt x="3153" y="2538"/>
                  <a:pt x="3100" y="2539"/>
                  <a:pt x="3046" y="2539"/>
                </a:cubicBezTo>
                <a:cubicBezTo>
                  <a:pt x="2455" y="2539"/>
                  <a:pt x="1867" y="2422"/>
                  <a:pt x="1280" y="2422"/>
                </a:cubicBezTo>
                <a:cubicBezTo>
                  <a:pt x="1272" y="2422"/>
                  <a:pt x="1264" y="2422"/>
                  <a:pt x="1256" y="2422"/>
                </a:cubicBezTo>
                <a:cubicBezTo>
                  <a:pt x="1066" y="2426"/>
                  <a:pt x="1029" y="2719"/>
                  <a:pt x="1218" y="2719"/>
                </a:cubicBezTo>
                <a:cubicBezTo>
                  <a:pt x="1220" y="2719"/>
                  <a:pt x="1221" y="2719"/>
                  <a:pt x="1222" y="2719"/>
                </a:cubicBezTo>
                <a:cubicBezTo>
                  <a:pt x="1230" y="2719"/>
                  <a:pt x="1237" y="2719"/>
                  <a:pt x="1244" y="2719"/>
                </a:cubicBezTo>
                <a:cubicBezTo>
                  <a:pt x="1851" y="2719"/>
                  <a:pt x="2455" y="2836"/>
                  <a:pt x="3062" y="2836"/>
                </a:cubicBezTo>
                <a:cubicBezTo>
                  <a:pt x="3223" y="2836"/>
                  <a:pt x="3383" y="2828"/>
                  <a:pt x="3544" y="2807"/>
                </a:cubicBezTo>
                <a:cubicBezTo>
                  <a:pt x="3559" y="2804"/>
                  <a:pt x="3570" y="2800"/>
                  <a:pt x="3585" y="2793"/>
                </a:cubicBezTo>
                <a:cubicBezTo>
                  <a:pt x="4032" y="3105"/>
                  <a:pt x="4501" y="3453"/>
                  <a:pt x="4849" y="3841"/>
                </a:cubicBezTo>
                <a:cubicBezTo>
                  <a:pt x="4516" y="3900"/>
                  <a:pt x="4182" y="3875"/>
                  <a:pt x="3845" y="3890"/>
                </a:cubicBezTo>
                <a:cubicBezTo>
                  <a:pt x="3394" y="3912"/>
                  <a:pt x="2947" y="3985"/>
                  <a:pt x="2495" y="4017"/>
                </a:cubicBezTo>
                <a:cubicBezTo>
                  <a:pt x="2310" y="4032"/>
                  <a:pt x="2347" y="4315"/>
                  <a:pt x="2525" y="4315"/>
                </a:cubicBezTo>
                <a:cubicBezTo>
                  <a:pt x="2530" y="4315"/>
                  <a:pt x="2534" y="4315"/>
                  <a:pt x="2539" y="4315"/>
                </a:cubicBezTo>
                <a:cubicBezTo>
                  <a:pt x="2991" y="4278"/>
                  <a:pt x="3438" y="4205"/>
                  <a:pt x="3889" y="4186"/>
                </a:cubicBezTo>
                <a:cubicBezTo>
                  <a:pt x="4270" y="4168"/>
                  <a:pt x="4644" y="4205"/>
                  <a:pt x="5022" y="4110"/>
                </a:cubicBezTo>
                <a:cubicBezTo>
                  <a:pt x="5033" y="4105"/>
                  <a:pt x="5040" y="4098"/>
                  <a:pt x="5051" y="4095"/>
                </a:cubicBezTo>
                <a:cubicBezTo>
                  <a:pt x="5113" y="4179"/>
                  <a:pt x="5169" y="4267"/>
                  <a:pt x="5216" y="4355"/>
                </a:cubicBezTo>
                <a:cubicBezTo>
                  <a:pt x="5245" y="4414"/>
                  <a:pt x="5296" y="4439"/>
                  <a:pt x="5347" y="4439"/>
                </a:cubicBezTo>
                <a:cubicBezTo>
                  <a:pt x="5446" y="4439"/>
                  <a:pt x="5545" y="4347"/>
                  <a:pt x="5487" y="4234"/>
                </a:cubicBezTo>
                <a:cubicBezTo>
                  <a:pt x="5399" y="4061"/>
                  <a:pt x="5282" y="3900"/>
                  <a:pt x="5150" y="3746"/>
                </a:cubicBezTo>
                <a:cubicBezTo>
                  <a:pt x="4930" y="3185"/>
                  <a:pt x="5084" y="2547"/>
                  <a:pt x="5003" y="1964"/>
                </a:cubicBezTo>
                <a:cubicBezTo>
                  <a:pt x="4990" y="1879"/>
                  <a:pt x="4926" y="1841"/>
                  <a:pt x="4860" y="1841"/>
                </a:cubicBezTo>
                <a:cubicBezTo>
                  <a:pt x="4777" y="1841"/>
                  <a:pt x="4692" y="1902"/>
                  <a:pt x="4707" y="2008"/>
                </a:cubicBezTo>
                <a:cubicBezTo>
                  <a:pt x="4769" y="2444"/>
                  <a:pt x="4710" y="2903"/>
                  <a:pt x="4754" y="3343"/>
                </a:cubicBezTo>
                <a:cubicBezTo>
                  <a:pt x="4417" y="3042"/>
                  <a:pt x="4039" y="2774"/>
                  <a:pt x="3695" y="2525"/>
                </a:cubicBezTo>
                <a:cubicBezTo>
                  <a:pt x="3742" y="2301"/>
                  <a:pt x="3559" y="1960"/>
                  <a:pt x="3489" y="1773"/>
                </a:cubicBezTo>
                <a:cubicBezTo>
                  <a:pt x="3357" y="1429"/>
                  <a:pt x="3221" y="1073"/>
                  <a:pt x="3042" y="750"/>
                </a:cubicBezTo>
                <a:cubicBezTo>
                  <a:pt x="3009" y="694"/>
                  <a:pt x="2957" y="671"/>
                  <a:pt x="2905" y="671"/>
                </a:cubicBezTo>
                <a:cubicBezTo>
                  <a:pt x="2804" y="671"/>
                  <a:pt x="2706" y="760"/>
                  <a:pt x="2767" y="871"/>
                </a:cubicBezTo>
                <a:cubicBezTo>
                  <a:pt x="2910" y="1124"/>
                  <a:pt x="3020" y="1403"/>
                  <a:pt x="3130" y="1674"/>
                </a:cubicBezTo>
                <a:cubicBezTo>
                  <a:pt x="3177" y="1788"/>
                  <a:pt x="3331" y="2092"/>
                  <a:pt x="3390" y="2298"/>
                </a:cubicBezTo>
                <a:cubicBezTo>
                  <a:pt x="2444" y="1590"/>
                  <a:pt x="1593" y="813"/>
                  <a:pt x="699" y="35"/>
                </a:cubicBezTo>
                <a:cubicBezTo>
                  <a:pt x="671" y="11"/>
                  <a:pt x="642" y="0"/>
                  <a:pt x="6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2"/>
          <p:cNvSpPr/>
          <p:nvPr/>
        </p:nvSpPr>
        <p:spPr>
          <a:xfrm>
            <a:off x="1912631" y="-105903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2"/>
          <p:cNvSpPr/>
          <p:nvPr/>
        </p:nvSpPr>
        <p:spPr>
          <a:xfrm>
            <a:off x="2208637" y="119571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22"/>
          <p:cNvGrpSpPr/>
          <p:nvPr/>
        </p:nvGrpSpPr>
        <p:grpSpPr>
          <a:xfrm>
            <a:off x="4731225" y="4019643"/>
            <a:ext cx="701488" cy="609712"/>
            <a:chOff x="4731225" y="4019643"/>
            <a:chExt cx="701488" cy="609712"/>
          </a:xfrm>
        </p:grpSpPr>
        <p:sp>
          <p:nvSpPr>
            <p:cNvPr id="972" name="Google Shape;972;p22"/>
            <p:cNvSpPr/>
            <p:nvPr/>
          </p:nvSpPr>
          <p:spPr>
            <a:xfrm>
              <a:off x="4731225" y="4019643"/>
              <a:ext cx="701488" cy="609712"/>
            </a:xfrm>
            <a:custGeom>
              <a:avLst/>
              <a:gdLst/>
              <a:ahLst/>
              <a:cxnLst/>
              <a:rect l="l" t="t" r="r" b="b"/>
              <a:pathLst>
                <a:path w="6972" h="6060" extrusionOk="0">
                  <a:moveTo>
                    <a:pt x="2738" y="1"/>
                  </a:moveTo>
                  <a:cubicBezTo>
                    <a:pt x="2687" y="1"/>
                    <a:pt x="2634" y="12"/>
                    <a:pt x="2579" y="38"/>
                  </a:cubicBezTo>
                  <a:cubicBezTo>
                    <a:pt x="2249" y="192"/>
                    <a:pt x="2325" y="1490"/>
                    <a:pt x="2491" y="1553"/>
                  </a:cubicBezTo>
                  <a:lnTo>
                    <a:pt x="2550" y="1582"/>
                  </a:lnTo>
                  <a:cubicBezTo>
                    <a:pt x="2361" y="1582"/>
                    <a:pt x="2166" y="1595"/>
                    <a:pt x="1973" y="1595"/>
                  </a:cubicBezTo>
                  <a:cubicBezTo>
                    <a:pt x="1877" y="1595"/>
                    <a:pt x="1781" y="1592"/>
                    <a:pt x="1687" y="1582"/>
                  </a:cubicBezTo>
                  <a:cubicBezTo>
                    <a:pt x="1552" y="1568"/>
                    <a:pt x="1313" y="1499"/>
                    <a:pt x="1112" y="1499"/>
                  </a:cubicBezTo>
                  <a:cubicBezTo>
                    <a:pt x="994" y="1499"/>
                    <a:pt x="888" y="1523"/>
                    <a:pt x="826" y="1597"/>
                  </a:cubicBezTo>
                  <a:cubicBezTo>
                    <a:pt x="444" y="2044"/>
                    <a:pt x="1673" y="2832"/>
                    <a:pt x="1904" y="3041"/>
                  </a:cubicBezTo>
                  <a:cubicBezTo>
                    <a:pt x="1758" y="3287"/>
                    <a:pt x="1" y="3977"/>
                    <a:pt x="723" y="4219"/>
                  </a:cubicBezTo>
                  <a:cubicBezTo>
                    <a:pt x="791" y="4242"/>
                    <a:pt x="875" y="4250"/>
                    <a:pt x="965" y="4250"/>
                  </a:cubicBezTo>
                  <a:cubicBezTo>
                    <a:pt x="1173" y="4250"/>
                    <a:pt x="1415" y="4205"/>
                    <a:pt x="1574" y="4189"/>
                  </a:cubicBezTo>
                  <a:cubicBezTo>
                    <a:pt x="1846" y="4159"/>
                    <a:pt x="2175" y="3945"/>
                    <a:pt x="2443" y="3945"/>
                  </a:cubicBezTo>
                  <a:cubicBezTo>
                    <a:pt x="2468" y="3945"/>
                    <a:pt x="2492" y="3947"/>
                    <a:pt x="2516" y="3951"/>
                  </a:cubicBezTo>
                  <a:cubicBezTo>
                    <a:pt x="2572" y="4534"/>
                    <a:pt x="2142" y="5109"/>
                    <a:pt x="2076" y="5708"/>
                  </a:cubicBezTo>
                  <a:cubicBezTo>
                    <a:pt x="2061" y="5850"/>
                    <a:pt x="2174" y="5963"/>
                    <a:pt x="2304" y="5963"/>
                  </a:cubicBezTo>
                  <a:cubicBezTo>
                    <a:pt x="2337" y="5963"/>
                    <a:pt x="2372" y="5955"/>
                    <a:pt x="2406" y="5938"/>
                  </a:cubicBezTo>
                  <a:cubicBezTo>
                    <a:pt x="2762" y="5762"/>
                    <a:pt x="3037" y="5190"/>
                    <a:pt x="3205" y="4941"/>
                  </a:cubicBezTo>
                  <a:cubicBezTo>
                    <a:pt x="3298" y="4809"/>
                    <a:pt x="3366" y="4750"/>
                    <a:pt x="3429" y="4750"/>
                  </a:cubicBezTo>
                  <a:cubicBezTo>
                    <a:pt x="3501" y="4750"/>
                    <a:pt x="3567" y="4826"/>
                    <a:pt x="3657" y="4960"/>
                  </a:cubicBezTo>
                  <a:cubicBezTo>
                    <a:pt x="3826" y="5205"/>
                    <a:pt x="3975" y="5451"/>
                    <a:pt x="4156" y="5689"/>
                  </a:cubicBezTo>
                  <a:cubicBezTo>
                    <a:pt x="4257" y="5823"/>
                    <a:pt x="4355" y="6059"/>
                    <a:pt x="4550" y="6059"/>
                  </a:cubicBezTo>
                  <a:cubicBezTo>
                    <a:pt x="4573" y="6059"/>
                    <a:pt x="4598" y="6056"/>
                    <a:pt x="4625" y="6048"/>
                  </a:cubicBezTo>
                  <a:cubicBezTo>
                    <a:pt x="4819" y="5994"/>
                    <a:pt x="4874" y="5652"/>
                    <a:pt x="4889" y="5480"/>
                  </a:cubicBezTo>
                  <a:cubicBezTo>
                    <a:pt x="4907" y="5205"/>
                    <a:pt x="4669" y="4537"/>
                    <a:pt x="4933" y="4369"/>
                  </a:cubicBezTo>
                  <a:cubicBezTo>
                    <a:pt x="4989" y="4332"/>
                    <a:pt x="5062" y="4318"/>
                    <a:pt x="5146" y="4318"/>
                  </a:cubicBezTo>
                  <a:cubicBezTo>
                    <a:pt x="5463" y="4318"/>
                    <a:pt x="5926" y="4530"/>
                    <a:pt x="6150" y="4542"/>
                  </a:cubicBezTo>
                  <a:cubicBezTo>
                    <a:pt x="6167" y="4542"/>
                    <a:pt x="6183" y="4543"/>
                    <a:pt x="6198" y="4543"/>
                  </a:cubicBezTo>
                  <a:cubicBezTo>
                    <a:pt x="6759" y="4543"/>
                    <a:pt x="6431" y="4038"/>
                    <a:pt x="6234" y="3760"/>
                  </a:cubicBezTo>
                  <a:cubicBezTo>
                    <a:pt x="6080" y="3540"/>
                    <a:pt x="5952" y="3408"/>
                    <a:pt x="5725" y="3258"/>
                  </a:cubicBezTo>
                  <a:cubicBezTo>
                    <a:pt x="5542" y="3140"/>
                    <a:pt x="5259" y="3078"/>
                    <a:pt x="5410" y="2854"/>
                  </a:cubicBezTo>
                  <a:cubicBezTo>
                    <a:pt x="5574" y="2609"/>
                    <a:pt x="6172" y="2601"/>
                    <a:pt x="6422" y="2421"/>
                  </a:cubicBezTo>
                  <a:cubicBezTo>
                    <a:pt x="6972" y="2025"/>
                    <a:pt x="6385" y="1758"/>
                    <a:pt x="5977" y="1732"/>
                  </a:cubicBezTo>
                  <a:cubicBezTo>
                    <a:pt x="5928" y="1729"/>
                    <a:pt x="5878" y="1727"/>
                    <a:pt x="5827" y="1727"/>
                  </a:cubicBezTo>
                  <a:cubicBezTo>
                    <a:pt x="5547" y="1727"/>
                    <a:pt x="5252" y="1772"/>
                    <a:pt x="4972" y="1772"/>
                  </a:cubicBezTo>
                  <a:cubicBezTo>
                    <a:pt x="4872" y="1772"/>
                    <a:pt x="4774" y="1766"/>
                    <a:pt x="4679" y="1751"/>
                  </a:cubicBezTo>
                  <a:cubicBezTo>
                    <a:pt x="4650" y="1446"/>
                    <a:pt x="5552" y="368"/>
                    <a:pt x="5065" y="170"/>
                  </a:cubicBezTo>
                  <a:cubicBezTo>
                    <a:pt x="5041" y="161"/>
                    <a:pt x="5016" y="157"/>
                    <a:pt x="4988" y="157"/>
                  </a:cubicBezTo>
                  <a:cubicBezTo>
                    <a:pt x="4743" y="157"/>
                    <a:pt x="4357" y="493"/>
                    <a:pt x="4229" y="621"/>
                  </a:cubicBezTo>
                  <a:cubicBezTo>
                    <a:pt x="4027" y="819"/>
                    <a:pt x="3939" y="1197"/>
                    <a:pt x="3694" y="1333"/>
                  </a:cubicBezTo>
                  <a:cubicBezTo>
                    <a:pt x="3470" y="1103"/>
                    <a:pt x="3224" y="1"/>
                    <a:pt x="2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026728" y="4245419"/>
              <a:ext cx="173158" cy="158263"/>
            </a:xfrm>
            <a:custGeom>
              <a:avLst/>
              <a:gdLst/>
              <a:ahLst/>
              <a:cxnLst/>
              <a:rect l="l" t="t" r="r" b="b"/>
              <a:pathLst>
                <a:path w="1721" h="1573" extrusionOk="0">
                  <a:moveTo>
                    <a:pt x="751" y="0"/>
                  </a:moveTo>
                  <a:cubicBezTo>
                    <a:pt x="645" y="0"/>
                    <a:pt x="539" y="19"/>
                    <a:pt x="441" y="60"/>
                  </a:cubicBezTo>
                  <a:cubicBezTo>
                    <a:pt x="104" y="199"/>
                    <a:pt x="1" y="427"/>
                    <a:pt x="45" y="691"/>
                  </a:cubicBezTo>
                  <a:cubicBezTo>
                    <a:pt x="31" y="761"/>
                    <a:pt x="23" y="830"/>
                    <a:pt x="26" y="900"/>
                  </a:cubicBezTo>
                  <a:cubicBezTo>
                    <a:pt x="48" y="1310"/>
                    <a:pt x="426" y="1573"/>
                    <a:pt x="804" y="1573"/>
                  </a:cubicBezTo>
                  <a:cubicBezTo>
                    <a:pt x="934" y="1573"/>
                    <a:pt x="1063" y="1542"/>
                    <a:pt x="1178" y="1476"/>
                  </a:cubicBezTo>
                  <a:cubicBezTo>
                    <a:pt x="1556" y="1256"/>
                    <a:pt x="1720" y="614"/>
                    <a:pt x="1405" y="277"/>
                  </a:cubicBezTo>
                  <a:cubicBezTo>
                    <a:pt x="1239" y="103"/>
                    <a:pt x="994" y="0"/>
                    <a:pt x="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" name="Google Shape;974;p22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22"/>
          <p:cNvGrpSpPr/>
          <p:nvPr/>
        </p:nvGrpSpPr>
        <p:grpSpPr>
          <a:xfrm>
            <a:off x="-21874" y="896859"/>
            <a:ext cx="1470194" cy="1095065"/>
            <a:chOff x="-520813" y="853947"/>
            <a:chExt cx="1754408" cy="1306760"/>
          </a:xfrm>
        </p:grpSpPr>
        <p:sp>
          <p:nvSpPr>
            <p:cNvPr id="976" name="Google Shape;976;p22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2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4" name="Google Shape;984;p22"/>
          <p:cNvSpPr/>
          <p:nvPr/>
        </p:nvSpPr>
        <p:spPr>
          <a:xfrm>
            <a:off x="975805" y="-2225823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2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2"/>
          <p:cNvSpPr/>
          <p:nvPr/>
        </p:nvSpPr>
        <p:spPr>
          <a:xfrm>
            <a:off x="2584317" y="-955379"/>
            <a:ext cx="656513" cy="446317"/>
          </a:xfrm>
          <a:custGeom>
            <a:avLst/>
            <a:gdLst/>
            <a:ahLst/>
            <a:cxnLst/>
            <a:rect l="l" t="t" r="r" b="b"/>
            <a:pathLst>
              <a:path w="6525" h="4436" extrusionOk="0">
                <a:moveTo>
                  <a:pt x="1031" y="0"/>
                </a:moveTo>
                <a:cubicBezTo>
                  <a:pt x="997" y="0"/>
                  <a:pt x="964" y="20"/>
                  <a:pt x="955" y="65"/>
                </a:cubicBezTo>
                <a:cubicBezTo>
                  <a:pt x="928" y="182"/>
                  <a:pt x="903" y="304"/>
                  <a:pt x="877" y="424"/>
                </a:cubicBezTo>
                <a:cubicBezTo>
                  <a:pt x="774" y="428"/>
                  <a:pt x="672" y="439"/>
                  <a:pt x="576" y="450"/>
                </a:cubicBezTo>
                <a:cubicBezTo>
                  <a:pt x="452" y="465"/>
                  <a:pt x="463" y="634"/>
                  <a:pt x="584" y="644"/>
                </a:cubicBezTo>
                <a:cubicBezTo>
                  <a:pt x="664" y="652"/>
                  <a:pt x="742" y="670"/>
                  <a:pt x="823" y="685"/>
                </a:cubicBezTo>
                <a:cubicBezTo>
                  <a:pt x="808" y="758"/>
                  <a:pt x="789" y="828"/>
                  <a:pt x="774" y="901"/>
                </a:cubicBezTo>
                <a:cubicBezTo>
                  <a:pt x="757" y="983"/>
                  <a:pt x="826" y="1032"/>
                  <a:pt x="891" y="1032"/>
                </a:cubicBezTo>
                <a:cubicBezTo>
                  <a:pt x="937" y="1032"/>
                  <a:pt x="982" y="1007"/>
                  <a:pt x="991" y="949"/>
                </a:cubicBezTo>
                <a:cubicBezTo>
                  <a:pt x="1002" y="876"/>
                  <a:pt x="1013" y="802"/>
                  <a:pt x="1024" y="729"/>
                </a:cubicBezTo>
                <a:cubicBezTo>
                  <a:pt x="1098" y="742"/>
                  <a:pt x="1168" y="752"/>
                  <a:pt x="1240" y="752"/>
                </a:cubicBezTo>
                <a:cubicBezTo>
                  <a:pt x="1251" y="752"/>
                  <a:pt x="1262" y="751"/>
                  <a:pt x="1273" y="751"/>
                </a:cubicBezTo>
                <a:cubicBezTo>
                  <a:pt x="1405" y="747"/>
                  <a:pt x="1453" y="560"/>
                  <a:pt x="1332" y="502"/>
                </a:cubicBezTo>
                <a:cubicBezTo>
                  <a:pt x="1251" y="458"/>
                  <a:pt x="1163" y="443"/>
                  <a:pt x="1068" y="431"/>
                </a:cubicBezTo>
                <a:cubicBezTo>
                  <a:pt x="1087" y="321"/>
                  <a:pt x="1104" y="211"/>
                  <a:pt x="1119" y="101"/>
                </a:cubicBezTo>
                <a:cubicBezTo>
                  <a:pt x="1130" y="40"/>
                  <a:pt x="1079" y="0"/>
                  <a:pt x="1031" y="0"/>
                </a:cubicBezTo>
                <a:close/>
                <a:moveTo>
                  <a:pt x="2481" y="49"/>
                </a:moveTo>
                <a:cubicBezTo>
                  <a:pt x="2448" y="49"/>
                  <a:pt x="2416" y="68"/>
                  <a:pt x="2407" y="113"/>
                </a:cubicBezTo>
                <a:cubicBezTo>
                  <a:pt x="2380" y="233"/>
                  <a:pt x="2355" y="355"/>
                  <a:pt x="2329" y="475"/>
                </a:cubicBezTo>
                <a:cubicBezTo>
                  <a:pt x="2226" y="480"/>
                  <a:pt x="2124" y="490"/>
                  <a:pt x="2033" y="502"/>
                </a:cubicBezTo>
                <a:cubicBezTo>
                  <a:pt x="1904" y="516"/>
                  <a:pt x="1915" y="685"/>
                  <a:pt x="2040" y="696"/>
                </a:cubicBezTo>
                <a:cubicBezTo>
                  <a:pt x="2116" y="703"/>
                  <a:pt x="2194" y="718"/>
                  <a:pt x="2275" y="736"/>
                </a:cubicBezTo>
                <a:cubicBezTo>
                  <a:pt x="2260" y="806"/>
                  <a:pt x="2245" y="879"/>
                  <a:pt x="2231" y="949"/>
                </a:cubicBezTo>
                <a:cubicBezTo>
                  <a:pt x="2211" y="1031"/>
                  <a:pt x="2281" y="1083"/>
                  <a:pt x="2346" y="1083"/>
                </a:cubicBezTo>
                <a:cubicBezTo>
                  <a:pt x="2391" y="1083"/>
                  <a:pt x="2434" y="1057"/>
                  <a:pt x="2443" y="1000"/>
                </a:cubicBezTo>
                <a:cubicBezTo>
                  <a:pt x="2454" y="927"/>
                  <a:pt x="2465" y="854"/>
                  <a:pt x="2476" y="776"/>
                </a:cubicBezTo>
                <a:cubicBezTo>
                  <a:pt x="2550" y="793"/>
                  <a:pt x="2623" y="803"/>
                  <a:pt x="2694" y="803"/>
                </a:cubicBezTo>
                <a:cubicBezTo>
                  <a:pt x="2704" y="803"/>
                  <a:pt x="2715" y="802"/>
                  <a:pt x="2725" y="802"/>
                </a:cubicBezTo>
                <a:cubicBezTo>
                  <a:pt x="2857" y="798"/>
                  <a:pt x="2905" y="612"/>
                  <a:pt x="2784" y="549"/>
                </a:cubicBezTo>
                <a:cubicBezTo>
                  <a:pt x="2703" y="509"/>
                  <a:pt x="2615" y="490"/>
                  <a:pt x="2524" y="483"/>
                </a:cubicBezTo>
                <a:cubicBezTo>
                  <a:pt x="2539" y="373"/>
                  <a:pt x="2556" y="263"/>
                  <a:pt x="2571" y="153"/>
                </a:cubicBezTo>
                <a:cubicBezTo>
                  <a:pt x="2582" y="90"/>
                  <a:pt x="2530" y="49"/>
                  <a:pt x="2481" y="49"/>
                </a:cubicBezTo>
                <a:close/>
                <a:moveTo>
                  <a:pt x="3899" y="138"/>
                </a:moveTo>
                <a:cubicBezTo>
                  <a:pt x="3865" y="138"/>
                  <a:pt x="3832" y="157"/>
                  <a:pt x="3822" y="201"/>
                </a:cubicBezTo>
                <a:cubicBezTo>
                  <a:pt x="3796" y="321"/>
                  <a:pt x="3771" y="443"/>
                  <a:pt x="3744" y="564"/>
                </a:cubicBezTo>
                <a:cubicBezTo>
                  <a:pt x="3642" y="568"/>
                  <a:pt x="3543" y="578"/>
                  <a:pt x="3448" y="590"/>
                </a:cubicBezTo>
                <a:cubicBezTo>
                  <a:pt x="3319" y="604"/>
                  <a:pt x="3331" y="773"/>
                  <a:pt x="3455" y="784"/>
                </a:cubicBezTo>
                <a:cubicBezTo>
                  <a:pt x="3532" y="791"/>
                  <a:pt x="3612" y="810"/>
                  <a:pt x="3690" y="824"/>
                </a:cubicBezTo>
                <a:cubicBezTo>
                  <a:pt x="3675" y="898"/>
                  <a:pt x="3661" y="967"/>
                  <a:pt x="3646" y="1041"/>
                </a:cubicBezTo>
                <a:cubicBezTo>
                  <a:pt x="3629" y="1122"/>
                  <a:pt x="3698" y="1172"/>
                  <a:pt x="3762" y="1172"/>
                </a:cubicBezTo>
                <a:cubicBezTo>
                  <a:pt x="3808" y="1172"/>
                  <a:pt x="3851" y="1146"/>
                  <a:pt x="3859" y="1088"/>
                </a:cubicBezTo>
                <a:cubicBezTo>
                  <a:pt x="3869" y="1015"/>
                  <a:pt x="3884" y="942"/>
                  <a:pt x="3895" y="868"/>
                </a:cubicBezTo>
                <a:cubicBezTo>
                  <a:pt x="3965" y="881"/>
                  <a:pt x="4038" y="891"/>
                  <a:pt x="4112" y="891"/>
                </a:cubicBezTo>
                <a:cubicBezTo>
                  <a:pt x="4123" y="891"/>
                  <a:pt x="4134" y="890"/>
                  <a:pt x="4145" y="890"/>
                </a:cubicBezTo>
                <a:cubicBezTo>
                  <a:pt x="4273" y="886"/>
                  <a:pt x="4324" y="700"/>
                  <a:pt x="4203" y="641"/>
                </a:cubicBezTo>
                <a:cubicBezTo>
                  <a:pt x="4123" y="597"/>
                  <a:pt x="4031" y="582"/>
                  <a:pt x="3939" y="571"/>
                </a:cubicBezTo>
                <a:cubicBezTo>
                  <a:pt x="3957" y="461"/>
                  <a:pt x="3972" y="351"/>
                  <a:pt x="3991" y="241"/>
                </a:cubicBezTo>
                <a:cubicBezTo>
                  <a:pt x="3999" y="178"/>
                  <a:pt x="3947" y="138"/>
                  <a:pt x="3899" y="138"/>
                </a:cubicBezTo>
                <a:close/>
                <a:moveTo>
                  <a:pt x="5584" y="242"/>
                </a:moveTo>
                <a:cubicBezTo>
                  <a:pt x="5551" y="242"/>
                  <a:pt x="5518" y="262"/>
                  <a:pt x="5509" y="307"/>
                </a:cubicBezTo>
                <a:cubicBezTo>
                  <a:pt x="5483" y="428"/>
                  <a:pt x="5457" y="549"/>
                  <a:pt x="5432" y="670"/>
                </a:cubicBezTo>
                <a:cubicBezTo>
                  <a:pt x="5329" y="674"/>
                  <a:pt x="5227" y="685"/>
                  <a:pt x="5131" y="696"/>
                </a:cubicBezTo>
                <a:cubicBezTo>
                  <a:pt x="5006" y="710"/>
                  <a:pt x="5014" y="879"/>
                  <a:pt x="5139" y="890"/>
                </a:cubicBezTo>
                <a:cubicBezTo>
                  <a:pt x="5219" y="898"/>
                  <a:pt x="5296" y="912"/>
                  <a:pt x="5377" y="930"/>
                </a:cubicBezTo>
                <a:cubicBezTo>
                  <a:pt x="5359" y="1000"/>
                  <a:pt x="5344" y="1074"/>
                  <a:pt x="5329" y="1143"/>
                </a:cubicBezTo>
                <a:cubicBezTo>
                  <a:pt x="5311" y="1225"/>
                  <a:pt x="5382" y="1277"/>
                  <a:pt x="5447" y="1277"/>
                </a:cubicBezTo>
                <a:cubicBezTo>
                  <a:pt x="5493" y="1277"/>
                  <a:pt x="5536" y="1252"/>
                  <a:pt x="5545" y="1195"/>
                </a:cubicBezTo>
                <a:cubicBezTo>
                  <a:pt x="5557" y="1121"/>
                  <a:pt x="5567" y="1044"/>
                  <a:pt x="5579" y="971"/>
                </a:cubicBezTo>
                <a:cubicBezTo>
                  <a:pt x="5654" y="984"/>
                  <a:pt x="5726" y="997"/>
                  <a:pt x="5801" y="997"/>
                </a:cubicBezTo>
                <a:cubicBezTo>
                  <a:pt x="5810" y="997"/>
                  <a:pt x="5819" y="997"/>
                  <a:pt x="5828" y="996"/>
                </a:cubicBezTo>
                <a:cubicBezTo>
                  <a:pt x="5956" y="989"/>
                  <a:pt x="6007" y="806"/>
                  <a:pt x="5887" y="744"/>
                </a:cubicBezTo>
                <a:cubicBezTo>
                  <a:pt x="5806" y="703"/>
                  <a:pt x="5718" y="685"/>
                  <a:pt x="5623" y="678"/>
                </a:cubicBezTo>
                <a:cubicBezTo>
                  <a:pt x="5641" y="568"/>
                  <a:pt x="5655" y="458"/>
                  <a:pt x="5674" y="348"/>
                </a:cubicBezTo>
                <a:cubicBezTo>
                  <a:pt x="5684" y="283"/>
                  <a:pt x="5633" y="242"/>
                  <a:pt x="5584" y="242"/>
                </a:cubicBezTo>
                <a:close/>
                <a:moveTo>
                  <a:pt x="1547" y="1742"/>
                </a:moveTo>
                <a:cubicBezTo>
                  <a:pt x="1513" y="1742"/>
                  <a:pt x="1480" y="1762"/>
                  <a:pt x="1471" y="1807"/>
                </a:cubicBezTo>
                <a:cubicBezTo>
                  <a:pt x="1446" y="1928"/>
                  <a:pt x="1420" y="2049"/>
                  <a:pt x="1395" y="2170"/>
                </a:cubicBezTo>
                <a:cubicBezTo>
                  <a:pt x="1292" y="2174"/>
                  <a:pt x="1189" y="2181"/>
                  <a:pt x="1097" y="2192"/>
                </a:cubicBezTo>
                <a:cubicBezTo>
                  <a:pt x="969" y="2207"/>
                  <a:pt x="980" y="2379"/>
                  <a:pt x="1104" y="2390"/>
                </a:cubicBezTo>
                <a:cubicBezTo>
                  <a:pt x="1182" y="2398"/>
                  <a:pt x="1258" y="2412"/>
                  <a:pt x="1339" y="2430"/>
                </a:cubicBezTo>
                <a:cubicBezTo>
                  <a:pt x="1324" y="2500"/>
                  <a:pt x="1310" y="2574"/>
                  <a:pt x="1295" y="2643"/>
                </a:cubicBezTo>
                <a:cubicBezTo>
                  <a:pt x="1276" y="2725"/>
                  <a:pt x="1346" y="2777"/>
                  <a:pt x="1411" y="2777"/>
                </a:cubicBezTo>
                <a:cubicBezTo>
                  <a:pt x="1456" y="2777"/>
                  <a:pt x="1499" y="2752"/>
                  <a:pt x="1508" y="2694"/>
                </a:cubicBezTo>
                <a:cubicBezTo>
                  <a:pt x="1519" y="2618"/>
                  <a:pt x="1530" y="2544"/>
                  <a:pt x="1541" y="2471"/>
                </a:cubicBezTo>
                <a:cubicBezTo>
                  <a:pt x="1625" y="2486"/>
                  <a:pt x="1710" y="2496"/>
                  <a:pt x="1791" y="2496"/>
                </a:cubicBezTo>
                <a:cubicBezTo>
                  <a:pt x="1923" y="2489"/>
                  <a:pt x="1970" y="2306"/>
                  <a:pt x="1849" y="2244"/>
                </a:cubicBezTo>
                <a:cubicBezTo>
                  <a:pt x="1769" y="2203"/>
                  <a:pt x="1681" y="2185"/>
                  <a:pt x="1588" y="2174"/>
                </a:cubicBezTo>
                <a:cubicBezTo>
                  <a:pt x="1603" y="2064"/>
                  <a:pt x="1622" y="1954"/>
                  <a:pt x="1637" y="1844"/>
                </a:cubicBezTo>
                <a:cubicBezTo>
                  <a:pt x="1647" y="1782"/>
                  <a:pt x="1596" y="1742"/>
                  <a:pt x="1547" y="1742"/>
                </a:cubicBezTo>
                <a:close/>
                <a:moveTo>
                  <a:pt x="2998" y="1792"/>
                </a:moveTo>
                <a:cubicBezTo>
                  <a:pt x="2965" y="1792"/>
                  <a:pt x="2932" y="1811"/>
                  <a:pt x="2923" y="1855"/>
                </a:cubicBezTo>
                <a:cubicBezTo>
                  <a:pt x="2898" y="1976"/>
                  <a:pt x="2872" y="2097"/>
                  <a:pt x="2847" y="2218"/>
                </a:cubicBezTo>
                <a:cubicBezTo>
                  <a:pt x="2744" y="2222"/>
                  <a:pt x="2641" y="2232"/>
                  <a:pt x="2549" y="2244"/>
                </a:cubicBezTo>
                <a:cubicBezTo>
                  <a:pt x="2421" y="2258"/>
                  <a:pt x="2432" y="2427"/>
                  <a:pt x="2556" y="2438"/>
                </a:cubicBezTo>
                <a:cubicBezTo>
                  <a:pt x="2634" y="2445"/>
                  <a:pt x="2715" y="2464"/>
                  <a:pt x="2791" y="2478"/>
                </a:cubicBezTo>
                <a:cubicBezTo>
                  <a:pt x="2776" y="2552"/>
                  <a:pt x="2762" y="2621"/>
                  <a:pt x="2747" y="2694"/>
                </a:cubicBezTo>
                <a:cubicBezTo>
                  <a:pt x="2730" y="2776"/>
                  <a:pt x="2798" y="2826"/>
                  <a:pt x="2862" y="2826"/>
                </a:cubicBezTo>
                <a:cubicBezTo>
                  <a:pt x="2907" y="2826"/>
                  <a:pt x="2951" y="2800"/>
                  <a:pt x="2960" y="2742"/>
                </a:cubicBezTo>
                <a:cubicBezTo>
                  <a:pt x="2971" y="2669"/>
                  <a:pt x="2982" y="2596"/>
                  <a:pt x="2993" y="2522"/>
                </a:cubicBezTo>
                <a:cubicBezTo>
                  <a:pt x="3065" y="2534"/>
                  <a:pt x="3137" y="2545"/>
                  <a:pt x="3207" y="2545"/>
                </a:cubicBezTo>
                <a:cubicBezTo>
                  <a:pt x="3219" y="2545"/>
                  <a:pt x="3231" y="2544"/>
                  <a:pt x="3243" y="2544"/>
                </a:cubicBezTo>
                <a:cubicBezTo>
                  <a:pt x="3375" y="2540"/>
                  <a:pt x="3422" y="2354"/>
                  <a:pt x="3304" y="2291"/>
                </a:cubicBezTo>
                <a:cubicBezTo>
                  <a:pt x="3224" y="2251"/>
                  <a:pt x="3133" y="2236"/>
                  <a:pt x="3040" y="2225"/>
                </a:cubicBezTo>
                <a:cubicBezTo>
                  <a:pt x="3055" y="2115"/>
                  <a:pt x="3074" y="2005"/>
                  <a:pt x="3092" y="1895"/>
                </a:cubicBezTo>
                <a:cubicBezTo>
                  <a:pt x="3101" y="1832"/>
                  <a:pt x="3048" y="1792"/>
                  <a:pt x="2998" y="1792"/>
                </a:cubicBezTo>
                <a:close/>
                <a:moveTo>
                  <a:pt x="4418" y="1881"/>
                </a:moveTo>
                <a:cubicBezTo>
                  <a:pt x="4384" y="1881"/>
                  <a:pt x="4352" y="1901"/>
                  <a:pt x="4343" y="1946"/>
                </a:cubicBezTo>
                <a:cubicBezTo>
                  <a:pt x="4317" y="2068"/>
                  <a:pt x="4291" y="2188"/>
                  <a:pt x="4265" y="2310"/>
                </a:cubicBezTo>
                <a:cubicBezTo>
                  <a:pt x="4163" y="2313"/>
                  <a:pt x="4060" y="2320"/>
                  <a:pt x="3964" y="2332"/>
                </a:cubicBezTo>
                <a:cubicBezTo>
                  <a:pt x="3837" y="2346"/>
                  <a:pt x="3847" y="2518"/>
                  <a:pt x="3972" y="2530"/>
                </a:cubicBezTo>
                <a:cubicBezTo>
                  <a:pt x="4053" y="2537"/>
                  <a:pt x="4130" y="2552"/>
                  <a:pt x="4211" y="2570"/>
                </a:cubicBezTo>
                <a:cubicBezTo>
                  <a:pt x="4192" y="2640"/>
                  <a:pt x="4177" y="2709"/>
                  <a:pt x="4163" y="2782"/>
                </a:cubicBezTo>
                <a:cubicBezTo>
                  <a:pt x="4145" y="2865"/>
                  <a:pt x="4216" y="2916"/>
                  <a:pt x="4281" y="2916"/>
                </a:cubicBezTo>
                <a:cubicBezTo>
                  <a:pt x="4327" y="2916"/>
                  <a:pt x="4370" y="2891"/>
                  <a:pt x="4379" y="2834"/>
                </a:cubicBezTo>
                <a:cubicBezTo>
                  <a:pt x="4390" y="2757"/>
                  <a:pt x="4401" y="2684"/>
                  <a:pt x="4412" y="2610"/>
                </a:cubicBezTo>
                <a:cubicBezTo>
                  <a:pt x="4497" y="2625"/>
                  <a:pt x="4577" y="2636"/>
                  <a:pt x="4662" y="2636"/>
                </a:cubicBezTo>
                <a:cubicBezTo>
                  <a:pt x="4790" y="2628"/>
                  <a:pt x="4841" y="2442"/>
                  <a:pt x="4720" y="2383"/>
                </a:cubicBezTo>
                <a:cubicBezTo>
                  <a:pt x="4640" y="2342"/>
                  <a:pt x="4548" y="2324"/>
                  <a:pt x="4456" y="2313"/>
                </a:cubicBezTo>
                <a:cubicBezTo>
                  <a:pt x="4475" y="2203"/>
                  <a:pt x="4489" y="2093"/>
                  <a:pt x="4507" y="1983"/>
                </a:cubicBezTo>
                <a:cubicBezTo>
                  <a:pt x="4516" y="1921"/>
                  <a:pt x="4466" y="1881"/>
                  <a:pt x="4418" y="1881"/>
                </a:cubicBezTo>
                <a:close/>
                <a:moveTo>
                  <a:pt x="6100" y="1985"/>
                </a:moveTo>
                <a:cubicBezTo>
                  <a:pt x="6066" y="1985"/>
                  <a:pt x="6035" y="2004"/>
                  <a:pt x="6026" y="2049"/>
                </a:cubicBezTo>
                <a:cubicBezTo>
                  <a:pt x="6000" y="2170"/>
                  <a:pt x="5975" y="2291"/>
                  <a:pt x="5949" y="2412"/>
                </a:cubicBezTo>
                <a:cubicBezTo>
                  <a:pt x="5846" y="2416"/>
                  <a:pt x="5743" y="2427"/>
                  <a:pt x="5648" y="2438"/>
                </a:cubicBezTo>
                <a:cubicBezTo>
                  <a:pt x="5523" y="2452"/>
                  <a:pt x="5535" y="2621"/>
                  <a:pt x="5655" y="2632"/>
                </a:cubicBezTo>
                <a:cubicBezTo>
                  <a:pt x="5736" y="2640"/>
                  <a:pt x="5813" y="2654"/>
                  <a:pt x="5894" y="2672"/>
                </a:cubicBezTo>
                <a:cubicBezTo>
                  <a:pt x="5879" y="2742"/>
                  <a:pt x="5865" y="2816"/>
                  <a:pt x="5846" y="2885"/>
                </a:cubicBezTo>
                <a:cubicBezTo>
                  <a:pt x="5829" y="2967"/>
                  <a:pt x="5900" y="3019"/>
                  <a:pt x="5965" y="3019"/>
                </a:cubicBezTo>
                <a:cubicBezTo>
                  <a:pt x="6010" y="3019"/>
                  <a:pt x="6054" y="2994"/>
                  <a:pt x="6063" y="2936"/>
                </a:cubicBezTo>
                <a:cubicBezTo>
                  <a:pt x="6073" y="2863"/>
                  <a:pt x="6085" y="2790"/>
                  <a:pt x="6095" y="2713"/>
                </a:cubicBezTo>
                <a:cubicBezTo>
                  <a:pt x="6169" y="2729"/>
                  <a:pt x="6240" y="2739"/>
                  <a:pt x="6313" y="2739"/>
                </a:cubicBezTo>
                <a:cubicBezTo>
                  <a:pt x="6323" y="2739"/>
                  <a:pt x="6334" y="2739"/>
                  <a:pt x="6345" y="2738"/>
                </a:cubicBezTo>
                <a:cubicBezTo>
                  <a:pt x="6477" y="2735"/>
                  <a:pt x="6525" y="2548"/>
                  <a:pt x="6403" y="2486"/>
                </a:cubicBezTo>
                <a:cubicBezTo>
                  <a:pt x="6323" y="2445"/>
                  <a:pt x="6235" y="2427"/>
                  <a:pt x="6139" y="2420"/>
                </a:cubicBezTo>
                <a:cubicBezTo>
                  <a:pt x="6158" y="2310"/>
                  <a:pt x="6176" y="2200"/>
                  <a:pt x="6191" y="2090"/>
                </a:cubicBezTo>
                <a:cubicBezTo>
                  <a:pt x="6202" y="2026"/>
                  <a:pt x="6149" y="1985"/>
                  <a:pt x="6100" y="1985"/>
                </a:cubicBezTo>
                <a:close/>
                <a:moveTo>
                  <a:pt x="580" y="3157"/>
                </a:moveTo>
                <a:cubicBezTo>
                  <a:pt x="546" y="3157"/>
                  <a:pt x="514" y="3177"/>
                  <a:pt x="503" y="3222"/>
                </a:cubicBezTo>
                <a:cubicBezTo>
                  <a:pt x="481" y="3344"/>
                  <a:pt x="456" y="3464"/>
                  <a:pt x="430" y="3586"/>
                </a:cubicBezTo>
                <a:cubicBezTo>
                  <a:pt x="327" y="3589"/>
                  <a:pt x="224" y="3600"/>
                  <a:pt x="129" y="3611"/>
                </a:cubicBezTo>
                <a:cubicBezTo>
                  <a:pt x="1" y="3626"/>
                  <a:pt x="12" y="3794"/>
                  <a:pt x="136" y="3806"/>
                </a:cubicBezTo>
                <a:cubicBezTo>
                  <a:pt x="217" y="3813"/>
                  <a:pt x="295" y="3828"/>
                  <a:pt x="371" y="3846"/>
                </a:cubicBezTo>
                <a:cubicBezTo>
                  <a:pt x="356" y="3916"/>
                  <a:pt x="342" y="3989"/>
                  <a:pt x="327" y="4058"/>
                </a:cubicBezTo>
                <a:cubicBezTo>
                  <a:pt x="310" y="4141"/>
                  <a:pt x="381" y="4192"/>
                  <a:pt x="445" y="4192"/>
                </a:cubicBezTo>
                <a:cubicBezTo>
                  <a:pt x="490" y="4192"/>
                  <a:pt x="533" y="4167"/>
                  <a:pt x="540" y="4110"/>
                </a:cubicBezTo>
                <a:cubicBezTo>
                  <a:pt x="554" y="4036"/>
                  <a:pt x="566" y="3960"/>
                  <a:pt x="576" y="3886"/>
                </a:cubicBezTo>
                <a:cubicBezTo>
                  <a:pt x="649" y="3899"/>
                  <a:pt x="725" y="3913"/>
                  <a:pt x="801" y="3913"/>
                </a:cubicBezTo>
                <a:cubicBezTo>
                  <a:pt x="809" y="3913"/>
                  <a:pt x="818" y="3913"/>
                  <a:pt x="826" y="3912"/>
                </a:cubicBezTo>
                <a:cubicBezTo>
                  <a:pt x="955" y="3904"/>
                  <a:pt x="1006" y="3721"/>
                  <a:pt x="884" y="3659"/>
                </a:cubicBezTo>
                <a:cubicBezTo>
                  <a:pt x="804" y="3618"/>
                  <a:pt x="713" y="3600"/>
                  <a:pt x="620" y="3593"/>
                </a:cubicBezTo>
                <a:cubicBezTo>
                  <a:pt x="639" y="3483"/>
                  <a:pt x="654" y="3373"/>
                  <a:pt x="672" y="3263"/>
                </a:cubicBezTo>
                <a:cubicBezTo>
                  <a:pt x="680" y="3198"/>
                  <a:pt x="629" y="3157"/>
                  <a:pt x="580" y="3157"/>
                </a:cubicBezTo>
                <a:close/>
                <a:moveTo>
                  <a:pt x="2036" y="3209"/>
                </a:moveTo>
                <a:cubicBezTo>
                  <a:pt x="2001" y="3209"/>
                  <a:pt x="1968" y="3228"/>
                  <a:pt x="1959" y="3274"/>
                </a:cubicBezTo>
                <a:cubicBezTo>
                  <a:pt x="1933" y="3391"/>
                  <a:pt x="1908" y="3512"/>
                  <a:pt x="1882" y="3633"/>
                </a:cubicBezTo>
                <a:cubicBezTo>
                  <a:pt x="1779" y="3637"/>
                  <a:pt x="1676" y="3648"/>
                  <a:pt x="1581" y="3659"/>
                </a:cubicBezTo>
                <a:cubicBezTo>
                  <a:pt x="1456" y="3674"/>
                  <a:pt x="1464" y="3842"/>
                  <a:pt x="1588" y="3853"/>
                </a:cubicBezTo>
                <a:cubicBezTo>
                  <a:pt x="1669" y="3860"/>
                  <a:pt x="1747" y="3879"/>
                  <a:pt x="1827" y="3894"/>
                </a:cubicBezTo>
                <a:cubicBezTo>
                  <a:pt x="1813" y="3967"/>
                  <a:pt x="1794" y="4036"/>
                  <a:pt x="1779" y="4110"/>
                </a:cubicBezTo>
                <a:cubicBezTo>
                  <a:pt x="1762" y="4191"/>
                  <a:pt x="1831" y="4241"/>
                  <a:pt x="1896" y="4241"/>
                </a:cubicBezTo>
                <a:cubicBezTo>
                  <a:pt x="1942" y="4241"/>
                  <a:pt x="1987" y="4216"/>
                  <a:pt x="1996" y="4158"/>
                </a:cubicBezTo>
                <a:cubicBezTo>
                  <a:pt x="2006" y="4084"/>
                  <a:pt x="2018" y="4011"/>
                  <a:pt x="2028" y="3938"/>
                </a:cubicBezTo>
                <a:cubicBezTo>
                  <a:pt x="2102" y="3950"/>
                  <a:pt x="2174" y="3960"/>
                  <a:pt x="2247" y="3960"/>
                </a:cubicBezTo>
                <a:cubicBezTo>
                  <a:pt x="2257" y="3960"/>
                  <a:pt x="2268" y="3960"/>
                  <a:pt x="2278" y="3960"/>
                </a:cubicBezTo>
                <a:cubicBezTo>
                  <a:pt x="2407" y="3956"/>
                  <a:pt x="2458" y="3769"/>
                  <a:pt x="2336" y="3710"/>
                </a:cubicBezTo>
                <a:cubicBezTo>
                  <a:pt x="2256" y="3666"/>
                  <a:pt x="2168" y="3652"/>
                  <a:pt x="2072" y="3640"/>
                </a:cubicBezTo>
                <a:cubicBezTo>
                  <a:pt x="2091" y="3530"/>
                  <a:pt x="2109" y="3420"/>
                  <a:pt x="2124" y="3310"/>
                </a:cubicBezTo>
                <a:cubicBezTo>
                  <a:pt x="2135" y="3248"/>
                  <a:pt x="2084" y="3209"/>
                  <a:pt x="2036" y="3209"/>
                </a:cubicBezTo>
                <a:close/>
                <a:moveTo>
                  <a:pt x="3451" y="3297"/>
                </a:moveTo>
                <a:cubicBezTo>
                  <a:pt x="3417" y="3297"/>
                  <a:pt x="3384" y="3317"/>
                  <a:pt x="3375" y="3362"/>
                </a:cubicBezTo>
                <a:cubicBezTo>
                  <a:pt x="3348" y="3483"/>
                  <a:pt x="3323" y="3604"/>
                  <a:pt x="3297" y="3725"/>
                </a:cubicBezTo>
                <a:cubicBezTo>
                  <a:pt x="3194" y="3728"/>
                  <a:pt x="3092" y="3740"/>
                  <a:pt x="3001" y="3750"/>
                </a:cubicBezTo>
                <a:cubicBezTo>
                  <a:pt x="2872" y="3765"/>
                  <a:pt x="2883" y="3934"/>
                  <a:pt x="3008" y="3945"/>
                </a:cubicBezTo>
                <a:cubicBezTo>
                  <a:pt x="3084" y="3952"/>
                  <a:pt x="3165" y="3967"/>
                  <a:pt x="3243" y="3985"/>
                </a:cubicBezTo>
                <a:cubicBezTo>
                  <a:pt x="3228" y="4055"/>
                  <a:pt x="3213" y="4128"/>
                  <a:pt x="3199" y="4198"/>
                </a:cubicBezTo>
                <a:cubicBezTo>
                  <a:pt x="3181" y="4280"/>
                  <a:pt x="3250" y="4331"/>
                  <a:pt x="3315" y="4331"/>
                </a:cubicBezTo>
                <a:cubicBezTo>
                  <a:pt x="3359" y="4331"/>
                  <a:pt x="3402" y="4306"/>
                  <a:pt x="3411" y="4249"/>
                </a:cubicBezTo>
                <a:cubicBezTo>
                  <a:pt x="3422" y="4176"/>
                  <a:pt x="3433" y="4099"/>
                  <a:pt x="3444" y="4026"/>
                </a:cubicBezTo>
                <a:cubicBezTo>
                  <a:pt x="3520" y="4038"/>
                  <a:pt x="3596" y="4052"/>
                  <a:pt x="3669" y="4052"/>
                </a:cubicBezTo>
                <a:cubicBezTo>
                  <a:pt x="3677" y="4052"/>
                  <a:pt x="3685" y="4052"/>
                  <a:pt x="3693" y="4051"/>
                </a:cubicBezTo>
                <a:cubicBezTo>
                  <a:pt x="3825" y="4044"/>
                  <a:pt x="3873" y="3860"/>
                  <a:pt x="3756" y="3798"/>
                </a:cubicBezTo>
                <a:cubicBezTo>
                  <a:pt x="3675" y="3758"/>
                  <a:pt x="3583" y="3740"/>
                  <a:pt x="3492" y="3732"/>
                </a:cubicBezTo>
                <a:cubicBezTo>
                  <a:pt x="3507" y="3622"/>
                  <a:pt x="3524" y="3512"/>
                  <a:pt x="3543" y="3402"/>
                </a:cubicBezTo>
                <a:cubicBezTo>
                  <a:pt x="3552" y="3337"/>
                  <a:pt x="3500" y="3297"/>
                  <a:pt x="3451" y="3297"/>
                </a:cubicBezTo>
                <a:close/>
                <a:moveTo>
                  <a:pt x="5134" y="3402"/>
                </a:moveTo>
                <a:cubicBezTo>
                  <a:pt x="5100" y="3402"/>
                  <a:pt x="5068" y="3421"/>
                  <a:pt x="5058" y="3464"/>
                </a:cubicBezTo>
                <a:cubicBezTo>
                  <a:pt x="5032" y="3586"/>
                  <a:pt x="5006" y="3706"/>
                  <a:pt x="4981" y="3828"/>
                </a:cubicBezTo>
                <a:cubicBezTo>
                  <a:pt x="4882" y="3831"/>
                  <a:pt x="4779" y="3842"/>
                  <a:pt x="4684" y="3853"/>
                </a:cubicBezTo>
                <a:cubicBezTo>
                  <a:pt x="4555" y="3868"/>
                  <a:pt x="4566" y="4036"/>
                  <a:pt x="4691" y="4048"/>
                </a:cubicBezTo>
                <a:cubicBezTo>
                  <a:pt x="4768" y="4055"/>
                  <a:pt x="4849" y="4073"/>
                  <a:pt x="4926" y="4088"/>
                </a:cubicBezTo>
                <a:cubicBezTo>
                  <a:pt x="4911" y="4161"/>
                  <a:pt x="4896" y="4231"/>
                  <a:pt x="4882" y="4304"/>
                </a:cubicBezTo>
                <a:cubicBezTo>
                  <a:pt x="4865" y="4385"/>
                  <a:pt x="4934" y="4436"/>
                  <a:pt x="4998" y="4436"/>
                </a:cubicBezTo>
                <a:cubicBezTo>
                  <a:pt x="5044" y="4436"/>
                  <a:pt x="5087" y="4410"/>
                  <a:pt x="5094" y="4352"/>
                </a:cubicBezTo>
                <a:cubicBezTo>
                  <a:pt x="5105" y="4278"/>
                  <a:pt x="5120" y="4205"/>
                  <a:pt x="5131" y="4132"/>
                </a:cubicBezTo>
                <a:cubicBezTo>
                  <a:pt x="5202" y="4145"/>
                  <a:pt x="5275" y="4155"/>
                  <a:pt x="5349" y="4155"/>
                </a:cubicBezTo>
                <a:cubicBezTo>
                  <a:pt x="5360" y="4155"/>
                  <a:pt x="5370" y="4155"/>
                  <a:pt x="5381" y="4154"/>
                </a:cubicBezTo>
                <a:cubicBezTo>
                  <a:pt x="5509" y="4150"/>
                  <a:pt x="5560" y="3963"/>
                  <a:pt x="5439" y="3901"/>
                </a:cubicBezTo>
                <a:cubicBezTo>
                  <a:pt x="5359" y="3860"/>
                  <a:pt x="5267" y="3846"/>
                  <a:pt x="5175" y="3835"/>
                </a:cubicBezTo>
                <a:cubicBezTo>
                  <a:pt x="5193" y="3725"/>
                  <a:pt x="5208" y="3615"/>
                  <a:pt x="5227" y="3505"/>
                </a:cubicBezTo>
                <a:cubicBezTo>
                  <a:pt x="5235" y="3442"/>
                  <a:pt x="5183" y="3402"/>
                  <a:pt x="5134" y="34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2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2"/>
          <p:cNvSpPr/>
          <p:nvPr/>
        </p:nvSpPr>
        <p:spPr>
          <a:xfrm>
            <a:off x="3337925" y="4869731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2"/>
          <p:cNvSpPr/>
          <p:nvPr/>
        </p:nvSpPr>
        <p:spPr>
          <a:xfrm>
            <a:off x="3870160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2"/>
          <p:cNvSpPr/>
          <p:nvPr/>
        </p:nvSpPr>
        <p:spPr>
          <a:xfrm>
            <a:off x="8267696" y="392032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2"/>
          <p:cNvSpPr/>
          <p:nvPr/>
        </p:nvSpPr>
        <p:spPr>
          <a:xfrm>
            <a:off x="8731928" y="664291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22"/>
          <p:cNvSpPr/>
          <p:nvPr/>
        </p:nvSpPr>
        <p:spPr>
          <a:xfrm>
            <a:off x="8818959" y="920654"/>
            <a:ext cx="77876" cy="68416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2"/>
          <p:cNvSpPr/>
          <p:nvPr/>
        </p:nvSpPr>
        <p:spPr>
          <a:xfrm>
            <a:off x="8520438" y="1097431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2"/>
          <p:cNvSpPr/>
          <p:nvPr/>
        </p:nvSpPr>
        <p:spPr>
          <a:xfrm>
            <a:off x="8431194" y="752932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2"/>
          <p:cNvSpPr/>
          <p:nvPr/>
        </p:nvSpPr>
        <p:spPr>
          <a:xfrm>
            <a:off x="9013445" y="563276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22"/>
          <p:cNvSpPr/>
          <p:nvPr/>
        </p:nvSpPr>
        <p:spPr>
          <a:xfrm>
            <a:off x="9030751" y="854853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2"/>
          <p:cNvSpPr/>
          <p:nvPr/>
        </p:nvSpPr>
        <p:spPr>
          <a:xfrm>
            <a:off x="8397689" y="659059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2"/>
          <p:cNvSpPr/>
          <p:nvPr/>
        </p:nvSpPr>
        <p:spPr>
          <a:xfrm>
            <a:off x="8690878" y="759371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2"/>
          <p:cNvSpPr/>
          <p:nvPr/>
        </p:nvSpPr>
        <p:spPr>
          <a:xfrm>
            <a:off x="8483613" y="897110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22"/>
          <p:cNvSpPr/>
          <p:nvPr/>
        </p:nvSpPr>
        <p:spPr>
          <a:xfrm>
            <a:off x="8838880" y="1125201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22"/>
          <p:cNvSpPr/>
          <p:nvPr/>
        </p:nvSpPr>
        <p:spPr>
          <a:xfrm>
            <a:off x="8617832" y="1094312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22"/>
          <p:cNvSpPr/>
          <p:nvPr/>
        </p:nvSpPr>
        <p:spPr>
          <a:xfrm>
            <a:off x="8586139" y="464976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2"/>
          <p:cNvSpPr/>
          <p:nvPr/>
        </p:nvSpPr>
        <p:spPr>
          <a:xfrm>
            <a:off x="3191331" y="4232749"/>
            <a:ext cx="1310007" cy="1333619"/>
          </a:xfrm>
          <a:custGeom>
            <a:avLst/>
            <a:gdLst/>
            <a:ahLst/>
            <a:cxnLst/>
            <a:rect l="l" t="t" r="r" b="b"/>
            <a:pathLst>
              <a:path w="13020" h="13255" extrusionOk="0">
                <a:moveTo>
                  <a:pt x="5789" y="1"/>
                </a:moveTo>
                <a:cubicBezTo>
                  <a:pt x="5720" y="1"/>
                  <a:pt x="5652" y="38"/>
                  <a:pt x="5624" y="124"/>
                </a:cubicBezTo>
                <a:lnTo>
                  <a:pt x="5565" y="304"/>
                </a:lnTo>
                <a:cubicBezTo>
                  <a:pt x="5519" y="442"/>
                  <a:pt x="5637" y="539"/>
                  <a:pt x="5751" y="539"/>
                </a:cubicBezTo>
                <a:cubicBezTo>
                  <a:pt x="5821" y="539"/>
                  <a:pt x="5889" y="503"/>
                  <a:pt x="5917" y="417"/>
                </a:cubicBezTo>
                <a:lnTo>
                  <a:pt x="5976" y="238"/>
                </a:lnTo>
                <a:cubicBezTo>
                  <a:pt x="6019" y="98"/>
                  <a:pt x="5902" y="1"/>
                  <a:pt x="5789" y="1"/>
                </a:cubicBezTo>
                <a:close/>
                <a:moveTo>
                  <a:pt x="7111" y="192"/>
                </a:moveTo>
                <a:cubicBezTo>
                  <a:pt x="7083" y="192"/>
                  <a:pt x="7055" y="202"/>
                  <a:pt x="7035" y="224"/>
                </a:cubicBezTo>
                <a:cubicBezTo>
                  <a:pt x="6951" y="307"/>
                  <a:pt x="6910" y="356"/>
                  <a:pt x="6900" y="476"/>
                </a:cubicBezTo>
                <a:cubicBezTo>
                  <a:pt x="6888" y="574"/>
                  <a:pt x="6976" y="639"/>
                  <a:pt x="7062" y="639"/>
                </a:cubicBezTo>
                <a:cubicBezTo>
                  <a:pt x="7111" y="639"/>
                  <a:pt x="7159" y="617"/>
                  <a:pt x="7186" y="568"/>
                </a:cubicBezTo>
                <a:cubicBezTo>
                  <a:pt x="7244" y="461"/>
                  <a:pt x="7240" y="403"/>
                  <a:pt x="7222" y="282"/>
                </a:cubicBezTo>
                <a:cubicBezTo>
                  <a:pt x="7215" y="227"/>
                  <a:pt x="7162" y="192"/>
                  <a:pt x="7111" y="192"/>
                </a:cubicBezTo>
                <a:close/>
                <a:moveTo>
                  <a:pt x="8598" y="236"/>
                </a:moveTo>
                <a:cubicBezTo>
                  <a:pt x="8539" y="236"/>
                  <a:pt x="8481" y="267"/>
                  <a:pt x="8454" y="341"/>
                </a:cubicBezTo>
                <a:lnTo>
                  <a:pt x="8325" y="696"/>
                </a:lnTo>
                <a:cubicBezTo>
                  <a:pt x="8278" y="823"/>
                  <a:pt x="8391" y="914"/>
                  <a:pt x="8497" y="914"/>
                </a:cubicBezTo>
                <a:cubicBezTo>
                  <a:pt x="8563" y="914"/>
                  <a:pt x="8626" y="880"/>
                  <a:pt x="8648" y="799"/>
                </a:cubicBezTo>
                <a:cubicBezTo>
                  <a:pt x="8682" y="678"/>
                  <a:pt x="8718" y="557"/>
                  <a:pt x="8751" y="436"/>
                </a:cubicBezTo>
                <a:cubicBezTo>
                  <a:pt x="8785" y="316"/>
                  <a:pt x="8691" y="236"/>
                  <a:pt x="8598" y="236"/>
                </a:cubicBezTo>
                <a:close/>
                <a:moveTo>
                  <a:pt x="8936" y="1220"/>
                </a:moveTo>
                <a:lnTo>
                  <a:pt x="8936" y="1220"/>
                </a:lnTo>
                <a:cubicBezTo>
                  <a:pt x="8946" y="1221"/>
                  <a:pt x="8953" y="1222"/>
                  <a:pt x="8960" y="1224"/>
                </a:cubicBezTo>
                <a:cubicBezTo>
                  <a:pt x="8952" y="1223"/>
                  <a:pt x="8944" y="1222"/>
                  <a:pt x="8936" y="1220"/>
                </a:cubicBezTo>
                <a:close/>
                <a:moveTo>
                  <a:pt x="9788" y="813"/>
                </a:moveTo>
                <a:cubicBezTo>
                  <a:pt x="9715" y="813"/>
                  <a:pt x="9648" y="854"/>
                  <a:pt x="9628" y="950"/>
                </a:cubicBezTo>
                <a:cubicBezTo>
                  <a:pt x="9609" y="1041"/>
                  <a:pt x="9591" y="1136"/>
                  <a:pt x="9573" y="1228"/>
                </a:cubicBezTo>
                <a:cubicBezTo>
                  <a:pt x="9541" y="1382"/>
                  <a:pt x="9672" y="1486"/>
                  <a:pt x="9789" y="1486"/>
                </a:cubicBezTo>
                <a:cubicBezTo>
                  <a:pt x="9862" y="1486"/>
                  <a:pt x="9930" y="1445"/>
                  <a:pt x="9950" y="1349"/>
                </a:cubicBezTo>
                <a:cubicBezTo>
                  <a:pt x="9969" y="1258"/>
                  <a:pt x="9987" y="1162"/>
                  <a:pt x="10006" y="1070"/>
                </a:cubicBezTo>
                <a:cubicBezTo>
                  <a:pt x="10037" y="919"/>
                  <a:pt x="9905" y="813"/>
                  <a:pt x="9788" y="813"/>
                </a:cubicBezTo>
                <a:close/>
                <a:moveTo>
                  <a:pt x="3653" y="889"/>
                </a:moveTo>
                <a:cubicBezTo>
                  <a:pt x="3578" y="889"/>
                  <a:pt x="3500" y="935"/>
                  <a:pt x="3490" y="1030"/>
                </a:cubicBezTo>
                <a:lnTo>
                  <a:pt x="3453" y="1346"/>
                </a:lnTo>
                <a:cubicBezTo>
                  <a:pt x="3441" y="1451"/>
                  <a:pt x="3520" y="1505"/>
                  <a:pt x="3601" y="1505"/>
                </a:cubicBezTo>
                <a:cubicBezTo>
                  <a:pt x="3676" y="1505"/>
                  <a:pt x="3754" y="1459"/>
                  <a:pt x="3764" y="1363"/>
                </a:cubicBezTo>
                <a:lnTo>
                  <a:pt x="3801" y="1045"/>
                </a:lnTo>
                <a:cubicBezTo>
                  <a:pt x="3812" y="942"/>
                  <a:pt x="3734" y="889"/>
                  <a:pt x="3653" y="889"/>
                </a:cubicBezTo>
                <a:close/>
                <a:moveTo>
                  <a:pt x="7653" y="909"/>
                </a:moveTo>
                <a:cubicBezTo>
                  <a:pt x="7597" y="909"/>
                  <a:pt x="7542" y="938"/>
                  <a:pt x="7508" y="1008"/>
                </a:cubicBezTo>
                <a:lnTo>
                  <a:pt x="7413" y="1206"/>
                </a:lnTo>
                <a:cubicBezTo>
                  <a:pt x="7336" y="1365"/>
                  <a:pt x="7475" y="1518"/>
                  <a:pt x="7603" y="1518"/>
                </a:cubicBezTo>
                <a:cubicBezTo>
                  <a:pt x="7659" y="1518"/>
                  <a:pt x="7713" y="1489"/>
                  <a:pt x="7746" y="1419"/>
                </a:cubicBezTo>
                <a:lnTo>
                  <a:pt x="7846" y="1221"/>
                </a:lnTo>
                <a:cubicBezTo>
                  <a:pt x="7923" y="1063"/>
                  <a:pt x="7783" y="909"/>
                  <a:pt x="7653" y="909"/>
                </a:cubicBezTo>
                <a:close/>
                <a:moveTo>
                  <a:pt x="4593" y="954"/>
                </a:moveTo>
                <a:cubicBezTo>
                  <a:pt x="4495" y="954"/>
                  <a:pt x="4400" y="1015"/>
                  <a:pt x="4402" y="1136"/>
                </a:cubicBezTo>
                <a:cubicBezTo>
                  <a:pt x="4402" y="1261"/>
                  <a:pt x="4362" y="1390"/>
                  <a:pt x="4343" y="1514"/>
                </a:cubicBezTo>
                <a:cubicBezTo>
                  <a:pt x="4323" y="1646"/>
                  <a:pt x="4423" y="1711"/>
                  <a:pt x="4529" y="1711"/>
                </a:cubicBezTo>
                <a:cubicBezTo>
                  <a:pt x="4597" y="1711"/>
                  <a:pt x="4667" y="1685"/>
                  <a:pt x="4710" y="1632"/>
                </a:cubicBezTo>
                <a:cubicBezTo>
                  <a:pt x="4835" y="1473"/>
                  <a:pt x="4835" y="1294"/>
                  <a:pt x="4795" y="1107"/>
                </a:cubicBezTo>
                <a:cubicBezTo>
                  <a:pt x="4772" y="1004"/>
                  <a:pt x="4681" y="954"/>
                  <a:pt x="4593" y="954"/>
                </a:cubicBezTo>
                <a:close/>
                <a:moveTo>
                  <a:pt x="5469" y="1429"/>
                </a:moveTo>
                <a:cubicBezTo>
                  <a:pt x="5405" y="1429"/>
                  <a:pt x="5341" y="1463"/>
                  <a:pt x="5316" y="1544"/>
                </a:cubicBezTo>
                <a:lnTo>
                  <a:pt x="5279" y="1661"/>
                </a:lnTo>
                <a:cubicBezTo>
                  <a:pt x="5236" y="1790"/>
                  <a:pt x="5345" y="1880"/>
                  <a:pt x="5450" y="1880"/>
                </a:cubicBezTo>
                <a:cubicBezTo>
                  <a:pt x="5514" y="1880"/>
                  <a:pt x="5577" y="1847"/>
                  <a:pt x="5602" y="1767"/>
                </a:cubicBezTo>
                <a:lnTo>
                  <a:pt x="5638" y="1646"/>
                </a:lnTo>
                <a:cubicBezTo>
                  <a:pt x="5681" y="1517"/>
                  <a:pt x="5573" y="1429"/>
                  <a:pt x="5469" y="1429"/>
                </a:cubicBezTo>
                <a:close/>
                <a:moveTo>
                  <a:pt x="8875" y="1209"/>
                </a:moveTo>
                <a:cubicBezTo>
                  <a:pt x="8788" y="1209"/>
                  <a:pt x="8705" y="1245"/>
                  <a:pt x="8641" y="1297"/>
                </a:cubicBezTo>
                <a:cubicBezTo>
                  <a:pt x="8516" y="1404"/>
                  <a:pt x="8450" y="1558"/>
                  <a:pt x="8450" y="1715"/>
                </a:cubicBezTo>
                <a:cubicBezTo>
                  <a:pt x="8453" y="1911"/>
                  <a:pt x="8630" y="2081"/>
                  <a:pt x="8811" y="2081"/>
                </a:cubicBezTo>
                <a:cubicBezTo>
                  <a:pt x="8885" y="2081"/>
                  <a:pt x="8959" y="2053"/>
                  <a:pt x="9022" y="1987"/>
                </a:cubicBezTo>
                <a:cubicBezTo>
                  <a:pt x="9140" y="1862"/>
                  <a:pt x="9198" y="1738"/>
                  <a:pt x="9202" y="1561"/>
                </a:cubicBezTo>
                <a:cubicBezTo>
                  <a:pt x="9202" y="1444"/>
                  <a:pt x="9154" y="1324"/>
                  <a:pt x="9048" y="1261"/>
                </a:cubicBezTo>
                <a:cubicBezTo>
                  <a:pt x="9037" y="1258"/>
                  <a:pt x="9034" y="1258"/>
                  <a:pt x="9037" y="1258"/>
                </a:cubicBezTo>
                <a:cubicBezTo>
                  <a:pt x="9010" y="1233"/>
                  <a:pt x="8978" y="1214"/>
                  <a:pt x="8940" y="1214"/>
                </a:cubicBezTo>
                <a:cubicBezTo>
                  <a:pt x="8933" y="1214"/>
                  <a:pt x="8925" y="1215"/>
                  <a:pt x="8918" y="1216"/>
                </a:cubicBezTo>
                <a:lnTo>
                  <a:pt x="8918" y="1216"/>
                </a:lnTo>
                <a:cubicBezTo>
                  <a:pt x="8907" y="1214"/>
                  <a:pt x="8897" y="1211"/>
                  <a:pt x="8887" y="1209"/>
                </a:cubicBezTo>
                <a:cubicBezTo>
                  <a:pt x="8883" y="1209"/>
                  <a:pt x="8879" y="1209"/>
                  <a:pt x="8875" y="1209"/>
                </a:cubicBezTo>
                <a:close/>
                <a:moveTo>
                  <a:pt x="6380" y="1356"/>
                </a:moveTo>
                <a:cubicBezTo>
                  <a:pt x="6325" y="1356"/>
                  <a:pt x="6273" y="1380"/>
                  <a:pt x="6247" y="1434"/>
                </a:cubicBezTo>
                <a:cubicBezTo>
                  <a:pt x="6166" y="1602"/>
                  <a:pt x="6078" y="1742"/>
                  <a:pt x="6086" y="1932"/>
                </a:cubicBezTo>
                <a:cubicBezTo>
                  <a:pt x="6090" y="2043"/>
                  <a:pt x="6171" y="2108"/>
                  <a:pt x="6258" y="2108"/>
                </a:cubicBezTo>
                <a:cubicBezTo>
                  <a:pt x="6308" y="2108"/>
                  <a:pt x="6361" y="2085"/>
                  <a:pt x="6401" y="2035"/>
                </a:cubicBezTo>
                <a:cubicBezTo>
                  <a:pt x="6518" y="1884"/>
                  <a:pt x="6529" y="1715"/>
                  <a:pt x="6562" y="1532"/>
                </a:cubicBezTo>
                <a:cubicBezTo>
                  <a:pt x="6581" y="1429"/>
                  <a:pt x="6477" y="1356"/>
                  <a:pt x="6380" y="1356"/>
                </a:cubicBezTo>
                <a:close/>
                <a:moveTo>
                  <a:pt x="2274" y="1857"/>
                </a:moveTo>
                <a:cubicBezTo>
                  <a:pt x="2237" y="1857"/>
                  <a:pt x="2201" y="1875"/>
                  <a:pt x="2176" y="1918"/>
                </a:cubicBezTo>
                <a:lnTo>
                  <a:pt x="2099" y="2057"/>
                </a:lnTo>
                <a:cubicBezTo>
                  <a:pt x="2043" y="2157"/>
                  <a:pt x="2132" y="2255"/>
                  <a:pt x="2217" y="2255"/>
                </a:cubicBezTo>
                <a:cubicBezTo>
                  <a:pt x="2253" y="2255"/>
                  <a:pt x="2289" y="2237"/>
                  <a:pt x="2312" y="2192"/>
                </a:cubicBezTo>
                <a:lnTo>
                  <a:pt x="2393" y="2053"/>
                </a:lnTo>
                <a:cubicBezTo>
                  <a:pt x="2446" y="1953"/>
                  <a:pt x="2359" y="1857"/>
                  <a:pt x="2274" y="1857"/>
                </a:cubicBezTo>
                <a:close/>
                <a:moveTo>
                  <a:pt x="10028" y="1733"/>
                </a:moveTo>
                <a:cubicBezTo>
                  <a:pt x="10001" y="1733"/>
                  <a:pt x="9974" y="1739"/>
                  <a:pt x="9950" y="1749"/>
                </a:cubicBezTo>
                <a:cubicBezTo>
                  <a:pt x="9741" y="1837"/>
                  <a:pt x="9683" y="1994"/>
                  <a:pt x="9602" y="2192"/>
                </a:cubicBezTo>
                <a:cubicBezTo>
                  <a:pt x="9515" y="2402"/>
                  <a:pt x="9690" y="2547"/>
                  <a:pt x="9869" y="2547"/>
                </a:cubicBezTo>
                <a:cubicBezTo>
                  <a:pt x="9978" y="2547"/>
                  <a:pt x="10088" y="2493"/>
                  <a:pt x="10141" y="2365"/>
                </a:cubicBezTo>
                <a:cubicBezTo>
                  <a:pt x="10226" y="2163"/>
                  <a:pt x="10266" y="2031"/>
                  <a:pt x="10178" y="1822"/>
                </a:cubicBezTo>
                <a:cubicBezTo>
                  <a:pt x="10152" y="1761"/>
                  <a:pt x="10090" y="1733"/>
                  <a:pt x="10028" y="1733"/>
                </a:cubicBezTo>
                <a:close/>
                <a:moveTo>
                  <a:pt x="3159" y="1866"/>
                </a:moveTo>
                <a:cubicBezTo>
                  <a:pt x="3080" y="1866"/>
                  <a:pt x="3004" y="1910"/>
                  <a:pt x="2979" y="2013"/>
                </a:cubicBezTo>
                <a:cubicBezTo>
                  <a:pt x="2939" y="2185"/>
                  <a:pt x="2899" y="2358"/>
                  <a:pt x="2855" y="2530"/>
                </a:cubicBezTo>
                <a:cubicBezTo>
                  <a:pt x="2816" y="2695"/>
                  <a:pt x="2955" y="2809"/>
                  <a:pt x="3082" y="2809"/>
                </a:cubicBezTo>
                <a:cubicBezTo>
                  <a:pt x="3161" y="2809"/>
                  <a:pt x="3236" y="2765"/>
                  <a:pt x="3262" y="2662"/>
                </a:cubicBezTo>
                <a:cubicBezTo>
                  <a:pt x="3302" y="2490"/>
                  <a:pt x="3343" y="2314"/>
                  <a:pt x="3387" y="2141"/>
                </a:cubicBezTo>
                <a:cubicBezTo>
                  <a:pt x="3425" y="1979"/>
                  <a:pt x="3287" y="1866"/>
                  <a:pt x="3159" y="1866"/>
                </a:cubicBezTo>
                <a:close/>
                <a:moveTo>
                  <a:pt x="6591" y="2376"/>
                </a:moveTo>
                <a:cubicBezTo>
                  <a:pt x="6537" y="2376"/>
                  <a:pt x="6485" y="2405"/>
                  <a:pt x="6467" y="2471"/>
                </a:cubicBezTo>
                <a:cubicBezTo>
                  <a:pt x="6438" y="2574"/>
                  <a:pt x="6411" y="2673"/>
                  <a:pt x="6382" y="2776"/>
                </a:cubicBezTo>
                <a:cubicBezTo>
                  <a:pt x="6357" y="2873"/>
                  <a:pt x="6434" y="2938"/>
                  <a:pt x="6510" y="2938"/>
                </a:cubicBezTo>
                <a:cubicBezTo>
                  <a:pt x="6558" y="2938"/>
                  <a:pt x="6605" y="2912"/>
                  <a:pt x="6628" y="2853"/>
                </a:cubicBezTo>
                <a:lnTo>
                  <a:pt x="6734" y="2559"/>
                </a:lnTo>
                <a:cubicBezTo>
                  <a:pt x="6775" y="2452"/>
                  <a:pt x="6681" y="2376"/>
                  <a:pt x="6591" y="2376"/>
                </a:cubicBezTo>
                <a:close/>
                <a:moveTo>
                  <a:pt x="10907" y="2473"/>
                </a:moveTo>
                <a:cubicBezTo>
                  <a:pt x="10850" y="2473"/>
                  <a:pt x="10792" y="2503"/>
                  <a:pt x="10768" y="2567"/>
                </a:cubicBezTo>
                <a:cubicBezTo>
                  <a:pt x="10728" y="2677"/>
                  <a:pt x="10688" y="2783"/>
                  <a:pt x="10647" y="2893"/>
                </a:cubicBezTo>
                <a:cubicBezTo>
                  <a:pt x="10596" y="3033"/>
                  <a:pt x="10714" y="3125"/>
                  <a:pt x="10828" y="3125"/>
                </a:cubicBezTo>
                <a:cubicBezTo>
                  <a:pt x="10912" y="3125"/>
                  <a:pt x="10994" y="3075"/>
                  <a:pt x="11006" y="2959"/>
                </a:cubicBezTo>
                <a:cubicBezTo>
                  <a:pt x="11021" y="2846"/>
                  <a:pt x="11032" y="2732"/>
                  <a:pt x="11043" y="2618"/>
                </a:cubicBezTo>
                <a:cubicBezTo>
                  <a:pt x="11054" y="2524"/>
                  <a:pt x="10981" y="2473"/>
                  <a:pt x="10907" y="2473"/>
                </a:cubicBezTo>
                <a:close/>
                <a:moveTo>
                  <a:pt x="8586" y="2602"/>
                </a:moveTo>
                <a:cubicBezTo>
                  <a:pt x="8499" y="2602"/>
                  <a:pt x="8410" y="2656"/>
                  <a:pt x="8388" y="2780"/>
                </a:cubicBezTo>
                <a:cubicBezTo>
                  <a:pt x="8366" y="2893"/>
                  <a:pt x="8347" y="3007"/>
                  <a:pt x="8325" y="3120"/>
                </a:cubicBezTo>
                <a:cubicBezTo>
                  <a:pt x="8305" y="3239"/>
                  <a:pt x="8410" y="3308"/>
                  <a:pt x="8513" y="3308"/>
                </a:cubicBezTo>
                <a:cubicBezTo>
                  <a:pt x="8589" y="3308"/>
                  <a:pt x="8663" y="3270"/>
                  <a:pt x="8685" y="3186"/>
                </a:cubicBezTo>
                <a:cubicBezTo>
                  <a:pt x="8714" y="3073"/>
                  <a:pt x="8744" y="2963"/>
                  <a:pt x="8773" y="2853"/>
                </a:cubicBezTo>
                <a:cubicBezTo>
                  <a:pt x="8815" y="2696"/>
                  <a:pt x="8701" y="2602"/>
                  <a:pt x="8586" y="2602"/>
                </a:cubicBezTo>
                <a:close/>
                <a:moveTo>
                  <a:pt x="2084" y="2815"/>
                </a:moveTo>
                <a:cubicBezTo>
                  <a:pt x="2022" y="2815"/>
                  <a:pt x="1962" y="2848"/>
                  <a:pt x="1934" y="2930"/>
                </a:cubicBezTo>
                <a:cubicBezTo>
                  <a:pt x="1912" y="3000"/>
                  <a:pt x="1887" y="3069"/>
                  <a:pt x="1865" y="3139"/>
                </a:cubicBezTo>
                <a:cubicBezTo>
                  <a:pt x="1830" y="3240"/>
                  <a:pt x="1918" y="3319"/>
                  <a:pt x="2006" y="3319"/>
                </a:cubicBezTo>
                <a:cubicBezTo>
                  <a:pt x="2049" y="3319"/>
                  <a:pt x="2092" y="3300"/>
                  <a:pt x="2121" y="3256"/>
                </a:cubicBezTo>
                <a:cubicBezTo>
                  <a:pt x="2162" y="3194"/>
                  <a:pt x="2202" y="3135"/>
                  <a:pt x="2242" y="3073"/>
                </a:cubicBezTo>
                <a:cubicBezTo>
                  <a:pt x="2329" y="2938"/>
                  <a:pt x="2204" y="2815"/>
                  <a:pt x="2084" y="2815"/>
                </a:cubicBezTo>
                <a:close/>
                <a:moveTo>
                  <a:pt x="4993" y="2727"/>
                </a:moveTo>
                <a:cubicBezTo>
                  <a:pt x="4928" y="2727"/>
                  <a:pt x="4864" y="2760"/>
                  <a:pt x="4835" y="2838"/>
                </a:cubicBezTo>
                <a:lnTo>
                  <a:pt x="4692" y="3223"/>
                </a:lnTo>
                <a:cubicBezTo>
                  <a:pt x="4649" y="3340"/>
                  <a:pt x="4742" y="3416"/>
                  <a:pt x="4838" y="3416"/>
                </a:cubicBezTo>
                <a:cubicBezTo>
                  <a:pt x="4898" y="3416"/>
                  <a:pt x="4959" y="3386"/>
                  <a:pt x="4989" y="3318"/>
                </a:cubicBezTo>
                <a:cubicBezTo>
                  <a:pt x="5047" y="3194"/>
                  <a:pt x="5103" y="3066"/>
                  <a:pt x="5157" y="2941"/>
                </a:cubicBezTo>
                <a:cubicBezTo>
                  <a:pt x="5212" y="2819"/>
                  <a:pt x="5102" y="2727"/>
                  <a:pt x="4993" y="2727"/>
                </a:cubicBezTo>
                <a:close/>
                <a:moveTo>
                  <a:pt x="11745" y="2899"/>
                </a:moveTo>
                <a:cubicBezTo>
                  <a:pt x="11687" y="2899"/>
                  <a:pt x="11634" y="2931"/>
                  <a:pt x="11619" y="3007"/>
                </a:cubicBezTo>
                <a:lnTo>
                  <a:pt x="11564" y="3286"/>
                </a:lnTo>
                <a:cubicBezTo>
                  <a:pt x="11541" y="3405"/>
                  <a:pt x="11645" y="3489"/>
                  <a:pt x="11737" y="3489"/>
                </a:cubicBezTo>
                <a:cubicBezTo>
                  <a:pt x="11794" y="3489"/>
                  <a:pt x="11847" y="3457"/>
                  <a:pt x="11861" y="3381"/>
                </a:cubicBezTo>
                <a:lnTo>
                  <a:pt x="11916" y="3102"/>
                </a:lnTo>
                <a:cubicBezTo>
                  <a:pt x="11941" y="2982"/>
                  <a:pt x="11837" y="2899"/>
                  <a:pt x="11745" y="2899"/>
                </a:cubicBezTo>
                <a:close/>
                <a:moveTo>
                  <a:pt x="1112" y="3030"/>
                </a:moveTo>
                <a:cubicBezTo>
                  <a:pt x="1075" y="3030"/>
                  <a:pt x="1040" y="3051"/>
                  <a:pt x="1029" y="3098"/>
                </a:cubicBezTo>
                <a:cubicBezTo>
                  <a:pt x="1007" y="3212"/>
                  <a:pt x="981" y="3326"/>
                  <a:pt x="955" y="3440"/>
                </a:cubicBezTo>
                <a:cubicBezTo>
                  <a:pt x="937" y="3514"/>
                  <a:pt x="1003" y="3566"/>
                  <a:pt x="1062" y="3566"/>
                </a:cubicBezTo>
                <a:cubicBezTo>
                  <a:pt x="1098" y="3566"/>
                  <a:pt x="1133" y="3546"/>
                  <a:pt x="1142" y="3498"/>
                </a:cubicBezTo>
                <a:cubicBezTo>
                  <a:pt x="1168" y="3384"/>
                  <a:pt x="1193" y="3274"/>
                  <a:pt x="1219" y="3161"/>
                </a:cubicBezTo>
                <a:cubicBezTo>
                  <a:pt x="1237" y="3083"/>
                  <a:pt x="1172" y="3030"/>
                  <a:pt x="1112" y="3030"/>
                </a:cubicBezTo>
                <a:close/>
                <a:moveTo>
                  <a:pt x="7523" y="2529"/>
                </a:moveTo>
                <a:cubicBezTo>
                  <a:pt x="7472" y="2529"/>
                  <a:pt x="7422" y="2556"/>
                  <a:pt x="7391" y="2622"/>
                </a:cubicBezTo>
                <a:cubicBezTo>
                  <a:pt x="7296" y="2812"/>
                  <a:pt x="7200" y="3007"/>
                  <a:pt x="7105" y="3198"/>
                </a:cubicBezTo>
                <a:cubicBezTo>
                  <a:pt x="6985" y="3437"/>
                  <a:pt x="7186" y="3609"/>
                  <a:pt x="7366" y="3609"/>
                </a:cubicBezTo>
                <a:cubicBezTo>
                  <a:pt x="7468" y="3609"/>
                  <a:pt x="7562" y="3554"/>
                  <a:pt x="7589" y="3425"/>
                </a:cubicBezTo>
                <a:cubicBezTo>
                  <a:pt x="7633" y="3208"/>
                  <a:pt x="7677" y="2992"/>
                  <a:pt x="7721" y="2776"/>
                </a:cubicBezTo>
                <a:cubicBezTo>
                  <a:pt x="7748" y="2651"/>
                  <a:pt x="7631" y="2529"/>
                  <a:pt x="7523" y="2529"/>
                </a:cubicBezTo>
                <a:close/>
                <a:moveTo>
                  <a:pt x="3862" y="3033"/>
                </a:moveTo>
                <a:cubicBezTo>
                  <a:pt x="3787" y="3033"/>
                  <a:pt x="3707" y="3079"/>
                  <a:pt x="3691" y="3172"/>
                </a:cubicBezTo>
                <a:lnTo>
                  <a:pt x="3617" y="3608"/>
                </a:lnTo>
                <a:cubicBezTo>
                  <a:pt x="3600" y="3711"/>
                  <a:pt x="3677" y="3764"/>
                  <a:pt x="3759" y="3764"/>
                </a:cubicBezTo>
                <a:cubicBezTo>
                  <a:pt x="3834" y="3764"/>
                  <a:pt x="3914" y="3719"/>
                  <a:pt x="3930" y="3626"/>
                </a:cubicBezTo>
                <a:lnTo>
                  <a:pt x="4003" y="3190"/>
                </a:lnTo>
                <a:cubicBezTo>
                  <a:pt x="4020" y="3087"/>
                  <a:pt x="3943" y="3033"/>
                  <a:pt x="3862" y="3033"/>
                </a:cubicBezTo>
                <a:close/>
                <a:moveTo>
                  <a:pt x="10105" y="3511"/>
                </a:moveTo>
                <a:cubicBezTo>
                  <a:pt x="10075" y="3511"/>
                  <a:pt x="10045" y="3525"/>
                  <a:pt x="10028" y="3557"/>
                </a:cubicBezTo>
                <a:cubicBezTo>
                  <a:pt x="9991" y="3619"/>
                  <a:pt x="9954" y="3685"/>
                  <a:pt x="9918" y="3748"/>
                </a:cubicBezTo>
                <a:cubicBezTo>
                  <a:pt x="9865" y="3841"/>
                  <a:pt x="9940" y="3918"/>
                  <a:pt x="10017" y="3918"/>
                </a:cubicBezTo>
                <a:cubicBezTo>
                  <a:pt x="10058" y="3918"/>
                  <a:pt x="10100" y="3896"/>
                  <a:pt x="10123" y="3843"/>
                </a:cubicBezTo>
                <a:cubicBezTo>
                  <a:pt x="10148" y="3777"/>
                  <a:pt x="10178" y="3707"/>
                  <a:pt x="10204" y="3641"/>
                </a:cubicBezTo>
                <a:cubicBezTo>
                  <a:pt x="10233" y="3569"/>
                  <a:pt x="10168" y="3511"/>
                  <a:pt x="10105" y="3511"/>
                </a:cubicBezTo>
                <a:close/>
                <a:moveTo>
                  <a:pt x="2972" y="3351"/>
                </a:moveTo>
                <a:cubicBezTo>
                  <a:pt x="2906" y="3351"/>
                  <a:pt x="2839" y="3385"/>
                  <a:pt x="2800" y="3469"/>
                </a:cubicBezTo>
                <a:cubicBezTo>
                  <a:pt x="2749" y="3586"/>
                  <a:pt x="2693" y="3700"/>
                  <a:pt x="2639" y="3814"/>
                </a:cubicBezTo>
                <a:cubicBezTo>
                  <a:pt x="2584" y="3933"/>
                  <a:pt x="2701" y="4033"/>
                  <a:pt x="2812" y="4033"/>
                </a:cubicBezTo>
                <a:cubicBezTo>
                  <a:pt x="2865" y="4033"/>
                  <a:pt x="2916" y="4011"/>
                  <a:pt x="2947" y="3956"/>
                </a:cubicBezTo>
                <a:cubicBezTo>
                  <a:pt x="3009" y="3846"/>
                  <a:pt x="3071" y="3736"/>
                  <a:pt x="3130" y="3626"/>
                </a:cubicBezTo>
                <a:cubicBezTo>
                  <a:pt x="3216" y="3475"/>
                  <a:pt x="3096" y="3351"/>
                  <a:pt x="2972" y="3351"/>
                </a:cubicBezTo>
                <a:close/>
                <a:moveTo>
                  <a:pt x="9117" y="3457"/>
                </a:moveTo>
                <a:cubicBezTo>
                  <a:pt x="9040" y="3457"/>
                  <a:pt x="8969" y="3478"/>
                  <a:pt x="8902" y="3538"/>
                </a:cubicBezTo>
                <a:cubicBezTo>
                  <a:pt x="8773" y="3656"/>
                  <a:pt x="8784" y="3810"/>
                  <a:pt x="8799" y="3968"/>
                </a:cubicBezTo>
                <a:cubicBezTo>
                  <a:pt x="8812" y="4079"/>
                  <a:pt x="8921" y="4143"/>
                  <a:pt x="9028" y="4143"/>
                </a:cubicBezTo>
                <a:cubicBezTo>
                  <a:pt x="9103" y="4143"/>
                  <a:pt x="9177" y="4111"/>
                  <a:pt x="9213" y="4041"/>
                </a:cubicBezTo>
                <a:cubicBezTo>
                  <a:pt x="9264" y="3949"/>
                  <a:pt x="9331" y="3883"/>
                  <a:pt x="9345" y="3777"/>
                </a:cubicBezTo>
                <a:cubicBezTo>
                  <a:pt x="9356" y="3692"/>
                  <a:pt x="9327" y="3634"/>
                  <a:pt x="9305" y="3557"/>
                </a:cubicBezTo>
                <a:cubicBezTo>
                  <a:pt x="9294" y="3520"/>
                  <a:pt x="9268" y="3480"/>
                  <a:pt x="9228" y="3469"/>
                </a:cubicBezTo>
                <a:cubicBezTo>
                  <a:pt x="9189" y="3462"/>
                  <a:pt x="9153" y="3457"/>
                  <a:pt x="9117" y="3457"/>
                </a:cubicBezTo>
                <a:close/>
                <a:moveTo>
                  <a:pt x="5966" y="3526"/>
                </a:moveTo>
                <a:cubicBezTo>
                  <a:pt x="5891" y="3526"/>
                  <a:pt x="5816" y="3567"/>
                  <a:pt x="5778" y="3667"/>
                </a:cubicBezTo>
                <a:cubicBezTo>
                  <a:pt x="5744" y="3755"/>
                  <a:pt x="5707" y="3843"/>
                  <a:pt x="5675" y="3931"/>
                </a:cubicBezTo>
                <a:cubicBezTo>
                  <a:pt x="5620" y="4072"/>
                  <a:pt x="5755" y="4192"/>
                  <a:pt x="5880" y="4192"/>
                </a:cubicBezTo>
                <a:cubicBezTo>
                  <a:pt x="5940" y="4192"/>
                  <a:pt x="5997" y="4165"/>
                  <a:pt x="6030" y="4100"/>
                </a:cubicBezTo>
                <a:cubicBezTo>
                  <a:pt x="6074" y="4015"/>
                  <a:pt x="6115" y="3931"/>
                  <a:pt x="6159" y="3846"/>
                </a:cubicBezTo>
                <a:cubicBezTo>
                  <a:pt x="6249" y="3670"/>
                  <a:pt x="6107" y="3526"/>
                  <a:pt x="5966" y="3526"/>
                </a:cubicBezTo>
                <a:close/>
                <a:moveTo>
                  <a:pt x="11153" y="3425"/>
                </a:moveTo>
                <a:cubicBezTo>
                  <a:pt x="11114" y="3425"/>
                  <a:pt x="11073" y="3441"/>
                  <a:pt x="11036" y="3480"/>
                </a:cubicBezTo>
                <a:cubicBezTo>
                  <a:pt x="10911" y="3616"/>
                  <a:pt x="10776" y="3744"/>
                  <a:pt x="10669" y="3890"/>
                </a:cubicBezTo>
                <a:cubicBezTo>
                  <a:pt x="10541" y="4070"/>
                  <a:pt x="10710" y="4254"/>
                  <a:pt x="10883" y="4254"/>
                </a:cubicBezTo>
                <a:cubicBezTo>
                  <a:pt x="10953" y="4254"/>
                  <a:pt x="11024" y="4224"/>
                  <a:pt x="11076" y="4151"/>
                </a:cubicBezTo>
                <a:cubicBezTo>
                  <a:pt x="11172" y="4015"/>
                  <a:pt x="11241" y="3861"/>
                  <a:pt x="11318" y="3714"/>
                </a:cubicBezTo>
                <a:cubicBezTo>
                  <a:pt x="11384" y="3587"/>
                  <a:pt x="11276" y="3425"/>
                  <a:pt x="11153" y="3425"/>
                </a:cubicBezTo>
                <a:close/>
                <a:moveTo>
                  <a:pt x="2194" y="3667"/>
                </a:moveTo>
                <a:cubicBezTo>
                  <a:pt x="2112" y="3667"/>
                  <a:pt x="2033" y="3709"/>
                  <a:pt x="2004" y="3810"/>
                </a:cubicBezTo>
                <a:cubicBezTo>
                  <a:pt x="1956" y="3968"/>
                  <a:pt x="1912" y="4129"/>
                  <a:pt x="1865" y="4290"/>
                </a:cubicBezTo>
                <a:cubicBezTo>
                  <a:pt x="1822" y="4441"/>
                  <a:pt x="1943" y="4544"/>
                  <a:pt x="2062" y="4544"/>
                </a:cubicBezTo>
                <a:cubicBezTo>
                  <a:pt x="2136" y="4544"/>
                  <a:pt x="2210" y="4504"/>
                  <a:pt x="2242" y="4411"/>
                </a:cubicBezTo>
                <a:cubicBezTo>
                  <a:pt x="2297" y="4254"/>
                  <a:pt x="2352" y="4096"/>
                  <a:pt x="2411" y="3938"/>
                </a:cubicBezTo>
                <a:cubicBezTo>
                  <a:pt x="2466" y="3779"/>
                  <a:pt x="2327" y="3667"/>
                  <a:pt x="2194" y="3667"/>
                </a:cubicBezTo>
                <a:close/>
                <a:moveTo>
                  <a:pt x="12002" y="4034"/>
                </a:moveTo>
                <a:cubicBezTo>
                  <a:pt x="11957" y="4034"/>
                  <a:pt x="11910" y="4054"/>
                  <a:pt x="11872" y="4103"/>
                </a:cubicBezTo>
                <a:cubicBezTo>
                  <a:pt x="11820" y="4169"/>
                  <a:pt x="11766" y="4239"/>
                  <a:pt x="11710" y="4305"/>
                </a:cubicBezTo>
                <a:cubicBezTo>
                  <a:pt x="11607" y="4440"/>
                  <a:pt x="11755" y="4592"/>
                  <a:pt x="11886" y="4592"/>
                </a:cubicBezTo>
                <a:cubicBezTo>
                  <a:pt x="11941" y="4592"/>
                  <a:pt x="11992" y="4566"/>
                  <a:pt x="12022" y="4503"/>
                </a:cubicBezTo>
                <a:cubicBezTo>
                  <a:pt x="12062" y="4426"/>
                  <a:pt x="12099" y="4349"/>
                  <a:pt x="12136" y="4268"/>
                </a:cubicBezTo>
                <a:cubicBezTo>
                  <a:pt x="12197" y="4143"/>
                  <a:pt x="12105" y="4034"/>
                  <a:pt x="12002" y="4034"/>
                </a:cubicBezTo>
                <a:close/>
                <a:moveTo>
                  <a:pt x="723" y="3876"/>
                </a:moveTo>
                <a:cubicBezTo>
                  <a:pt x="662" y="3876"/>
                  <a:pt x="606" y="3907"/>
                  <a:pt x="589" y="3982"/>
                </a:cubicBezTo>
                <a:cubicBezTo>
                  <a:pt x="541" y="4195"/>
                  <a:pt x="493" y="4411"/>
                  <a:pt x="445" y="4628"/>
                </a:cubicBezTo>
                <a:cubicBezTo>
                  <a:pt x="423" y="4725"/>
                  <a:pt x="502" y="4791"/>
                  <a:pt x="577" y="4791"/>
                </a:cubicBezTo>
                <a:cubicBezTo>
                  <a:pt x="624" y="4791"/>
                  <a:pt x="669" y="4765"/>
                  <a:pt x="687" y="4704"/>
                </a:cubicBezTo>
                <a:lnTo>
                  <a:pt x="885" y="4078"/>
                </a:lnTo>
                <a:cubicBezTo>
                  <a:pt x="924" y="3958"/>
                  <a:pt x="819" y="3876"/>
                  <a:pt x="723" y="3876"/>
                </a:cubicBezTo>
                <a:close/>
                <a:moveTo>
                  <a:pt x="7251" y="4100"/>
                </a:moveTo>
                <a:cubicBezTo>
                  <a:pt x="7215" y="4100"/>
                  <a:pt x="7177" y="4114"/>
                  <a:pt x="7142" y="4147"/>
                </a:cubicBezTo>
                <a:cubicBezTo>
                  <a:pt x="6991" y="4290"/>
                  <a:pt x="6910" y="4437"/>
                  <a:pt x="6907" y="4646"/>
                </a:cubicBezTo>
                <a:cubicBezTo>
                  <a:pt x="6903" y="4770"/>
                  <a:pt x="7019" y="4852"/>
                  <a:pt x="7126" y="4852"/>
                </a:cubicBezTo>
                <a:cubicBezTo>
                  <a:pt x="7201" y="4852"/>
                  <a:pt x="7272" y="4811"/>
                  <a:pt x="7291" y="4716"/>
                </a:cubicBezTo>
                <a:cubicBezTo>
                  <a:pt x="7318" y="4602"/>
                  <a:pt x="7343" y="4470"/>
                  <a:pt x="7398" y="4367"/>
                </a:cubicBezTo>
                <a:cubicBezTo>
                  <a:pt x="7465" y="4241"/>
                  <a:pt x="7367" y="4100"/>
                  <a:pt x="7251" y="4100"/>
                </a:cubicBezTo>
                <a:close/>
                <a:moveTo>
                  <a:pt x="5053" y="4158"/>
                </a:moveTo>
                <a:cubicBezTo>
                  <a:pt x="4999" y="4158"/>
                  <a:pt x="4948" y="4186"/>
                  <a:pt x="4930" y="4254"/>
                </a:cubicBezTo>
                <a:cubicBezTo>
                  <a:pt x="4886" y="4426"/>
                  <a:pt x="4839" y="4598"/>
                  <a:pt x="4795" y="4770"/>
                </a:cubicBezTo>
                <a:cubicBezTo>
                  <a:pt x="4765" y="4879"/>
                  <a:pt x="4858" y="4954"/>
                  <a:pt x="4943" y="4954"/>
                </a:cubicBezTo>
                <a:cubicBezTo>
                  <a:pt x="4995" y="4954"/>
                  <a:pt x="5045" y="4925"/>
                  <a:pt x="5062" y="4858"/>
                </a:cubicBezTo>
                <a:cubicBezTo>
                  <a:pt x="5110" y="4686"/>
                  <a:pt x="5154" y="4514"/>
                  <a:pt x="5201" y="4342"/>
                </a:cubicBezTo>
                <a:cubicBezTo>
                  <a:pt x="5231" y="4233"/>
                  <a:pt x="5139" y="4158"/>
                  <a:pt x="5053" y="4158"/>
                </a:cubicBezTo>
                <a:close/>
                <a:moveTo>
                  <a:pt x="8214" y="4228"/>
                </a:moveTo>
                <a:cubicBezTo>
                  <a:pt x="8138" y="4228"/>
                  <a:pt x="8065" y="4268"/>
                  <a:pt x="8039" y="4364"/>
                </a:cubicBezTo>
                <a:cubicBezTo>
                  <a:pt x="8000" y="4503"/>
                  <a:pt x="7959" y="4646"/>
                  <a:pt x="7919" y="4785"/>
                </a:cubicBezTo>
                <a:cubicBezTo>
                  <a:pt x="7878" y="4925"/>
                  <a:pt x="7991" y="5021"/>
                  <a:pt x="8102" y="5021"/>
                </a:cubicBezTo>
                <a:cubicBezTo>
                  <a:pt x="8171" y="5021"/>
                  <a:pt x="8240" y="4984"/>
                  <a:pt x="8271" y="4899"/>
                </a:cubicBezTo>
                <a:cubicBezTo>
                  <a:pt x="8318" y="4760"/>
                  <a:pt x="8366" y="4620"/>
                  <a:pt x="8418" y="4484"/>
                </a:cubicBezTo>
                <a:cubicBezTo>
                  <a:pt x="8470" y="4334"/>
                  <a:pt x="8338" y="4228"/>
                  <a:pt x="8214" y="4228"/>
                </a:cubicBezTo>
                <a:close/>
                <a:moveTo>
                  <a:pt x="12658" y="4927"/>
                </a:moveTo>
                <a:cubicBezTo>
                  <a:pt x="12574" y="4927"/>
                  <a:pt x="12486" y="5012"/>
                  <a:pt x="12536" y="5112"/>
                </a:cubicBezTo>
                <a:cubicBezTo>
                  <a:pt x="12561" y="5159"/>
                  <a:pt x="12601" y="5179"/>
                  <a:pt x="12642" y="5179"/>
                </a:cubicBezTo>
                <a:cubicBezTo>
                  <a:pt x="12728" y="5179"/>
                  <a:pt x="12815" y="5093"/>
                  <a:pt x="12763" y="4994"/>
                </a:cubicBezTo>
                <a:cubicBezTo>
                  <a:pt x="12739" y="4946"/>
                  <a:pt x="12699" y="4927"/>
                  <a:pt x="12658" y="4927"/>
                </a:cubicBezTo>
                <a:close/>
                <a:moveTo>
                  <a:pt x="3331" y="4286"/>
                </a:moveTo>
                <a:cubicBezTo>
                  <a:pt x="3259" y="4286"/>
                  <a:pt x="3190" y="4332"/>
                  <a:pt x="3189" y="4430"/>
                </a:cubicBezTo>
                <a:cubicBezTo>
                  <a:pt x="3189" y="4631"/>
                  <a:pt x="3123" y="4814"/>
                  <a:pt x="3079" y="5012"/>
                </a:cubicBezTo>
                <a:cubicBezTo>
                  <a:pt x="3056" y="5117"/>
                  <a:pt x="3134" y="5193"/>
                  <a:pt x="3217" y="5193"/>
                </a:cubicBezTo>
                <a:cubicBezTo>
                  <a:pt x="3259" y="5193"/>
                  <a:pt x="3302" y="5174"/>
                  <a:pt x="3336" y="5130"/>
                </a:cubicBezTo>
                <a:cubicBezTo>
                  <a:pt x="3482" y="4936"/>
                  <a:pt x="3512" y="4686"/>
                  <a:pt x="3500" y="4444"/>
                </a:cubicBezTo>
                <a:cubicBezTo>
                  <a:pt x="3496" y="4342"/>
                  <a:pt x="3412" y="4286"/>
                  <a:pt x="3331" y="4286"/>
                </a:cubicBezTo>
                <a:close/>
                <a:moveTo>
                  <a:pt x="6283" y="4656"/>
                </a:moveTo>
                <a:cubicBezTo>
                  <a:pt x="6218" y="4656"/>
                  <a:pt x="6155" y="4690"/>
                  <a:pt x="6130" y="4770"/>
                </a:cubicBezTo>
                <a:lnTo>
                  <a:pt x="6034" y="5071"/>
                </a:lnTo>
                <a:cubicBezTo>
                  <a:pt x="5991" y="5198"/>
                  <a:pt x="6100" y="5287"/>
                  <a:pt x="6204" y="5287"/>
                </a:cubicBezTo>
                <a:cubicBezTo>
                  <a:pt x="6269" y="5287"/>
                  <a:pt x="6332" y="5254"/>
                  <a:pt x="6357" y="5174"/>
                </a:cubicBezTo>
                <a:cubicBezTo>
                  <a:pt x="6389" y="5075"/>
                  <a:pt x="6419" y="4976"/>
                  <a:pt x="6452" y="4873"/>
                </a:cubicBezTo>
                <a:cubicBezTo>
                  <a:pt x="6492" y="4744"/>
                  <a:pt x="6386" y="4656"/>
                  <a:pt x="6283" y="4656"/>
                </a:cubicBezTo>
                <a:close/>
                <a:moveTo>
                  <a:pt x="10108" y="4634"/>
                </a:moveTo>
                <a:cubicBezTo>
                  <a:pt x="10015" y="4634"/>
                  <a:pt x="9921" y="4680"/>
                  <a:pt x="9877" y="4789"/>
                </a:cubicBezTo>
                <a:cubicBezTo>
                  <a:pt x="9844" y="4862"/>
                  <a:pt x="9800" y="4924"/>
                  <a:pt x="9745" y="4983"/>
                </a:cubicBezTo>
                <a:cubicBezTo>
                  <a:pt x="9583" y="5156"/>
                  <a:pt x="9742" y="5411"/>
                  <a:pt x="9922" y="5411"/>
                </a:cubicBezTo>
                <a:cubicBezTo>
                  <a:pt x="9974" y="5411"/>
                  <a:pt x="10027" y="5390"/>
                  <a:pt x="10075" y="5339"/>
                </a:cubicBezTo>
                <a:cubicBezTo>
                  <a:pt x="10189" y="5218"/>
                  <a:pt x="10270" y="5090"/>
                  <a:pt x="10336" y="4936"/>
                </a:cubicBezTo>
                <a:cubicBezTo>
                  <a:pt x="10410" y="4758"/>
                  <a:pt x="10261" y="4634"/>
                  <a:pt x="10108" y="4634"/>
                </a:cubicBezTo>
                <a:close/>
                <a:moveTo>
                  <a:pt x="4154" y="4927"/>
                </a:moveTo>
                <a:cubicBezTo>
                  <a:pt x="4089" y="4927"/>
                  <a:pt x="4028" y="4968"/>
                  <a:pt x="4025" y="5056"/>
                </a:cubicBezTo>
                <a:cubicBezTo>
                  <a:pt x="4021" y="5156"/>
                  <a:pt x="4018" y="5254"/>
                  <a:pt x="4018" y="5354"/>
                </a:cubicBezTo>
                <a:cubicBezTo>
                  <a:pt x="4013" y="5460"/>
                  <a:pt x="4099" y="5513"/>
                  <a:pt x="4182" y="5513"/>
                </a:cubicBezTo>
                <a:cubicBezTo>
                  <a:pt x="4259" y="5513"/>
                  <a:pt x="4332" y="5466"/>
                  <a:pt x="4326" y="5372"/>
                </a:cubicBezTo>
                <a:cubicBezTo>
                  <a:pt x="4321" y="5269"/>
                  <a:pt x="4314" y="5170"/>
                  <a:pt x="4311" y="5071"/>
                </a:cubicBezTo>
                <a:cubicBezTo>
                  <a:pt x="4305" y="4978"/>
                  <a:pt x="4227" y="4927"/>
                  <a:pt x="4154" y="4927"/>
                </a:cubicBezTo>
                <a:close/>
                <a:moveTo>
                  <a:pt x="1257" y="4805"/>
                </a:moveTo>
                <a:cubicBezTo>
                  <a:pt x="1181" y="4805"/>
                  <a:pt x="1107" y="4851"/>
                  <a:pt x="1109" y="4946"/>
                </a:cubicBezTo>
                <a:cubicBezTo>
                  <a:pt x="1117" y="5108"/>
                  <a:pt x="1091" y="5258"/>
                  <a:pt x="1036" y="5408"/>
                </a:cubicBezTo>
                <a:cubicBezTo>
                  <a:pt x="997" y="5517"/>
                  <a:pt x="1083" y="5588"/>
                  <a:pt x="1170" y="5588"/>
                </a:cubicBezTo>
                <a:cubicBezTo>
                  <a:pt x="1225" y="5588"/>
                  <a:pt x="1280" y="5560"/>
                  <a:pt x="1307" y="5496"/>
                </a:cubicBezTo>
                <a:cubicBezTo>
                  <a:pt x="1381" y="5328"/>
                  <a:pt x="1417" y="5148"/>
                  <a:pt x="1421" y="4965"/>
                </a:cubicBezTo>
                <a:cubicBezTo>
                  <a:pt x="1425" y="4860"/>
                  <a:pt x="1339" y="4805"/>
                  <a:pt x="1257" y="4805"/>
                </a:cubicBezTo>
                <a:close/>
                <a:moveTo>
                  <a:pt x="7550" y="4881"/>
                </a:moveTo>
                <a:cubicBezTo>
                  <a:pt x="7495" y="4881"/>
                  <a:pt x="7443" y="4907"/>
                  <a:pt x="7413" y="4968"/>
                </a:cubicBezTo>
                <a:lnTo>
                  <a:pt x="7237" y="5335"/>
                </a:lnTo>
                <a:cubicBezTo>
                  <a:pt x="7149" y="5516"/>
                  <a:pt x="7295" y="5659"/>
                  <a:pt x="7434" y="5659"/>
                </a:cubicBezTo>
                <a:cubicBezTo>
                  <a:pt x="7510" y="5659"/>
                  <a:pt x="7584" y="5617"/>
                  <a:pt x="7618" y="5515"/>
                </a:cubicBezTo>
                <a:cubicBezTo>
                  <a:pt x="7662" y="5383"/>
                  <a:pt x="7702" y="5254"/>
                  <a:pt x="7743" y="5126"/>
                </a:cubicBezTo>
                <a:cubicBezTo>
                  <a:pt x="7788" y="4995"/>
                  <a:pt x="7664" y="4881"/>
                  <a:pt x="7550" y="4881"/>
                </a:cubicBezTo>
                <a:close/>
                <a:moveTo>
                  <a:pt x="1951" y="5294"/>
                </a:moveTo>
                <a:cubicBezTo>
                  <a:pt x="1879" y="5294"/>
                  <a:pt x="1811" y="5339"/>
                  <a:pt x="1809" y="5438"/>
                </a:cubicBezTo>
                <a:cubicBezTo>
                  <a:pt x="1806" y="5489"/>
                  <a:pt x="1806" y="5544"/>
                  <a:pt x="1806" y="5596"/>
                </a:cubicBezTo>
                <a:cubicBezTo>
                  <a:pt x="1804" y="5686"/>
                  <a:pt x="1887" y="5745"/>
                  <a:pt x="1963" y="5745"/>
                </a:cubicBezTo>
                <a:cubicBezTo>
                  <a:pt x="2017" y="5745"/>
                  <a:pt x="2068" y="5715"/>
                  <a:pt x="2081" y="5647"/>
                </a:cubicBezTo>
                <a:cubicBezTo>
                  <a:pt x="2092" y="5596"/>
                  <a:pt x="2103" y="5544"/>
                  <a:pt x="2114" y="5493"/>
                </a:cubicBezTo>
                <a:cubicBezTo>
                  <a:pt x="2139" y="5366"/>
                  <a:pt x="2042" y="5294"/>
                  <a:pt x="1951" y="5294"/>
                </a:cubicBezTo>
                <a:close/>
                <a:moveTo>
                  <a:pt x="4981" y="5442"/>
                </a:moveTo>
                <a:cubicBezTo>
                  <a:pt x="4840" y="5442"/>
                  <a:pt x="4696" y="5584"/>
                  <a:pt x="4780" y="5750"/>
                </a:cubicBezTo>
                <a:cubicBezTo>
                  <a:pt x="4820" y="5828"/>
                  <a:pt x="4887" y="5861"/>
                  <a:pt x="4955" y="5861"/>
                </a:cubicBezTo>
                <a:cubicBezTo>
                  <a:pt x="5097" y="5861"/>
                  <a:pt x="5242" y="5719"/>
                  <a:pt x="5157" y="5555"/>
                </a:cubicBezTo>
                <a:cubicBezTo>
                  <a:pt x="5117" y="5475"/>
                  <a:pt x="5049" y="5442"/>
                  <a:pt x="4981" y="5442"/>
                </a:cubicBezTo>
                <a:close/>
                <a:moveTo>
                  <a:pt x="8834" y="5197"/>
                </a:moveTo>
                <a:cubicBezTo>
                  <a:pt x="8741" y="5197"/>
                  <a:pt x="8652" y="5249"/>
                  <a:pt x="8616" y="5372"/>
                </a:cubicBezTo>
                <a:cubicBezTo>
                  <a:pt x="8560" y="5566"/>
                  <a:pt x="8487" y="5750"/>
                  <a:pt x="8523" y="5955"/>
                </a:cubicBezTo>
                <a:cubicBezTo>
                  <a:pt x="8546" y="6074"/>
                  <a:pt x="8638" y="6129"/>
                  <a:pt x="8734" y="6129"/>
                </a:cubicBezTo>
                <a:cubicBezTo>
                  <a:pt x="8810" y="6129"/>
                  <a:pt x="8888" y="6095"/>
                  <a:pt x="8938" y="6032"/>
                </a:cubicBezTo>
                <a:cubicBezTo>
                  <a:pt x="9052" y="5885"/>
                  <a:pt x="9066" y="5702"/>
                  <a:pt x="9103" y="5530"/>
                </a:cubicBezTo>
                <a:cubicBezTo>
                  <a:pt x="9144" y="5334"/>
                  <a:pt x="8984" y="5197"/>
                  <a:pt x="8834" y="5197"/>
                </a:cubicBezTo>
                <a:close/>
                <a:moveTo>
                  <a:pt x="2701" y="5399"/>
                </a:moveTo>
                <a:cubicBezTo>
                  <a:pt x="2599" y="5399"/>
                  <a:pt x="2498" y="5460"/>
                  <a:pt x="2477" y="5603"/>
                </a:cubicBezTo>
                <a:cubicBezTo>
                  <a:pt x="2462" y="5716"/>
                  <a:pt x="2448" y="5830"/>
                  <a:pt x="2429" y="5944"/>
                </a:cubicBezTo>
                <a:cubicBezTo>
                  <a:pt x="2413" y="6074"/>
                  <a:pt x="2520" y="6147"/>
                  <a:pt x="2627" y="6147"/>
                </a:cubicBezTo>
                <a:cubicBezTo>
                  <a:pt x="2708" y="6147"/>
                  <a:pt x="2790" y="6105"/>
                  <a:pt x="2818" y="6014"/>
                </a:cubicBezTo>
                <a:cubicBezTo>
                  <a:pt x="2851" y="5904"/>
                  <a:pt x="2888" y="5794"/>
                  <a:pt x="2921" y="5684"/>
                </a:cubicBezTo>
                <a:cubicBezTo>
                  <a:pt x="2975" y="5509"/>
                  <a:pt x="2838" y="5399"/>
                  <a:pt x="2701" y="5399"/>
                </a:cubicBezTo>
                <a:close/>
                <a:moveTo>
                  <a:pt x="10726" y="5425"/>
                </a:moveTo>
                <a:cubicBezTo>
                  <a:pt x="10668" y="5425"/>
                  <a:pt x="10613" y="5453"/>
                  <a:pt x="10581" y="5522"/>
                </a:cubicBezTo>
                <a:cubicBezTo>
                  <a:pt x="10530" y="5640"/>
                  <a:pt x="10475" y="5753"/>
                  <a:pt x="10420" y="5870"/>
                </a:cubicBezTo>
                <a:cubicBezTo>
                  <a:pt x="10350" y="6015"/>
                  <a:pt x="10472" y="6158"/>
                  <a:pt x="10592" y="6158"/>
                </a:cubicBezTo>
                <a:cubicBezTo>
                  <a:pt x="10644" y="6158"/>
                  <a:pt x="10695" y="6132"/>
                  <a:pt x="10732" y="6068"/>
                </a:cubicBezTo>
                <a:cubicBezTo>
                  <a:pt x="10794" y="5958"/>
                  <a:pt x="10856" y="5845"/>
                  <a:pt x="10918" y="5735"/>
                </a:cubicBezTo>
                <a:cubicBezTo>
                  <a:pt x="11005" y="5576"/>
                  <a:pt x="10859" y="5425"/>
                  <a:pt x="10726" y="5425"/>
                </a:cubicBezTo>
                <a:close/>
                <a:moveTo>
                  <a:pt x="11830" y="5238"/>
                </a:moveTo>
                <a:cubicBezTo>
                  <a:pt x="11761" y="5238"/>
                  <a:pt x="11694" y="5276"/>
                  <a:pt x="11670" y="5364"/>
                </a:cubicBezTo>
                <a:cubicBezTo>
                  <a:pt x="11612" y="5577"/>
                  <a:pt x="11553" y="5786"/>
                  <a:pt x="11490" y="5999"/>
                </a:cubicBezTo>
                <a:cubicBezTo>
                  <a:pt x="11452" y="6139"/>
                  <a:pt x="11571" y="6236"/>
                  <a:pt x="11683" y="6236"/>
                </a:cubicBezTo>
                <a:cubicBezTo>
                  <a:pt x="11752" y="6236"/>
                  <a:pt x="11818" y="6199"/>
                  <a:pt x="11842" y="6112"/>
                </a:cubicBezTo>
                <a:cubicBezTo>
                  <a:pt x="11901" y="5900"/>
                  <a:pt x="11960" y="5687"/>
                  <a:pt x="12018" y="5474"/>
                </a:cubicBezTo>
                <a:cubicBezTo>
                  <a:pt x="12059" y="5335"/>
                  <a:pt x="11941" y="5238"/>
                  <a:pt x="11830" y="5238"/>
                </a:cubicBezTo>
                <a:close/>
                <a:moveTo>
                  <a:pt x="225" y="5445"/>
                </a:moveTo>
                <a:cubicBezTo>
                  <a:pt x="156" y="5445"/>
                  <a:pt x="92" y="5487"/>
                  <a:pt x="97" y="5574"/>
                </a:cubicBezTo>
                <a:cubicBezTo>
                  <a:pt x="112" y="5801"/>
                  <a:pt x="90" y="6021"/>
                  <a:pt x="27" y="6241"/>
                </a:cubicBezTo>
                <a:cubicBezTo>
                  <a:pt x="0" y="6338"/>
                  <a:pt x="79" y="6405"/>
                  <a:pt x="156" y="6405"/>
                </a:cubicBezTo>
                <a:cubicBezTo>
                  <a:pt x="204" y="6405"/>
                  <a:pt x="252" y="6379"/>
                  <a:pt x="273" y="6318"/>
                </a:cubicBezTo>
                <a:cubicBezTo>
                  <a:pt x="350" y="6083"/>
                  <a:pt x="387" y="5838"/>
                  <a:pt x="383" y="5592"/>
                </a:cubicBezTo>
                <a:cubicBezTo>
                  <a:pt x="379" y="5495"/>
                  <a:pt x="299" y="5445"/>
                  <a:pt x="225" y="5445"/>
                </a:cubicBezTo>
                <a:close/>
                <a:moveTo>
                  <a:pt x="12220" y="6031"/>
                </a:moveTo>
                <a:cubicBezTo>
                  <a:pt x="12166" y="6031"/>
                  <a:pt x="12113" y="6060"/>
                  <a:pt x="12092" y="6127"/>
                </a:cubicBezTo>
                <a:lnTo>
                  <a:pt x="11996" y="6424"/>
                </a:lnTo>
                <a:cubicBezTo>
                  <a:pt x="11960" y="6532"/>
                  <a:pt x="12050" y="6606"/>
                  <a:pt x="12137" y="6606"/>
                </a:cubicBezTo>
                <a:cubicBezTo>
                  <a:pt x="12190" y="6606"/>
                  <a:pt x="12243" y="6578"/>
                  <a:pt x="12264" y="6512"/>
                </a:cubicBezTo>
                <a:lnTo>
                  <a:pt x="12363" y="6212"/>
                </a:lnTo>
                <a:cubicBezTo>
                  <a:pt x="12397" y="6105"/>
                  <a:pt x="12307" y="6031"/>
                  <a:pt x="12220" y="6031"/>
                </a:cubicBezTo>
                <a:close/>
                <a:moveTo>
                  <a:pt x="12755" y="6234"/>
                </a:moveTo>
                <a:cubicBezTo>
                  <a:pt x="12675" y="6234"/>
                  <a:pt x="12596" y="6276"/>
                  <a:pt x="12565" y="6376"/>
                </a:cubicBezTo>
                <a:lnTo>
                  <a:pt x="12524" y="6498"/>
                </a:lnTo>
                <a:cubicBezTo>
                  <a:pt x="12472" y="6658"/>
                  <a:pt x="12607" y="6768"/>
                  <a:pt x="12738" y="6768"/>
                </a:cubicBezTo>
                <a:cubicBezTo>
                  <a:pt x="12819" y="6768"/>
                  <a:pt x="12899" y="6726"/>
                  <a:pt x="12932" y="6626"/>
                </a:cubicBezTo>
                <a:lnTo>
                  <a:pt x="12968" y="6505"/>
                </a:lnTo>
                <a:cubicBezTo>
                  <a:pt x="13020" y="6344"/>
                  <a:pt x="12885" y="6234"/>
                  <a:pt x="12755" y="6234"/>
                </a:cubicBezTo>
                <a:close/>
                <a:moveTo>
                  <a:pt x="9855" y="6262"/>
                </a:moveTo>
                <a:cubicBezTo>
                  <a:pt x="9719" y="6262"/>
                  <a:pt x="9581" y="6354"/>
                  <a:pt x="9613" y="6542"/>
                </a:cubicBezTo>
                <a:cubicBezTo>
                  <a:pt x="9617" y="6574"/>
                  <a:pt x="9624" y="6608"/>
                  <a:pt x="9628" y="6637"/>
                </a:cubicBezTo>
                <a:cubicBezTo>
                  <a:pt x="9648" y="6759"/>
                  <a:pt x="9737" y="6814"/>
                  <a:pt x="9832" y="6814"/>
                </a:cubicBezTo>
                <a:cubicBezTo>
                  <a:pt x="9943" y="6814"/>
                  <a:pt x="10061" y="6737"/>
                  <a:pt x="10079" y="6604"/>
                </a:cubicBezTo>
                <a:cubicBezTo>
                  <a:pt x="10082" y="6571"/>
                  <a:pt x="10086" y="6538"/>
                  <a:pt x="10090" y="6505"/>
                </a:cubicBezTo>
                <a:cubicBezTo>
                  <a:pt x="10109" y="6343"/>
                  <a:pt x="9983" y="6262"/>
                  <a:pt x="9855" y="6262"/>
                </a:cubicBezTo>
                <a:close/>
                <a:moveTo>
                  <a:pt x="6874" y="5717"/>
                </a:moveTo>
                <a:cubicBezTo>
                  <a:pt x="6778" y="5717"/>
                  <a:pt x="6691" y="5775"/>
                  <a:pt x="6697" y="5896"/>
                </a:cubicBezTo>
                <a:cubicBezTo>
                  <a:pt x="6712" y="6142"/>
                  <a:pt x="6683" y="6373"/>
                  <a:pt x="6602" y="6604"/>
                </a:cubicBezTo>
                <a:cubicBezTo>
                  <a:pt x="6550" y="6754"/>
                  <a:pt x="6674" y="6857"/>
                  <a:pt x="6797" y="6857"/>
                </a:cubicBezTo>
                <a:cubicBezTo>
                  <a:pt x="6872" y="6857"/>
                  <a:pt x="6948" y="6817"/>
                  <a:pt x="6980" y="6725"/>
                </a:cubicBezTo>
                <a:cubicBezTo>
                  <a:pt x="7071" y="6464"/>
                  <a:pt x="7112" y="6193"/>
                  <a:pt x="7098" y="5918"/>
                </a:cubicBezTo>
                <a:cubicBezTo>
                  <a:pt x="7090" y="5786"/>
                  <a:pt x="6977" y="5717"/>
                  <a:pt x="6874" y="5717"/>
                </a:cubicBezTo>
                <a:close/>
                <a:moveTo>
                  <a:pt x="3074" y="6488"/>
                </a:moveTo>
                <a:cubicBezTo>
                  <a:pt x="3006" y="6488"/>
                  <a:pt x="2937" y="6531"/>
                  <a:pt x="2932" y="6618"/>
                </a:cubicBezTo>
                <a:lnTo>
                  <a:pt x="2913" y="6875"/>
                </a:lnTo>
                <a:cubicBezTo>
                  <a:pt x="2908" y="6971"/>
                  <a:pt x="2981" y="7020"/>
                  <a:pt x="3056" y="7020"/>
                </a:cubicBezTo>
                <a:cubicBezTo>
                  <a:pt x="3124" y="7020"/>
                  <a:pt x="3192" y="6978"/>
                  <a:pt x="3199" y="6890"/>
                </a:cubicBezTo>
                <a:lnTo>
                  <a:pt x="3214" y="6633"/>
                </a:lnTo>
                <a:cubicBezTo>
                  <a:pt x="3222" y="6538"/>
                  <a:pt x="3148" y="6488"/>
                  <a:pt x="3074" y="6488"/>
                </a:cubicBezTo>
                <a:close/>
                <a:moveTo>
                  <a:pt x="3903" y="6403"/>
                </a:moveTo>
                <a:cubicBezTo>
                  <a:pt x="3790" y="6403"/>
                  <a:pt x="3684" y="6473"/>
                  <a:pt x="3688" y="6622"/>
                </a:cubicBezTo>
                <a:cubicBezTo>
                  <a:pt x="3691" y="6762"/>
                  <a:pt x="3691" y="6901"/>
                  <a:pt x="3695" y="7040"/>
                </a:cubicBezTo>
                <a:cubicBezTo>
                  <a:pt x="3697" y="7164"/>
                  <a:pt x="3818" y="7249"/>
                  <a:pt x="3925" y="7249"/>
                </a:cubicBezTo>
                <a:cubicBezTo>
                  <a:pt x="3998" y="7249"/>
                  <a:pt x="4066" y="7209"/>
                  <a:pt x="4084" y="7114"/>
                </a:cubicBezTo>
                <a:cubicBezTo>
                  <a:pt x="4109" y="6978"/>
                  <a:pt x="4131" y="6842"/>
                  <a:pt x="4157" y="6710"/>
                </a:cubicBezTo>
                <a:cubicBezTo>
                  <a:pt x="4193" y="6511"/>
                  <a:pt x="4043" y="6403"/>
                  <a:pt x="3903" y="6403"/>
                </a:cubicBezTo>
                <a:close/>
                <a:moveTo>
                  <a:pt x="1801" y="6647"/>
                </a:moveTo>
                <a:cubicBezTo>
                  <a:pt x="1738" y="6647"/>
                  <a:pt x="1680" y="6682"/>
                  <a:pt x="1663" y="6765"/>
                </a:cubicBezTo>
                <a:lnTo>
                  <a:pt x="1604" y="7044"/>
                </a:lnTo>
                <a:cubicBezTo>
                  <a:pt x="1580" y="7175"/>
                  <a:pt x="1692" y="7265"/>
                  <a:pt x="1793" y="7265"/>
                </a:cubicBezTo>
                <a:cubicBezTo>
                  <a:pt x="1856" y="7265"/>
                  <a:pt x="1914" y="7230"/>
                  <a:pt x="1931" y="7146"/>
                </a:cubicBezTo>
                <a:lnTo>
                  <a:pt x="1985" y="6868"/>
                </a:lnTo>
                <a:cubicBezTo>
                  <a:pt x="2013" y="6737"/>
                  <a:pt x="1901" y="6647"/>
                  <a:pt x="1801" y="6647"/>
                </a:cubicBezTo>
                <a:close/>
                <a:moveTo>
                  <a:pt x="5721" y="6469"/>
                </a:moveTo>
                <a:cubicBezTo>
                  <a:pt x="5594" y="6469"/>
                  <a:pt x="5467" y="6544"/>
                  <a:pt x="5465" y="6703"/>
                </a:cubicBezTo>
                <a:cubicBezTo>
                  <a:pt x="5462" y="6842"/>
                  <a:pt x="5462" y="6982"/>
                  <a:pt x="5458" y="7121"/>
                </a:cubicBezTo>
                <a:cubicBezTo>
                  <a:pt x="5456" y="7274"/>
                  <a:pt x="5566" y="7351"/>
                  <a:pt x="5678" y="7351"/>
                </a:cubicBezTo>
                <a:cubicBezTo>
                  <a:pt x="5784" y="7351"/>
                  <a:pt x="5892" y="7283"/>
                  <a:pt x="5913" y="7146"/>
                </a:cubicBezTo>
                <a:cubicBezTo>
                  <a:pt x="5935" y="7007"/>
                  <a:pt x="5954" y="6868"/>
                  <a:pt x="5976" y="6728"/>
                </a:cubicBezTo>
                <a:cubicBezTo>
                  <a:pt x="6001" y="6560"/>
                  <a:pt x="5861" y="6469"/>
                  <a:pt x="5721" y="6469"/>
                </a:cubicBezTo>
                <a:close/>
                <a:moveTo>
                  <a:pt x="11097" y="6957"/>
                </a:moveTo>
                <a:cubicBezTo>
                  <a:pt x="11044" y="6957"/>
                  <a:pt x="10991" y="6985"/>
                  <a:pt x="10970" y="7051"/>
                </a:cubicBezTo>
                <a:lnTo>
                  <a:pt x="10933" y="7172"/>
                </a:lnTo>
                <a:cubicBezTo>
                  <a:pt x="10897" y="7278"/>
                  <a:pt x="10986" y="7353"/>
                  <a:pt x="11073" y="7353"/>
                </a:cubicBezTo>
                <a:cubicBezTo>
                  <a:pt x="11127" y="7353"/>
                  <a:pt x="11180" y="7324"/>
                  <a:pt x="11201" y="7256"/>
                </a:cubicBezTo>
                <a:lnTo>
                  <a:pt x="11241" y="7139"/>
                </a:lnTo>
                <a:cubicBezTo>
                  <a:pt x="11275" y="7031"/>
                  <a:pt x="11184" y="6957"/>
                  <a:pt x="11097" y="6957"/>
                </a:cubicBezTo>
                <a:close/>
                <a:moveTo>
                  <a:pt x="7539" y="6643"/>
                </a:moveTo>
                <a:cubicBezTo>
                  <a:pt x="7427" y="6643"/>
                  <a:pt x="7319" y="6709"/>
                  <a:pt x="7310" y="6860"/>
                </a:cubicBezTo>
                <a:cubicBezTo>
                  <a:pt x="7303" y="7007"/>
                  <a:pt x="7284" y="7158"/>
                  <a:pt x="7296" y="7304"/>
                </a:cubicBezTo>
                <a:cubicBezTo>
                  <a:pt x="7302" y="7423"/>
                  <a:pt x="7392" y="7494"/>
                  <a:pt x="7484" y="7494"/>
                </a:cubicBezTo>
                <a:cubicBezTo>
                  <a:pt x="7551" y="7494"/>
                  <a:pt x="7619" y="7456"/>
                  <a:pt x="7655" y="7370"/>
                </a:cubicBezTo>
                <a:cubicBezTo>
                  <a:pt x="7709" y="7234"/>
                  <a:pt x="7743" y="7088"/>
                  <a:pt x="7783" y="6948"/>
                </a:cubicBezTo>
                <a:cubicBezTo>
                  <a:pt x="7837" y="6757"/>
                  <a:pt x="7685" y="6643"/>
                  <a:pt x="7539" y="6643"/>
                </a:cubicBezTo>
                <a:close/>
                <a:moveTo>
                  <a:pt x="6587" y="7131"/>
                </a:moveTo>
                <a:cubicBezTo>
                  <a:pt x="6491" y="7131"/>
                  <a:pt x="6393" y="7190"/>
                  <a:pt x="6379" y="7312"/>
                </a:cubicBezTo>
                <a:lnTo>
                  <a:pt x="6360" y="7469"/>
                </a:lnTo>
                <a:cubicBezTo>
                  <a:pt x="6347" y="7603"/>
                  <a:pt x="6448" y="7672"/>
                  <a:pt x="6551" y="7672"/>
                </a:cubicBezTo>
                <a:cubicBezTo>
                  <a:pt x="6647" y="7672"/>
                  <a:pt x="6746" y="7613"/>
                  <a:pt x="6760" y="7491"/>
                </a:cubicBezTo>
                <a:lnTo>
                  <a:pt x="6775" y="7334"/>
                </a:lnTo>
                <a:cubicBezTo>
                  <a:pt x="6790" y="7200"/>
                  <a:pt x="6690" y="7131"/>
                  <a:pt x="6587" y="7131"/>
                </a:cubicBezTo>
                <a:close/>
                <a:moveTo>
                  <a:pt x="4760" y="6794"/>
                </a:moveTo>
                <a:cubicBezTo>
                  <a:pt x="4719" y="6794"/>
                  <a:pt x="4679" y="6817"/>
                  <a:pt x="4663" y="6872"/>
                </a:cubicBezTo>
                <a:lnTo>
                  <a:pt x="4465" y="7498"/>
                </a:lnTo>
                <a:cubicBezTo>
                  <a:pt x="4430" y="7607"/>
                  <a:pt x="4527" y="7682"/>
                  <a:pt x="4614" y="7682"/>
                </a:cubicBezTo>
                <a:cubicBezTo>
                  <a:pt x="4668" y="7682"/>
                  <a:pt x="4718" y="7654"/>
                  <a:pt x="4732" y="7586"/>
                </a:cubicBezTo>
                <a:cubicBezTo>
                  <a:pt x="4783" y="7370"/>
                  <a:pt x="4832" y="7154"/>
                  <a:pt x="4879" y="6941"/>
                </a:cubicBezTo>
                <a:cubicBezTo>
                  <a:pt x="4897" y="6855"/>
                  <a:pt x="4827" y="6794"/>
                  <a:pt x="4760" y="6794"/>
                </a:cubicBezTo>
                <a:close/>
                <a:moveTo>
                  <a:pt x="8911" y="7001"/>
                </a:moveTo>
                <a:cubicBezTo>
                  <a:pt x="8822" y="7001"/>
                  <a:pt x="8730" y="7054"/>
                  <a:pt x="8718" y="7168"/>
                </a:cubicBezTo>
                <a:cubicBezTo>
                  <a:pt x="8704" y="7293"/>
                  <a:pt x="8689" y="7422"/>
                  <a:pt x="8674" y="7546"/>
                </a:cubicBezTo>
                <a:cubicBezTo>
                  <a:pt x="8663" y="7661"/>
                  <a:pt x="8743" y="7718"/>
                  <a:pt x="8829" y="7718"/>
                </a:cubicBezTo>
                <a:cubicBezTo>
                  <a:pt x="8911" y="7718"/>
                  <a:pt x="8997" y="7666"/>
                  <a:pt x="9015" y="7564"/>
                </a:cubicBezTo>
                <a:cubicBezTo>
                  <a:pt x="9037" y="7440"/>
                  <a:pt x="9063" y="7315"/>
                  <a:pt x="9085" y="7187"/>
                </a:cubicBezTo>
                <a:cubicBezTo>
                  <a:pt x="9106" y="7067"/>
                  <a:pt x="9010" y="7001"/>
                  <a:pt x="8911" y="7001"/>
                </a:cubicBezTo>
                <a:close/>
                <a:moveTo>
                  <a:pt x="12217" y="7383"/>
                </a:moveTo>
                <a:cubicBezTo>
                  <a:pt x="12083" y="7383"/>
                  <a:pt x="11946" y="7517"/>
                  <a:pt x="12026" y="7671"/>
                </a:cubicBezTo>
                <a:cubicBezTo>
                  <a:pt x="12064" y="7744"/>
                  <a:pt x="12126" y="7775"/>
                  <a:pt x="12190" y="7775"/>
                </a:cubicBezTo>
                <a:cubicBezTo>
                  <a:pt x="12322" y="7775"/>
                  <a:pt x="12458" y="7641"/>
                  <a:pt x="12382" y="7488"/>
                </a:cubicBezTo>
                <a:cubicBezTo>
                  <a:pt x="12344" y="7414"/>
                  <a:pt x="12280" y="7383"/>
                  <a:pt x="12217" y="7383"/>
                </a:cubicBezTo>
                <a:close/>
                <a:moveTo>
                  <a:pt x="692" y="6726"/>
                </a:moveTo>
                <a:cubicBezTo>
                  <a:pt x="632" y="6726"/>
                  <a:pt x="574" y="6763"/>
                  <a:pt x="570" y="6842"/>
                </a:cubicBezTo>
                <a:cubicBezTo>
                  <a:pt x="555" y="7124"/>
                  <a:pt x="545" y="7410"/>
                  <a:pt x="533" y="7693"/>
                </a:cubicBezTo>
                <a:cubicBezTo>
                  <a:pt x="528" y="7789"/>
                  <a:pt x="604" y="7838"/>
                  <a:pt x="679" y="7838"/>
                </a:cubicBezTo>
                <a:cubicBezTo>
                  <a:pt x="747" y="7838"/>
                  <a:pt x="814" y="7797"/>
                  <a:pt x="816" y="7711"/>
                </a:cubicBezTo>
                <a:cubicBezTo>
                  <a:pt x="819" y="7425"/>
                  <a:pt x="819" y="7139"/>
                  <a:pt x="823" y="6857"/>
                </a:cubicBezTo>
                <a:cubicBezTo>
                  <a:pt x="825" y="6771"/>
                  <a:pt x="758" y="6726"/>
                  <a:pt x="692" y="6726"/>
                </a:cubicBezTo>
                <a:close/>
                <a:moveTo>
                  <a:pt x="9909" y="7396"/>
                </a:moveTo>
                <a:cubicBezTo>
                  <a:pt x="9828" y="7396"/>
                  <a:pt x="9748" y="7439"/>
                  <a:pt x="9716" y="7539"/>
                </a:cubicBezTo>
                <a:lnTo>
                  <a:pt x="9661" y="7718"/>
                </a:lnTo>
                <a:cubicBezTo>
                  <a:pt x="9608" y="7879"/>
                  <a:pt x="9742" y="7991"/>
                  <a:pt x="9872" y="7991"/>
                </a:cubicBezTo>
                <a:cubicBezTo>
                  <a:pt x="9953" y="7991"/>
                  <a:pt x="10032" y="7948"/>
                  <a:pt x="10064" y="7847"/>
                </a:cubicBezTo>
                <a:lnTo>
                  <a:pt x="10123" y="7667"/>
                </a:lnTo>
                <a:cubicBezTo>
                  <a:pt x="10175" y="7507"/>
                  <a:pt x="10040" y="7396"/>
                  <a:pt x="9909" y="7396"/>
                </a:cubicBezTo>
                <a:close/>
                <a:moveTo>
                  <a:pt x="1846" y="7868"/>
                </a:moveTo>
                <a:cubicBezTo>
                  <a:pt x="1752" y="7868"/>
                  <a:pt x="1656" y="7963"/>
                  <a:pt x="1711" y="8074"/>
                </a:cubicBezTo>
                <a:cubicBezTo>
                  <a:pt x="1738" y="8127"/>
                  <a:pt x="1784" y="8149"/>
                  <a:pt x="1829" y="8149"/>
                </a:cubicBezTo>
                <a:cubicBezTo>
                  <a:pt x="1924" y="8149"/>
                  <a:pt x="2021" y="8054"/>
                  <a:pt x="1963" y="7942"/>
                </a:cubicBezTo>
                <a:cubicBezTo>
                  <a:pt x="1936" y="7890"/>
                  <a:pt x="1891" y="7868"/>
                  <a:pt x="1846" y="7868"/>
                </a:cubicBezTo>
                <a:close/>
                <a:moveTo>
                  <a:pt x="2674" y="7631"/>
                </a:moveTo>
                <a:cubicBezTo>
                  <a:pt x="2597" y="7631"/>
                  <a:pt x="2519" y="7676"/>
                  <a:pt x="2514" y="7774"/>
                </a:cubicBezTo>
                <a:cubicBezTo>
                  <a:pt x="2506" y="7931"/>
                  <a:pt x="2495" y="8092"/>
                  <a:pt x="2488" y="8250"/>
                </a:cubicBezTo>
                <a:cubicBezTo>
                  <a:pt x="2484" y="8337"/>
                  <a:pt x="2545" y="8380"/>
                  <a:pt x="2608" y="8380"/>
                </a:cubicBezTo>
                <a:cubicBezTo>
                  <a:pt x="2668" y="8380"/>
                  <a:pt x="2730" y="8341"/>
                  <a:pt x="2745" y="8265"/>
                </a:cubicBezTo>
                <a:cubicBezTo>
                  <a:pt x="2771" y="8107"/>
                  <a:pt x="2800" y="7950"/>
                  <a:pt x="2825" y="7788"/>
                </a:cubicBezTo>
                <a:cubicBezTo>
                  <a:pt x="2843" y="7686"/>
                  <a:pt x="2759" y="7631"/>
                  <a:pt x="2674" y="7631"/>
                </a:cubicBezTo>
                <a:close/>
                <a:moveTo>
                  <a:pt x="5366" y="7868"/>
                </a:moveTo>
                <a:cubicBezTo>
                  <a:pt x="5306" y="7868"/>
                  <a:pt x="5249" y="7904"/>
                  <a:pt x="5245" y="7982"/>
                </a:cubicBezTo>
                <a:cubicBezTo>
                  <a:pt x="5242" y="8148"/>
                  <a:pt x="5209" y="8294"/>
                  <a:pt x="5147" y="8444"/>
                </a:cubicBezTo>
                <a:cubicBezTo>
                  <a:pt x="5101" y="8548"/>
                  <a:pt x="5193" y="8624"/>
                  <a:pt x="5283" y="8624"/>
                </a:cubicBezTo>
                <a:cubicBezTo>
                  <a:pt x="5337" y="8624"/>
                  <a:pt x="5391" y="8597"/>
                  <a:pt x="5414" y="8532"/>
                </a:cubicBezTo>
                <a:cubicBezTo>
                  <a:pt x="5477" y="8356"/>
                  <a:pt x="5506" y="8180"/>
                  <a:pt x="5502" y="7997"/>
                </a:cubicBezTo>
                <a:cubicBezTo>
                  <a:pt x="5500" y="7913"/>
                  <a:pt x="5432" y="7868"/>
                  <a:pt x="5366" y="7868"/>
                </a:cubicBezTo>
                <a:close/>
                <a:moveTo>
                  <a:pt x="3569" y="7635"/>
                </a:moveTo>
                <a:cubicBezTo>
                  <a:pt x="3501" y="7635"/>
                  <a:pt x="3432" y="7676"/>
                  <a:pt x="3424" y="7762"/>
                </a:cubicBezTo>
                <a:lnTo>
                  <a:pt x="3353" y="8500"/>
                </a:lnTo>
                <a:cubicBezTo>
                  <a:pt x="3344" y="8595"/>
                  <a:pt x="3416" y="8645"/>
                  <a:pt x="3489" y="8645"/>
                </a:cubicBezTo>
                <a:cubicBezTo>
                  <a:pt x="3557" y="8645"/>
                  <a:pt x="3627" y="8602"/>
                  <a:pt x="3636" y="8514"/>
                </a:cubicBezTo>
                <a:cubicBezTo>
                  <a:pt x="3658" y="8268"/>
                  <a:pt x="3683" y="8023"/>
                  <a:pt x="3705" y="7777"/>
                </a:cubicBezTo>
                <a:cubicBezTo>
                  <a:pt x="3715" y="7684"/>
                  <a:pt x="3643" y="7635"/>
                  <a:pt x="3569" y="7635"/>
                </a:cubicBezTo>
                <a:close/>
                <a:moveTo>
                  <a:pt x="11223" y="8018"/>
                </a:moveTo>
                <a:cubicBezTo>
                  <a:pt x="11107" y="8018"/>
                  <a:pt x="10983" y="8088"/>
                  <a:pt x="10959" y="8232"/>
                </a:cubicBezTo>
                <a:lnTo>
                  <a:pt x="10918" y="8452"/>
                </a:lnTo>
                <a:cubicBezTo>
                  <a:pt x="10892" y="8610"/>
                  <a:pt x="11010" y="8692"/>
                  <a:pt x="11136" y="8692"/>
                </a:cubicBezTo>
                <a:cubicBezTo>
                  <a:pt x="11253" y="8692"/>
                  <a:pt x="11378" y="8622"/>
                  <a:pt x="11402" y="8478"/>
                </a:cubicBezTo>
                <a:lnTo>
                  <a:pt x="11439" y="8258"/>
                </a:lnTo>
                <a:cubicBezTo>
                  <a:pt x="11466" y="8100"/>
                  <a:pt x="11349" y="8018"/>
                  <a:pt x="11223" y="8018"/>
                </a:cubicBezTo>
                <a:close/>
                <a:moveTo>
                  <a:pt x="8225" y="8069"/>
                </a:moveTo>
                <a:cubicBezTo>
                  <a:pt x="8170" y="8069"/>
                  <a:pt x="8115" y="8103"/>
                  <a:pt x="8110" y="8173"/>
                </a:cubicBezTo>
                <a:cubicBezTo>
                  <a:pt x="8095" y="8312"/>
                  <a:pt x="8083" y="8452"/>
                  <a:pt x="8073" y="8591"/>
                </a:cubicBezTo>
                <a:cubicBezTo>
                  <a:pt x="8065" y="8666"/>
                  <a:pt x="8123" y="8706"/>
                  <a:pt x="8183" y="8706"/>
                </a:cubicBezTo>
                <a:cubicBezTo>
                  <a:pt x="8238" y="8706"/>
                  <a:pt x="8293" y="8672"/>
                  <a:pt x="8300" y="8602"/>
                </a:cubicBezTo>
                <a:cubicBezTo>
                  <a:pt x="8311" y="8463"/>
                  <a:pt x="8322" y="8324"/>
                  <a:pt x="8333" y="8184"/>
                </a:cubicBezTo>
                <a:cubicBezTo>
                  <a:pt x="8341" y="8108"/>
                  <a:pt x="8283" y="8069"/>
                  <a:pt x="8225" y="8069"/>
                </a:cubicBezTo>
                <a:close/>
                <a:moveTo>
                  <a:pt x="12685" y="8048"/>
                </a:moveTo>
                <a:cubicBezTo>
                  <a:pt x="12654" y="8048"/>
                  <a:pt x="12623" y="8065"/>
                  <a:pt x="12609" y="8104"/>
                </a:cubicBezTo>
                <a:cubicBezTo>
                  <a:pt x="12554" y="8265"/>
                  <a:pt x="12499" y="8422"/>
                  <a:pt x="12444" y="8580"/>
                </a:cubicBezTo>
                <a:cubicBezTo>
                  <a:pt x="12419" y="8655"/>
                  <a:pt x="12485" y="8708"/>
                  <a:pt x="12546" y="8708"/>
                </a:cubicBezTo>
                <a:cubicBezTo>
                  <a:pt x="12584" y="8708"/>
                  <a:pt x="12621" y="8689"/>
                  <a:pt x="12634" y="8643"/>
                </a:cubicBezTo>
                <a:cubicBezTo>
                  <a:pt x="12678" y="8481"/>
                  <a:pt x="12726" y="8320"/>
                  <a:pt x="12770" y="8158"/>
                </a:cubicBezTo>
                <a:cubicBezTo>
                  <a:pt x="12788" y="8093"/>
                  <a:pt x="12736" y="8048"/>
                  <a:pt x="12685" y="8048"/>
                </a:cubicBezTo>
                <a:close/>
                <a:moveTo>
                  <a:pt x="4543" y="8010"/>
                </a:moveTo>
                <a:cubicBezTo>
                  <a:pt x="4490" y="8010"/>
                  <a:pt x="4437" y="8043"/>
                  <a:pt x="4431" y="8111"/>
                </a:cubicBezTo>
                <a:cubicBezTo>
                  <a:pt x="4414" y="8294"/>
                  <a:pt x="4365" y="8463"/>
                  <a:pt x="4282" y="8628"/>
                </a:cubicBezTo>
                <a:cubicBezTo>
                  <a:pt x="4227" y="8733"/>
                  <a:pt x="4306" y="8818"/>
                  <a:pt x="4390" y="8818"/>
                </a:cubicBezTo>
                <a:cubicBezTo>
                  <a:pt x="4435" y="8818"/>
                  <a:pt x="4482" y="8793"/>
                  <a:pt x="4509" y="8734"/>
                </a:cubicBezTo>
                <a:cubicBezTo>
                  <a:pt x="4600" y="8540"/>
                  <a:pt x="4648" y="8338"/>
                  <a:pt x="4656" y="8126"/>
                </a:cubicBezTo>
                <a:cubicBezTo>
                  <a:pt x="4659" y="8049"/>
                  <a:pt x="4601" y="8010"/>
                  <a:pt x="4543" y="8010"/>
                </a:cubicBezTo>
                <a:close/>
                <a:moveTo>
                  <a:pt x="6391" y="8565"/>
                </a:moveTo>
                <a:cubicBezTo>
                  <a:pt x="6249" y="8565"/>
                  <a:pt x="6104" y="8707"/>
                  <a:pt x="6188" y="8870"/>
                </a:cubicBezTo>
                <a:cubicBezTo>
                  <a:pt x="6229" y="8950"/>
                  <a:pt x="6296" y="8984"/>
                  <a:pt x="6364" y="8984"/>
                </a:cubicBezTo>
                <a:cubicBezTo>
                  <a:pt x="6506" y="8984"/>
                  <a:pt x="6650" y="8841"/>
                  <a:pt x="6565" y="8676"/>
                </a:cubicBezTo>
                <a:cubicBezTo>
                  <a:pt x="6525" y="8598"/>
                  <a:pt x="6458" y="8565"/>
                  <a:pt x="6391" y="8565"/>
                </a:cubicBezTo>
                <a:close/>
                <a:moveTo>
                  <a:pt x="9111" y="8388"/>
                </a:moveTo>
                <a:cubicBezTo>
                  <a:pt x="9020" y="8388"/>
                  <a:pt x="8931" y="8442"/>
                  <a:pt x="8931" y="8554"/>
                </a:cubicBezTo>
                <a:lnTo>
                  <a:pt x="8931" y="8914"/>
                </a:lnTo>
                <a:cubicBezTo>
                  <a:pt x="8931" y="9029"/>
                  <a:pt x="9018" y="9089"/>
                  <a:pt x="9105" y="9089"/>
                </a:cubicBezTo>
                <a:cubicBezTo>
                  <a:pt x="9184" y="9089"/>
                  <a:pt x="9263" y="9038"/>
                  <a:pt x="9272" y="8932"/>
                </a:cubicBezTo>
                <a:cubicBezTo>
                  <a:pt x="9279" y="8815"/>
                  <a:pt x="9290" y="8694"/>
                  <a:pt x="9301" y="8576"/>
                </a:cubicBezTo>
                <a:cubicBezTo>
                  <a:pt x="9311" y="8452"/>
                  <a:pt x="9210" y="8388"/>
                  <a:pt x="9111" y="8388"/>
                </a:cubicBezTo>
                <a:close/>
                <a:moveTo>
                  <a:pt x="3548" y="8943"/>
                </a:moveTo>
                <a:cubicBezTo>
                  <a:pt x="3454" y="8943"/>
                  <a:pt x="3357" y="9037"/>
                  <a:pt x="3412" y="9149"/>
                </a:cubicBezTo>
                <a:cubicBezTo>
                  <a:pt x="3440" y="9201"/>
                  <a:pt x="3485" y="9223"/>
                  <a:pt x="3530" y="9223"/>
                </a:cubicBezTo>
                <a:cubicBezTo>
                  <a:pt x="3625" y="9223"/>
                  <a:pt x="3722" y="9128"/>
                  <a:pt x="3666" y="9017"/>
                </a:cubicBezTo>
                <a:cubicBezTo>
                  <a:pt x="3638" y="8964"/>
                  <a:pt x="3593" y="8943"/>
                  <a:pt x="3548" y="8943"/>
                </a:cubicBezTo>
                <a:close/>
                <a:moveTo>
                  <a:pt x="913" y="8353"/>
                </a:moveTo>
                <a:cubicBezTo>
                  <a:pt x="852" y="8353"/>
                  <a:pt x="796" y="8390"/>
                  <a:pt x="801" y="8466"/>
                </a:cubicBezTo>
                <a:lnTo>
                  <a:pt x="849" y="9142"/>
                </a:lnTo>
                <a:cubicBezTo>
                  <a:pt x="855" y="9228"/>
                  <a:pt x="928" y="9273"/>
                  <a:pt x="994" y="9273"/>
                </a:cubicBezTo>
                <a:cubicBezTo>
                  <a:pt x="1055" y="9273"/>
                  <a:pt x="1111" y="9235"/>
                  <a:pt x="1105" y="9156"/>
                </a:cubicBezTo>
                <a:lnTo>
                  <a:pt x="1058" y="8481"/>
                </a:lnTo>
                <a:cubicBezTo>
                  <a:pt x="1052" y="8397"/>
                  <a:pt x="979" y="8353"/>
                  <a:pt x="913" y="8353"/>
                </a:cubicBezTo>
                <a:close/>
                <a:moveTo>
                  <a:pt x="12035" y="8900"/>
                </a:moveTo>
                <a:cubicBezTo>
                  <a:pt x="11992" y="8900"/>
                  <a:pt x="11951" y="8923"/>
                  <a:pt x="11934" y="8976"/>
                </a:cubicBezTo>
                <a:lnTo>
                  <a:pt x="11839" y="9277"/>
                </a:lnTo>
                <a:cubicBezTo>
                  <a:pt x="11809" y="9361"/>
                  <a:pt x="11880" y="9419"/>
                  <a:pt x="11950" y="9419"/>
                </a:cubicBezTo>
                <a:cubicBezTo>
                  <a:pt x="11994" y="9419"/>
                  <a:pt x="12037" y="9396"/>
                  <a:pt x="12055" y="9343"/>
                </a:cubicBezTo>
                <a:lnTo>
                  <a:pt x="12150" y="9046"/>
                </a:lnTo>
                <a:cubicBezTo>
                  <a:pt x="12177" y="8960"/>
                  <a:pt x="12105" y="8900"/>
                  <a:pt x="12035" y="8900"/>
                </a:cubicBezTo>
                <a:close/>
                <a:moveTo>
                  <a:pt x="7120" y="8383"/>
                </a:moveTo>
                <a:cubicBezTo>
                  <a:pt x="7026" y="8383"/>
                  <a:pt x="6933" y="8443"/>
                  <a:pt x="6917" y="8576"/>
                </a:cubicBezTo>
                <a:cubicBezTo>
                  <a:pt x="6888" y="8793"/>
                  <a:pt x="6863" y="9013"/>
                  <a:pt x="6834" y="9233"/>
                </a:cubicBezTo>
                <a:cubicBezTo>
                  <a:pt x="6818" y="9352"/>
                  <a:pt x="6926" y="9424"/>
                  <a:pt x="7028" y="9424"/>
                </a:cubicBezTo>
                <a:cubicBezTo>
                  <a:pt x="7103" y="9424"/>
                  <a:pt x="7174" y="9385"/>
                  <a:pt x="7193" y="9299"/>
                </a:cubicBezTo>
                <a:cubicBezTo>
                  <a:pt x="7240" y="9083"/>
                  <a:pt x="7284" y="8866"/>
                  <a:pt x="7332" y="8654"/>
                </a:cubicBezTo>
                <a:cubicBezTo>
                  <a:pt x="7367" y="8484"/>
                  <a:pt x="7242" y="8383"/>
                  <a:pt x="7120" y="8383"/>
                </a:cubicBezTo>
                <a:close/>
                <a:moveTo>
                  <a:pt x="2157" y="8771"/>
                </a:moveTo>
                <a:cubicBezTo>
                  <a:pt x="2074" y="8771"/>
                  <a:pt x="1988" y="8856"/>
                  <a:pt x="2037" y="8954"/>
                </a:cubicBezTo>
                <a:cubicBezTo>
                  <a:pt x="2099" y="9090"/>
                  <a:pt x="2121" y="9230"/>
                  <a:pt x="2088" y="9376"/>
                </a:cubicBezTo>
                <a:cubicBezTo>
                  <a:pt x="2068" y="9474"/>
                  <a:pt x="2153" y="9541"/>
                  <a:pt x="2230" y="9541"/>
                </a:cubicBezTo>
                <a:cubicBezTo>
                  <a:pt x="2277" y="9541"/>
                  <a:pt x="2321" y="9515"/>
                  <a:pt x="2334" y="9453"/>
                </a:cubicBezTo>
                <a:cubicBezTo>
                  <a:pt x="2378" y="9237"/>
                  <a:pt x="2360" y="9039"/>
                  <a:pt x="2261" y="8841"/>
                </a:cubicBezTo>
                <a:cubicBezTo>
                  <a:pt x="2238" y="8791"/>
                  <a:pt x="2198" y="8771"/>
                  <a:pt x="2157" y="8771"/>
                </a:cubicBezTo>
                <a:close/>
                <a:moveTo>
                  <a:pt x="1695" y="8933"/>
                </a:moveTo>
                <a:cubicBezTo>
                  <a:pt x="1620" y="8933"/>
                  <a:pt x="1544" y="8979"/>
                  <a:pt x="1535" y="9075"/>
                </a:cubicBezTo>
                <a:cubicBezTo>
                  <a:pt x="1520" y="9266"/>
                  <a:pt x="1501" y="9457"/>
                  <a:pt x="1483" y="9651"/>
                </a:cubicBezTo>
                <a:cubicBezTo>
                  <a:pt x="1474" y="9754"/>
                  <a:pt x="1554" y="9809"/>
                  <a:pt x="1635" y="9809"/>
                </a:cubicBezTo>
                <a:cubicBezTo>
                  <a:pt x="1710" y="9809"/>
                  <a:pt x="1787" y="9763"/>
                  <a:pt x="1795" y="9666"/>
                </a:cubicBezTo>
                <a:lnTo>
                  <a:pt x="1846" y="9090"/>
                </a:lnTo>
                <a:cubicBezTo>
                  <a:pt x="1856" y="8987"/>
                  <a:pt x="1776" y="8933"/>
                  <a:pt x="1695" y="8933"/>
                </a:cubicBezTo>
                <a:close/>
                <a:moveTo>
                  <a:pt x="9932" y="8970"/>
                </a:moveTo>
                <a:cubicBezTo>
                  <a:pt x="9872" y="8970"/>
                  <a:pt x="9813" y="9008"/>
                  <a:pt x="9807" y="9086"/>
                </a:cubicBezTo>
                <a:cubicBezTo>
                  <a:pt x="9793" y="9292"/>
                  <a:pt x="9774" y="9497"/>
                  <a:pt x="9760" y="9702"/>
                </a:cubicBezTo>
                <a:cubicBezTo>
                  <a:pt x="9752" y="9796"/>
                  <a:pt x="9828" y="9846"/>
                  <a:pt x="9903" y="9846"/>
                </a:cubicBezTo>
                <a:cubicBezTo>
                  <a:pt x="9972" y="9846"/>
                  <a:pt x="10040" y="9805"/>
                  <a:pt x="10042" y="9717"/>
                </a:cubicBezTo>
                <a:cubicBezTo>
                  <a:pt x="10050" y="9512"/>
                  <a:pt x="10057" y="9306"/>
                  <a:pt x="10060" y="9101"/>
                </a:cubicBezTo>
                <a:cubicBezTo>
                  <a:pt x="10064" y="9015"/>
                  <a:pt x="9998" y="8970"/>
                  <a:pt x="9932" y="8970"/>
                </a:cubicBezTo>
                <a:close/>
                <a:moveTo>
                  <a:pt x="5252" y="9082"/>
                </a:moveTo>
                <a:cubicBezTo>
                  <a:pt x="5140" y="9082"/>
                  <a:pt x="5030" y="9151"/>
                  <a:pt x="5030" y="9292"/>
                </a:cubicBezTo>
                <a:cubicBezTo>
                  <a:pt x="5025" y="9409"/>
                  <a:pt x="5025" y="9530"/>
                  <a:pt x="5025" y="9648"/>
                </a:cubicBezTo>
                <a:cubicBezTo>
                  <a:pt x="5025" y="9791"/>
                  <a:pt x="5135" y="9865"/>
                  <a:pt x="5243" y="9865"/>
                </a:cubicBezTo>
                <a:cubicBezTo>
                  <a:pt x="5343" y="9865"/>
                  <a:pt x="5441" y="9803"/>
                  <a:pt x="5451" y="9673"/>
                </a:cubicBezTo>
                <a:cubicBezTo>
                  <a:pt x="5462" y="9552"/>
                  <a:pt x="5473" y="9435"/>
                  <a:pt x="5480" y="9314"/>
                </a:cubicBezTo>
                <a:cubicBezTo>
                  <a:pt x="5493" y="9162"/>
                  <a:pt x="5372" y="9082"/>
                  <a:pt x="5252" y="9082"/>
                </a:cubicBezTo>
                <a:close/>
                <a:moveTo>
                  <a:pt x="4581" y="9111"/>
                </a:moveTo>
                <a:cubicBezTo>
                  <a:pt x="4499" y="9111"/>
                  <a:pt x="4418" y="9173"/>
                  <a:pt x="4439" y="9277"/>
                </a:cubicBezTo>
                <a:cubicBezTo>
                  <a:pt x="4472" y="9442"/>
                  <a:pt x="4465" y="9596"/>
                  <a:pt x="4414" y="9758"/>
                </a:cubicBezTo>
                <a:cubicBezTo>
                  <a:pt x="4375" y="9876"/>
                  <a:pt x="4477" y="9958"/>
                  <a:pt x="4573" y="9958"/>
                </a:cubicBezTo>
                <a:cubicBezTo>
                  <a:pt x="4632" y="9958"/>
                  <a:pt x="4689" y="9927"/>
                  <a:pt x="4710" y="9853"/>
                </a:cubicBezTo>
                <a:cubicBezTo>
                  <a:pt x="4766" y="9644"/>
                  <a:pt x="4773" y="9431"/>
                  <a:pt x="4717" y="9218"/>
                </a:cubicBezTo>
                <a:cubicBezTo>
                  <a:pt x="4699" y="9144"/>
                  <a:pt x="4640" y="9111"/>
                  <a:pt x="4581" y="9111"/>
                </a:cubicBezTo>
                <a:close/>
                <a:moveTo>
                  <a:pt x="2842" y="9078"/>
                </a:moveTo>
                <a:cubicBezTo>
                  <a:pt x="2768" y="9078"/>
                  <a:pt x="2701" y="9124"/>
                  <a:pt x="2708" y="9218"/>
                </a:cubicBezTo>
                <a:cubicBezTo>
                  <a:pt x="2723" y="9402"/>
                  <a:pt x="2712" y="9582"/>
                  <a:pt x="2668" y="9758"/>
                </a:cubicBezTo>
                <a:cubicBezTo>
                  <a:pt x="2638" y="9877"/>
                  <a:pt x="2740" y="9959"/>
                  <a:pt x="2833" y="9959"/>
                </a:cubicBezTo>
                <a:cubicBezTo>
                  <a:pt x="2892" y="9959"/>
                  <a:pt x="2947" y="9927"/>
                  <a:pt x="2965" y="9853"/>
                </a:cubicBezTo>
                <a:cubicBezTo>
                  <a:pt x="3013" y="9651"/>
                  <a:pt x="3035" y="9446"/>
                  <a:pt x="3020" y="9237"/>
                </a:cubicBezTo>
                <a:cubicBezTo>
                  <a:pt x="3012" y="9133"/>
                  <a:pt x="2923" y="9078"/>
                  <a:pt x="2842" y="9078"/>
                </a:cubicBezTo>
                <a:close/>
                <a:moveTo>
                  <a:pt x="6097" y="9281"/>
                </a:moveTo>
                <a:cubicBezTo>
                  <a:pt x="6035" y="9281"/>
                  <a:pt x="5976" y="9316"/>
                  <a:pt x="5954" y="9398"/>
                </a:cubicBezTo>
                <a:cubicBezTo>
                  <a:pt x="5902" y="9589"/>
                  <a:pt x="5847" y="9780"/>
                  <a:pt x="5795" y="9974"/>
                </a:cubicBezTo>
                <a:cubicBezTo>
                  <a:pt x="5758" y="10115"/>
                  <a:pt x="5879" y="10211"/>
                  <a:pt x="5991" y="10211"/>
                </a:cubicBezTo>
                <a:cubicBezTo>
                  <a:pt x="6061" y="10211"/>
                  <a:pt x="6128" y="10173"/>
                  <a:pt x="6147" y="10084"/>
                </a:cubicBezTo>
                <a:lnTo>
                  <a:pt x="6276" y="9501"/>
                </a:lnTo>
                <a:cubicBezTo>
                  <a:pt x="6305" y="9372"/>
                  <a:pt x="6198" y="9281"/>
                  <a:pt x="6097" y="9281"/>
                </a:cubicBezTo>
                <a:close/>
                <a:moveTo>
                  <a:pt x="8010" y="9627"/>
                </a:moveTo>
                <a:cubicBezTo>
                  <a:pt x="7928" y="9627"/>
                  <a:pt x="7841" y="9676"/>
                  <a:pt x="7827" y="9780"/>
                </a:cubicBezTo>
                <a:cubicBezTo>
                  <a:pt x="7794" y="10032"/>
                  <a:pt x="7765" y="10286"/>
                  <a:pt x="7731" y="10535"/>
                </a:cubicBezTo>
                <a:cubicBezTo>
                  <a:pt x="7718" y="10641"/>
                  <a:pt x="7793" y="10694"/>
                  <a:pt x="7873" y="10694"/>
                </a:cubicBezTo>
                <a:cubicBezTo>
                  <a:pt x="7948" y="10694"/>
                  <a:pt x="8028" y="10647"/>
                  <a:pt x="8044" y="10553"/>
                </a:cubicBezTo>
                <a:cubicBezTo>
                  <a:pt x="8083" y="10301"/>
                  <a:pt x="8127" y="10051"/>
                  <a:pt x="8168" y="9798"/>
                </a:cubicBezTo>
                <a:cubicBezTo>
                  <a:pt x="8187" y="9687"/>
                  <a:pt x="8101" y="9627"/>
                  <a:pt x="8010" y="9627"/>
                </a:cubicBezTo>
                <a:close/>
                <a:moveTo>
                  <a:pt x="7200" y="9945"/>
                </a:moveTo>
                <a:cubicBezTo>
                  <a:pt x="7126" y="9945"/>
                  <a:pt x="7053" y="9991"/>
                  <a:pt x="7049" y="10088"/>
                </a:cubicBezTo>
                <a:lnTo>
                  <a:pt x="7035" y="10546"/>
                </a:lnTo>
                <a:cubicBezTo>
                  <a:pt x="7033" y="10649"/>
                  <a:pt x="7117" y="10704"/>
                  <a:pt x="7198" y="10704"/>
                </a:cubicBezTo>
                <a:cubicBezTo>
                  <a:pt x="7273" y="10704"/>
                  <a:pt x="7345" y="10657"/>
                  <a:pt x="7347" y="10560"/>
                </a:cubicBezTo>
                <a:lnTo>
                  <a:pt x="7362" y="10106"/>
                </a:lnTo>
                <a:cubicBezTo>
                  <a:pt x="7365" y="10001"/>
                  <a:pt x="7282" y="9945"/>
                  <a:pt x="7200" y="9945"/>
                </a:cubicBezTo>
                <a:close/>
                <a:moveTo>
                  <a:pt x="10868" y="9780"/>
                </a:moveTo>
                <a:cubicBezTo>
                  <a:pt x="10780" y="9780"/>
                  <a:pt x="10696" y="9834"/>
                  <a:pt x="10698" y="9949"/>
                </a:cubicBezTo>
                <a:cubicBezTo>
                  <a:pt x="10702" y="10125"/>
                  <a:pt x="10666" y="10282"/>
                  <a:pt x="10570" y="10436"/>
                </a:cubicBezTo>
                <a:cubicBezTo>
                  <a:pt x="10485" y="10578"/>
                  <a:pt x="10612" y="10718"/>
                  <a:pt x="10739" y="10718"/>
                </a:cubicBezTo>
                <a:cubicBezTo>
                  <a:pt x="10792" y="10718"/>
                  <a:pt x="10845" y="10694"/>
                  <a:pt x="10882" y="10634"/>
                </a:cubicBezTo>
                <a:cubicBezTo>
                  <a:pt x="11006" y="10428"/>
                  <a:pt x="11072" y="10205"/>
                  <a:pt x="11069" y="9966"/>
                </a:cubicBezTo>
                <a:cubicBezTo>
                  <a:pt x="11065" y="9844"/>
                  <a:pt x="10964" y="9780"/>
                  <a:pt x="10868" y="9780"/>
                </a:cubicBezTo>
                <a:close/>
                <a:moveTo>
                  <a:pt x="3950" y="10067"/>
                </a:moveTo>
                <a:cubicBezTo>
                  <a:pt x="3854" y="10067"/>
                  <a:pt x="3759" y="10125"/>
                  <a:pt x="3739" y="10257"/>
                </a:cubicBezTo>
                <a:cubicBezTo>
                  <a:pt x="3710" y="10447"/>
                  <a:pt x="3713" y="10634"/>
                  <a:pt x="3739" y="10824"/>
                </a:cubicBezTo>
                <a:cubicBezTo>
                  <a:pt x="3751" y="10920"/>
                  <a:pt x="3831" y="10966"/>
                  <a:pt x="3914" y="10966"/>
                </a:cubicBezTo>
                <a:cubicBezTo>
                  <a:pt x="4008" y="10966"/>
                  <a:pt x="4104" y="10907"/>
                  <a:pt x="4101" y="10795"/>
                </a:cubicBezTo>
                <a:cubicBezTo>
                  <a:pt x="4098" y="10638"/>
                  <a:pt x="4113" y="10487"/>
                  <a:pt x="4153" y="10333"/>
                </a:cubicBezTo>
                <a:cubicBezTo>
                  <a:pt x="4199" y="10167"/>
                  <a:pt x="4074" y="10067"/>
                  <a:pt x="3950" y="10067"/>
                </a:cubicBezTo>
                <a:close/>
                <a:moveTo>
                  <a:pt x="3158" y="10481"/>
                </a:moveTo>
                <a:cubicBezTo>
                  <a:pt x="3111" y="10481"/>
                  <a:pt x="3063" y="10510"/>
                  <a:pt x="3060" y="10572"/>
                </a:cubicBezTo>
                <a:lnTo>
                  <a:pt x="3045" y="10927"/>
                </a:lnTo>
                <a:cubicBezTo>
                  <a:pt x="3041" y="10994"/>
                  <a:pt x="3094" y="11029"/>
                  <a:pt x="3145" y="11029"/>
                </a:cubicBezTo>
                <a:cubicBezTo>
                  <a:pt x="3193" y="11029"/>
                  <a:pt x="3240" y="11000"/>
                  <a:pt x="3243" y="10939"/>
                </a:cubicBezTo>
                <a:lnTo>
                  <a:pt x="3258" y="10582"/>
                </a:lnTo>
                <a:cubicBezTo>
                  <a:pt x="3262" y="10516"/>
                  <a:pt x="3210" y="10481"/>
                  <a:pt x="3158" y="10481"/>
                </a:cubicBezTo>
                <a:close/>
                <a:moveTo>
                  <a:pt x="1903" y="10319"/>
                </a:moveTo>
                <a:cubicBezTo>
                  <a:pt x="1830" y="10319"/>
                  <a:pt x="1758" y="10365"/>
                  <a:pt x="1751" y="10462"/>
                </a:cubicBezTo>
                <a:cubicBezTo>
                  <a:pt x="1736" y="10685"/>
                  <a:pt x="1755" y="10902"/>
                  <a:pt x="1806" y="11122"/>
                </a:cubicBezTo>
                <a:cubicBezTo>
                  <a:pt x="1829" y="11210"/>
                  <a:pt x="1901" y="11248"/>
                  <a:pt x="1973" y="11248"/>
                </a:cubicBezTo>
                <a:cubicBezTo>
                  <a:pt x="2075" y="11248"/>
                  <a:pt x="2176" y="11172"/>
                  <a:pt x="2140" y="11052"/>
                </a:cubicBezTo>
                <a:cubicBezTo>
                  <a:pt x="2085" y="10861"/>
                  <a:pt x="2059" y="10675"/>
                  <a:pt x="2063" y="10480"/>
                </a:cubicBezTo>
                <a:cubicBezTo>
                  <a:pt x="2065" y="10375"/>
                  <a:pt x="1983" y="10319"/>
                  <a:pt x="1903" y="10319"/>
                </a:cubicBezTo>
                <a:close/>
                <a:moveTo>
                  <a:pt x="9926" y="10494"/>
                </a:moveTo>
                <a:cubicBezTo>
                  <a:pt x="9809" y="10494"/>
                  <a:pt x="9691" y="10587"/>
                  <a:pt x="9712" y="10744"/>
                </a:cubicBezTo>
                <a:cubicBezTo>
                  <a:pt x="9727" y="10829"/>
                  <a:pt x="9716" y="10912"/>
                  <a:pt x="9675" y="10990"/>
                </a:cubicBezTo>
                <a:cubicBezTo>
                  <a:pt x="9570" y="11190"/>
                  <a:pt x="9735" y="11354"/>
                  <a:pt x="9895" y="11354"/>
                </a:cubicBezTo>
                <a:cubicBezTo>
                  <a:pt x="9982" y="11354"/>
                  <a:pt x="10067" y="11307"/>
                  <a:pt x="10108" y="11191"/>
                </a:cubicBezTo>
                <a:cubicBezTo>
                  <a:pt x="10170" y="11019"/>
                  <a:pt x="10178" y="10836"/>
                  <a:pt x="10130" y="10656"/>
                </a:cubicBezTo>
                <a:cubicBezTo>
                  <a:pt x="10099" y="10544"/>
                  <a:pt x="10013" y="10494"/>
                  <a:pt x="9926" y="10494"/>
                </a:cubicBezTo>
                <a:close/>
                <a:moveTo>
                  <a:pt x="6349" y="10515"/>
                </a:moveTo>
                <a:cubicBezTo>
                  <a:pt x="6273" y="10515"/>
                  <a:pt x="6199" y="10563"/>
                  <a:pt x="6188" y="10670"/>
                </a:cubicBezTo>
                <a:cubicBezTo>
                  <a:pt x="6166" y="10883"/>
                  <a:pt x="6181" y="11096"/>
                  <a:pt x="6228" y="11305"/>
                </a:cubicBezTo>
                <a:cubicBezTo>
                  <a:pt x="6245" y="11380"/>
                  <a:pt x="6301" y="11414"/>
                  <a:pt x="6359" y="11414"/>
                </a:cubicBezTo>
                <a:cubicBezTo>
                  <a:pt x="6438" y="11414"/>
                  <a:pt x="6520" y="11351"/>
                  <a:pt x="6507" y="11247"/>
                </a:cubicBezTo>
                <a:cubicBezTo>
                  <a:pt x="6485" y="11074"/>
                  <a:pt x="6489" y="10902"/>
                  <a:pt x="6521" y="10733"/>
                </a:cubicBezTo>
                <a:cubicBezTo>
                  <a:pt x="6549" y="10596"/>
                  <a:pt x="6447" y="10515"/>
                  <a:pt x="6349" y="10515"/>
                </a:cubicBezTo>
                <a:close/>
                <a:moveTo>
                  <a:pt x="4753" y="10720"/>
                </a:moveTo>
                <a:cubicBezTo>
                  <a:pt x="4684" y="10720"/>
                  <a:pt x="4615" y="10762"/>
                  <a:pt x="4612" y="10851"/>
                </a:cubicBezTo>
                <a:cubicBezTo>
                  <a:pt x="4604" y="11022"/>
                  <a:pt x="4597" y="11195"/>
                  <a:pt x="4593" y="11367"/>
                </a:cubicBezTo>
                <a:cubicBezTo>
                  <a:pt x="4589" y="11453"/>
                  <a:pt x="4654" y="11497"/>
                  <a:pt x="4718" y="11497"/>
                </a:cubicBezTo>
                <a:cubicBezTo>
                  <a:pt x="4779" y="11497"/>
                  <a:pt x="4839" y="11460"/>
                  <a:pt x="4846" y="11382"/>
                </a:cubicBezTo>
                <a:cubicBezTo>
                  <a:pt x="4861" y="11210"/>
                  <a:pt x="4879" y="11037"/>
                  <a:pt x="4893" y="10865"/>
                </a:cubicBezTo>
                <a:cubicBezTo>
                  <a:pt x="4903" y="10770"/>
                  <a:pt x="4828" y="10720"/>
                  <a:pt x="4753" y="10720"/>
                </a:cubicBezTo>
                <a:close/>
                <a:moveTo>
                  <a:pt x="10612" y="11116"/>
                </a:moveTo>
                <a:cubicBezTo>
                  <a:pt x="10543" y="11116"/>
                  <a:pt x="10471" y="11157"/>
                  <a:pt x="10456" y="11242"/>
                </a:cubicBezTo>
                <a:lnTo>
                  <a:pt x="10420" y="11462"/>
                </a:lnTo>
                <a:cubicBezTo>
                  <a:pt x="10403" y="11556"/>
                  <a:pt x="10472" y="11605"/>
                  <a:pt x="10546" y="11605"/>
                </a:cubicBezTo>
                <a:cubicBezTo>
                  <a:pt x="10615" y="11605"/>
                  <a:pt x="10688" y="11563"/>
                  <a:pt x="10702" y="11477"/>
                </a:cubicBezTo>
                <a:lnTo>
                  <a:pt x="10739" y="11257"/>
                </a:lnTo>
                <a:cubicBezTo>
                  <a:pt x="10754" y="11164"/>
                  <a:pt x="10685" y="11116"/>
                  <a:pt x="10612" y="11116"/>
                </a:cubicBezTo>
                <a:close/>
                <a:moveTo>
                  <a:pt x="8901" y="10628"/>
                </a:moveTo>
                <a:cubicBezTo>
                  <a:pt x="8833" y="10628"/>
                  <a:pt x="8770" y="10666"/>
                  <a:pt x="8751" y="10755"/>
                </a:cubicBezTo>
                <a:lnTo>
                  <a:pt x="8623" y="11374"/>
                </a:lnTo>
                <a:cubicBezTo>
                  <a:pt x="8594" y="11517"/>
                  <a:pt x="8716" y="11615"/>
                  <a:pt x="8826" y="11615"/>
                </a:cubicBezTo>
                <a:cubicBezTo>
                  <a:pt x="8894" y="11615"/>
                  <a:pt x="8957" y="11577"/>
                  <a:pt x="8975" y="11489"/>
                </a:cubicBezTo>
                <a:lnTo>
                  <a:pt x="9103" y="10868"/>
                </a:lnTo>
                <a:cubicBezTo>
                  <a:pt x="9133" y="10726"/>
                  <a:pt x="9010" y="10628"/>
                  <a:pt x="8901" y="10628"/>
                </a:cubicBezTo>
                <a:close/>
                <a:moveTo>
                  <a:pt x="2793" y="10910"/>
                </a:moveTo>
                <a:cubicBezTo>
                  <a:pt x="2697" y="10910"/>
                  <a:pt x="2589" y="10987"/>
                  <a:pt x="2598" y="11110"/>
                </a:cubicBezTo>
                <a:cubicBezTo>
                  <a:pt x="2613" y="11305"/>
                  <a:pt x="2627" y="11496"/>
                  <a:pt x="2642" y="11687"/>
                </a:cubicBezTo>
                <a:cubicBezTo>
                  <a:pt x="2650" y="11779"/>
                  <a:pt x="2713" y="11820"/>
                  <a:pt x="2782" y="11820"/>
                </a:cubicBezTo>
                <a:cubicBezTo>
                  <a:pt x="2878" y="11820"/>
                  <a:pt x="2986" y="11742"/>
                  <a:pt x="2976" y="11616"/>
                </a:cubicBezTo>
                <a:cubicBezTo>
                  <a:pt x="2961" y="11426"/>
                  <a:pt x="2947" y="11235"/>
                  <a:pt x="2932" y="11041"/>
                </a:cubicBezTo>
                <a:cubicBezTo>
                  <a:pt x="2924" y="10950"/>
                  <a:pt x="2861" y="10910"/>
                  <a:pt x="2793" y="10910"/>
                </a:cubicBezTo>
                <a:close/>
                <a:moveTo>
                  <a:pt x="5604" y="11208"/>
                </a:moveTo>
                <a:cubicBezTo>
                  <a:pt x="5559" y="11208"/>
                  <a:pt x="5514" y="11229"/>
                  <a:pt x="5480" y="11279"/>
                </a:cubicBezTo>
                <a:cubicBezTo>
                  <a:pt x="5367" y="11455"/>
                  <a:pt x="5304" y="11643"/>
                  <a:pt x="5279" y="11848"/>
                </a:cubicBezTo>
                <a:cubicBezTo>
                  <a:pt x="5256" y="12009"/>
                  <a:pt x="5383" y="12091"/>
                  <a:pt x="5513" y="12091"/>
                </a:cubicBezTo>
                <a:cubicBezTo>
                  <a:pt x="5651" y="12091"/>
                  <a:pt x="5792" y="11998"/>
                  <a:pt x="5756" y="11811"/>
                </a:cubicBezTo>
                <a:cubicBezTo>
                  <a:pt x="5726" y="11675"/>
                  <a:pt x="5729" y="11547"/>
                  <a:pt x="5763" y="11411"/>
                </a:cubicBezTo>
                <a:cubicBezTo>
                  <a:pt x="5790" y="11300"/>
                  <a:pt x="5698" y="11208"/>
                  <a:pt x="5604" y="11208"/>
                </a:cubicBezTo>
                <a:close/>
                <a:moveTo>
                  <a:pt x="7961" y="11527"/>
                </a:moveTo>
                <a:cubicBezTo>
                  <a:pt x="7864" y="11527"/>
                  <a:pt x="7762" y="11585"/>
                  <a:pt x="7743" y="11704"/>
                </a:cubicBezTo>
                <a:cubicBezTo>
                  <a:pt x="7724" y="11833"/>
                  <a:pt x="7702" y="11958"/>
                  <a:pt x="7684" y="12083"/>
                </a:cubicBezTo>
                <a:cubicBezTo>
                  <a:pt x="7663" y="12214"/>
                  <a:pt x="7760" y="12282"/>
                  <a:pt x="7864" y="12282"/>
                </a:cubicBezTo>
                <a:cubicBezTo>
                  <a:pt x="7959" y="12282"/>
                  <a:pt x="8061" y="12224"/>
                  <a:pt x="8080" y="12105"/>
                </a:cubicBezTo>
                <a:lnTo>
                  <a:pt x="8142" y="11726"/>
                </a:lnTo>
                <a:cubicBezTo>
                  <a:pt x="8163" y="11595"/>
                  <a:pt x="8065" y="11527"/>
                  <a:pt x="7961" y="11527"/>
                </a:cubicBezTo>
                <a:close/>
                <a:moveTo>
                  <a:pt x="7114" y="11857"/>
                </a:moveTo>
                <a:cubicBezTo>
                  <a:pt x="7067" y="11857"/>
                  <a:pt x="7025" y="11884"/>
                  <a:pt x="7013" y="11946"/>
                </a:cubicBezTo>
                <a:cubicBezTo>
                  <a:pt x="6980" y="12122"/>
                  <a:pt x="6903" y="12325"/>
                  <a:pt x="6944" y="12501"/>
                </a:cubicBezTo>
                <a:cubicBezTo>
                  <a:pt x="6954" y="12552"/>
                  <a:pt x="6996" y="12579"/>
                  <a:pt x="7040" y="12579"/>
                </a:cubicBezTo>
                <a:cubicBezTo>
                  <a:pt x="7071" y="12579"/>
                  <a:pt x="7103" y="12564"/>
                  <a:pt x="7123" y="12533"/>
                </a:cubicBezTo>
                <a:cubicBezTo>
                  <a:pt x="7218" y="12391"/>
                  <a:pt x="7225" y="12188"/>
                  <a:pt x="7255" y="12024"/>
                </a:cubicBezTo>
                <a:cubicBezTo>
                  <a:pt x="7273" y="11925"/>
                  <a:pt x="7189" y="11857"/>
                  <a:pt x="7114" y="11857"/>
                </a:cubicBezTo>
                <a:close/>
                <a:moveTo>
                  <a:pt x="9013" y="12059"/>
                </a:moveTo>
                <a:cubicBezTo>
                  <a:pt x="8960" y="12059"/>
                  <a:pt x="8911" y="12088"/>
                  <a:pt x="8894" y="12156"/>
                </a:cubicBezTo>
                <a:cubicBezTo>
                  <a:pt x="8872" y="12259"/>
                  <a:pt x="8846" y="12361"/>
                  <a:pt x="8821" y="12464"/>
                </a:cubicBezTo>
                <a:cubicBezTo>
                  <a:pt x="8784" y="12614"/>
                  <a:pt x="8901" y="12695"/>
                  <a:pt x="9011" y="12695"/>
                </a:cubicBezTo>
                <a:cubicBezTo>
                  <a:pt x="9099" y="12695"/>
                  <a:pt x="9184" y="12642"/>
                  <a:pt x="9180" y="12530"/>
                </a:cubicBezTo>
                <a:cubicBezTo>
                  <a:pt x="9176" y="12423"/>
                  <a:pt x="9176" y="12313"/>
                  <a:pt x="9173" y="12207"/>
                </a:cubicBezTo>
                <a:cubicBezTo>
                  <a:pt x="9171" y="12118"/>
                  <a:pt x="9089" y="12059"/>
                  <a:pt x="9013" y="12059"/>
                </a:cubicBezTo>
                <a:close/>
                <a:moveTo>
                  <a:pt x="3636" y="11970"/>
                </a:moveTo>
                <a:cubicBezTo>
                  <a:pt x="3581" y="11970"/>
                  <a:pt x="3525" y="12004"/>
                  <a:pt x="3522" y="12075"/>
                </a:cubicBezTo>
                <a:cubicBezTo>
                  <a:pt x="3515" y="12288"/>
                  <a:pt x="3551" y="12486"/>
                  <a:pt x="3629" y="12684"/>
                </a:cubicBezTo>
                <a:cubicBezTo>
                  <a:pt x="3643" y="12721"/>
                  <a:pt x="3676" y="12736"/>
                  <a:pt x="3710" y="12736"/>
                </a:cubicBezTo>
                <a:cubicBezTo>
                  <a:pt x="3772" y="12736"/>
                  <a:pt x="3839" y="12686"/>
                  <a:pt x="3815" y="12618"/>
                </a:cubicBezTo>
                <a:cubicBezTo>
                  <a:pt x="3757" y="12442"/>
                  <a:pt x="3735" y="12269"/>
                  <a:pt x="3749" y="12086"/>
                </a:cubicBezTo>
                <a:cubicBezTo>
                  <a:pt x="3755" y="12010"/>
                  <a:pt x="3696" y="11970"/>
                  <a:pt x="3636" y="11970"/>
                </a:cubicBezTo>
                <a:close/>
                <a:moveTo>
                  <a:pt x="6136" y="12101"/>
                </a:moveTo>
                <a:cubicBezTo>
                  <a:pt x="6096" y="12101"/>
                  <a:pt x="6057" y="12118"/>
                  <a:pt x="6037" y="12159"/>
                </a:cubicBezTo>
                <a:cubicBezTo>
                  <a:pt x="5949" y="12332"/>
                  <a:pt x="5858" y="12511"/>
                  <a:pt x="5935" y="12702"/>
                </a:cubicBezTo>
                <a:cubicBezTo>
                  <a:pt x="5958" y="12757"/>
                  <a:pt x="6015" y="12785"/>
                  <a:pt x="6072" y="12785"/>
                </a:cubicBezTo>
                <a:cubicBezTo>
                  <a:pt x="6126" y="12785"/>
                  <a:pt x="6180" y="12761"/>
                  <a:pt x="6206" y="12713"/>
                </a:cubicBezTo>
                <a:cubicBezTo>
                  <a:pt x="6284" y="12567"/>
                  <a:pt x="6250" y="12398"/>
                  <a:pt x="6272" y="12232"/>
                </a:cubicBezTo>
                <a:cubicBezTo>
                  <a:pt x="6282" y="12155"/>
                  <a:pt x="6206" y="12101"/>
                  <a:pt x="6136" y="12101"/>
                </a:cubicBezTo>
                <a:close/>
                <a:moveTo>
                  <a:pt x="4738" y="12160"/>
                </a:moveTo>
                <a:cubicBezTo>
                  <a:pt x="4654" y="12160"/>
                  <a:pt x="4563" y="12219"/>
                  <a:pt x="4549" y="12317"/>
                </a:cubicBezTo>
                <a:cubicBezTo>
                  <a:pt x="4538" y="12416"/>
                  <a:pt x="4524" y="12515"/>
                  <a:pt x="4509" y="12614"/>
                </a:cubicBezTo>
                <a:cubicBezTo>
                  <a:pt x="4491" y="12755"/>
                  <a:pt x="4602" y="12827"/>
                  <a:pt x="4715" y="12827"/>
                </a:cubicBezTo>
                <a:cubicBezTo>
                  <a:pt x="4835" y="12827"/>
                  <a:pt x="4956" y="12747"/>
                  <a:pt x="4930" y="12581"/>
                </a:cubicBezTo>
                <a:cubicBezTo>
                  <a:pt x="4915" y="12486"/>
                  <a:pt x="4901" y="12391"/>
                  <a:pt x="4886" y="12291"/>
                </a:cubicBezTo>
                <a:cubicBezTo>
                  <a:pt x="4873" y="12200"/>
                  <a:pt x="4808" y="12160"/>
                  <a:pt x="4738" y="12160"/>
                </a:cubicBezTo>
                <a:close/>
                <a:moveTo>
                  <a:pt x="7671" y="12527"/>
                </a:moveTo>
                <a:cubicBezTo>
                  <a:pt x="7563" y="12527"/>
                  <a:pt x="7446" y="12623"/>
                  <a:pt x="7472" y="12750"/>
                </a:cubicBezTo>
                <a:cubicBezTo>
                  <a:pt x="7497" y="12878"/>
                  <a:pt x="7438" y="12985"/>
                  <a:pt x="7464" y="13109"/>
                </a:cubicBezTo>
                <a:cubicBezTo>
                  <a:pt x="7484" y="13201"/>
                  <a:pt x="7564" y="13254"/>
                  <a:pt x="7648" y="13254"/>
                </a:cubicBezTo>
                <a:cubicBezTo>
                  <a:pt x="7691" y="13254"/>
                  <a:pt x="7735" y="13240"/>
                  <a:pt x="7772" y="13208"/>
                </a:cubicBezTo>
                <a:cubicBezTo>
                  <a:pt x="7937" y="13061"/>
                  <a:pt x="7885" y="12816"/>
                  <a:pt x="7816" y="12628"/>
                </a:cubicBezTo>
                <a:cubicBezTo>
                  <a:pt x="7788" y="12557"/>
                  <a:pt x="7731" y="12527"/>
                  <a:pt x="7671" y="125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2"/>
          <p:cNvSpPr/>
          <p:nvPr/>
        </p:nvSpPr>
        <p:spPr>
          <a:xfrm>
            <a:off x="6858107" y="4744850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2"/>
          <p:cNvSpPr/>
          <p:nvPr/>
        </p:nvSpPr>
        <p:spPr>
          <a:xfrm>
            <a:off x="7359465" y="5072547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2"/>
          <p:cNvSpPr/>
          <p:nvPr/>
        </p:nvSpPr>
        <p:spPr>
          <a:xfrm>
            <a:off x="7548720" y="5347423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2"/>
          <p:cNvSpPr/>
          <p:nvPr/>
        </p:nvSpPr>
        <p:spPr>
          <a:xfrm>
            <a:off x="7253921" y="5656607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22"/>
          <p:cNvSpPr/>
          <p:nvPr/>
        </p:nvSpPr>
        <p:spPr>
          <a:xfrm>
            <a:off x="7029955" y="5282125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2"/>
          <p:cNvSpPr/>
          <p:nvPr/>
        </p:nvSpPr>
        <p:spPr>
          <a:xfrm>
            <a:off x="7653157" y="486619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2"/>
          <p:cNvSpPr/>
          <p:nvPr/>
        </p:nvSpPr>
        <p:spPr>
          <a:xfrm>
            <a:off x="7774195" y="520254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2"/>
          <p:cNvSpPr/>
          <p:nvPr/>
        </p:nvSpPr>
        <p:spPr>
          <a:xfrm>
            <a:off x="6957715" y="5178292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7335922" y="520415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7135801" y="5436667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636455" y="5583361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7360974" y="5626524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2"/>
          <p:cNvSpPr/>
          <p:nvPr/>
        </p:nvSpPr>
        <p:spPr>
          <a:xfrm>
            <a:off x="7116282" y="48853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2"/>
          <p:cNvSpPr/>
          <p:nvPr/>
        </p:nvSpPr>
        <p:spPr>
          <a:xfrm>
            <a:off x="6710104" y="513261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22"/>
          <p:cNvGrpSpPr/>
          <p:nvPr/>
        </p:nvGrpSpPr>
        <p:grpSpPr>
          <a:xfrm flipH="1">
            <a:off x="8109718" y="1791668"/>
            <a:ext cx="787011" cy="839343"/>
            <a:chOff x="3238477" y="3144812"/>
            <a:chExt cx="395384" cy="421675"/>
          </a:xfrm>
        </p:grpSpPr>
        <p:grpSp>
          <p:nvGrpSpPr>
            <p:cNvPr id="1019" name="Google Shape;1019;p22"/>
            <p:cNvGrpSpPr/>
            <p:nvPr/>
          </p:nvGrpSpPr>
          <p:grpSpPr>
            <a:xfrm>
              <a:off x="3238477" y="3144812"/>
              <a:ext cx="274499" cy="285740"/>
              <a:chOff x="3238477" y="3144812"/>
              <a:chExt cx="274499" cy="285740"/>
            </a:xfrm>
          </p:grpSpPr>
          <p:sp>
            <p:nvSpPr>
              <p:cNvPr id="1020" name="Google Shape;1020;p22"/>
              <p:cNvSpPr/>
              <p:nvPr/>
            </p:nvSpPr>
            <p:spPr>
              <a:xfrm>
                <a:off x="3238477" y="3155355"/>
                <a:ext cx="229321" cy="275196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0258" extrusionOk="0">
                    <a:moveTo>
                      <a:pt x="395" y="1"/>
                    </a:moveTo>
                    <a:lnTo>
                      <a:pt x="395" y="1"/>
                    </a:lnTo>
                    <a:cubicBezTo>
                      <a:pt x="0" y="1000"/>
                      <a:pt x="395" y="3788"/>
                      <a:pt x="737" y="4182"/>
                    </a:cubicBezTo>
                    <a:cubicBezTo>
                      <a:pt x="1052" y="4603"/>
                      <a:pt x="6523" y="10258"/>
                      <a:pt x="6523" y="10258"/>
                    </a:cubicBezTo>
                    <a:lnTo>
                      <a:pt x="8548" y="857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3254010" y="3144812"/>
                <a:ext cx="25896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8784" extrusionOk="0">
                    <a:moveTo>
                      <a:pt x="595" y="0"/>
                    </a:moveTo>
                    <a:cubicBezTo>
                      <a:pt x="342" y="0"/>
                      <a:pt x="134" y="38"/>
                      <a:pt x="0" y="131"/>
                    </a:cubicBezTo>
                    <a:lnTo>
                      <a:pt x="8206" y="8783"/>
                    </a:lnTo>
                    <a:lnTo>
                      <a:pt x="9652" y="7600"/>
                    </a:lnTo>
                    <a:lnTo>
                      <a:pt x="3945" y="841"/>
                    </a:lnTo>
                    <a:cubicBezTo>
                      <a:pt x="3945" y="841"/>
                      <a:pt x="1781" y="0"/>
                      <a:pt x="5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3248350" y="3148300"/>
                <a:ext cx="225807" cy="237799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864" extrusionOk="0">
                    <a:moveTo>
                      <a:pt x="211" y="1"/>
                    </a:moveTo>
                    <a:cubicBezTo>
                      <a:pt x="158" y="53"/>
                      <a:pt x="106" y="80"/>
                      <a:pt x="80" y="132"/>
                    </a:cubicBezTo>
                    <a:cubicBezTo>
                      <a:pt x="27" y="185"/>
                      <a:pt x="27" y="237"/>
                      <a:pt x="1" y="264"/>
                    </a:cubicBezTo>
                    <a:lnTo>
                      <a:pt x="8154" y="8864"/>
                    </a:lnTo>
                    <a:lnTo>
                      <a:pt x="8417" y="8653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3253250" y="3146875"/>
                <a:ext cx="210725" cy="2184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739" extrusionOk="0">
                    <a:moveTo>
                      <a:pt x="857" y="119"/>
                    </a:moveTo>
                    <a:lnTo>
                      <a:pt x="47" y="0"/>
                    </a:lnTo>
                    <a:lnTo>
                      <a:pt x="0" y="595"/>
                    </a:lnTo>
                    <a:lnTo>
                      <a:pt x="7286" y="8739"/>
                    </a:lnTo>
                    <a:lnTo>
                      <a:pt x="8429" y="764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</p:grpSp>
        <p:sp>
          <p:nvSpPr>
            <p:cNvPr id="1024" name="Google Shape;1024;p22"/>
            <p:cNvSpPr/>
            <p:nvPr/>
          </p:nvSpPr>
          <p:spPr>
            <a:xfrm>
              <a:off x="3467074" y="3379741"/>
              <a:ext cx="62132" cy="62991"/>
            </a:xfrm>
            <a:custGeom>
              <a:avLst/>
              <a:gdLst/>
              <a:ahLst/>
              <a:cxnLst/>
              <a:rect l="l" t="t" r="r" b="b"/>
              <a:pathLst>
                <a:path w="2316" h="2348" extrusionOk="0">
                  <a:moveTo>
                    <a:pt x="264" y="0"/>
                  </a:moveTo>
                  <a:lnTo>
                    <a:pt x="1" y="184"/>
                  </a:lnTo>
                  <a:lnTo>
                    <a:pt x="1999" y="2288"/>
                  </a:lnTo>
                  <a:cubicBezTo>
                    <a:pt x="2039" y="2328"/>
                    <a:pt x="2085" y="2347"/>
                    <a:pt x="2128" y="2347"/>
                  </a:cubicBezTo>
                  <a:cubicBezTo>
                    <a:pt x="2170" y="2347"/>
                    <a:pt x="2210" y="2328"/>
                    <a:pt x="2236" y="2288"/>
                  </a:cubicBezTo>
                  <a:lnTo>
                    <a:pt x="2262" y="2262"/>
                  </a:lnTo>
                  <a:cubicBezTo>
                    <a:pt x="2315" y="2209"/>
                    <a:pt x="2315" y="2130"/>
                    <a:pt x="2236" y="207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3353487" y="3291398"/>
              <a:ext cx="280374" cy="275089"/>
            </a:xfrm>
            <a:custGeom>
              <a:avLst/>
              <a:gdLst/>
              <a:ahLst/>
              <a:cxnLst/>
              <a:rect l="l" t="t" r="r" b="b"/>
              <a:pathLst>
                <a:path w="10451" h="10254" extrusionOk="0">
                  <a:moveTo>
                    <a:pt x="6539" y="1"/>
                  </a:moveTo>
                  <a:cubicBezTo>
                    <a:pt x="6254" y="1"/>
                    <a:pt x="5966" y="100"/>
                    <a:pt x="5734" y="295"/>
                  </a:cubicBezTo>
                  <a:lnTo>
                    <a:pt x="526" y="5003"/>
                  </a:lnTo>
                  <a:cubicBezTo>
                    <a:pt x="27" y="5423"/>
                    <a:pt x="0" y="6186"/>
                    <a:pt x="421" y="6686"/>
                  </a:cubicBezTo>
                  <a:lnTo>
                    <a:pt x="842" y="7133"/>
                  </a:lnTo>
                  <a:cubicBezTo>
                    <a:pt x="1067" y="7401"/>
                    <a:pt x="1391" y="7532"/>
                    <a:pt x="1720" y="7532"/>
                  </a:cubicBezTo>
                  <a:cubicBezTo>
                    <a:pt x="2005" y="7532"/>
                    <a:pt x="2293" y="7433"/>
                    <a:pt x="2525" y="7238"/>
                  </a:cubicBezTo>
                  <a:lnTo>
                    <a:pt x="3288" y="6581"/>
                  </a:lnTo>
                  <a:cubicBezTo>
                    <a:pt x="3761" y="7080"/>
                    <a:pt x="4366" y="7633"/>
                    <a:pt x="4550" y="7817"/>
                  </a:cubicBezTo>
                  <a:cubicBezTo>
                    <a:pt x="4603" y="7869"/>
                    <a:pt x="4629" y="7896"/>
                    <a:pt x="4655" y="7948"/>
                  </a:cubicBezTo>
                  <a:lnTo>
                    <a:pt x="5076" y="8395"/>
                  </a:lnTo>
                  <a:cubicBezTo>
                    <a:pt x="5129" y="8422"/>
                    <a:pt x="5155" y="8448"/>
                    <a:pt x="5208" y="8474"/>
                  </a:cubicBezTo>
                  <a:cubicBezTo>
                    <a:pt x="5944" y="9184"/>
                    <a:pt x="6838" y="9921"/>
                    <a:pt x="7443" y="10157"/>
                  </a:cubicBezTo>
                  <a:cubicBezTo>
                    <a:pt x="7640" y="10223"/>
                    <a:pt x="7840" y="10253"/>
                    <a:pt x="8039" y="10253"/>
                  </a:cubicBezTo>
                  <a:cubicBezTo>
                    <a:pt x="9277" y="10253"/>
                    <a:pt x="10450" y="9078"/>
                    <a:pt x="10178" y="7922"/>
                  </a:cubicBezTo>
                  <a:cubicBezTo>
                    <a:pt x="10047" y="7291"/>
                    <a:pt x="9363" y="6291"/>
                    <a:pt x="8679" y="5423"/>
                  </a:cubicBezTo>
                  <a:cubicBezTo>
                    <a:pt x="8627" y="5397"/>
                    <a:pt x="8600" y="5318"/>
                    <a:pt x="8574" y="5292"/>
                  </a:cubicBezTo>
                  <a:cubicBezTo>
                    <a:pt x="8443" y="5134"/>
                    <a:pt x="8311" y="5003"/>
                    <a:pt x="8206" y="4845"/>
                  </a:cubicBezTo>
                  <a:cubicBezTo>
                    <a:pt x="8180" y="4792"/>
                    <a:pt x="8153" y="4740"/>
                    <a:pt x="8101" y="4713"/>
                  </a:cubicBezTo>
                  <a:cubicBezTo>
                    <a:pt x="8022" y="4582"/>
                    <a:pt x="7890" y="4398"/>
                    <a:pt x="7706" y="4266"/>
                  </a:cubicBezTo>
                  <a:cubicBezTo>
                    <a:pt x="7443" y="3977"/>
                    <a:pt x="7128" y="3661"/>
                    <a:pt x="6865" y="3346"/>
                  </a:cubicBezTo>
                  <a:lnTo>
                    <a:pt x="7759" y="2530"/>
                  </a:lnTo>
                  <a:cubicBezTo>
                    <a:pt x="8232" y="2110"/>
                    <a:pt x="8285" y="1347"/>
                    <a:pt x="7838" y="847"/>
                  </a:cubicBezTo>
                  <a:lnTo>
                    <a:pt x="7417" y="400"/>
                  </a:lnTo>
                  <a:cubicBezTo>
                    <a:pt x="7192" y="132"/>
                    <a:pt x="6868" y="1"/>
                    <a:pt x="6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2"/>
          <p:cNvGrpSpPr/>
          <p:nvPr/>
        </p:nvGrpSpPr>
        <p:grpSpPr>
          <a:xfrm rot="-5400000">
            <a:off x="8059676" y="3476070"/>
            <a:ext cx="1080715" cy="973929"/>
            <a:chOff x="-351149" y="2887495"/>
            <a:chExt cx="1080715" cy="973929"/>
          </a:xfrm>
        </p:grpSpPr>
        <p:sp>
          <p:nvSpPr>
            <p:cNvPr id="1027" name="Google Shape;1027;p22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22"/>
          <p:cNvGrpSpPr/>
          <p:nvPr/>
        </p:nvGrpSpPr>
        <p:grpSpPr>
          <a:xfrm>
            <a:off x="763422" y="4687393"/>
            <a:ext cx="899404" cy="854422"/>
            <a:chOff x="1466972" y="4823231"/>
            <a:chExt cx="899404" cy="854422"/>
          </a:xfrm>
        </p:grpSpPr>
        <p:sp>
          <p:nvSpPr>
            <p:cNvPr id="1031" name="Google Shape;1031;p22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22"/>
          <p:cNvGrpSpPr/>
          <p:nvPr/>
        </p:nvGrpSpPr>
        <p:grpSpPr>
          <a:xfrm>
            <a:off x="6577671" y="3798459"/>
            <a:ext cx="708714" cy="774397"/>
            <a:chOff x="6577671" y="3798459"/>
            <a:chExt cx="708714" cy="774397"/>
          </a:xfrm>
        </p:grpSpPr>
        <p:sp>
          <p:nvSpPr>
            <p:cNvPr id="1039" name="Google Shape;1039;p22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23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1050" name="Google Shape;1050;p23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3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3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3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3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3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3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3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23"/>
          <p:cNvSpPr/>
          <p:nvPr/>
        </p:nvSpPr>
        <p:spPr>
          <a:xfrm rot="10800000">
            <a:off x="8700063" y="1238797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23"/>
          <p:cNvGrpSpPr/>
          <p:nvPr/>
        </p:nvGrpSpPr>
        <p:grpSpPr>
          <a:xfrm rot="10800000">
            <a:off x="8700070" y="-307336"/>
            <a:ext cx="899404" cy="854422"/>
            <a:chOff x="1466972" y="4823231"/>
            <a:chExt cx="899404" cy="854422"/>
          </a:xfrm>
        </p:grpSpPr>
        <p:sp>
          <p:nvSpPr>
            <p:cNvPr id="1060" name="Google Shape;1060;p23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3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3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3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3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3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3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7" name="Google Shape;1067;p23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23"/>
          <p:cNvSpPr/>
          <p:nvPr/>
        </p:nvSpPr>
        <p:spPr>
          <a:xfrm flipH="1">
            <a:off x="2271683" y="-632237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23"/>
          <p:cNvSpPr/>
          <p:nvPr/>
        </p:nvSpPr>
        <p:spPr>
          <a:xfrm flipH="1">
            <a:off x="2752428" y="-304539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23"/>
          <p:cNvSpPr/>
          <p:nvPr/>
        </p:nvSpPr>
        <p:spPr>
          <a:xfrm flipH="1">
            <a:off x="2570921" y="-29664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23"/>
          <p:cNvSpPr/>
          <p:nvPr/>
        </p:nvSpPr>
        <p:spPr>
          <a:xfrm flipH="1">
            <a:off x="2865618" y="279521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23"/>
          <p:cNvSpPr/>
          <p:nvPr/>
        </p:nvSpPr>
        <p:spPr>
          <a:xfrm flipH="1">
            <a:off x="3125504" y="-94962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3"/>
          <p:cNvSpPr/>
          <p:nvPr/>
        </p:nvSpPr>
        <p:spPr>
          <a:xfrm flipH="1">
            <a:off x="2512264" y="-510897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23"/>
          <p:cNvSpPr/>
          <p:nvPr/>
        </p:nvSpPr>
        <p:spPr>
          <a:xfrm flipH="1">
            <a:off x="2370599" y="-174547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23"/>
          <p:cNvSpPr/>
          <p:nvPr/>
        </p:nvSpPr>
        <p:spPr>
          <a:xfrm flipH="1">
            <a:off x="3149450" y="-198795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23"/>
          <p:cNvSpPr/>
          <p:nvPr/>
        </p:nvSpPr>
        <p:spPr>
          <a:xfrm flipH="1">
            <a:off x="2804446" y="-17293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23"/>
          <p:cNvSpPr/>
          <p:nvPr/>
        </p:nvSpPr>
        <p:spPr>
          <a:xfrm flipH="1">
            <a:off x="3004063" y="5958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3"/>
          <p:cNvSpPr/>
          <p:nvPr/>
        </p:nvSpPr>
        <p:spPr>
          <a:xfrm flipH="1">
            <a:off x="2477954" y="206274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23"/>
          <p:cNvSpPr/>
          <p:nvPr/>
        </p:nvSpPr>
        <p:spPr>
          <a:xfrm flipH="1">
            <a:off x="2791869" y="249437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3"/>
          <p:cNvSpPr/>
          <p:nvPr/>
        </p:nvSpPr>
        <p:spPr>
          <a:xfrm flipH="1">
            <a:off x="2998127" y="-491781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3"/>
          <p:cNvSpPr/>
          <p:nvPr/>
        </p:nvSpPr>
        <p:spPr>
          <a:xfrm flipH="1">
            <a:off x="2096812" y="-244473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3"/>
          <p:cNvSpPr/>
          <p:nvPr/>
        </p:nvSpPr>
        <p:spPr>
          <a:xfrm rot="10800000">
            <a:off x="4862411" y="-2225823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3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3"/>
          <p:cNvSpPr/>
          <p:nvPr/>
        </p:nvSpPr>
        <p:spPr>
          <a:xfrm rot="10800000">
            <a:off x="29724" y="3993278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3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3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3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3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3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3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3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3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23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3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3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23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23"/>
          <p:cNvSpPr/>
          <p:nvPr/>
        </p:nvSpPr>
        <p:spPr>
          <a:xfrm rot="10800000">
            <a:off x="10009147" y="444607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23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3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3"/>
          <p:cNvSpPr/>
          <p:nvPr/>
        </p:nvSpPr>
        <p:spPr>
          <a:xfrm rot="10800000">
            <a:off x="4586895" y="4862774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3"/>
          <p:cNvSpPr/>
          <p:nvPr/>
        </p:nvSpPr>
        <p:spPr>
          <a:xfrm rot="10800000">
            <a:off x="3394442" y="476949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4"/>
          <p:cNvSpPr/>
          <p:nvPr/>
        </p:nvSpPr>
        <p:spPr>
          <a:xfrm rot="10800000" flipH="1">
            <a:off x="-1243849" y="659046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4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4"/>
          <p:cNvSpPr/>
          <p:nvPr/>
        </p:nvSpPr>
        <p:spPr>
          <a:xfrm>
            <a:off x="3505450" y="45960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24"/>
          <p:cNvGrpSpPr/>
          <p:nvPr/>
        </p:nvGrpSpPr>
        <p:grpSpPr>
          <a:xfrm>
            <a:off x="-234752" y="2754169"/>
            <a:ext cx="787011" cy="697446"/>
            <a:chOff x="6542573" y="467894"/>
            <a:chExt cx="787011" cy="697446"/>
          </a:xfrm>
        </p:grpSpPr>
        <p:sp>
          <p:nvSpPr>
            <p:cNvPr id="1107" name="Google Shape;1107;p24"/>
            <p:cNvSpPr/>
            <p:nvPr/>
          </p:nvSpPr>
          <p:spPr>
            <a:xfrm>
              <a:off x="6542573" y="467894"/>
              <a:ext cx="787011" cy="697446"/>
            </a:xfrm>
            <a:custGeom>
              <a:avLst/>
              <a:gdLst/>
              <a:ahLst/>
              <a:cxnLst/>
              <a:rect l="l" t="t" r="r" b="b"/>
              <a:pathLst>
                <a:path w="7822" h="6932" extrusionOk="0">
                  <a:moveTo>
                    <a:pt x="1777" y="0"/>
                  </a:moveTo>
                  <a:cubicBezTo>
                    <a:pt x="610" y="0"/>
                    <a:pt x="1354" y="1594"/>
                    <a:pt x="1886" y="1918"/>
                  </a:cubicBezTo>
                  <a:cubicBezTo>
                    <a:pt x="1576" y="1868"/>
                    <a:pt x="1045" y="1672"/>
                    <a:pt x="631" y="1672"/>
                  </a:cubicBezTo>
                  <a:cubicBezTo>
                    <a:pt x="271" y="1672"/>
                    <a:pt x="0" y="1820"/>
                    <a:pt x="41" y="2340"/>
                  </a:cubicBezTo>
                  <a:cubicBezTo>
                    <a:pt x="104" y="3118"/>
                    <a:pt x="1419" y="3312"/>
                    <a:pt x="2062" y="3356"/>
                  </a:cubicBezTo>
                  <a:cubicBezTo>
                    <a:pt x="1431" y="3436"/>
                    <a:pt x="661" y="3602"/>
                    <a:pt x="774" y="4412"/>
                  </a:cubicBezTo>
                  <a:cubicBezTo>
                    <a:pt x="866" y="5085"/>
                    <a:pt x="1562" y="5274"/>
                    <a:pt x="2200" y="5274"/>
                  </a:cubicBezTo>
                  <a:cubicBezTo>
                    <a:pt x="2428" y="5274"/>
                    <a:pt x="2649" y="5250"/>
                    <a:pt x="2832" y="5215"/>
                  </a:cubicBezTo>
                  <a:lnTo>
                    <a:pt x="2832" y="5215"/>
                  </a:lnTo>
                  <a:cubicBezTo>
                    <a:pt x="1893" y="5645"/>
                    <a:pt x="2480" y="6620"/>
                    <a:pt x="3282" y="6755"/>
                  </a:cubicBezTo>
                  <a:cubicBezTo>
                    <a:pt x="3939" y="6869"/>
                    <a:pt x="4658" y="6825"/>
                    <a:pt x="5318" y="6862"/>
                  </a:cubicBezTo>
                  <a:cubicBezTo>
                    <a:pt x="5638" y="6879"/>
                    <a:pt x="5999" y="6931"/>
                    <a:pt x="6349" y="6931"/>
                  </a:cubicBezTo>
                  <a:cubicBezTo>
                    <a:pt x="6661" y="6931"/>
                    <a:pt x="6965" y="6890"/>
                    <a:pt x="7224" y="6745"/>
                  </a:cubicBezTo>
                  <a:cubicBezTo>
                    <a:pt x="7734" y="6459"/>
                    <a:pt x="7822" y="6129"/>
                    <a:pt x="7796" y="5711"/>
                  </a:cubicBezTo>
                  <a:lnTo>
                    <a:pt x="7796" y="5711"/>
                  </a:lnTo>
                  <a:lnTo>
                    <a:pt x="7804" y="5780"/>
                  </a:lnTo>
                  <a:cubicBezTo>
                    <a:pt x="7822" y="5637"/>
                    <a:pt x="7789" y="5491"/>
                    <a:pt x="7749" y="5344"/>
                  </a:cubicBezTo>
                  <a:cubicBezTo>
                    <a:pt x="7745" y="5318"/>
                    <a:pt x="7742" y="5293"/>
                    <a:pt x="7738" y="5263"/>
                  </a:cubicBezTo>
                  <a:lnTo>
                    <a:pt x="7738" y="5263"/>
                  </a:lnTo>
                  <a:lnTo>
                    <a:pt x="7745" y="5329"/>
                  </a:lnTo>
                  <a:cubicBezTo>
                    <a:pt x="7698" y="5156"/>
                    <a:pt x="7642" y="4985"/>
                    <a:pt x="7632" y="4812"/>
                  </a:cubicBezTo>
                  <a:cubicBezTo>
                    <a:pt x="7591" y="4174"/>
                    <a:pt x="7789" y="3506"/>
                    <a:pt x="7742" y="2854"/>
                  </a:cubicBezTo>
                  <a:cubicBezTo>
                    <a:pt x="7708" y="2392"/>
                    <a:pt x="7562" y="1889"/>
                    <a:pt x="7078" y="1772"/>
                  </a:cubicBezTo>
                  <a:cubicBezTo>
                    <a:pt x="7011" y="1756"/>
                    <a:pt x="6942" y="1748"/>
                    <a:pt x="6873" y="1748"/>
                  </a:cubicBezTo>
                  <a:cubicBezTo>
                    <a:pt x="6386" y="1748"/>
                    <a:pt x="5881" y="2134"/>
                    <a:pt x="5970" y="2637"/>
                  </a:cubicBezTo>
                  <a:cubicBezTo>
                    <a:pt x="5706" y="2036"/>
                    <a:pt x="5446" y="1526"/>
                    <a:pt x="5006" y="1050"/>
                  </a:cubicBezTo>
                  <a:cubicBezTo>
                    <a:pt x="4789" y="813"/>
                    <a:pt x="4505" y="696"/>
                    <a:pt x="4259" y="696"/>
                  </a:cubicBezTo>
                  <a:cubicBezTo>
                    <a:pt x="3862" y="696"/>
                    <a:pt x="3567" y="1003"/>
                    <a:pt x="3825" y="1603"/>
                  </a:cubicBezTo>
                  <a:cubicBezTo>
                    <a:pt x="3550" y="1038"/>
                    <a:pt x="2497" y="16"/>
                    <a:pt x="1805" y="1"/>
                  </a:cubicBezTo>
                  <a:cubicBezTo>
                    <a:pt x="1795" y="0"/>
                    <a:pt x="1786" y="0"/>
                    <a:pt x="1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6717339" y="624549"/>
              <a:ext cx="558011" cy="446619"/>
            </a:xfrm>
            <a:custGeom>
              <a:avLst/>
              <a:gdLst/>
              <a:ahLst/>
              <a:cxnLst/>
              <a:rect l="l" t="t" r="r" b="b"/>
              <a:pathLst>
                <a:path w="5546" h="4439" extrusionOk="0">
                  <a:moveTo>
                    <a:pt x="614" y="0"/>
                  </a:moveTo>
                  <a:cubicBezTo>
                    <a:pt x="499" y="0"/>
                    <a:pt x="408" y="177"/>
                    <a:pt x="526" y="277"/>
                  </a:cubicBezTo>
                  <a:cubicBezTo>
                    <a:pt x="826" y="537"/>
                    <a:pt x="1117" y="813"/>
                    <a:pt x="1410" y="1080"/>
                  </a:cubicBezTo>
                  <a:cubicBezTo>
                    <a:pt x="1029" y="977"/>
                    <a:pt x="633" y="923"/>
                    <a:pt x="266" y="765"/>
                  </a:cubicBezTo>
                  <a:cubicBezTo>
                    <a:pt x="245" y="757"/>
                    <a:pt x="225" y="753"/>
                    <a:pt x="207" y="753"/>
                  </a:cubicBezTo>
                  <a:cubicBezTo>
                    <a:pt x="66" y="753"/>
                    <a:pt x="0" y="979"/>
                    <a:pt x="156" y="1043"/>
                  </a:cubicBezTo>
                  <a:cubicBezTo>
                    <a:pt x="731" y="1289"/>
                    <a:pt x="1403" y="1267"/>
                    <a:pt x="1934" y="1608"/>
                  </a:cubicBezTo>
                  <a:cubicBezTo>
                    <a:pt x="1962" y="1627"/>
                    <a:pt x="1987" y="1635"/>
                    <a:pt x="2014" y="1635"/>
                  </a:cubicBezTo>
                  <a:cubicBezTo>
                    <a:pt x="2019" y="1635"/>
                    <a:pt x="2024" y="1635"/>
                    <a:pt x="2030" y="1634"/>
                  </a:cubicBezTo>
                  <a:cubicBezTo>
                    <a:pt x="2297" y="1865"/>
                    <a:pt x="2573" y="2092"/>
                    <a:pt x="2862" y="2298"/>
                  </a:cubicBezTo>
                  <a:cubicBezTo>
                    <a:pt x="2969" y="2375"/>
                    <a:pt x="3086" y="2452"/>
                    <a:pt x="3207" y="2536"/>
                  </a:cubicBezTo>
                  <a:cubicBezTo>
                    <a:pt x="3153" y="2538"/>
                    <a:pt x="3100" y="2539"/>
                    <a:pt x="3046" y="2539"/>
                  </a:cubicBezTo>
                  <a:cubicBezTo>
                    <a:pt x="2455" y="2539"/>
                    <a:pt x="1867" y="2422"/>
                    <a:pt x="1280" y="2422"/>
                  </a:cubicBezTo>
                  <a:cubicBezTo>
                    <a:pt x="1272" y="2422"/>
                    <a:pt x="1264" y="2422"/>
                    <a:pt x="1256" y="2422"/>
                  </a:cubicBezTo>
                  <a:cubicBezTo>
                    <a:pt x="1066" y="2426"/>
                    <a:pt x="1029" y="2719"/>
                    <a:pt x="1218" y="2719"/>
                  </a:cubicBezTo>
                  <a:cubicBezTo>
                    <a:pt x="1220" y="2719"/>
                    <a:pt x="1221" y="2719"/>
                    <a:pt x="1222" y="2719"/>
                  </a:cubicBezTo>
                  <a:cubicBezTo>
                    <a:pt x="1230" y="2719"/>
                    <a:pt x="1237" y="2719"/>
                    <a:pt x="1244" y="2719"/>
                  </a:cubicBezTo>
                  <a:cubicBezTo>
                    <a:pt x="1851" y="2719"/>
                    <a:pt x="2455" y="2836"/>
                    <a:pt x="3062" y="2836"/>
                  </a:cubicBezTo>
                  <a:cubicBezTo>
                    <a:pt x="3223" y="2836"/>
                    <a:pt x="3383" y="2828"/>
                    <a:pt x="3544" y="2807"/>
                  </a:cubicBezTo>
                  <a:cubicBezTo>
                    <a:pt x="3559" y="2804"/>
                    <a:pt x="3570" y="2800"/>
                    <a:pt x="3585" y="2793"/>
                  </a:cubicBezTo>
                  <a:cubicBezTo>
                    <a:pt x="4032" y="3105"/>
                    <a:pt x="4501" y="3453"/>
                    <a:pt x="4849" y="3841"/>
                  </a:cubicBezTo>
                  <a:cubicBezTo>
                    <a:pt x="4516" y="3900"/>
                    <a:pt x="4182" y="3875"/>
                    <a:pt x="3845" y="3890"/>
                  </a:cubicBezTo>
                  <a:cubicBezTo>
                    <a:pt x="3394" y="3912"/>
                    <a:pt x="2947" y="3985"/>
                    <a:pt x="2495" y="4017"/>
                  </a:cubicBezTo>
                  <a:cubicBezTo>
                    <a:pt x="2310" y="4032"/>
                    <a:pt x="2347" y="4315"/>
                    <a:pt x="2525" y="4315"/>
                  </a:cubicBezTo>
                  <a:cubicBezTo>
                    <a:pt x="2530" y="4315"/>
                    <a:pt x="2534" y="4315"/>
                    <a:pt x="2539" y="4315"/>
                  </a:cubicBezTo>
                  <a:cubicBezTo>
                    <a:pt x="2991" y="4278"/>
                    <a:pt x="3438" y="4205"/>
                    <a:pt x="3889" y="4186"/>
                  </a:cubicBezTo>
                  <a:cubicBezTo>
                    <a:pt x="4270" y="4168"/>
                    <a:pt x="4644" y="4205"/>
                    <a:pt x="5022" y="4110"/>
                  </a:cubicBezTo>
                  <a:cubicBezTo>
                    <a:pt x="5033" y="4105"/>
                    <a:pt x="5040" y="4098"/>
                    <a:pt x="5051" y="4095"/>
                  </a:cubicBezTo>
                  <a:cubicBezTo>
                    <a:pt x="5113" y="4179"/>
                    <a:pt x="5169" y="4267"/>
                    <a:pt x="5216" y="4355"/>
                  </a:cubicBezTo>
                  <a:cubicBezTo>
                    <a:pt x="5245" y="4414"/>
                    <a:pt x="5296" y="4439"/>
                    <a:pt x="5347" y="4439"/>
                  </a:cubicBezTo>
                  <a:cubicBezTo>
                    <a:pt x="5446" y="4439"/>
                    <a:pt x="5545" y="4347"/>
                    <a:pt x="5487" y="4234"/>
                  </a:cubicBezTo>
                  <a:cubicBezTo>
                    <a:pt x="5399" y="4061"/>
                    <a:pt x="5282" y="3900"/>
                    <a:pt x="5150" y="3746"/>
                  </a:cubicBezTo>
                  <a:cubicBezTo>
                    <a:pt x="4930" y="3185"/>
                    <a:pt x="5084" y="2547"/>
                    <a:pt x="5003" y="1964"/>
                  </a:cubicBezTo>
                  <a:cubicBezTo>
                    <a:pt x="4990" y="1879"/>
                    <a:pt x="4926" y="1841"/>
                    <a:pt x="4860" y="1841"/>
                  </a:cubicBezTo>
                  <a:cubicBezTo>
                    <a:pt x="4777" y="1841"/>
                    <a:pt x="4692" y="1902"/>
                    <a:pt x="4707" y="2008"/>
                  </a:cubicBezTo>
                  <a:cubicBezTo>
                    <a:pt x="4769" y="2444"/>
                    <a:pt x="4710" y="2903"/>
                    <a:pt x="4754" y="3343"/>
                  </a:cubicBezTo>
                  <a:cubicBezTo>
                    <a:pt x="4417" y="3042"/>
                    <a:pt x="4039" y="2774"/>
                    <a:pt x="3695" y="2525"/>
                  </a:cubicBezTo>
                  <a:cubicBezTo>
                    <a:pt x="3742" y="2301"/>
                    <a:pt x="3559" y="1960"/>
                    <a:pt x="3489" y="1773"/>
                  </a:cubicBezTo>
                  <a:cubicBezTo>
                    <a:pt x="3357" y="1429"/>
                    <a:pt x="3221" y="1073"/>
                    <a:pt x="3042" y="750"/>
                  </a:cubicBezTo>
                  <a:cubicBezTo>
                    <a:pt x="3009" y="694"/>
                    <a:pt x="2957" y="671"/>
                    <a:pt x="2905" y="671"/>
                  </a:cubicBezTo>
                  <a:cubicBezTo>
                    <a:pt x="2804" y="671"/>
                    <a:pt x="2706" y="760"/>
                    <a:pt x="2767" y="871"/>
                  </a:cubicBezTo>
                  <a:cubicBezTo>
                    <a:pt x="2910" y="1124"/>
                    <a:pt x="3020" y="1403"/>
                    <a:pt x="3130" y="1674"/>
                  </a:cubicBezTo>
                  <a:cubicBezTo>
                    <a:pt x="3177" y="1788"/>
                    <a:pt x="3331" y="2092"/>
                    <a:pt x="3390" y="2298"/>
                  </a:cubicBezTo>
                  <a:cubicBezTo>
                    <a:pt x="2444" y="1590"/>
                    <a:pt x="1593" y="813"/>
                    <a:pt x="699" y="35"/>
                  </a:cubicBezTo>
                  <a:cubicBezTo>
                    <a:pt x="671" y="11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24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4"/>
          <p:cNvSpPr/>
          <p:nvPr/>
        </p:nvSpPr>
        <p:spPr>
          <a:xfrm rot="-2700000">
            <a:off x="2637618" y="-1102818"/>
            <a:ext cx="2322071" cy="1838582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4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4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4"/>
          <p:cNvSpPr/>
          <p:nvPr/>
        </p:nvSpPr>
        <p:spPr>
          <a:xfrm>
            <a:off x="3870160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4" name="Google Shape;1114;p24"/>
          <p:cNvGrpSpPr/>
          <p:nvPr/>
        </p:nvGrpSpPr>
        <p:grpSpPr>
          <a:xfrm>
            <a:off x="347082" y="-220703"/>
            <a:ext cx="9996782" cy="6201787"/>
            <a:chOff x="347082" y="-220703"/>
            <a:chExt cx="9996782" cy="6201787"/>
          </a:xfrm>
        </p:grpSpPr>
        <p:sp>
          <p:nvSpPr>
            <p:cNvPr id="1115" name="Google Shape;1115;p24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6" name="Google Shape;1116;p24"/>
            <p:cNvGrpSpPr/>
            <p:nvPr/>
          </p:nvGrpSpPr>
          <p:grpSpPr>
            <a:xfrm>
              <a:off x="347082" y="-220703"/>
              <a:ext cx="9996782" cy="5073623"/>
              <a:chOff x="347082" y="-220703"/>
              <a:chExt cx="9996782" cy="5073623"/>
            </a:xfrm>
          </p:grpSpPr>
          <p:sp>
            <p:nvSpPr>
              <p:cNvPr id="1117" name="Google Shape;1117;p24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4"/>
              <p:cNvSpPr/>
              <p:nvPr/>
            </p:nvSpPr>
            <p:spPr>
              <a:xfrm>
                <a:off x="831637" y="27101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4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4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4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4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4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4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4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4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4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4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4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4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24"/>
          <p:cNvSpPr/>
          <p:nvPr/>
        </p:nvSpPr>
        <p:spPr>
          <a:xfrm>
            <a:off x="6858107" y="4744850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24"/>
          <p:cNvSpPr/>
          <p:nvPr/>
        </p:nvSpPr>
        <p:spPr>
          <a:xfrm>
            <a:off x="7359465" y="5072547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24"/>
          <p:cNvSpPr/>
          <p:nvPr/>
        </p:nvSpPr>
        <p:spPr>
          <a:xfrm>
            <a:off x="7548720" y="5347423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4"/>
          <p:cNvSpPr/>
          <p:nvPr/>
        </p:nvSpPr>
        <p:spPr>
          <a:xfrm>
            <a:off x="7253921" y="5656607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24"/>
          <p:cNvSpPr/>
          <p:nvPr/>
        </p:nvSpPr>
        <p:spPr>
          <a:xfrm>
            <a:off x="7029955" y="5282125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24"/>
          <p:cNvSpPr/>
          <p:nvPr/>
        </p:nvSpPr>
        <p:spPr>
          <a:xfrm>
            <a:off x="7653157" y="486619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24"/>
          <p:cNvSpPr/>
          <p:nvPr/>
        </p:nvSpPr>
        <p:spPr>
          <a:xfrm>
            <a:off x="7774195" y="520254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24"/>
          <p:cNvSpPr/>
          <p:nvPr/>
        </p:nvSpPr>
        <p:spPr>
          <a:xfrm>
            <a:off x="6957715" y="5178292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24"/>
          <p:cNvSpPr/>
          <p:nvPr/>
        </p:nvSpPr>
        <p:spPr>
          <a:xfrm>
            <a:off x="7335922" y="520415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24"/>
          <p:cNvSpPr/>
          <p:nvPr/>
        </p:nvSpPr>
        <p:spPr>
          <a:xfrm>
            <a:off x="7135801" y="5436667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24"/>
          <p:cNvSpPr/>
          <p:nvPr/>
        </p:nvSpPr>
        <p:spPr>
          <a:xfrm>
            <a:off x="7636455" y="5583361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4"/>
          <p:cNvSpPr/>
          <p:nvPr/>
        </p:nvSpPr>
        <p:spPr>
          <a:xfrm>
            <a:off x="7360974" y="5626524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24"/>
          <p:cNvSpPr/>
          <p:nvPr/>
        </p:nvSpPr>
        <p:spPr>
          <a:xfrm>
            <a:off x="7116282" y="48853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4"/>
          <p:cNvSpPr/>
          <p:nvPr/>
        </p:nvSpPr>
        <p:spPr>
          <a:xfrm>
            <a:off x="6710104" y="513261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4"/>
          <p:cNvSpPr/>
          <p:nvPr/>
        </p:nvSpPr>
        <p:spPr>
          <a:xfrm rot="-5400000">
            <a:off x="8430175" y="2407471"/>
            <a:ext cx="1080715" cy="973927"/>
          </a:xfrm>
          <a:custGeom>
            <a:avLst/>
            <a:gdLst/>
            <a:ahLst/>
            <a:cxnLst/>
            <a:rect l="l" t="t" r="r" b="b"/>
            <a:pathLst>
              <a:path w="19910" h="17941" extrusionOk="0">
                <a:moveTo>
                  <a:pt x="9880" y="1"/>
                </a:moveTo>
                <a:cubicBezTo>
                  <a:pt x="8929" y="1"/>
                  <a:pt x="7965" y="153"/>
                  <a:pt x="7023" y="450"/>
                </a:cubicBezTo>
                <a:cubicBezTo>
                  <a:pt x="6339" y="687"/>
                  <a:pt x="5681" y="976"/>
                  <a:pt x="5077" y="1344"/>
                </a:cubicBezTo>
                <a:cubicBezTo>
                  <a:pt x="1658" y="3475"/>
                  <a:pt x="1" y="7762"/>
                  <a:pt x="1342" y="11759"/>
                </a:cubicBezTo>
                <a:lnTo>
                  <a:pt x="1526" y="12364"/>
                </a:lnTo>
                <a:cubicBezTo>
                  <a:pt x="2657" y="15047"/>
                  <a:pt x="4945" y="16967"/>
                  <a:pt x="7654" y="17650"/>
                </a:cubicBezTo>
                <a:cubicBezTo>
                  <a:pt x="8362" y="17841"/>
                  <a:pt x="9099" y="17940"/>
                  <a:pt x="9845" y="17940"/>
                </a:cubicBezTo>
                <a:cubicBezTo>
                  <a:pt x="10540" y="17940"/>
                  <a:pt x="11243" y="17854"/>
                  <a:pt x="11941" y="17677"/>
                </a:cubicBezTo>
                <a:lnTo>
                  <a:pt x="12651" y="17493"/>
                </a:lnTo>
                <a:cubicBezTo>
                  <a:pt x="17332" y="15915"/>
                  <a:pt x="19910" y="10839"/>
                  <a:pt x="18358" y="6157"/>
                </a:cubicBezTo>
                <a:cubicBezTo>
                  <a:pt x="18358" y="6105"/>
                  <a:pt x="18332" y="6105"/>
                  <a:pt x="18332" y="6078"/>
                </a:cubicBezTo>
                <a:cubicBezTo>
                  <a:pt x="17253" y="2922"/>
                  <a:pt x="14623" y="740"/>
                  <a:pt x="11546" y="161"/>
                </a:cubicBezTo>
                <a:cubicBezTo>
                  <a:pt x="11000" y="54"/>
                  <a:pt x="10442" y="1"/>
                  <a:pt x="98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4"/>
          <p:cNvSpPr/>
          <p:nvPr/>
        </p:nvSpPr>
        <p:spPr>
          <a:xfrm rot="-5400000">
            <a:off x="8555548" y="2382089"/>
            <a:ext cx="523965" cy="641974"/>
          </a:xfrm>
          <a:custGeom>
            <a:avLst/>
            <a:gdLst/>
            <a:ahLst/>
            <a:cxnLst/>
            <a:rect l="l" t="t" r="r" b="b"/>
            <a:pathLst>
              <a:path w="9653" h="11826" extrusionOk="0">
                <a:moveTo>
                  <a:pt x="2867" y="1"/>
                </a:moveTo>
                <a:cubicBezTo>
                  <a:pt x="2630" y="211"/>
                  <a:pt x="2473" y="579"/>
                  <a:pt x="2367" y="921"/>
                </a:cubicBezTo>
                <a:cubicBezTo>
                  <a:pt x="2236" y="1263"/>
                  <a:pt x="2157" y="1710"/>
                  <a:pt x="1920" y="2026"/>
                </a:cubicBezTo>
                <a:cubicBezTo>
                  <a:pt x="1499" y="2710"/>
                  <a:pt x="579" y="3025"/>
                  <a:pt x="184" y="3762"/>
                </a:cubicBezTo>
                <a:cubicBezTo>
                  <a:pt x="79" y="3998"/>
                  <a:pt x="0" y="4261"/>
                  <a:pt x="53" y="4524"/>
                </a:cubicBezTo>
                <a:cubicBezTo>
                  <a:pt x="123" y="5082"/>
                  <a:pt x="603" y="5270"/>
                  <a:pt x="1077" y="5270"/>
                </a:cubicBezTo>
                <a:cubicBezTo>
                  <a:pt x="1139" y="5270"/>
                  <a:pt x="1201" y="5267"/>
                  <a:pt x="1263" y="5261"/>
                </a:cubicBezTo>
                <a:cubicBezTo>
                  <a:pt x="1657" y="5208"/>
                  <a:pt x="1973" y="5050"/>
                  <a:pt x="2341" y="4945"/>
                </a:cubicBezTo>
                <a:cubicBezTo>
                  <a:pt x="2668" y="4852"/>
                  <a:pt x="3011" y="4805"/>
                  <a:pt x="3353" y="4805"/>
                </a:cubicBezTo>
                <a:cubicBezTo>
                  <a:pt x="3781" y="4805"/>
                  <a:pt x="4208" y="4878"/>
                  <a:pt x="4603" y="5024"/>
                </a:cubicBezTo>
                <a:cubicBezTo>
                  <a:pt x="5076" y="5156"/>
                  <a:pt x="5103" y="5813"/>
                  <a:pt x="4655" y="5997"/>
                </a:cubicBezTo>
                <a:cubicBezTo>
                  <a:pt x="4419" y="6076"/>
                  <a:pt x="4208" y="6208"/>
                  <a:pt x="4024" y="6339"/>
                </a:cubicBezTo>
                <a:cubicBezTo>
                  <a:pt x="3525" y="6707"/>
                  <a:pt x="3130" y="7365"/>
                  <a:pt x="3288" y="7970"/>
                </a:cubicBezTo>
                <a:cubicBezTo>
                  <a:pt x="3393" y="8364"/>
                  <a:pt x="3682" y="8732"/>
                  <a:pt x="4024" y="9022"/>
                </a:cubicBezTo>
                <a:lnTo>
                  <a:pt x="6102" y="11099"/>
                </a:lnTo>
                <a:cubicBezTo>
                  <a:pt x="6434" y="11453"/>
                  <a:pt x="6821" y="11826"/>
                  <a:pt x="7312" y="11826"/>
                </a:cubicBezTo>
                <a:cubicBezTo>
                  <a:pt x="7404" y="11826"/>
                  <a:pt x="7501" y="11813"/>
                  <a:pt x="7601" y="11783"/>
                </a:cubicBezTo>
                <a:cubicBezTo>
                  <a:pt x="7996" y="11652"/>
                  <a:pt x="8285" y="11336"/>
                  <a:pt x="8390" y="10942"/>
                </a:cubicBezTo>
                <a:cubicBezTo>
                  <a:pt x="8600" y="10232"/>
                  <a:pt x="8337" y="9548"/>
                  <a:pt x="7996" y="8917"/>
                </a:cubicBezTo>
                <a:cubicBezTo>
                  <a:pt x="7706" y="8364"/>
                  <a:pt x="7364" y="7786"/>
                  <a:pt x="7417" y="7128"/>
                </a:cubicBezTo>
                <a:cubicBezTo>
                  <a:pt x="7443" y="6865"/>
                  <a:pt x="7496" y="6602"/>
                  <a:pt x="7680" y="6392"/>
                </a:cubicBezTo>
                <a:cubicBezTo>
                  <a:pt x="7973" y="5995"/>
                  <a:pt x="8368" y="5938"/>
                  <a:pt x="8775" y="5938"/>
                </a:cubicBezTo>
                <a:cubicBezTo>
                  <a:pt x="8942" y="5938"/>
                  <a:pt x="9111" y="5947"/>
                  <a:pt x="9276" y="5947"/>
                </a:cubicBezTo>
                <a:cubicBezTo>
                  <a:pt x="9323" y="5947"/>
                  <a:pt x="9370" y="5947"/>
                  <a:pt x="9416" y="5945"/>
                </a:cubicBezTo>
                <a:cubicBezTo>
                  <a:pt x="9521" y="5945"/>
                  <a:pt x="9574" y="5945"/>
                  <a:pt x="9652" y="5918"/>
                </a:cubicBezTo>
                <a:cubicBezTo>
                  <a:pt x="8548" y="2762"/>
                  <a:pt x="5918" y="579"/>
                  <a:pt x="2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4"/>
          <p:cNvSpPr/>
          <p:nvPr/>
        </p:nvSpPr>
        <p:spPr>
          <a:xfrm rot="-5400000">
            <a:off x="8682202" y="2658085"/>
            <a:ext cx="649623" cy="900968"/>
          </a:xfrm>
          <a:custGeom>
            <a:avLst/>
            <a:gdLst/>
            <a:ahLst/>
            <a:cxnLst/>
            <a:rect l="l" t="t" r="r" b="b"/>
            <a:pathLst>
              <a:path w="11968" h="16597" extrusionOk="0">
                <a:moveTo>
                  <a:pt x="5051" y="0"/>
                </a:moveTo>
                <a:cubicBezTo>
                  <a:pt x="1632" y="2131"/>
                  <a:pt x="1" y="6418"/>
                  <a:pt x="1316" y="10415"/>
                </a:cubicBezTo>
                <a:lnTo>
                  <a:pt x="1500" y="11020"/>
                </a:lnTo>
                <a:cubicBezTo>
                  <a:pt x="1579" y="11046"/>
                  <a:pt x="1632" y="11046"/>
                  <a:pt x="1710" y="11046"/>
                </a:cubicBezTo>
                <a:cubicBezTo>
                  <a:pt x="1740" y="11048"/>
                  <a:pt x="1769" y="11048"/>
                  <a:pt x="1799" y="11048"/>
                </a:cubicBezTo>
                <a:cubicBezTo>
                  <a:pt x="2451" y="11048"/>
                  <a:pt x="3080" y="10778"/>
                  <a:pt x="3709" y="10652"/>
                </a:cubicBezTo>
                <a:cubicBezTo>
                  <a:pt x="3860" y="10622"/>
                  <a:pt x="4020" y="10606"/>
                  <a:pt x="4181" y="10606"/>
                </a:cubicBezTo>
                <a:cubicBezTo>
                  <a:pt x="4725" y="10606"/>
                  <a:pt x="5281" y="10791"/>
                  <a:pt x="5524" y="11257"/>
                </a:cubicBezTo>
                <a:cubicBezTo>
                  <a:pt x="5734" y="11678"/>
                  <a:pt x="5577" y="12230"/>
                  <a:pt x="5577" y="12730"/>
                </a:cubicBezTo>
                <a:cubicBezTo>
                  <a:pt x="5550" y="14150"/>
                  <a:pt x="6523" y="15333"/>
                  <a:pt x="7628" y="16306"/>
                </a:cubicBezTo>
                <a:cubicBezTo>
                  <a:pt x="8336" y="16497"/>
                  <a:pt x="9073" y="16596"/>
                  <a:pt x="9819" y="16596"/>
                </a:cubicBezTo>
                <a:cubicBezTo>
                  <a:pt x="10514" y="16596"/>
                  <a:pt x="11217" y="16510"/>
                  <a:pt x="11915" y="16333"/>
                </a:cubicBezTo>
                <a:cubicBezTo>
                  <a:pt x="11967" y="15780"/>
                  <a:pt x="11836" y="15254"/>
                  <a:pt x="11626" y="14755"/>
                </a:cubicBezTo>
                <a:cubicBezTo>
                  <a:pt x="11336" y="13676"/>
                  <a:pt x="11073" y="12624"/>
                  <a:pt x="10810" y="11546"/>
                </a:cubicBezTo>
                <a:cubicBezTo>
                  <a:pt x="10574" y="10599"/>
                  <a:pt x="10179" y="9495"/>
                  <a:pt x="9232" y="9284"/>
                </a:cubicBezTo>
                <a:cubicBezTo>
                  <a:pt x="9095" y="9245"/>
                  <a:pt x="8959" y="9230"/>
                  <a:pt x="8822" y="9230"/>
                </a:cubicBezTo>
                <a:cubicBezTo>
                  <a:pt x="8297" y="9230"/>
                  <a:pt x="7769" y="9458"/>
                  <a:pt x="7230" y="9458"/>
                </a:cubicBezTo>
                <a:cubicBezTo>
                  <a:pt x="7153" y="9458"/>
                  <a:pt x="7075" y="9453"/>
                  <a:pt x="6997" y="9442"/>
                </a:cubicBezTo>
                <a:cubicBezTo>
                  <a:pt x="6471" y="9363"/>
                  <a:pt x="5971" y="8916"/>
                  <a:pt x="5813" y="8390"/>
                </a:cubicBezTo>
                <a:cubicBezTo>
                  <a:pt x="5655" y="7838"/>
                  <a:pt x="5840" y="7207"/>
                  <a:pt x="6260" y="6838"/>
                </a:cubicBezTo>
                <a:cubicBezTo>
                  <a:pt x="6523" y="6602"/>
                  <a:pt x="6865" y="6470"/>
                  <a:pt x="7128" y="6260"/>
                </a:cubicBezTo>
                <a:cubicBezTo>
                  <a:pt x="7391" y="6023"/>
                  <a:pt x="7549" y="5602"/>
                  <a:pt x="7365" y="5339"/>
                </a:cubicBezTo>
                <a:cubicBezTo>
                  <a:pt x="7232" y="5145"/>
                  <a:pt x="7007" y="5106"/>
                  <a:pt x="6757" y="5106"/>
                </a:cubicBezTo>
                <a:cubicBezTo>
                  <a:pt x="6590" y="5106"/>
                  <a:pt x="6411" y="5123"/>
                  <a:pt x="6241" y="5123"/>
                </a:cubicBezTo>
                <a:cubicBezTo>
                  <a:pt x="6014" y="5123"/>
                  <a:pt x="5802" y="5092"/>
                  <a:pt x="5655" y="4945"/>
                </a:cubicBezTo>
                <a:cubicBezTo>
                  <a:pt x="5445" y="4734"/>
                  <a:pt x="5445" y="4366"/>
                  <a:pt x="5550" y="4103"/>
                </a:cubicBezTo>
                <a:cubicBezTo>
                  <a:pt x="5655" y="3840"/>
                  <a:pt x="5840" y="3630"/>
                  <a:pt x="5971" y="3367"/>
                </a:cubicBezTo>
                <a:cubicBezTo>
                  <a:pt x="6497" y="2315"/>
                  <a:pt x="6076" y="1000"/>
                  <a:pt x="5261" y="158"/>
                </a:cubicBezTo>
                <a:cubicBezTo>
                  <a:pt x="5182" y="132"/>
                  <a:pt x="5129" y="79"/>
                  <a:pt x="50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8" name="Google Shape;1148;p24"/>
          <p:cNvGrpSpPr/>
          <p:nvPr/>
        </p:nvGrpSpPr>
        <p:grpSpPr>
          <a:xfrm rot="10800000">
            <a:off x="-290953" y="-377369"/>
            <a:ext cx="899404" cy="854422"/>
            <a:chOff x="1466972" y="4823231"/>
            <a:chExt cx="899404" cy="854422"/>
          </a:xfrm>
        </p:grpSpPr>
        <p:sp>
          <p:nvSpPr>
            <p:cNvPr id="1149" name="Google Shape;1149;p24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24"/>
          <p:cNvGrpSpPr/>
          <p:nvPr/>
        </p:nvGrpSpPr>
        <p:grpSpPr>
          <a:xfrm>
            <a:off x="719996" y="4678846"/>
            <a:ext cx="708714" cy="774397"/>
            <a:chOff x="6577671" y="3798459"/>
            <a:chExt cx="708714" cy="774397"/>
          </a:xfrm>
        </p:grpSpPr>
        <p:sp>
          <p:nvSpPr>
            <p:cNvPr id="1157" name="Google Shape;1157;p24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7938826" y="368271"/>
            <a:ext cx="1470194" cy="1095065"/>
            <a:chOff x="-520813" y="853947"/>
            <a:chExt cx="1754408" cy="1306760"/>
          </a:xfrm>
        </p:grpSpPr>
        <p:sp>
          <p:nvSpPr>
            <p:cNvPr id="1167" name="Google Shape;1167;p24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Google Shape;1176;p25"/>
          <p:cNvGrpSpPr/>
          <p:nvPr/>
        </p:nvGrpSpPr>
        <p:grpSpPr>
          <a:xfrm rot="10800000" flipH="1">
            <a:off x="8430782" y="-392444"/>
            <a:ext cx="899404" cy="854422"/>
            <a:chOff x="1466972" y="4823231"/>
            <a:chExt cx="899404" cy="854422"/>
          </a:xfrm>
        </p:grpSpPr>
        <p:sp>
          <p:nvSpPr>
            <p:cNvPr id="1177" name="Google Shape;1177;p25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25"/>
          <p:cNvGrpSpPr/>
          <p:nvPr/>
        </p:nvGrpSpPr>
        <p:grpSpPr>
          <a:xfrm flipH="1">
            <a:off x="118408" y="-220703"/>
            <a:ext cx="9996782" cy="5073623"/>
            <a:chOff x="347082" y="-220703"/>
            <a:chExt cx="9996782" cy="5073623"/>
          </a:xfrm>
        </p:grpSpPr>
        <p:sp>
          <p:nvSpPr>
            <p:cNvPr id="1185" name="Google Shape;1185;p25"/>
            <p:cNvSpPr/>
            <p:nvPr/>
          </p:nvSpPr>
          <p:spPr>
            <a:xfrm>
              <a:off x="6035398" y="41868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6" name="Google Shape;1186;p25"/>
            <p:cNvGrpSpPr/>
            <p:nvPr/>
          </p:nvGrpSpPr>
          <p:grpSpPr>
            <a:xfrm>
              <a:off x="347082" y="-220703"/>
              <a:ext cx="9996782" cy="5073623"/>
              <a:chOff x="347082" y="-220703"/>
              <a:chExt cx="9996782" cy="5073623"/>
            </a:xfrm>
          </p:grpSpPr>
          <p:sp>
            <p:nvSpPr>
              <p:cNvPr id="1187" name="Google Shape;1187;p25"/>
              <p:cNvSpPr/>
              <p:nvPr/>
            </p:nvSpPr>
            <p:spPr>
              <a:xfrm>
                <a:off x="2953286" y="3420540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5"/>
              <p:cNvSpPr/>
              <p:nvPr/>
            </p:nvSpPr>
            <p:spPr>
              <a:xfrm>
                <a:off x="6805562" y="141451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5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5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>
                <a:off x="8331440" y="26427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>
                <a:off x="8695593" y="3794245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9" name="Google Shape;1199;p25"/>
          <p:cNvGrpSpPr/>
          <p:nvPr/>
        </p:nvGrpSpPr>
        <p:grpSpPr>
          <a:xfrm rot="622903" flipH="1">
            <a:off x="6979863" y="136661"/>
            <a:ext cx="1666259" cy="1645345"/>
            <a:chOff x="6043127" y="5692802"/>
            <a:chExt cx="1666308" cy="1645394"/>
          </a:xfrm>
        </p:grpSpPr>
        <p:sp>
          <p:nvSpPr>
            <p:cNvPr id="1200" name="Google Shape;1200;p25"/>
            <p:cNvSpPr/>
            <p:nvPr/>
          </p:nvSpPr>
          <p:spPr>
            <a:xfrm rot="1799937" flipH="1">
              <a:off x="6631687" y="6730150"/>
              <a:ext cx="296069" cy="258983"/>
            </a:xfrm>
            <a:custGeom>
              <a:avLst/>
              <a:gdLst/>
              <a:ahLst/>
              <a:cxnLst/>
              <a:rect l="l" t="t" r="r" b="b"/>
              <a:pathLst>
                <a:path w="6208" h="5430" extrusionOk="0">
                  <a:moveTo>
                    <a:pt x="2525" y="0"/>
                  </a:moveTo>
                  <a:cubicBezTo>
                    <a:pt x="2236" y="947"/>
                    <a:pt x="605" y="2657"/>
                    <a:pt x="290" y="3183"/>
                  </a:cubicBezTo>
                  <a:cubicBezTo>
                    <a:pt x="1" y="3761"/>
                    <a:pt x="474" y="4182"/>
                    <a:pt x="947" y="4629"/>
                  </a:cubicBezTo>
                  <a:cubicBezTo>
                    <a:pt x="1291" y="4955"/>
                    <a:pt x="1945" y="5429"/>
                    <a:pt x="2543" y="5429"/>
                  </a:cubicBezTo>
                  <a:cubicBezTo>
                    <a:pt x="2814" y="5429"/>
                    <a:pt x="3074" y="5331"/>
                    <a:pt x="3288" y="5076"/>
                  </a:cubicBezTo>
                  <a:cubicBezTo>
                    <a:pt x="3972" y="4235"/>
                    <a:pt x="6207" y="3104"/>
                    <a:pt x="6207" y="3104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5"/>
            <p:cNvSpPr/>
            <p:nvPr/>
          </p:nvSpPr>
          <p:spPr>
            <a:xfrm rot="1799937" flipH="1">
              <a:off x="6328335" y="6397729"/>
              <a:ext cx="200734" cy="177807"/>
            </a:xfrm>
            <a:custGeom>
              <a:avLst/>
              <a:gdLst/>
              <a:ahLst/>
              <a:cxnLst/>
              <a:rect l="l" t="t" r="r" b="b"/>
              <a:pathLst>
                <a:path w="4209" h="3728" extrusionOk="0">
                  <a:moveTo>
                    <a:pt x="1247" y="1"/>
                  </a:moveTo>
                  <a:cubicBezTo>
                    <a:pt x="1214" y="1"/>
                    <a:pt x="1185" y="3"/>
                    <a:pt x="1157" y="7"/>
                  </a:cubicBezTo>
                  <a:cubicBezTo>
                    <a:pt x="500" y="138"/>
                    <a:pt x="0" y="822"/>
                    <a:pt x="0" y="822"/>
                  </a:cubicBezTo>
                  <a:cubicBezTo>
                    <a:pt x="0" y="822"/>
                    <a:pt x="132" y="2348"/>
                    <a:pt x="158" y="3216"/>
                  </a:cubicBezTo>
                  <a:cubicBezTo>
                    <a:pt x="158" y="3216"/>
                    <a:pt x="864" y="3728"/>
                    <a:pt x="1633" y="3728"/>
                  </a:cubicBezTo>
                  <a:cubicBezTo>
                    <a:pt x="1924" y="3728"/>
                    <a:pt x="2224" y="3654"/>
                    <a:pt x="2499" y="3452"/>
                  </a:cubicBezTo>
                  <a:cubicBezTo>
                    <a:pt x="3472" y="2742"/>
                    <a:pt x="4208" y="1769"/>
                    <a:pt x="4077" y="1453"/>
                  </a:cubicBezTo>
                  <a:cubicBezTo>
                    <a:pt x="3951" y="1126"/>
                    <a:pt x="1988" y="1"/>
                    <a:pt x="1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5"/>
            <p:cNvSpPr/>
            <p:nvPr/>
          </p:nvSpPr>
          <p:spPr>
            <a:xfrm rot="1799937" flipH="1">
              <a:off x="6490482" y="6240683"/>
              <a:ext cx="205741" cy="177473"/>
            </a:xfrm>
            <a:custGeom>
              <a:avLst/>
              <a:gdLst/>
              <a:ahLst/>
              <a:cxnLst/>
              <a:rect l="l" t="t" r="r" b="b"/>
              <a:pathLst>
                <a:path w="4314" h="3721" extrusionOk="0">
                  <a:moveTo>
                    <a:pt x="1705" y="1"/>
                  </a:moveTo>
                  <a:cubicBezTo>
                    <a:pt x="931" y="1"/>
                    <a:pt x="0" y="1691"/>
                    <a:pt x="0" y="1691"/>
                  </a:cubicBezTo>
                  <a:cubicBezTo>
                    <a:pt x="0" y="1691"/>
                    <a:pt x="632" y="2427"/>
                    <a:pt x="895" y="3400"/>
                  </a:cubicBezTo>
                  <a:cubicBezTo>
                    <a:pt x="895" y="3400"/>
                    <a:pt x="1614" y="3720"/>
                    <a:pt x="2277" y="3720"/>
                  </a:cubicBezTo>
                  <a:cubicBezTo>
                    <a:pt x="2621" y="3720"/>
                    <a:pt x="2950" y="3634"/>
                    <a:pt x="3156" y="3374"/>
                  </a:cubicBezTo>
                  <a:cubicBezTo>
                    <a:pt x="3788" y="2611"/>
                    <a:pt x="4314" y="1402"/>
                    <a:pt x="4314" y="928"/>
                  </a:cubicBezTo>
                  <a:cubicBezTo>
                    <a:pt x="4314" y="481"/>
                    <a:pt x="2578" y="139"/>
                    <a:pt x="1789" y="8"/>
                  </a:cubicBezTo>
                  <a:cubicBezTo>
                    <a:pt x="1761" y="3"/>
                    <a:pt x="1733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 rot="1799937" flipH="1">
              <a:off x="6721575" y="6148862"/>
              <a:ext cx="190718" cy="208856"/>
            </a:xfrm>
            <a:custGeom>
              <a:avLst/>
              <a:gdLst/>
              <a:ahLst/>
              <a:cxnLst/>
              <a:rect l="l" t="t" r="r" b="b"/>
              <a:pathLst>
                <a:path w="3999" h="4379" extrusionOk="0">
                  <a:moveTo>
                    <a:pt x="3103" y="0"/>
                  </a:moveTo>
                  <a:cubicBezTo>
                    <a:pt x="2371" y="0"/>
                    <a:pt x="1089" y="409"/>
                    <a:pt x="737" y="644"/>
                  </a:cubicBezTo>
                  <a:cubicBezTo>
                    <a:pt x="290" y="986"/>
                    <a:pt x="1" y="3195"/>
                    <a:pt x="27" y="3353"/>
                  </a:cubicBezTo>
                  <a:cubicBezTo>
                    <a:pt x="54" y="3353"/>
                    <a:pt x="1158" y="3616"/>
                    <a:pt x="1895" y="4378"/>
                  </a:cubicBezTo>
                  <a:cubicBezTo>
                    <a:pt x="1895" y="4378"/>
                    <a:pt x="3736" y="3458"/>
                    <a:pt x="3867" y="3063"/>
                  </a:cubicBezTo>
                  <a:cubicBezTo>
                    <a:pt x="3999" y="2669"/>
                    <a:pt x="3841" y="617"/>
                    <a:pt x="3604" y="170"/>
                  </a:cubicBezTo>
                  <a:cubicBezTo>
                    <a:pt x="3543" y="49"/>
                    <a:pt x="3356" y="0"/>
                    <a:pt x="3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 rot="1799937" flipH="1">
              <a:off x="6937002" y="6191939"/>
              <a:ext cx="196966" cy="216058"/>
            </a:xfrm>
            <a:custGeom>
              <a:avLst/>
              <a:gdLst/>
              <a:ahLst/>
              <a:cxnLst/>
              <a:rect l="l" t="t" r="r" b="b"/>
              <a:pathLst>
                <a:path w="4130" h="4530" extrusionOk="0">
                  <a:moveTo>
                    <a:pt x="2293" y="1"/>
                  </a:moveTo>
                  <a:cubicBezTo>
                    <a:pt x="1588" y="1"/>
                    <a:pt x="505" y="1255"/>
                    <a:pt x="263" y="1689"/>
                  </a:cubicBezTo>
                  <a:cubicBezTo>
                    <a:pt x="0" y="2136"/>
                    <a:pt x="973" y="4530"/>
                    <a:pt x="973" y="4530"/>
                  </a:cubicBezTo>
                  <a:lnTo>
                    <a:pt x="2446" y="4477"/>
                  </a:lnTo>
                  <a:cubicBezTo>
                    <a:pt x="2446" y="4477"/>
                    <a:pt x="3735" y="3031"/>
                    <a:pt x="3919" y="2399"/>
                  </a:cubicBezTo>
                  <a:cubicBezTo>
                    <a:pt x="4129" y="1768"/>
                    <a:pt x="3156" y="295"/>
                    <a:pt x="2473" y="32"/>
                  </a:cubicBezTo>
                  <a:cubicBezTo>
                    <a:pt x="2416" y="11"/>
                    <a:pt x="2356" y="1"/>
                    <a:pt x="2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 rot="1799937" flipH="1">
              <a:off x="7121747" y="6374758"/>
              <a:ext cx="124189" cy="139317"/>
            </a:xfrm>
            <a:custGeom>
              <a:avLst/>
              <a:gdLst/>
              <a:ahLst/>
              <a:cxnLst/>
              <a:rect l="l" t="t" r="r" b="b"/>
              <a:pathLst>
                <a:path w="2604" h="2921" extrusionOk="0">
                  <a:moveTo>
                    <a:pt x="1013" y="1"/>
                  </a:moveTo>
                  <a:cubicBezTo>
                    <a:pt x="669" y="1"/>
                    <a:pt x="78" y="1033"/>
                    <a:pt x="26" y="1474"/>
                  </a:cubicBezTo>
                  <a:cubicBezTo>
                    <a:pt x="0" y="1948"/>
                    <a:pt x="1026" y="2921"/>
                    <a:pt x="1026" y="2921"/>
                  </a:cubicBezTo>
                  <a:lnTo>
                    <a:pt x="2078" y="2868"/>
                  </a:lnTo>
                  <a:cubicBezTo>
                    <a:pt x="2078" y="2868"/>
                    <a:pt x="2604" y="1422"/>
                    <a:pt x="2499" y="1080"/>
                  </a:cubicBezTo>
                  <a:cubicBezTo>
                    <a:pt x="2393" y="764"/>
                    <a:pt x="1341" y="28"/>
                    <a:pt x="1026" y="1"/>
                  </a:cubicBezTo>
                  <a:cubicBezTo>
                    <a:pt x="1022" y="1"/>
                    <a:pt x="1017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 rot="1799937" flipH="1">
              <a:off x="6631687" y="6730150"/>
              <a:ext cx="296069" cy="258983"/>
            </a:xfrm>
            <a:custGeom>
              <a:avLst/>
              <a:gdLst/>
              <a:ahLst/>
              <a:cxnLst/>
              <a:rect l="l" t="t" r="r" b="b"/>
              <a:pathLst>
                <a:path w="6208" h="5430" extrusionOk="0">
                  <a:moveTo>
                    <a:pt x="2525" y="0"/>
                  </a:moveTo>
                  <a:cubicBezTo>
                    <a:pt x="2236" y="947"/>
                    <a:pt x="605" y="2657"/>
                    <a:pt x="290" y="3183"/>
                  </a:cubicBezTo>
                  <a:cubicBezTo>
                    <a:pt x="1" y="3761"/>
                    <a:pt x="474" y="4182"/>
                    <a:pt x="947" y="4629"/>
                  </a:cubicBezTo>
                  <a:cubicBezTo>
                    <a:pt x="1291" y="4955"/>
                    <a:pt x="1945" y="5429"/>
                    <a:pt x="2543" y="5429"/>
                  </a:cubicBezTo>
                  <a:cubicBezTo>
                    <a:pt x="2814" y="5429"/>
                    <a:pt x="3074" y="5331"/>
                    <a:pt x="3288" y="5076"/>
                  </a:cubicBezTo>
                  <a:cubicBezTo>
                    <a:pt x="3972" y="4235"/>
                    <a:pt x="6207" y="3104"/>
                    <a:pt x="6207" y="3104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rgbClr val="000000">
                <a:alpha val="21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 rot="1799937" flipH="1">
              <a:off x="7019162" y="6651111"/>
              <a:ext cx="296069" cy="259031"/>
            </a:xfrm>
            <a:custGeom>
              <a:avLst/>
              <a:gdLst/>
              <a:ahLst/>
              <a:cxnLst/>
              <a:rect l="l" t="t" r="r" b="b"/>
              <a:pathLst>
                <a:path w="6208" h="5431" extrusionOk="0">
                  <a:moveTo>
                    <a:pt x="2526" y="1"/>
                  </a:moveTo>
                  <a:cubicBezTo>
                    <a:pt x="2236" y="948"/>
                    <a:pt x="579" y="2683"/>
                    <a:pt x="290" y="3183"/>
                  </a:cubicBezTo>
                  <a:cubicBezTo>
                    <a:pt x="1" y="3762"/>
                    <a:pt x="448" y="4182"/>
                    <a:pt x="948" y="4656"/>
                  </a:cubicBezTo>
                  <a:cubicBezTo>
                    <a:pt x="1290" y="4963"/>
                    <a:pt x="1943" y="5430"/>
                    <a:pt x="2540" y="5430"/>
                  </a:cubicBezTo>
                  <a:cubicBezTo>
                    <a:pt x="2812" y="5430"/>
                    <a:pt x="3074" y="5333"/>
                    <a:pt x="3288" y="5077"/>
                  </a:cubicBezTo>
                  <a:cubicBezTo>
                    <a:pt x="3972" y="4261"/>
                    <a:pt x="6208" y="3104"/>
                    <a:pt x="6208" y="3104"/>
                  </a:cubicBezTo>
                  <a:lnTo>
                    <a:pt x="2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 rot="1799937" flipH="1">
              <a:off x="6255934" y="5923676"/>
              <a:ext cx="1240695" cy="1183645"/>
            </a:xfrm>
            <a:custGeom>
              <a:avLst/>
              <a:gdLst/>
              <a:ahLst/>
              <a:cxnLst/>
              <a:rect l="l" t="t" r="r" b="b"/>
              <a:pathLst>
                <a:path w="26015" h="24817" extrusionOk="0">
                  <a:moveTo>
                    <a:pt x="3981" y="0"/>
                  </a:moveTo>
                  <a:cubicBezTo>
                    <a:pt x="2902" y="0"/>
                    <a:pt x="1825" y="519"/>
                    <a:pt x="1237" y="2042"/>
                  </a:cubicBezTo>
                  <a:cubicBezTo>
                    <a:pt x="1" y="5067"/>
                    <a:pt x="2631" y="5935"/>
                    <a:pt x="2867" y="6329"/>
                  </a:cubicBezTo>
                  <a:cubicBezTo>
                    <a:pt x="3078" y="6697"/>
                    <a:pt x="3025" y="6645"/>
                    <a:pt x="2815" y="8302"/>
                  </a:cubicBezTo>
                  <a:cubicBezTo>
                    <a:pt x="2657" y="9538"/>
                    <a:pt x="2368" y="10932"/>
                    <a:pt x="3393" y="12746"/>
                  </a:cubicBezTo>
                  <a:cubicBezTo>
                    <a:pt x="7523" y="15482"/>
                    <a:pt x="12125" y="18033"/>
                    <a:pt x="14624" y="22188"/>
                  </a:cubicBezTo>
                  <a:cubicBezTo>
                    <a:pt x="15413" y="22872"/>
                    <a:pt x="17727" y="24581"/>
                    <a:pt x="21409" y="24792"/>
                  </a:cubicBezTo>
                  <a:cubicBezTo>
                    <a:pt x="21700" y="24809"/>
                    <a:pt x="21973" y="24816"/>
                    <a:pt x="22228" y="24816"/>
                  </a:cubicBezTo>
                  <a:cubicBezTo>
                    <a:pt x="26014" y="24816"/>
                    <a:pt x="26004" y="23104"/>
                    <a:pt x="25117" y="23030"/>
                  </a:cubicBezTo>
                  <a:cubicBezTo>
                    <a:pt x="24197" y="22977"/>
                    <a:pt x="19831" y="22214"/>
                    <a:pt x="19594" y="19321"/>
                  </a:cubicBezTo>
                  <a:cubicBezTo>
                    <a:pt x="19358" y="16428"/>
                    <a:pt x="19831" y="13088"/>
                    <a:pt x="16622" y="10327"/>
                  </a:cubicBezTo>
                  <a:cubicBezTo>
                    <a:pt x="15462" y="9330"/>
                    <a:pt x="13855" y="9070"/>
                    <a:pt x="12228" y="9070"/>
                  </a:cubicBezTo>
                  <a:cubicBezTo>
                    <a:pt x="10460" y="9070"/>
                    <a:pt x="8669" y="9377"/>
                    <a:pt x="7405" y="9377"/>
                  </a:cubicBezTo>
                  <a:cubicBezTo>
                    <a:pt x="6642" y="9377"/>
                    <a:pt x="6071" y="9265"/>
                    <a:pt x="5813" y="8907"/>
                  </a:cubicBezTo>
                  <a:cubicBezTo>
                    <a:pt x="4735" y="7381"/>
                    <a:pt x="6365" y="7223"/>
                    <a:pt x="7496" y="5461"/>
                  </a:cubicBezTo>
                  <a:cubicBezTo>
                    <a:pt x="8575" y="3673"/>
                    <a:pt x="7891" y="2095"/>
                    <a:pt x="6681" y="1017"/>
                  </a:cubicBezTo>
                  <a:cubicBezTo>
                    <a:pt x="6073" y="486"/>
                    <a:pt x="5026" y="0"/>
                    <a:pt x="3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 rot="1799937" flipH="1">
              <a:off x="6677985" y="6393476"/>
              <a:ext cx="92855" cy="75215"/>
            </a:xfrm>
            <a:custGeom>
              <a:avLst/>
              <a:gdLst/>
              <a:ahLst/>
              <a:cxnLst/>
              <a:rect l="l" t="t" r="r" b="b"/>
              <a:pathLst>
                <a:path w="1947" h="1577" extrusionOk="0">
                  <a:moveTo>
                    <a:pt x="390" y="1"/>
                  </a:moveTo>
                  <a:cubicBezTo>
                    <a:pt x="287" y="1"/>
                    <a:pt x="206" y="31"/>
                    <a:pt x="158" y="94"/>
                  </a:cubicBezTo>
                  <a:cubicBezTo>
                    <a:pt x="1" y="278"/>
                    <a:pt x="237" y="752"/>
                    <a:pt x="658" y="1146"/>
                  </a:cubicBezTo>
                  <a:cubicBezTo>
                    <a:pt x="995" y="1408"/>
                    <a:pt x="1331" y="1577"/>
                    <a:pt x="1564" y="1577"/>
                  </a:cubicBezTo>
                  <a:cubicBezTo>
                    <a:pt x="1658" y="1577"/>
                    <a:pt x="1736" y="1549"/>
                    <a:pt x="1789" y="1488"/>
                  </a:cubicBezTo>
                  <a:cubicBezTo>
                    <a:pt x="1947" y="1304"/>
                    <a:pt x="1710" y="831"/>
                    <a:pt x="1289" y="436"/>
                  </a:cubicBezTo>
                  <a:cubicBezTo>
                    <a:pt x="977" y="161"/>
                    <a:pt x="627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 rot="1799937" flipH="1">
              <a:off x="6835938" y="6383276"/>
              <a:ext cx="92855" cy="75215"/>
            </a:xfrm>
            <a:custGeom>
              <a:avLst/>
              <a:gdLst/>
              <a:ahLst/>
              <a:cxnLst/>
              <a:rect l="l" t="t" r="r" b="b"/>
              <a:pathLst>
                <a:path w="1947" h="1577" extrusionOk="0">
                  <a:moveTo>
                    <a:pt x="396" y="1"/>
                  </a:moveTo>
                  <a:cubicBezTo>
                    <a:pt x="295" y="1"/>
                    <a:pt x="213" y="31"/>
                    <a:pt x="158" y="94"/>
                  </a:cubicBezTo>
                  <a:cubicBezTo>
                    <a:pt x="0" y="278"/>
                    <a:pt x="237" y="752"/>
                    <a:pt x="658" y="1146"/>
                  </a:cubicBezTo>
                  <a:cubicBezTo>
                    <a:pt x="994" y="1408"/>
                    <a:pt x="1331" y="1577"/>
                    <a:pt x="1563" y="1577"/>
                  </a:cubicBezTo>
                  <a:cubicBezTo>
                    <a:pt x="1658" y="1577"/>
                    <a:pt x="1735" y="1549"/>
                    <a:pt x="1788" y="1488"/>
                  </a:cubicBezTo>
                  <a:cubicBezTo>
                    <a:pt x="1946" y="1304"/>
                    <a:pt x="1710" y="831"/>
                    <a:pt x="1289" y="436"/>
                  </a:cubicBezTo>
                  <a:cubicBezTo>
                    <a:pt x="958" y="161"/>
                    <a:pt x="628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 rot="1799937" flipH="1">
              <a:off x="6618045" y="6490447"/>
              <a:ext cx="65290" cy="51367"/>
            </a:xfrm>
            <a:custGeom>
              <a:avLst/>
              <a:gdLst/>
              <a:ahLst/>
              <a:cxnLst/>
              <a:rect l="l" t="t" r="r" b="b"/>
              <a:pathLst>
                <a:path w="1369" h="1077" extrusionOk="0">
                  <a:moveTo>
                    <a:pt x="251" y="1"/>
                  </a:moveTo>
                  <a:cubicBezTo>
                    <a:pt x="196" y="1"/>
                    <a:pt x="154" y="17"/>
                    <a:pt x="132" y="52"/>
                  </a:cubicBezTo>
                  <a:cubicBezTo>
                    <a:pt x="1" y="184"/>
                    <a:pt x="159" y="499"/>
                    <a:pt x="474" y="762"/>
                  </a:cubicBezTo>
                  <a:cubicBezTo>
                    <a:pt x="705" y="955"/>
                    <a:pt x="951" y="1077"/>
                    <a:pt x="1107" y="1077"/>
                  </a:cubicBezTo>
                  <a:cubicBezTo>
                    <a:pt x="1164" y="1077"/>
                    <a:pt x="1209" y="1061"/>
                    <a:pt x="1237" y="1025"/>
                  </a:cubicBezTo>
                  <a:cubicBezTo>
                    <a:pt x="1369" y="894"/>
                    <a:pt x="1211" y="578"/>
                    <a:pt x="869" y="315"/>
                  </a:cubicBezTo>
                  <a:cubicBezTo>
                    <a:pt x="657" y="123"/>
                    <a:pt x="403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 rot="1799937" flipH="1">
              <a:off x="6693504" y="6532444"/>
              <a:ext cx="53987" cy="44070"/>
            </a:xfrm>
            <a:custGeom>
              <a:avLst/>
              <a:gdLst/>
              <a:ahLst/>
              <a:cxnLst/>
              <a:rect l="l" t="t" r="r" b="b"/>
              <a:pathLst>
                <a:path w="1132" h="924" extrusionOk="0">
                  <a:moveTo>
                    <a:pt x="303" y="0"/>
                  </a:moveTo>
                  <a:cubicBezTo>
                    <a:pt x="234" y="0"/>
                    <a:pt x="175" y="21"/>
                    <a:pt x="132" y="64"/>
                  </a:cubicBezTo>
                  <a:cubicBezTo>
                    <a:pt x="0" y="195"/>
                    <a:pt x="132" y="511"/>
                    <a:pt x="342" y="695"/>
                  </a:cubicBezTo>
                  <a:cubicBezTo>
                    <a:pt x="528" y="847"/>
                    <a:pt x="714" y="923"/>
                    <a:pt x="844" y="923"/>
                  </a:cubicBezTo>
                  <a:cubicBezTo>
                    <a:pt x="916" y="923"/>
                    <a:pt x="972" y="900"/>
                    <a:pt x="1000" y="853"/>
                  </a:cubicBezTo>
                  <a:cubicBezTo>
                    <a:pt x="1131" y="721"/>
                    <a:pt x="1000" y="432"/>
                    <a:pt x="789" y="248"/>
                  </a:cubicBezTo>
                  <a:cubicBezTo>
                    <a:pt x="630" y="88"/>
                    <a:pt x="44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 rot="1799937" flipH="1">
              <a:off x="6754714" y="6469239"/>
              <a:ext cx="55274" cy="44070"/>
            </a:xfrm>
            <a:custGeom>
              <a:avLst/>
              <a:gdLst/>
              <a:ahLst/>
              <a:cxnLst/>
              <a:rect l="l" t="t" r="r" b="b"/>
              <a:pathLst>
                <a:path w="1159" h="924" extrusionOk="0">
                  <a:moveTo>
                    <a:pt x="306" y="1"/>
                  </a:moveTo>
                  <a:cubicBezTo>
                    <a:pt x="231" y="1"/>
                    <a:pt x="170" y="24"/>
                    <a:pt x="132" y="71"/>
                  </a:cubicBezTo>
                  <a:cubicBezTo>
                    <a:pt x="1" y="203"/>
                    <a:pt x="132" y="492"/>
                    <a:pt x="369" y="676"/>
                  </a:cubicBezTo>
                  <a:cubicBezTo>
                    <a:pt x="546" y="836"/>
                    <a:pt x="736" y="924"/>
                    <a:pt x="872" y="924"/>
                  </a:cubicBezTo>
                  <a:cubicBezTo>
                    <a:pt x="939" y="924"/>
                    <a:pt x="992" y="903"/>
                    <a:pt x="1027" y="860"/>
                  </a:cubicBezTo>
                  <a:cubicBezTo>
                    <a:pt x="1158" y="729"/>
                    <a:pt x="1027" y="413"/>
                    <a:pt x="790" y="229"/>
                  </a:cubicBezTo>
                  <a:cubicBezTo>
                    <a:pt x="621" y="77"/>
                    <a:pt x="441" y="1"/>
                    <a:pt x="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 rot="1799937" flipH="1">
              <a:off x="6868099" y="6450397"/>
              <a:ext cx="75305" cy="60668"/>
            </a:xfrm>
            <a:custGeom>
              <a:avLst/>
              <a:gdLst/>
              <a:ahLst/>
              <a:cxnLst/>
              <a:rect l="l" t="t" r="r" b="b"/>
              <a:pathLst>
                <a:path w="1579" h="1272" extrusionOk="0">
                  <a:moveTo>
                    <a:pt x="390" y="1"/>
                  </a:moveTo>
                  <a:cubicBezTo>
                    <a:pt x="305" y="1"/>
                    <a:pt x="233" y="25"/>
                    <a:pt x="184" y="73"/>
                  </a:cubicBezTo>
                  <a:cubicBezTo>
                    <a:pt x="0" y="231"/>
                    <a:pt x="184" y="626"/>
                    <a:pt x="526" y="941"/>
                  </a:cubicBezTo>
                  <a:cubicBezTo>
                    <a:pt x="787" y="1146"/>
                    <a:pt x="1061" y="1272"/>
                    <a:pt x="1245" y="1272"/>
                  </a:cubicBezTo>
                  <a:cubicBezTo>
                    <a:pt x="1321" y="1272"/>
                    <a:pt x="1382" y="1250"/>
                    <a:pt x="1420" y="1204"/>
                  </a:cubicBezTo>
                  <a:cubicBezTo>
                    <a:pt x="1578" y="1020"/>
                    <a:pt x="1420" y="626"/>
                    <a:pt x="1052" y="336"/>
                  </a:cubicBezTo>
                  <a:cubicBezTo>
                    <a:pt x="834" y="119"/>
                    <a:pt x="579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 rot="1799937" flipH="1">
              <a:off x="7460494" y="6393097"/>
              <a:ext cx="82840" cy="72162"/>
            </a:xfrm>
            <a:custGeom>
              <a:avLst/>
              <a:gdLst/>
              <a:ahLst/>
              <a:cxnLst/>
              <a:rect l="l" t="t" r="r" b="b"/>
              <a:pathLst>
                <a:path w="1737" h="1513" extrusionOk="0">
                  <a:moveTo>
                    <a:pt x="848" y="0"/>
                  </a:moveTo>
                  <a:cubicBezTo>
                    <a:pt x="579" y="0"/>
                    <a:pt x="331" y="154"/>
                    <a:pt x="185" y="410"/>
                  </a:cubicBezTo>
                  <a:cubicBezTo>
                    <a:pt x="1" y="778"/>
                    <a:pt x="159" y="1225"/>
                    <a:pt x="527" y="1436"/>
                  </a:cubicBezTo>
                  <a:cubicBezTo>
                    <a:pt x="624" y="1488"/>
                    <a:pt x="732" y="1513"/>
                    <a:pt x="841" y="1513"/>
                  </a:cubicBezTo>
                  <a:cubicBezTo>
                    <a:pt x="1115" y="1513"/>
                    <a:pt x="1395" y="1357"/>
                    <a:pt x="1526" y="1094"/>
                  </a:cubicBezTo>
                  <a:cubicBezTo>
                    <a:pt x="1737" y="752"/>
                    <a:pt x="1579" y="278"/>
                    <a:pt x="1211" y="94"/>
                  </a:cubicBezTo>
                  <a:cubicBezTo>
                    <a:pt x="1090" y="30"/>
                    <a:pt x="967" y="0"/>
                    <a:pt x="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 rot="1799937" flipH="1">
              <a:off x="7529197" y="6367220"/>
              <a:ext cx="31429" cy="27615"/>
            </a:xfrm>
            <a:custGeom>
              <a:avLst/>
              <a:gdLst/>
              <a:ahLst/>
              <a:cxnLst/>
              <a:rect l="l" t="t" r="r" b="b"/>
              <a:pathLst>
                <a:path w="659" h="579" extrusionOk="0">
                  <a:moveTo>
                    <a:pt x="319" y="0"/>
                  </a:moveTo>
                  <a:cubicBezTo>
                    <a:pt x="209" y="0"/>
                    <a:pt x="111" y="68"/>
                    <a:pt x="54" y="163"/>
                  </a:cubicBezTo>
                  <a:cubicBezTo>
                    <a:pt x="1" y="295"/>
                    <a:pt x="54" y="479"/>
                    <a:pt x="185" y="558"/>
                  </a:cubicBezTo>
                  <a:cubicBezTo>
                    <a:pt x="219" y="571"/>
                    <a:pt x="258" y="578"/>
                    <a:pt x="299" y="578"/>
                  </a:cubicBezTo>
                  <a:cubicBezTo>
                    <a:pt x="415" y="578"/>
                    <a:pt x="541" y="524"/>
                    <a:pt x="580" y="426"/>
                  </a:cubicBezTo>
                  <a:cubicBezTo>
                    <a:pt x="658" y="295"/>
                    <a:pt x="580" y="84"/>
                    <a:pt x="448" y="32"/>
                  </a:cubicBezTo>
                  <a:cubicBezTo>
                    <a:pt x="405" y="10"/>
                    <a:pt x="361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 rot="5414195">
              <a:off x="6882787" y="6441468"/>
              <a:ext cx="115463" cy="677893"/>
            </a:xfrm>
            <a:custGeom>
              <a:avLst/>
              <a:gdLst/>
              <a:ahLst/>
              <a:cxnLst/>
              <a:rect l="l" t="t" r="r" b="b"/>
              <a:pathLst>
                <a:path w="7063" h="21113" extrusionOk="0">
                  <a:moveTo>
                    <a:pt x="5733" y="4129"/>
                  </a:moveTo>
                  <a:cubicBezTo>
                    <a:pt x="6829" y="7431"/>
                    <a:pt x="7544" y="21559"/>
                    <a:pt x="6591" y="21083"/>
                  </a:cubicBezTo>
                  <a:cubicBezTo>
                    <a:pt x="5639" y="20607"/>
                    <a:pt x="161" y="4097"/>
                    <a:pt x="18" y="1271"/>
                  </a:cubicBezTo>
                  <a:cubicBezTo>
                    <a:pt x="-125" y="-1555"/>
                    <a:pt x="4638" y="827"/>
                    <a:pt x="5733" y="41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18" name="Google Shape;1218;p25"/>
            <p:cNvSpPr/>
            <p:nvPr/>
          </p:nvSpPr>
          <p:spPr>
            <a:xfrm rot="1799937" flipH="1">
              <a:off x="6551178" y="6742234"/>
              <a:ext cx="296021" cy="288012"/>
            </a:xfrm>
            <a:custGeom>
              <a:avLst/>
              <a:gdLst/>
              <a:ahLst/>
              <a:cxnLst/>
              <a:rect l="l" t="t" r="r" b="b"/>
              <a:pathLst>
                <a:path w="6207" h="5430" extrusionOk="0">
                  <a:moveTo>
                    <a:pt x="2525" y="0"/>
                  </a:moveTo>
                  <a:cubicBezTo>
                    <a:pt x="2236" y="973"/>
                    <a:pt x="605" y="2683"/>
                    <a:pt x="289" y="3209"/>
                  </a:cubicBezTo>
                  <a:cubicBezTo>
                    <a:pt x="0" y="3761"/>
                    <a:pt x="473" y="4182"/>
                    <a:pt x="947" y="4655"/>
                  </a:cubicBezTo>
                  <a:cubicBezTo>
                    <a:pt x="1290" y="4962"/>
                    <a:pt x="1942" y="5430"/>
                    <a:pt x="2539" y="5430"/>
                  </a:cubicBezTo>
                  <a:cubicBezTo>
                    <a:pt x="2812" y="5430"/>
                    <a:pt x="3073" y="5332"/>
                    <a:pt x="3288" y="5076"/>
                  </a:cubicBezTo>
                  <a:cubicBezTo>
                    <a:pt x="3971" y="4261"/>
                    <a:pt x="6207" y="3103"/>
                    <a:pt x="6207" y="3103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 rot="1799948" flipH="1">
              <a:off x="6889044" y="6650740"/>
              <a:ext cx="348775" cy="287995"/>
            </a:xfrm>
            <a:custGeom>
              <a:avLst/>
              <a:gdLst/>
              <a:ahLst/>
              <a:cxnLst/>
              <a:rect l="l" t="t" r="r" b="b"/>
              <a:pathLst>
                <a:path w="6208" h="5422" extrusionOk="0">
                  <a:moveTo>
                    <a:pt x="2525" y="1"/>
                  </a:moveTo>
                  <a:cubicBezTo>
                    <a:pt x="2236" y="947"/>
                    <a:pt x="579" y="2657"/>
                    <a:pt x="290" y="3183"/>
                  </a:cubicBezTo>
                  <a:cubicBezTo>
                    <a:pt x="0" y="3735"/>
                    <a:pt x="447" y="4156"/>
                    <a:pt x="947" y="4629"/>
                  </a:cubicBezTo>
                  <a:cubicBezTo>
                    <a:pt x="1288" y="4952"/>
                    <a:pt x="1933" y="5421"/>
                    <a:pt x="2526" y="5421"/>
                  </a:cubicBezTo>
                  <a:cubicBezTo>
                    <a:pt x="2804" y="5421"/>
                    <a:pt x="3070" y="5318"/>
                    <a:pt x="3288" y="5050"/>
                  </a:cubicBezTo>
                  <a:cubicBezTo>
                    <a:pt x="3972" y="4235"/>
                    <a:pt x="6207" y="3078"/>
                    <a:pt x="6207" y="3078"/>
                  </a:cubicBezTo>
                  <a:lnTo>
                    <a:pt x="2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25"/>
          <p:cNvSpPr/>
          <p:nvPr/>
        </p:nvSpPr>
        <p:spPr>
          <a:xfrm rot="10800000">
            <a:off x="9057047" y="1350621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25"/>
          <p:cNvSpPr/>
          <p:nvPr/>
        </p:nvSpPr>
        <p:spPr>
          <a:xfrm flipH="1">
            <a:off x="-1243849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25"/>
          <p:cNvSpPr/>
          <p:nvPr/>
        </p:nvSpPr>
        <p:spPr>
          <a:xfrm rot="10800000">
            <a:off x="5286913" y="-165454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3" name="Google Shape;1223;p25"/>
          <p:cNvGrpSpPr/>
          <p:nvPr/>
        </p:nvGrpSpPr>
        <p:grpSpPr>
          <a:xfrm flipH="1">
            <a:off x="5397575" y="4374132"/>
            <a:ext cx="787011" cy="697446"/>
            <a:chOff x="6542573" y="467894"/>
            <a:chExt cx="787011" cy="697446"/>
          </a:xfrm>
        </p:grpSpPr>
        <p:sp>
          <p:nvSpPr>
            <p:cNvPr id="1224" name="Google Shape;1224;p25"/>
            <p:cNvSpPr/>
            <p:nvPr/>
          </p:nvSpPr>
          <p:spPr>
            <a:xfrm>
              <a:off x="6542573" y="467894"/>
              <a:ext cx="787011" cy="697446"/>
            </a:xfrm>
            <a:custGeom>
              <a:avLst/>
              <a:gdLst/>
              <a:ahLst/>
              <a:cxnLst/>
              <a:rect l="l" t="t" r="r" b="b"/>
              <a:pathLst>
                <a:path w="7822" h="6932" extrusionOk="0">
                  <a:moveTo>
                    <a:pt x="1777" y="0"/>
                  </a:moveTo>
                  <a:cubicBezTo>
                    <a:pt x="610" y="0"/>
                    <a:pt x="1354" y="1594"/>
                    <a:pt x="1886" y="1918"/>
                  </a:cubicBezTo>
                  <a:cubicBezTo>
                    <a:pt x="1576" y="1868"/>
                    <a:pt x="1045" y="1672"/>
                    <a:pt x="631" y="1672"/>
                  </a:cubicBezTo>
                  <a:cubicBezTo>
                    <a:pt x="271" y="1672"/>
                    <a:pt x="0" y="1820"/>
                    <a:pt x="41" y="2340"/>
                  </a:cubicBezTo>
                  <a:cubicBezTo>
                    <a:pt x="104" y="3118"/>
                    <a:pt x="1419" y="3312"/>
                    <a:pt x="2062" y="3356"/>
                  </a:cubicBezTo>
                  <a:cubicBezTo>
                    <a:pt x="1431" y="3436"/>
                    <a:pt x="661" y="3602"/>
                    <a:pt x="774" y="4412"/>
                  </a:cubicBezTo>
                  <a:cubicBezTo>
                    <a:pt x="866" y="5085"/>
                    <a:pt x="1562" y="5274"/>
                    <a:pt x="2200" y="5274"/>
                  </a:cubicBezTo>
                  <a:cubicBezTo>
                    <a:pt x="2428" y="5274"/>
                    <a:pt x="2649" y="5250"/>
                    <a:pt x="2832" y="5215"/>
                  </a:cubicBezTo>
                  <a:lnTo>
                    <a:pt x="2832" y="5215"/>
                  </a:lnTo>
                  <a:cubicBezTo>
                    <a:pt x="1893" y="5645"/>
                    <a:pt x="2480" y="6620"/>
                    <a:pt x="3282" y="6755"/>
                  </a:cubicBezTo>
                  <a:cubicBezTo>
                    <a:pt x="3939" y="6869"/>
                    <a:pt x="4658" y="6825"/>
                    <a:pt x="5318" y="6862"/>
                  </a:cubicBezTo>
                  <a:cubicBezTo>
                    <a:pt x="5638" y="6879"/>
                    <a:pt x="5999" y="6931"/>
                    <a:pt x="6349" y="6931"/>
                  </a:cubicBezTo>
                  <a:cubicBezTo>
                    <a:pt x="6661" y="6931"/>
                    <a:pt x="6965" y="6890"/>
                    <a:pt x="7224" y="6745"/>
                  </a:cubicBezTo>
                  <a:cubicBezTo>
                    <a:pt x="7734" y="6459"/>
                    <a:pt x="7822" y="6129"/>
                    <a:pt x="7796" y="5711"/>
                  </a:cubicBezTo>
                  <a:lnTo>
                    <a:pt x="7796" y="5711"/>
                  </a:lnTo>
                  <a:lnTo>
                    <a:pt x="7804" y="5780"/>
                  </a:lnTo>
                  <a:cubicBezTo>
                    <a:pt x="7822" y="5637"/>
                    <a:pt x="7789" y="5491"/>
                    <a:pt x="7749" y="5344"/>
                  </a:cubicBezTo>
                  <a:cubicBezTo>
                    <a:pt x="7745" y="5318"/>
                    <a:pt x="7742" y="5293"/>
                    <a:pt x="7738" y="5263"/>
                  </a:cubicBezTo>
                  <a:lnTo>
                    <a:pt x="7738" y="5263"/>
                  </a:lnTo>
                  <a:lnTo>
                    <a:pt x="7745" y="5329"/>
                  </a:lnTo>
                  <a:cubicBezTo>
                    <a:pt x="7698" y="5156"/>
                    <a:pt x="7642" y="4985"/>
                    <a:pt x="7632" y="4812"/>
                  </a:cubicBezTo>
                  <a:cubicBezTo>
                    <a:pt x="7591" y="4174"/>
                    <a:pt x="7789" y="3506"/>
                    <a:pt x="7742" y="2854"/>
                  </a:cubicBezTo>
                  <a:cubicBezTo>
                    <a:pt x="7708" y="2392"/>
                    <a:pt x="7562" y="1889"/>
                    <a:pt x="7078" y="1772"/>
                  </a:cubicBezTo>
                  <a:cubicBezTo>
                    <a:pt x="7011" y="1756"/>
                    <a:pt x="6942" y="1748"/>
                    <a:pt x="6873" y="1748"/>
                  </a:cubicBezTo>
                  <a:cubicBezTo>
                    <a:pt x="6386" y="1748"/>
                    <a:pt x="5881" y="2134"/>
                    <a:pt x="5970" y="2637"/>
                  </a:cubicBezTo>
                  <a:cubicBezTo>
                    <a:pt x="5706" y="2036"/>
                    <a:pt x="5446" y="1526"/>
                    <a:pt x="5006" y="1050"/>
                  </a:cubicBezTo>
                  <a:cubicBezTo>
                    <a:pt x="4789" y="813"/>
                    <a:pt x="4505" y="696"/>
                    <a:pt x="4259" y="696"/>
                  </a:cubicBezTo>
                  <a:cubicBezTo>
                    <a:pt x="3862" y="696"/>
                    <a:pt x="3567" y="1003"/>
                    <a:pt x="3825" y="1603"/>
                  </a:cubicBezTo>
                  <a:cubicBezTo>
                    <a:pt x="3550" y="1038"/>
                    <a:pt x="2497" y="16"/>
                    <a:pt x="1805" y="1"/>
                  </a:cubicBezTo>
                  <a:cubicBezTo>
                    <a:pt x="1795" y="0"/>
                    <a:pt x="1786" y="0"/>
                    <a:pt x="1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6717339" y="624549"/>
              <a:ext cx="558011" cy="446619"/>
            </a:xfrm>
            <a:custGeom>
              <a:avLst/>
              <a:gdLst/>
              <a:ahLst/>
              <a:cxnLst/>
              <a:rect l="l" t="t" r="r" b="b"/>
              <a:pathLst>
                <a:path w="5546" h="4439" extrusionOk="0">
                  <a:moveTo>
                    <a:pt x="614" y="0"/>
                  </a:moveTo>
                  <a:cubicBezTo>
                    <a:pt x="499" y="0"/>
                    <a:pt x="408" y="177"/>
                    <a:pt x="526" y="277"/>
                  </a:cubicBezTo>
                  <a:cubicBezTo>
                    <a:pt x="826" y="537"/>
                    <a:pt x="1117" y="813"/>
                    <a:pt x="1410" y="1080"/>
                  </a:cubicBezTo>
                  <a:cubicBezTo>
                    <a:pt x="1029" y="977"/>
                    <a:pt x="633" y="923"/>
                    <a:pt x="266" y="765"/>
                  </a:cubicBezTo>
                  <a:cubicBezTo>
                    <a:pt x="245" y="757"/>
                    <a:pt x="225" y="753"/>
                    <a:pt x="207" y="753"/>
                  </a:cubicBezTo>
                  <a:cubicBezTo>
                    <a:pt x="66" y="753"/>
                    <a:pt x="0" y="979"/>
                    <a:pt x="156" y="1043"/>
                  </a:cubicBezTo>
                  <a:cubicBezTo>
                    <a:pt x="731" y="1289"/>
                    <a:pt x="1403" y="1267"/>
                    <a:pt x="1934" y="1608"/>
                  </a:cubicBezTo>
                  <a:cubicBezTo>
                    <a:pt x="1962" y="1627"/>
                    <a:pt x="1987" y="1635"/>
                    <a:pt x="2014" y="1635"/>
                  </a:cubicBezTo>
                  <a:cubicBezTo>
                    <a:pt x="2019" y="1635"/>
                    <a:pt x="2024" y="1635"/>
                    <a:pt x="2030" y="1634"/>
                  </a:cubicBezTo>
                  <a:cubicBezTo>
                    <a:pt x="2297" y="1865"/>
                    <a:pt x="2573" y="2092"/>
                    <a:pt x="2862" y="2298"/>
                  </a:cubicBezTo>
                  <a:cubicBezTo>
                    <a:pt x="2969" y="2375"/>
                    <a:pt x="3086" y="2452"/>
                    <a:pt x="3207" y="2536"/>
                  </a:cubicBezTo>
                  <a:cubicBezTo>
                    <a:pt x="3153" y="2538"/>
                    <a:pt x="3100" y="2539"/>
                    <a:pt x="3046" y="2539"/>
                  </a:cubicBezTo>
                  <a:cubicBezTo>
                    <a:pt x="2455" y="2539"/>
                    <a:pt x="1867" y="2422"/>
                    <a:pt x="1280" y="2422"/>
                  </a:cubicBezTo>
                  <a:cubicBezTo>
                    <a:pt x="1272" y="2422"/>
                    <a:pt x="1264" y="2422"/>
                    <a:pt x="1256" y="2422"/>
                  </a:cubicBezTo>
                  <a:cubicBezTo>
                    <a:pt x="1066" y="2426"/>
                    <a:pt x="1029" y="2719"/>
                    <a:pt x="1218" y="2719"/>
                  </a:cubicBezTo>
                  <a:cubicBezTo>
                    <a:pt x="1220" y="2719"/>
                    <a:pt x="1221" y="2719"/>
                    <a:pt x="1222" y="2719"/>
                  </a:cubicBezTo>
                  <a:cubicBezTo>
                    <a:pt x="1230" y="2719"/>
                    <a:pt x="1237" y="2719"/>
                    <a:pt x="1244" y="2719"/>
                  </a:cubicBezTo>
                  <a:cubicBezTo>
                    <a:pt x="1851" y="2719"/>
                    <a:pt x="2455" y="2836"/>
                    <a:pt x="3062" y="2836"/>
                  </a:cubicBezTo>
                  <a:cubicBezTo>
                    <a:pt x="3223" y="2836"/>
                    <a:pt x="3383" y="2828"/>
                    <a:pt x="3544" y="2807"/>
                  </a:cubicBezTo>
                  <a:cubicBezTo>
                    <a:pt x="3559" y="2804"/>
                    <a:pt x="3570" y="2800"/>
                    <a:pt x="3585" y="2793"/>
                  </a:cubicBezTo>
                  <a:cubicBezTo>
                    <a:pt x="4032" y="3105"/>
                    <a:pt x="4501" y="3453"/>
                    <a:pt x="4849" y="3841"/>
                  </a:cubicBezTo>
                  <a:cubicBezTo>
                    <a:pt x="4516" y="3900"/>
                    <a:pt x="4182" y="3875"/>
                    <a:pt x="3845" y="3890"/>
                  </a:cubicBezTo>
                  <a:cubicBezTo>
                    <a:pt x="3394" y="3912"/>
                    <a:pt x="2947" y="3985"/>
                    <a:pt x="2495" y="4017"/>
                  </a:cubicBezTo>
                  <a:cubicBezTo>
                    <a:pt x="2310" y="4032"/>
                    <a:pt x="2347" y="4315"/>
                    <a:pt x="2525" y="4315"/>
                  </a:cubicBezTo>
                  <a:cubicBezTo>
                    <a:pt x="2530" y="4315"/>
                    <a:pt x="2534" y="4315"/>
                    <a:pt x="2539" y="4315"/>
                  </a:cubicBezTo>
                  <a:cubicBezTo>
                    <a:pt x="2991" y="4278"/>
                    <a:pt x="3438" y="4205"/>
                    <a:pt x="3889" y="4186"/>
                  </a:cubicBezTo>
                  <a:cubicBezTo>
                    <a:pt x="4270" y="4168"/>
                    <a:pt x="4644" y="4205"/>
                    <a:pt x="5022" y="4110"/>
                  </a:cubicBezTo>
                  <a:cubicBezTo>
                    <a:pt x="5033" y="4105"/>
                    <a:pt x="5040" y="4098"/>
                    <a:pt x="5051" y="4095"/>
                  </a:cubicBezTo>
                  <a:cubicBezTo>
                    <a:pt x="5113" y="4179"/>
                    <a:pt x="5169" y="4267"/>
                    <a:pt x="5216" y="4355"/>
                  </a:cubicBezTo>
                  <a:cubicBezTo>
                    <a:pt x="5245" y="4414"/>
                    <a:pt x="5296" y="4439"/>
                    <a:pt x="5347" y="4439"/>
                  </a:cubicBezTo>
                  <a:cubicBezTo>
                    <a:pt x="5446" y="4439"/>
                    <a:pt x="5545" y="4347"/>
                    <a:pt x="5487" y="4234"/>
                  </a:cubicBezTo>
                  <a:cubicBezTo>
                    <a:pt x="5399" y="4061"/>
                    <a:pt x="5282" y="3900"/>
                    <a:pt x="5150" y="3746"/>
                  </a:cubicBezTo>
                  <a:cubicBezTo>
                    <a:pt x="4930" y="3185"/>
                    <a:pt x="5084" y="2547"/>
                    <a:pt x="5003" y="1964"/>
                  </a:cubicBezTo>
                  <a:cubicBezTo>
                    <a:pt x="4990" y="1879"/>
                    <a:pt x="4926" y="1841"/>
                    <a:pt x="4860" y="1841"/>
                  </a:cubicBezTo>
                  <a:cubicBezTo>
                    <a:pt x="4777" y="1841"/>
                    <a:pt x="4692" y="1902"/>
                    <a:pt x="4707" y="2008"/>
                  </a:cubicBezTo>
                  <a:cubicBezTo>
                    <a:pt x="4769" y="2444"/>
                    <a:pt x="4710" y="2903"/>
                    <a:pt x="4754" y="3343"/>
                  </a:cubicBezTo>
                  <a:cubicBezTo>
                    <a:pt x="4417" y="3042"/>
                    <a:pt x="4039" y="2774"/>
                    <a:pt x="3695" y="2525"/>
                  </a:cubicBezTo>
                  <a:cubicBezTo>
                    <a:pt x="3742" y="2301"/>
                    <a:pt x="3559" y="1960"/>
                    <a:pt x="3489" y="1773"/>
                  </a:cubicBezTo>
                  <a:cubicBezTo>
                    <a:pt x="3357" y="1429"/>
                    <a:pt x="3221" y="1073"/>
                    <a:pt x="3042" y="750"/>
                  </a:cubicBezTo>
                  <a:cubicBezTo>
                    <a:pt x="3009" y="694"/>
                    <a:pt x="2957" y="671"/>
                    <a:pt x="2905" y="671"/>
                  </a:cubicBezTo>
                  <a:cubicBezTo>
                    <a:pt x="2804" y="671"/>
                    <a:pt x="2706" y="760"/>
                    <a:pt x="2767" y="871"/>
                  </a:cubicBezTo>
                  <a:cubicBezTo>
                    <a:pt x="2910" y="1124"/>
                    <a:pt x="3020" y="1403"/>
                    <a:pt x="3130" y="1674"/>
                  </a:cubicBezTo>
                  <a:cubicBezTo>
                    <a:pt x="3177" y="1788"/>
                    <a:pt x="3331" y="2092"/>
                    <a:pt x="3390" y="2298"/>
                  </a:cubicBezTo>
                  <a:cubicBezTo>
                    <a:pt x="2444" y="1590"/>
                    <a:pt x="1593" y="813"/>
                    <a:pt x="699" y="35"/>
                  </a:cubicBezTo>
                  <a:cubicBezTo>
                    <a:pt x="671" y="11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6" name="Google Shape;1226;p25"/>
          <p:cNvSpPr/>
          <p:nvPr/>
        </p:nvSpPr>
        <p:spPr>
          <a:xfrm rot="8100000">
            <a:off x="7967532" y="3803579"/>
            <a:ext cx="2322071" cy="1838582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5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5"/>
          <p:cNvSpPr/>
          <p:nvPr/>
        </p:nvSpPr>
        <p:spPr>
          <a:xfrm rot="10800000">
            <a:off x="7407780" y="4018531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5"/>
          <p:cNvSpPr/>
          <p:nvPr/>
        </p:nvSpPr>
        <p:spPr>
          <a:xfrm rot="10800000">
            <a:off x="2523458" y="430921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5"/>
          <p:cNvSpPr/>
          <p:nvPr/>
        </p:nvSpPr>
        <p:spPr>
          <a:xfrm rot="10800000">
            <a:off x="3004203" y="494307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5"/>
          <p:cNvSpPr/>
          <p:nvPr/>
        </p:nvSpPr>
        <p:spPr>
          <a:xfrm rot="10800000">
            <a:off x="2822696" y="466829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5"/>
          <p:cNvSpPr/>
          <p:nvPr/>
        </p:nvSpPr>
        <p:spPr>
          <a:xfrm rot="10800000">
            <a:off x="3117393" y="435911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25"/>
          <p:cNvSpPr/>
          <p:nvPr/>
        </p:nvSpPr>
        <p:spPr>
          <a:xfrm rot="10800000">
            <a:off x="3377279" y="475894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25"/>
          <p:cNvSpPr/>
          <p:nvPr/>
        </p:nvSpPr>
        <p:spPr>
          <a:xfrm rot="10800000">
            <a:off x="2764039" y="519208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5"/>
          <p:cNvSpPr/>
          <p:nvPr/>
        </p:nvSpPr>
        <p:spPr>
          <a:xfrm rot="10800000">
            <a:off x="2622374" y="483632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5"/>
          <p:cNvSpPr/>
          <p:nvPr/>
        </p:nvSpPr>
        <p:spPr>
          <a:xfrm rot="10800000">
            <a:off x="3401225" y="483501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5"/>
          <p:cNvSpPr/>
          <p:nvPr/>
        </p:nvSpPr>
        <p:spPr>
          <a:xfrm rot="10800000">
            <a:off x="3056221" y="483571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5"/>
          <p:cNvSpPr/>
          <p:nvPr/>
        </p:nvSpPr>
        <p:spPr>
          <a:xfrm rot="10800000">
            <a:off x="3255838" y="460330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5"/>
          <p:cNvSpPr/>
          <p:nvPr/>
        </p:nvSpPr>
        <p:spPr>
          <a:xfrm rot="10800000">
            <a:off x="2729729" y="443225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5"/>
          <p:cNvSpPr/>
          <p:nvPr/>
        </p:nvSpPr>
        <p:spPr>
          <a:xfrm rot="10800000">
            <a:off x="3043644" y="442280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5"/>
          <p:cNvSpPr/>
          <p:nvPr/>
        </p:nvSpPr>
        <p:spPr>
          <a:xfrm rot="10800000">
            <a:off x="3249902" y="513021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5"/>
          <p:cNvSpPr/>
          <p:nvPr/>
        </p:nvSpPr>
        <p:spPr>
          <a:xfrm rot="10800000">
            <a:off x="2348587" y="452482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3" name="Google Shape;1243;p25"/>
          <p:cNvGrpSpPr/>
          <p:nvPr/>
        </p:nvGrpSpPr>
        <p:grpSpPr>
          <a:xfrm>
            <a:off x="226261" y="2339827"/>
            <a:ext cx="973929" cy="1080715"/>
            <a:chOff x="1004773" y="2354077"/>
            <a:chExt cx="973929" cy="1080715"/>
          </a:xfrm>
        </p:grpSpPr>
        <p:sp>
          <p:nvSpPr>
            <p:cNvPr id="1244" name="Google Shape;1244;p25"/>
            <p:cNvSpPr/>
            <p:nvPr/>
          </p:nvSpPr>
          <p:spPr>
            <a:xfrm rot="5400000" flipH="1">
              <a:off x="951381" y="2407471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 rot="5400000" flipH="1">
              <a:off x="1382758" y="238208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 rot="5400000" flipH="1">
              <a:off x="1130446" y="2658085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25"/>
          <p:cNvGrpSpPr/>
          <p:nvPr/>
        </p:nvGrpSpPr>
        <p:grpSpPr>
          <a:xfrm flipH="1">
            <a:off x="8134636" y="2950296"/>
            <a:ext cx="708714" cy="774397"/>
            <a:chOff x="6577671" y="3798459"/>
            <a:chExt cx="708714" cy="774397"/>
          </a:xfrm>
        </p:grpSpPr>
        <p:sp>
          <p:nvSpPr>
            <p:cNvPr id="1248" name="Google Shape;1248;p25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7" name="Google Shape;1257;p25"/>
          <p:cNvGrpSpPr/>
          <p:nvPr/>
        </p:nvGrpSpPr>
        <p:grpSpPr>
          <a:xfrm flipH="1">
            <a:off x="1053251" y="368271"/>
            <a:ext cx="1470194" cy="1095065"/>
            <a:chOff x="-520813" y="853947"/>
            <a:chExt cx="1754408" cy="1306760"/>
          </a:xfrm>
        </p:grpSpPr>
        <p:sp>
          <p:nvSpPr>
            <p:cNvPr id="1258" name="Google Shape;1258;p25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62" r:id="rId5"/>
    <p:sldLayoutId id="2147483668" r:id="rId6"/>
    <p:sldLayoutId id="2147483669" r:id="rId7"/>
    <p:sldLayoutId id="2147483670" r:id="rId8"/>
    <p:sldLayoutId id="2147483671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10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8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pos="452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7402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tiff"/><Relationship Id="rId5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5.tiff"/><Relationship Id="rId7" Type="http://schemas.openxmlformats.org/officeDocument/2006/relationships/slide" Target="slide13.xml"/><Relationship Id="rId12" Type="http://schemas.microsoft.com/office/2007/relationships/hdphoto" Target="../media/hdphoto11.wdp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18.png"/><Relationship Id="rId5" Type="http://schemas.openxmlformats.org/officeDocument/2006/relationships/slide" Target="slide17.xml"/><Relationship Id="rId10" Type="http://schemas.openxmlformats.org/officeDocument/2006/relationships/slide" Target="slide22.xml"/><Relationship Id="rId4" Type="http://schemas.openxmlformats.org/officeDocument/2006/relationships/slide" Target="slide18.xml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12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12.xml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29"/>
          <p:cNvSpPr/>
          <p:nvPr/>
        </p:nvSpPr>
        <p:spPr>
          <a:xfrm>
            <a:off x="1448325" y="3071175"/>
            <a:ext cx="6243000" cy="6231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29"/>
          <p:cNvSpPr txBox="1">
            <a:spLocks noGrp="1"/>
          </p:cNvSpPr>
          <p:nvPr>
            <p:ph type="ctrTitle"/>
          </p:nvPr>
        </p:nvSpPr>
        <p:spPr>
          <a:xfrm>
            <a:off x="1004717" y="1002950"/>
            <a:ext cx="7130216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Unit 4</a:t>
            </a:r>
            <a:br>
              <a:rPr lang="en" sz="2900" dirty="0"/>
            </a:br>
            <a:r>
              <a:rPr lang="en" sz="5800" dirty="0"/>
              <a:t> </a:t>
            </a:r>
            <a:r>
              <a:rPr lang="en" sz="7200" dirty="0">
                <a:solidFill>
                  <a:srgbClr val="EB2727"/>
                </a:solidFill>
              </a:rPr>
              <a:t>M</a:t>
            </a:r>
            <a:r>
              <a:rPr lang="en" sz="7200" dirty="0">
                <a:solidFill>
                  <a:srgbClr val="EC4CB2"/>
                </a:solidFill>
              </a:rPr>
              <a:t>u</a:t>
            </a:r>
            <a:r>
              <a:rPr lang="en" sz="7200" dirty="0">
                <a:solidFill>
                  <a:srgbClr val="0049E9"/>
                </a:solidFill>
              </a:rPr>
              <a:t>s</a:t>
            </a:r>
            <a:r>
              <a:rPr lang="en" sz="7200" dirty="0">
                <a:solidFill>
                  <a:srgbClr val="00B481"/>
                </a:solidFill>
              </a:rPr>
              <a:t>i</a:t>
            </a:r>
            <a:r>
              <a:rPr lang="en" sz="7200" dirty="0">
                <a:solidFill>
                  <a:srgbClr val="7030A0"/>
                </a:solidFill>
              </a:rPr>
              <a:t>c</a:t>
            </a:r>
            <a:r>
              <a:rPr lang="en" sz="7200" dirty="0"/>
              <a:t> </a:t>
            </a:r>
            <a:r>
              <a:rPr lang="en" sz="7200" dirty="0">
                <a:solidFill>
                  <a:srgbClr val="FFCE39"/>
                </a:solidFill>
              </a:rPr>
              <a:t>a</a:t>
            </a:r>
            <a:r>
              <a:rPr lang="en" sz="7200" dirty="0">
                <a:solidFill>
                  <a:srgbClr val="EB2727"/>
                </a:solidFill>
              </a:rPr>
              <a:t>n</a:t>
            </a:r>
            <a:r>
              <a:rPr lang="en" sz="7200" dirty="0">
                <a:solidFill>
                  <a:srgbClr val="EC4CB2"/>
                </a:solidFill>
              </a:rPr>
              <a:t>d</a:t>
            </a:r>
            <a:r>
              <a:rPr lang="en" sz="7200" dirty="0"/>
              <a:t> </a:t>
            </a:r>
            <a:r>
              <a:rPr lang="en" sz="7200" dirty="0">
                <a:solidFill>
                  <a:srgbClr val="0049E9"/>
                </a:solidFill>
              </a:rPr>
              <a:t>A</a:t>
            </a:r>
            <a:r>
              <a:rPr lang="en" sz="7200" dirty="0">
                <a:solidFill>
                  <a:srgbClr val="00B481"/>
                </a:solidFill>
              </a:rPr>
              <a:t>r</a:t>
            </a:r>
            <a:r>
              <a:rPr lang="en" sz="7200" dirty="0">
                <a:solidFill>
                  <a:srgbClr val="FFCE39"/>
                </a:solidFill>
              </a:rPr>
              <a:t>t</a:t>
            </a:r>
            <a:r>
              <a:rPr lang="en" sz="7200" dirty="0">
                <a:solidFill>
                  <a:srgbClr val="EB2727"/>
                </a:solidFill>
              </a:rPr>
              <a:t>s</a:t>
            </a:r>
            <a:endParaRPr sz="5800" dirty="0">
              <a:solidFill>
                <a:srgbClr val="0049E9"/>
              </a:solidFill>
            </a:endParaRPr>
          </a:p>
        </p:txBody>
      </p:sp>
      <p:sp>
        <p:nvSpPr>
          <p:cNvPr id="1278" name="Google Shape;1278;p29"/>
          <p:cNvSpPr txBox="1">
            <a:spLocks noGrp="1"/>
          </p:cNvSpPr>
          <p:nvPr>
            <p:ph type="subTitle" idx="1"/>
          </p:nvPr>
        </p:nvSpPr>
        <p:spPr>
          <a:xfrm>
            <a:off x="2255100" y="3183350"/>
            <a:ext cx="4633800" cy="4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3: A closer look 2</a:t>
            </a:r>
            <a:endParaRPr sz="2400" b="1" dirty="0"/>
          </a:p>
        </p:txBody>
      </p:sp>
      <p:sp>
        <p:nvSpPr>
          <p:cNvPr id="5" name="Google Shape;1278;p29">
            <a:extLst>
              <a:ext uri="{FF2B5EF4-FFF2-40B4-BE49-F238E27FC236}">
                <a16:creationId xmlns:a16="http://schemas.microsoft.com/office/drawing/2014/main" id="{49C1357F-7CE9-F03C-371D-C487FFD00066}"/>
              </a:ext>
            </a:extLst>
          </p:cNvPr>
          <p:cNvSpPr txBox="1">
            <a:spLocks/>
          </p:cNvSpPr>
          <p:nvPr/>
        </p:nvSpPr>
        <p:spPr>
          <a:xfrm>
            <a:off x="2234318" y="637577"/>
            <a:ext cx="46338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2000" b="1" dirty="0"/>
              <a:t>Grade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793AE-0107-81EC-7834-B709D9E60B3C}"/>
              </a:ext>
            </a:extLst>
          </p:cNvPr>
          <p:cNvSpPr txBox="1"/>
          <p:nvPr/>
        </p:nvSpPr>
        <p:spPr>
          <a:xfrm>
            <a:off x="388883" y="21966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6" grpId="0" animBg="1"/>
      <p:bldP spid="1276" grpId="1" animBg="1"/>
      <p:bldP spid="1277" grpId="0"/>
      <p:bldP spid="1278" grpId="0" build="p"/>
      <p:bldP spid="1278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7731682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dirty="0"/>
              <a:t>Check your answers.</a:t>
            </a:r>
            <a:endParaRPr sz="25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5671106" cy="1115875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City life is busy, but country life is peaceful.</a:t>
            </a:r>
          </a:p>
          <a:p>
            <a:pPr marL="0" lvl="0" indent="0"/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D9C582-DEEB-A017-72ED-C611E836C0A2}"/>
              </a:ext>
            </a:extLst>
          </p:cNvPr>
          <p:cNvSpPr/>
          <p:nvPr/>
        </p:nvSpPr>
        <p:spPr>
          <a:xfrm>
            <a:off x="6118863" y="1364565"/>
            <a:ext cx="2835951" cy="68495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not as adj as: </a:t>
            </a:r>
          </a:p>
          <a:p>
            <a:pPr lvl="0"/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387;p38">
            <a:extLst>
              <a:ext uri="{FF2B5EF4-FFF2-40B4-BE49-F238E27FC236}">
                <a16:creationId xmlns:a16="http://schemas.microsoft.com/office/drawing/2014/main" id="{2EC2B1A9-3D75-2706-9CBE-6BB208417C46}"/>
              </a:ext>
            </a:extLst>
          </p:cNvPr>
          <p:cNvSpPr txBox="1">
            <a:spLocks/>
          </p:cNvSpPr>
          <p:nvPr/>
        </p:nvSpPr>
        <p:spPr>
          <a:xfrm>
            <a:off x="371475" y="1017724"/>
            <a:ext cx="5671106" cy="111587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City life is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busy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country life is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peaceful.</a:t>
            </a:r>
          </a:p>
          <a:p>
            <a:pPr marL="0" indent="0"/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CB-B3E3-0190-AA8D-0BA7CF2EC434}"/>
              </a:ext>
            </a:extLst>
          </p:cNvPr>
          <p:cNvSpPr txBox="1"/>
          <p:nvPr/>
        </p:nvSpPr>
        <p:spPr>
          <a:xfrm>
            <a:off x="1850271" y="1575661"/>
            <a:ext cx="797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D2D845-A2FD-E4F8-4929-A249AB06C020}"/>
              </a:ext>
            </a:extLst>
          </p:cNvPr>
          <p:cNvSpPr txBox="1"/>
          <p:nvPr/>
        </p:nvSpPr>
        <p:spPr>
          <a:xfrm>
            <a:off x="3300699" y="1575661"/>
            <a:ext cx="797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build="allAtOnce"/>
      <p:bldP spid="2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3" y="1014324"/>
            <a:ext cx="3639852" cy="2183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919854" cy="1687027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985917" y="3121972"/>
            <a:ext cx="1404464" cy="1404464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941260" y="4648699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3846498" y="3016759"/>
            <a:ext cx="1404464" cy="1404464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6816652" y="2974934"/>
            <a:ext cx="1404464" cy="1404464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6770116" y="4526436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3271553" y="4543486"/>
            <a:ext cx="291985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064" y="3093590"/>
            <a:ext cx="1072139" cy="1241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7005702" y="3104463"/>
            <a:ext cx="1035375" cy="12102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3631069" y="216891"/>
            <a:ext cx="5072061" cy="2183912"/>
            <a:chOff x="3631069" y="216891"/>
            <a:chExt cx="5072061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631069" y="224127"/>
              <a:ext cx="4893861" cy="199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100" dirty="0">
                  <a:solidFill>
                    <a:schemeClr val="tx1"/>
                  </a:solidFill>
                  <a:latin typeface="Pangolin" pitchFamily="2" charset="77"/>
                  <a:cs typeface="Calibri" panose="020F0502020204030204" pitchFamily="34" charset="0"/>
                </a:rPr>
                <a:t>Pick a box</a:t>
              </a:r>
            </a:p>
            <a:p>
              <a:pPr marL="342900" indent="-3429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100" dirty="0">
                  <a:solidFill>
                    <a:schemeClr val="tx1"/>
                  </a:solidFill>
                  <a:latin typeface="Pangolin" pitchFamily="2" charset="77"/>
                  <a:cs typeface="Calibri" panose="020F0502020204030204" pitchFamily="34" charset="0"/>
                </a:rPr>
                <a:t>Answer the question</a:t>
              </a:r>
            </a:p>
            <a:p>
              <a:pPr marL="342900" indent="-3429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100" dirty="0">
                  <a:solidFill>
                    <a:schemeClr val="tx1"/>
                  </a:solidFill>
                  <a:latin typeface="Pangolin" pitchFamily="2" charset="77"/>
                  <a:cs typeface="Calibri" panose="020F0502020204030204" pitchFamily="34" charset="0"/>
                </a:rPr>
                <a:t>Get a random prize below</a:t>
              </a:r>
            </a:p>
            <a:p>
              <a:pPr marL="342900" indent="-3429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100" dirty="0">
                  <a:solidFill>
                    <a:schemeClr val="tx1"/>
                  </a:solidFill>
                  <a:latin typeface="Pangolin" pitchFamily="2" charset="77"/>
                  <a:cs typeface="Calibri" panose="020F0502020204030204" pitchFamily="34" charset="0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2202600" y="2117931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4570627" y="2117931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6849169" y="2151963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2202600" y="3622469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4570627" y="3622469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6849169" y="3656501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B3F69-7809-92DD-7765-837AF0D22C2C}"/>
              </a:ext>
            </a:extLst>
          </p:cNvPr>
          <p:cNvSpPr/>
          <p:nvPr/>
        </p:nvSpPr>
        <p:spPr>
          <a:xfrm>
            <a:off x="809383" y="2239628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DEF990-7C4E-4876-028B-D7FFD4635192}"/>
              </a:ext>
            </a:extLst>
          </p:cNvPr>
          <p:cNvSpPr/>
          <p:nvPr/>
        </p:nvSpPr>
        <p:spPr>
          <a:xfrm>
            <a:off x="819373" y="3729372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DC6BD-7509-D92A-582E-DC06DD4A7861}"/>
              </a:ext>
            </a:extLst>
          </p:cNvPr>
          <p:cNvSpPr/>
          <p:nvPr/>
        </p:nvSpPr>
        <p:spPr>
          <a:xfrm>
            <a:off x="2657753" y="1058654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B937-C922-D2DD-35A9-FC371A64D091}"/>
              </a:ext>
            </a:extLst>
          </p:cNvPr>
          <p:cNvSpPr/>
          <p:nvPr/>
        </p:nvSpPr>
        <p:spPr>
          <a:xfrm>
            <a:off x="5100311" y="1024622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B8E56-09F1-9D1D-305F-1B6D0BAB0EF1}"/>
              </a:ext>
            </a:extLst>
          </p:cNvPr>
          <p:cNvSpPr/>
          <p:nvPr/>
        </p:nvSpPr>
        <p:spPr>
          <a:xfrm>
            <a:off x="7369461" y="1058654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661" y="2234518"/>
            <a:ext cx="723581" cy="837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00"/>
          <a:stretch/>
        </p:blipFill>
        <p:spPr>
          <a:xfrm>
            <a:off x="7302356" y="2198138"/>
            <a:ext cx="771293" cy="901590"/>
          </a:xfrm>
          <a:prstGeom prst="rect">
            <a:avLst/>
          </a:prstGeom>
        </p:spPr>
      </p:pic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2214702" y="2126935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4570627" y="2134600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6849169" y="2146198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2202600" y="3640477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4570627" y="3622469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6849169" y="3656501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1427" y="184556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PICK A BOX</a:t>
            </a:r>
            <a:endParaRPr sz="3500" dirty="0"/>
          </a:p>
        </p:txBody>
      </p:sp>
      <p:pic>
        <p:nvPicPr>
          <p:cNvPr id="30" name="Picture 2" descr="2018 Moovel Group Gmbh - Move Forward Png Transparent PNG - 500x298 - Free  Download on NicePNG">
            <a:hlinkClick r:id="rId10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85" y="118913"/>
            <a:ext cx="1489375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2091230" y="425467"/>
            <a:ext cx="4961540" cy="5727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lang="en-VN" sz="3500" dirty="0">
                <a:solidFill>
                  <a:srgbClr val="39447A"/>
                </a:solidFill>
              </a:rPr>
              <a:t>Making comparison</a:t>
            </a:r>
            <a:endParaRPr kumimoji="0" lang="en-VN" sz="3500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30" y="1316706"/>
            <a:ext cx="1099404" cy="1434816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2750599" y="222239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3653166" y="223975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6301661" y="2215343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7071752" y="2201015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69143AD-1834-2BA7-FBB9-F6CD7AD37BF3}"/>
              </a:ext>
            </a:extLst>
          </p:cNvPr>
          <p:cNvSpPr/>
          <p:nvPr/>
        </p:nvSpPr>
        <p:spPr>
          <a:xfrm>
            <a:off x="7805848" y="2201015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1804293" y="3713667"/>
            <a:ext cx="6697014" cy="11331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History museum is </a:t>
            </a:r>
          </a:p>
          <a:p>
            <a:pPr algn="ctr"/>
            <a:r>
              <a:rPr lang="en-VN" sz="2800" b="1" dirty="0">
                <a:solidFill>
                  <a:schemeClr val="accent1">
                    <a:lumMod val="75000"/>
                  </a:schemeClr>
                </a:solidFill>
              </a:rPr>
              <a:t>not as modern as </a:t>
            </a:r>
            <a:r>
              <a:rPr lang="en-VN" sz="2800" b="1" dirty="0">
                <a:solidFill>
                  <a:schemeClr val="tx1"/>
                </a:solidFill>
              </a:rPr>
              <a:t>Science museum.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248221" y="2151091"/>
            <a:ext cx="1970467" cy="7667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2"/>
                </a:solidFill>
                <a:latin typeface="Pangolin" pitchFamily="2" charset="77"/>
              </a:rPr>
              <a:t>modern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F2DC43-7B0C-9EEA-12F7-BDCFB3DFF408}"/>
              </a:ext>
            </a:extLst>
          </p:cNvPr>
          <p:cNvSpPr txBox="1"/>
          <p:nvPr/>
        </p:nvSpPr>
        <p:spPr>
          <a:xfrm>
            <a:off x="1474956" y="1597093"/>
            <a:ext cx="7715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Pangolin" pitchFamily="2" charset="77"/>
                <a:cs typeface="Arial"/>
                <a:sym typeface="Arial"/>
              </a:rPr>
              <a:t>    History museum     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2091230" y="425467"/>
            <a:ext cx="4961540" cy="5727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lang="en-VN" sz="3500" dirty="0">
                <a:solidFill>
                  <a:srgbClr val="39447A"/>
                </a:solidFill>
              </a:rPr>
              <a:t>Making comparison</a:t>
            </a:r>
            <a:endParaRPr kumimoji="0" lang="en-VN" sz="3500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00" y="1355283"/>
            <a:ext cx="1099404" cy="1434816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2448453" y="220666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3351020" y="222402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6567530" y="2226202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7337621" y="2211874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69143AD-1834-2BA7-FBB9-F6CD7AD37BF3}"/>
              </a:ext>
            </a:extLst>
          </p:cNvPr>
          <p:cNvSpPr/>
          <p:nvPr/>
        </p:nvSpPr>
        <p:spPr>
          <a:xfrm>
            <a:off x="8071717" y="2211874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1804293" y="3713667"/>
            <a:ext cx="6697014" cy="11331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History museum is </a:t>
            </a:r>
            <a:r>
              <a:rPr lang="en-VN" sz="2800" b="1" dirty="0">
                <a:solidFill>
                  <a:srgbClr val="C00000"/>
                </a:solidFill>
              </a:rPr>
              <a:t>as friendly as </a:t>
            </a:r>
            <a:r>
              <a:rPr lang="en-VN" sz="2800" b="1" dirty="0">
                <a:solidFill>
                  <a:schemeClr val="tx1"/>
                </a:solidFill>
              </a:rPr>
              <a:t>Science museum.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248221" y="2151091"/>
            <a:ext cx="1970467" cy="7667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2"/>
                </a:solidFill>
                <a:latin typeface="Pangolin" pitchFamily="2" charset="77"/>
              </a:rPr>
              <a:t>friendly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4149510" y="222402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F0AD0B67-AA0A-3B63-0A26-38601B89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941982-DD2A-75DD-F5E7-CED2DE1EC09D}"/>
              </a:ext>
            </a:extLst>
          </p:cNvPr>
          <p:cNvSpPr txBox="1"/>
          <p:nvPr/>
        </p:nvSpPr>
        <p:spPr>
          <a:xfrm>
            <a:off x="1428537" y="1720330"/>
            <a:ext cx="8278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Pangolin" pitchFamily="2" charset="77"/>
                <a:cs typeface="Arial"/>
                <a:sym typeface="Arial"/>
              </a:rPr>
              <a:t>    History museum   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15242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2091230" y="425467"/>
            <a:ext cx="4961540" cy="5727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VN" sz="3500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Making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00" y="1355283"/>
            <a:ext cx="1099404" cy="1434816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2448453" y="220666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3351020" y="222402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6999150" y="2242855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7769241" y="222852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1804293" y="3713667"/>
            <a:ext cx="6697014" cy="11331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History </a:t>
            </a:r>
            <a:r>
              <a:rPr lang="en-VN" sz="2400" b="1" dirty="0">
                <a:solidFill>
                  <a:schemeClr val="tx1"/>
                </a:solidFill>
              </a:rPr>
              <a:t>museum </a:t>
            </a: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is</a:t>
            </a:r>
            <a:r>
              <a:rPr kumimoji="0" lang="en-VN" sz="2600" b="1" i="0" u="none" strike="noStrike" kern="0" cap="none" spc="0" normalizeH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VN" sz="2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not</a:t>
            </a: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as interesting as </a:t>
            </a: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Science </a:t>
            </a:r>
            <a:r>
              <a:rPr lang="en-VN" sz="2400" b="1" dirty="0">
                <a:solidFill>
                  <a:schemeClr val="tx1"/>
                </a:solidFill>
              </a:rPr>
              <a:t>museum</a:t>
            </a: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248221" y="2151091"/>
            <a:ext cx="1970467" cy="7667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interesting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4149510" y="222402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826C5633-B74C-8F0B-6209-1DE17CBA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8ADDBB-4AAA-498B-CD1F-D83A79E91A33}"/>
              </a:ext>
            </a:extLst>
          </p:cNvPr>
          <p:cNvSpPr txBox="1"/>
          <p:nvPr/>
        </p:nvSpPr>
        <p:spPr>
          <a:xfrm>
            <a:off x="1428537" y="1720330"/>
            <a:ext cx="8278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Pangolin" pitchFamily="2" charset="77"/>
                <a:cs typeface="Arial"/>
                <a:sym typeface="Arial"/>
              </a:rPr>
              <a:t>    History museum   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16597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2091230" y="425467"/>
            <a:ext cx="4961540" cy="5727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VN" sz="3500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Making comparison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B873F-B2D1-80C1-5131-6482A274B085}"/>
              </a:ext>
            </a:extLst>
          </p:cNvPr>
          <p:cNvSpPr txBox="1"/>
          <p:nvPr/>
        </p:nvSpPr>
        <p:spPr>
          <a:xfrm>
            <a:off x="1428537" y="1720330"/>
            <a:ext cx="8278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Pangolin" pitchFamily="2" charset="77"/>
                <a:cs typeface="Arial"/>
                <a:sym typeface="Arial"/>
              </a:rPr>
              <a:t>    History museum              Science museum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00" y="1503498"/>
            <a:ext cx="1099404" cy="1434816"/>
          </a:xfrm>
          <a:prstGeom prst="rect">
            <a:avLst/>
          </a:prstGeom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2880935" y="220586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6999150" y="2242855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7769241" y="222852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1804293" y="3713667"/>
            <a:ext cx="6697014" cy="11331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History </a:t>
            </a:r>
            <a:r>
              <a:rPr lang="en-VN" sz="2800" b="1" dirty="0">
                <a:solidFill>
                  <a:schemeClr val="tx1"/>
                </a:solidFill>
              </a:rPr>
              <a:t>museum 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is 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as expensive as 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Science </a:t>
            </a:r>
            <a:r>
              <a:rPr lang="en-VN" sz="2800" b="1" dirty="0">
                <a:solidFill>
                  <a:schemeClr val="tx1"/>
                </a:solidFill>
              </a:rPr>
              <a:t>museum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248221" y="2151091"/>
            <a:ext cx="1970467" cy="7667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expensive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3679425" y="220586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99723395-F3DE-4A50-C7ED-E2DCE52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45" y="861319"/>
            <a:ext cx="6827113" cy="29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B35DD960-BF8B-D1DA-9BB8-48318C80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45" y="861319"/>
            <a:ext cx="6827113" cy="29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21F77-1EC0-A2DE-74B3-4E554C4C9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C75E6-5932-E6A7-E950-27F5D1E21DFF}"/>
              </a:ext>
            </a:extLst>
          </p:cNvPr>
          <p:cNvSpPr txBox="1"/>
          <p:nvPr/>
        </p:nvSpPr>
        <p:spPr>
          <a:xfrm>
            <a:off x="326300" y="818473"/>
            <a:ext cx="8449400" cy="4077783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play is usually longer than a film.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A film is usually not as long as a play . 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 think action films are more interesting than comedies.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 I think comedies are not _____________________________ 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homework is more difficult than our history homework.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Our history homework is not _____________________________ 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year's music contest is different from last year’s.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This year's music contest is not _____________________________ 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characters in the film are not the same as the ones in the play.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The characters in the film are _____________________________.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picture is brighter than that picture.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That picture is not _____________________________.</a:t>
            </a:r>
          </a:p>
        </p:txBody>
      </p:sp>
      <p:sp>
        <p:nvSpPr>
          <p:cNvPr id="6" name="Google Shape;1347;p35">
            <a:extLst>
              <a:ext uri="{FF2B5EF4-FFF2-40B4-BE49-F238E27FC236}">
                <a16:creationId xmlns:a16="http://schemas.microsoft.com/office/drawing/2014/main" id="{45AB1205-A194-C9AD-F4E3-3EDA3C970EF2}"/>
              </a:ext>
            </a:extLst>
          </p:cNvPr>
          <p:cNvSpPr txBox="1">
            <a:spLocks/>
          </p:cNvSpPr>
          <p:nvPr/>
        </p:nvSpPr>
        <p:spPr>
          <a:xfrm>
            <a:off x="840920" y="160249"/>
            <a:ext cx="7934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Rewrite the sentences, using the words given at the beginning. </a:t>
            </a:r>
          </a:p>
        </p:txBody>
      </p:sp>
    </p:spTree>
    <p:extLst>
      <p:ext uri="{BB962C8B-B14F-4D97-AF65-F5344CB8AC3E}">
        <p14:creationId xmlns:p14="http://schemas.microsoft.com/office/powerpoint/2010/main" val="223034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30"/>
          <p:cNvSpPr txBox="1">
            <a:spLocks noGrp="1"/>
          </p:cNvSpPr>
          <p:nvPr>
            <p:ph type="title"/>
          </p:nvPr>
        </p:nvSpPr>
        <p:spPr>
          <a:xfrm>
            <a:off x="720000" y="21712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</a:rPr>
              <a:t>Making comparisons</a:t>
            </a:r>
            <a:endParaRPr dirty="0">
              <a:solidFill>
                <a:srgbClr val="C0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B3394D-277C-F611-6544-1FB0388B8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4" b="99151" l="1071" r="89936">
                        <a14:foregroundMark x1="29979" y1="10108" x2="54711" y2="27315"/>
                        <a14:foregroundMark x1="57816" y1="9105" x2="42827" y2="9336"/>
                        <a14:foregroundMark x1="39936" y1="4938" x2="49465" y2="4938"/>
                        <a14:foregroundMark x1="48073" y1="52083" x2="48073" y2="78086"/>
                        <a14:foregroundMark x1="48073" y1="78086" x2="59422" y2="89583"/>
                        <a14:foregroundMark x1="65418" y1="96451" x2="75161" y2="96451"/>
                        <a14:foregroundMark x1="65953" y1="94136" x2="64882" y2="97377"/>
                        <a14:foregroundMark x1="67024" y1="93364" x2="73340" y2="94676"/>
                        <a14:foregroundMark x1="68844" y1="92978" x2="77302" y2="95293"/>
                        <a14:foregroundMark x1="29979" y1="22917" x2="35760" y2="25154"/>
                        <a14:foregroundMark x1="47966" y1="34182" x2="47645" y2="36265"/>
                        <a14:foregroundMark x1="37473" y1="33951" x2="48394" y2="34568"/>
                        <a14:foregroundMark x1="61777" y1="13117" x2="40043" y2="12037"/>
                        <a14:foregroundMark x1="40043" y1="12037" x2="20021" y2="21914"/>
                        <a14:foregroundMark x1="85011" y1="36420" x2="89936" y2="32948"/>
                        <a14:foregroundMark x1="42719" y1="49691" x2="45289" y2="47685"/>
                        <a14:foregroundMark x1="39400" y1="44753" x2="51285" y2="45062"/>
                        <a14:foregroundMark x1="51071" y1="44444" x2="45075" y2="48534"/>
                        <a14:foregroundMark x1="7388" y1="37654" x2="22484" y2="41667"/>
                        <a14:foregroundMark x1="22484" y1="41667" x2="26552" y2="44136"/>
                        <a14:foregroundMark x1="1071" y1="40123" x2="2463" y2="39429"/>
                        <a14:foregroundMark x1="58458" y1="23534" x2="56745" y2="26389"/>
                        <a14:foregroundMark x1="32548" y1="95756" x2="47002" y2="94907"/>
                        <a14:foregroundMark x1="47002" y1="94907" x2="51927" y2="93056"/>
                        <a14:foregroundMark x1="33940" y1="94367" x2="47109" y2="92284"/>
                        <a14:foregroundMark x1="32334" y1="94522" x2="36188" y2="92438"/>
                        <a14:foregroundMark x1="30621" y1="95370" x2="33726" y2="92824"/>
                        <a14:foregroundMark x1="33191" y1="97994" x2="50107" y2="95988"/>
                        <a14:foregroundMark x1="64668" y1="98225" x2="75375" y2="96528"/>
                        <a14:foregroundMark x1="53319" y1="14043" x2="66595" y2="17593"/>
                        <a14:foregroundMark x1="69593" y1="98688" x2="74518" y2="97377"/>
                        <a14:foregroundMark x1="70878" y1="98302" x2="76338" y2="97377"/>
                        <a14:foregroundMark x1="72056" y1="99151" x2="76338" y2="97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3" y="1062739"/>
            <a:ext cx="1485900" cy="2061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8475BE-37E7-2451-AE68-86D9FA776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0000" l="9886" r="89861">
                        <a14:foregroundMark x1="32193" y1="30278" x2="50570" y2="30463"/>
                        <a14:foregroundMark x1="50570" y1="30463" x2="67427" y2="28981"/>
                        <a14:foregroundMark x1="43980" y1="10278" x2="31305" y2="7315"/>
                        <a14:foregroundMark x1="28010" y1="3333" x2="34221" y2="3426"/>
                        <a14:foregroundMark x1="51204" y1="72778" x2="60583" y2="75463"/>
                        <a14:foregroundMark x1="63371" y1="69537" x2="63878" y2="75185"/>
                        <a14:foregroundMark x1="48796" y1="46574" x2="50317" y2="52037"/>
                        <a14:foregroundMark x1="50317" y1="39444" x2="51711" y2="42407"/>
                        <a14:foregroundMark x1="63878" y1="53981" x2="81496" y2="54630"/>
                        <a14:foregroundMark x1="22053" y1="59815" x2="35234" y2="55278"/>
                        <a14:foregroundMark x1="35234" y1="55278" x2="41698" y2="50278"/>
                        <a14:foregroundMark x1="31559" y1="88889" x2="38023" y2="88889"/>
                        <a14:foregroundMark x1="63245" y1="88889" x2="73384" y2="8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21" y="1062739"/>
            <a:ext cx="1671858" cy="2288475"/>
          </a:xfrm>
          <a:prstGeom prst="rect">
            <a:avLst/>
          </a:prstGeom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7DE387A-FB7C-0467-8138-E62A12F18772}"/>
              </a:ext>
            </a:extLst>
          </p:cNvPr>
          <p:cNvSpPr/>
          <p:nvPr/>
        </p:nvSpPr>
        <p:spPr>
          <a:xfrm>
            <a:off x="462573" y="3235875"/>
            <a:ext cx="1485900" cy="40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500" b="1" kern="1200" dirty="0">
                <a:solidFill>
                  <a:schemeClr val="bg2"/>
                </a:solidFill>
                <a:latin typeface="Calibri"/>
              </a:rPr>
              <a:t>Robert</a:t>
            </a:r>
            <a:endParaRPr lang="en-VN" sz="2500" b="1" kern="1200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ADAC81E7-61F8-4CA4-7D7B-D3F5D95871A2}"/>
              </a:ext>
            </a:extLst>
          </p:cNvPr>
          <p:cNvSpPr/>
          <p:nvPr/>
        </p:nvSpPr>
        <p:spPr>
          <a:xfrm>
            <a:off x="3765100" y="3235875"/>
            <a:ext cx="1485900" cy="40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500" b="1" kern="1200" dirty="0">
                <a:solidFill>
                  <a:schemeClr val="bg2"/>
                </a:solidFill>
                <a:latin typeface="Calibri"/>
              </a:rPr>
              <a:t>Mary</a:t>
            </a:r>
            <a:endParaRPr lang="en-VN" sz="2500" b="1" kern="1200" dirty="0">
              <a:solidFill>
                <a:schemeClr val="bg2"/>
              </a:solidFill>
              <a:latin typeface="Calibri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3C96BA1E-3FFF-FD0D-703E-D41FB86DF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1" b="94176" l="10000" r="90000">
                        <a14:foregroundMark x1="47561" y1="10161" x2="47561" y2="10161"/>
                        <a14:foregroundMark x1="47561" y1="10161" x2="47561" y2="10161"/>
                        <a14:foregroundMark x1="45610" y1="5824" x2="45610" y2="5824"/>
                        <a14:foregroundMark x1="45610" y1="5824" x2="45610" y2="5824"/>
                        <a14:foregroundMark x1="33780" y1="16976" x2="33780" y2="16976"/>
                        <a14:foregroundMark x1="34146" y1="16976" x2="34146" y2="16976"/>
                        <a14:foregroundMark x1="40244" y1="15366" x2="42317" y2="18711"/>
                        <a14:foregroundMark x1="38902" y1="46221" x2="38902" y2="46221"/>
                        <a14:foregroundMark x1="38537" y1="46221" x2="38537" y2="46221"/>
                        <a14:foregroundMark x1="41098" y1="44734" x2="32195" y2="51425"/>
                        <a14:foregroundMark x1="42073" y1="42007" x2="36463" y2="47212"/>
                        <a14:foregroundMark x1="36463" y1="47212" x2="36463" y2="47212"/>
                        <a14:foregroundMark x1="33537" y1="50682" x2="35854" y2="54895"/>
                        <a14:foregroundMark x1="55000" y1="42131" x2="61951" y2="52788"/>
                        <a14:foregroundMark x1="57561" y1="44238" x2="62561" y2="50062"/>
                        <a14:foregroundMark x1="62561" y1="50062" x2="62927" y2="51673"/>
                        <a14:foregroundMark x1="52439" y1="42131" x2="52439" y2="42131"/>
                        <a14:foregroundMark x1="52439" y1="42131" x2="52439" y2="42131"/>
                        <a14:foregroundMark x1="44878" y1="90954" x2="44878" y2="90954"/>
                        <a14:foregroundMark x1="44878" y1="90954" x2="44878" y2="90954"/>
                        <a14:foregroundMark x1="46829" y1="87485" x2="42683" y2="92937"/>
                        <a14:foregroundMark x1="42683" y1="92937" x2="44024" y2="93556"/>
                        <a14:foregroundMark x1="50366" y1="91326" x2="50366" y2="91326"/>
                        <a14:foregroundMark x1="50366" y1="91326" x2="50366" y2="91326"/>
                        <a14:foregroundMark x1="46829" y1="93928" x2="46829" y2="93928"/>
                        <a14:foregroundMark x1="46829" y1="93928" x2="46829" y2="93928"/>
                        <a14:foregroundMark x1="42317" y1="93928" x2="42317" y2="93928"/>
                        <a14:foregroundMark x1="42317" y1="93928" x2="42317" y2="93928"/>
                        <a14:foregroundMark x1="40732" y1="93432" x2="45244" y2="94176"/>
                        <a14:foregroundMark x1="57195" y1="92193" x2="57195" y2="92193"/>
                        <a14:foregroundMark x1="57195" y1="92193" x2="57195" y2="92193"/>
                        <a14:foregroundMark x1="66463" y1="91945" x2="66463" y2="91945"/>
                        <a14:foregroundMark x1="65854" y1="92813" x2="65854" y2="92813"/>
                        <a14:foregroundMark x1="33780" y1="16357" x2="33780" y2="16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3116" r="27904" b="3608"/>
          <a:stretch/>
        </p:blipFill>
        <p:spPr bwMode="auto">
          <a:xfrm>
            <a:off x="7312220" y="1077023"/>
            <a:ext cx="948230" cy="203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71481771-B5EA-5203-D0F1-8ACB2F691215}"/>
              </a:ext>
            </a:extLst>
          </p:cNvPr>
          <p:cNvSpPr/>
          <p:nvPr/>
        </p:nvSpPr>
        <p:spPr>
          <a:xfrm>
            <a:off x="7067627" y="3235875"/>
            <a:ext cx="1485900" cy="40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500" b="1" kern="1200" dirty="0">
                <a:solidFill>
                  <a:schemeClr val="bg2"/>
                </a:solidFill>
                <a:latin typeface="Calibri"/>
              </a:rPr>
              <a:t>Bob</a:t>
            </a:r>
            <a:endParaRPr lang="en-VN" sz="2500" b="1" kern="1200" dirty="0">
              <a:solidFill>
                <a:schemeClr val="bg2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573AFA-56A4-0C52-3C66-6362854C936B}"/>
              </a:ext>
            </a:extLst>
          </p:cNvPr>
          <p:cNvGrpSpPr/>
          <p:nvPr/>
        </p:nvGrpSpPr>
        <p:grpSpPr>
          <a:xfrm>
            <a:off x="1115658" y="3587754"/>
            <a:ext cx="1665629" cy="1298103"/>
            <a:chOff x="1008341" y="3708432"/>
            <a:chExt cx="1665629" cy="12981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75E323F-A63E-3620-F571-87F757604786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20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B816AEF7-D93E-14C4-AE0B-3F245ED4AB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: Rounded Corners 1">
                <a:extLst>
                  <a:ext uri="{FF2B5EF4-FFF2-40B4-BE49-F238E27FC236}">
                    <a16:creationId xmlns:a16="http://schemas.microsoft.com/office/drawing/2014/main" id="{0B48BF2E-CE2B-5065-72B0-3C40C5625618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7D8C22D-939D-A150-5702-8E441BC29706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Rectangle: Rounded Corners 16">
                <a:extLst>
                  <a:ext uri="{FF2B5EF4-FFF2-40B4-BE49-F238E27FC236}">
                    <a16:creationId xmlns:a16="http://schemas.microsoft.com/office/drawing/2014/main" id="{3BC29244-0AF8-E2EC-922E-166CCBA02901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D6C509D-56F9-4EFD-6953-BD3E6B7B4BCE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FAFAD04-B855-4257-61CE-BC68648651C6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39E1BCB-BCE8-A215-C045-94286B9DDB49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09A848D-1E8D-BDE4-04ED-3A62CFE6CF29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C6224DF-EAB6-0B84-77F0-EA057EA578AA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9D5CB8A-5CF3-5986-7A91-3E8208B2D583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1092F70-613C-F7E2-7A81-5BC1CFE4A808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: Rounded Corners 24">
                <a:extLst>
                  <a:ext uri="{FF2B5EF4-FFF2-40B4-BE49-F238E27FC236}">
                    <a16:creationId xmlns:a16="http://schemas.microsoft.com/office/drawing/2014/main" id="{8307F69A-BC94-AE15-0238-6524CF305ADB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Isosceles Triangle 10">
                <a:extLst>
                  <a:ext uri="{FF2B5EF4-FFF2-40B4-BE49-F238E27FC236}">
                    <a16:creationId xmlns:a16="http://schemas.microsoft.com/office/drawing/2014/main" id="{8507F594-7A2C-C0DE-BF4C-34FE77007EF0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7" name="Rounded Rectangle 12">
              <a:extLst>
                <a:ext uri="{FF2B5EF4-FFF2-40B4-BE49-F238E27FC236}">
                  <a16:creationId xmlns:a16="http://schemas.microsoft.com/office/drawing/2014/main" id="{F862EE6C-8E13-4FC3-7687-7657806EFF0A}"/>
                </a:ext>
              </a:extLst>
            </p:cNvPr>
            <p:cNvSpPr/>
            <p:nvPr/>
          </p:nvSpPr>
          <p:spPr>
            <a:xfrm>
              <a:off x="1025345" y="4479928"/>
              <a:ext cx="1648625" cy="4050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Robert’s pencil case</a:t>
              </a:r>
              <a:endParaRPr lang="en-VN" sz="19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71437-E945-3BD5-1C5C-F358EA35FAE7}"/>
              </a:ext>
            </a:extLst>
          </p:cNvPr>
          <p:cNvGrpSpPr/>
          <p:nvPr/>
        </p:nvGrpSpPr>
        <p:grpSpPr>
          <a:xfrm>
            <a:off x="4315473" y="3587754"/>
            <a:ext cx="1692423" cy="1298103"/>
            <a:chOff x="4208156" y="3708432"/>
            <a:chExt cx="1692423" cy="129810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5ACE2ED-13F7-F829-02A2-EB197F399E6A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34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FF8E82F6-430D-EBD5-6617-A504F9DF5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: Rounded Corners 30">
                <a:extLst>
                  <a:ext uri="{FF2B5EF4-FFF2-40B4-BE49-F238E27FC236}">
                    <a16:creationId xmlns:a16="http://schemas.microsoft.com/office/drawing/2014/main" id="{8D9DC624-C408-E70F-F031-427731DED066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968F6CE-7E7B-9927-C0F3-A30F172C5089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Rectangle: Rounded Corners 32">
                <a:extLst>
                  <a:ext uri="{FF2B5EF4-FFF2-40B4-BE49-F238E27FC236}">
                    <a16:creationId xmlns:a16="http://schemas.microsoft.com/office/drawing/2014/main" id="{834F648C-369E-CD45-06A3-23CB86F05E1D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C6E7E9C-6B92-84F5-A1B9-9E1675668039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57A1207-7A02-2EDA-FAD2-152A750FC82E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48BC0D6-CB55-09F5-DC63-1CD8D30C2AEB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0AB654C-9FF6-26BF-7174-591E145283F6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C607901-1FE9-CF1D-C760-7090824696F8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C561F2A-3E7E-1818-D537-751EA052CB62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AC406DD-817A-6F0E-F03C-B9EBF60CC07B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: Rounded Corners 40">
                <a:extLst>
                  <a:ext uri="{FF2B5EF4-FFF2-40B4-BE49-F238E27FC236}">
                    <a16:creationId xmlns:a16="http://schemas.microsoft.com/office/drawing/2014/main" id="{FA1E3DB6-2185-2FF8-A899-B5BE5CAD7AEF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Isosceles Triangle 41">
                <a:extLst>
                  <a:ext uri="{FF2B5EF4-FFF2-40B4-BE49-F238E27FC236}">
                    <a16:creationId xmlns:a16="http://schemas.microsoft.com/office/drawing/2014/main" id="{429EB6A8-7195-87C3-0117-0F53234B35A3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8" name="Rounded Rectangle 12">
              <a:extLst>
                <a:ext uri="{FF2B5EF4-FFF2-40B4-BE49-F238E27FC236}">
                  <a16:creationId xmlns:a16="http://schemas.microsoft.com/office/drawing/2014/main" id="{824319B0-E053-3581-5247-F558D64D48FE}"/>
                </a:ext>
              </a:extLst>
            </p:cNvPr>
            <p:cNvSpPr/>
            <p:nvPr/>
          </p:nvSpPr>
          <p:spPr>
            <a:xfrm>
              <a:off x="4208156" y="4465325"/>
              <a:ext cx="1692423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Mary’s </a:t>
              </a:r>
            </a:p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pencil case</a:t>
              </a:r>
              <a:endParaRPr lang="en-VN" sz="19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6B1CA0-8B5C-4DA2-132B-F9DD46AF3AA1}"/>
              </a:ext>
            </a:extLst>
          </p:cNvPr>
          <p:cNvGrpSpPr/>
          <p:nvPr/>
        </p:nvGrpSpPr>
        <p:grpSpPr>
          <a:xfrm>
            <a:off x="7104914" y="3619920"/>
            <a:ext cx="1682360" cy="1298103"/>
            <a:chOff x="6997597" y="3740598"/>
            <a:chExt cx="1682360" cy="129810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538B0C7-8D1D-8943-4015-58AA6EB85055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48B0E4D-F3FE-26D9-84E6-A31B973F0200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54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2BD130C3-58F5-49C1-329B-078A1D3CF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Rectangle: Rounded Corners 51">
                  <a:extLst>
                    <a:ext uri="{FF2B5EF4-FFF2-40B4-BE49-F238E27FC236}">
                      <a16:creationId xmlns:a16="http://schemas.microsoft.com/office/drawing/2014/main" id="{C1C5DC04-0796-1D02-B75D-0132C1E5646E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ED46F27B-6318-AD4E-4524-B17F9E98E0FB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7" name="Rectangle: Rounded Corners 53">
                  <a:extLst>
                    <a:ext uri="{FF2B5EF4-FFF2-40B4-BE49-F238E27FC236}">
                      <a16:creationId xmlns:a16="http://schemas.microsoft.com/office/drawing/2014/main" id="{26435B02-B27C-D2AB-6D00-D2C6654A6DEA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F41491A-6E29-95B8-D783-100E452CD681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899A55AD-B5F4-C918-587E-5E53F4E1C23B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D19EE4EC-5BD1-7246-A49C-D41D18174B7B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BC0DC43-E547-3161-4AB8-865E6CEF00A4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2C4E8994-F6C1-2D74-AFC9-E3BE1282337B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04579D3-2EA1-28A7-3BAA-6A5BF135773E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A8F859A-028B-95E9-2FBD-61EDBF98A2AD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5" name="Rectangle: Rounded Corners 61">
                  <a:extLst>
                    <a:ext uri="{FF2B5EF4-FFF2-40B4-BE49-F238E27FC236}">
                      <a16:creationId xmlns:a16="http://schemas.microsoft.com/office/drawing/2014/main" id="{2600F6C8-5B16-38E6-EA62-7E51848428E0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6" name="Isosceles Triangle 62">
                  <a:extLst>
                    <a:ext uri="{FF2B5EF4-FFF2-40B4-BE49-F238E27FC236}">
                      <a16:creationId xmlns:a16="http://schemas.microsoft.com/office/drawing/2014/main" id="{AEA478FF-0DA8-8FE4-2720-BFDE9F42BB5C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7" name="Rectangle: Rounded Corners 77">
                  <a:extLst>
                    <a:ext uri="{FF2B5EF4-FFF2-40B4-BE49-F238E27FC236}">
                      <a16:creationId xmlns:a16="http://schemas.microsoft.com/office/drawing/2014/main" id="{A2961DD9-37C9-DDA4-C888-D101F13C7AB0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1" name="Isosceles Triangle 14">
                <a:extLst>
                  <a:ext uri="{FF2B5EF4-FFF2-40B4-BE49-F238E27FC236}">
                    <a16:creationId xmlns:a16="http://schemas.microsoft.com/office/drawing/2014/main" id="{E74AB5C1-5354-0FF0-D90B-6BF2E14C4448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Isosceles Triangle 79">
                <a:extLst>
                  <a:ext uri="{FF2B5EF4-FFF2-40B4-BE49-F238E27FC236}">
                    <a16:creationId xmlns:a16="http://schemas.microsoft.com/office/drawing/2014/main" id="{028911BB-0368-CB5C-5BC0-600D8C6482AA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Isosceles Triangle 80">
                <a:extLst>
                  <a:ext uri="{FF2B5EF4-FFF2-40B4-BE49-F238E27FC236}">
                    <a16:creationId xmlns:a16="http://schemas.microsoft.com/office/drawing/2014/main" id="{EFF78E09-95E8-9998-A73C-22A731A23FC7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8" name="Rounded Rectangle 12">
              <a:extLst>
                <a:ext uri="{FF2B5EF4-FFF2-40B4-BE49-F238E27FC236}">
                  <a16:creationId xmlns:a16="http://schemas.microsoft.com/office/drawing/2014/main" id="{945BC47F-51DF-EBC0-A055-4F882C2A445D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Bob’s </a:t>
              </a:r>
            </a:p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pencil case</a:t>
              </a:r>
              <a:endParaRPr lang="en-VN" sz="19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35"/>
          <p:cNvSpPr txBox="1">
            <a:spLocks noGrp="1"/>
          </p:cNvSpPr>
          <p:nvPr>
            <p:ph type="title"/>
          </p:nvPr>
        </p:nvSpPr>
        <p:spPr>
          <a:xfrm>
            <a:off x="840920" y="160249"/>
            <a:ext cx="793477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>
                <a:solidFill>
                  <a:schemeClr val="tx1"/>
                </a:solidFill>
              </a:rPr>
              <a:t>Rewrite the sentences, using the words given at the beginning.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21F77-1EC0-A2DE-74B3-4E554C4C9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C75E6-5932-E6A7-E950-27F5D1E21DFF}"/>
              </a:ext>
            </a:extLst>
          </p:cNvPr>
          <p:cNvSpPr txBox="1"/>
          <p:nvPr/>
        </p:nvSpPr>
        <p:spPr>
          <a:xfrm>
            <a:off x="326300" y="818473"/>
            <a:ext cx="8449400" cy="4077783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Example: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play is usually longer than a film.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A film is usually not as long as a play 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 think action films are more interesting than comedies.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 I think comedies are not 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Our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Maths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homework is more difficult than our history homework.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Our history homework is not ____________________________________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This year's music contest is different from last year’s.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This year's music contest is not 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characters in the film are not the same as the ones in the play.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The characters in the film are ___________________________________.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This picture is brighter than that picture.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That picture is not _____________________.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3C5CD-752D-1855-B986-867F9EBF7981}"/>
              </a:ext>
            </a:extLst>
          </p:cNvPr>
          <p:cNvSpPr txBox="1"/>
          <p:nvPr/>
        </p:nvSpPr>
        <p:spPr>
          <a:xfrm>
            <a:off x="3361375" y="1778935"/>
            <a:ext cx="4053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interesting as action films.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AF090-CC6D-87E9-2D55-671D59F1C013}"/>
              </a:ext>
            </a:extLst>
          </p:cNvPr>
          <p:cNvSpPr txBox="1"/>
          <p:nvPr/>
        </p:nvSpPr>
        <p:spPr>
          <a:xfrm>
            <a:off x="3689987" y="2436160"/>
            <a:ext cx="49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difficult as our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homework.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B0D45-D3CD-6CCB-54B0-BC210EC73CB7}"/>
              </a:ext>
            </a:extLst>
          </p:cNvPr>
          <p:cNvSpPr txBox="1"/>
          <p:nvPr/>
        </p:nvSpPr>
        <p:spPr>
          <a:xfrm>
            <a:off x="3861438" y="3064810"/>
            <a:ext cx="4053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last year’s.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FD127-E256-8B21-63D6-15F21341AC63}"/>
              </a:ext>
            </a:extLst>
          </p:cNvPr>
          <p:cNvSpPr txBox="1"/>
          <p:nvPr/>
        </p:nvSpPr>
        <p:spPr>
          <a:xfrm>
            <a:off x="3761425" y="3750610"/>
            <a:ext cx="4662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 the ones in the play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9CFB3-339F-87C9-20FA-EDE52527FB9F}"/>
              </a:ext>
            </a:extLst>
          </p:cNvPr>
          <p:cNvSpPr txBox="1"/>
          <p:nvPr/>
        </p:nvSpPr>
        <p:spPr>
          <a:xfrm>
            <a:off x="2604138" y="4436410"/>
            <a:ext cx="286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bright as this one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B0E3-9B56-9C1B-C1BE-E1D2F082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99" y="257836"/>
            <a:ext cx="8463757" cy="572700"/>
          </a:xfrm>
        </p:spPr>
        <p:txBody>
          <a:bodyPr/>
          <a:lstStyle/>
          <a:p>
            <a:r>
              <a:rPr lang="en-VN" sz="2000" dirty="0"/>
              <a:t>Ex 5. Work in groups. Look at the two pictures below. </a:t>
            </a:r>
            <a:br>
              <a:rPr lang="en-VN" sz="2000" dirty="0"/>
            </a:br>
            <a:r>
              <a:rPr lang="en-VN" sz="2000" dirty="0"/>
              <a:t>Compare them, using </a:t>
            </a:r>
            <a:r>
              <a:rPr lang="en-VN" sz="2000" i="1" dirty="0">
                <a:solidFill>
                  <a:schemeClr val="bg1"/>
                </a:solidFill>
              </a:rPr>
              <a:t>like, as … as, </a:t>
            </a:r>
            <a:r>
              <a:rPr lang="en-VN" sz="2000" dirty="0"/>
              <a:t>or </a:t>
            </a:r>
            <a:r>
              <a:rPr lang="en-VN" sz="2000" i="1" dirty="0">
                <a:solidFill>
                  <a:schemeClr val="bg1"/>
                </a:solidFill>
              </a:rPr>
              <a:t>different from. </a:t>
            </a:r>
            <a:r>
              <a:rPr lang="en-VN" sz="2000" dirty="0">
                <a:solidFill>
                  <a:schemeClr val="tx1"/>
                </a:solidFill>
              </a:rPr>
              <a:t>(p.44)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CE429-B5CC-296B-01BC-568677BBF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5" t="2083" r="11666" b="3488"/>
          <a:stretch/>
        </p:blipFill>
        <p:spPr>
          <a:xfrm>
            <a:off x="2966020" y="2609021"/>
            <a:ext cx="2067340" cy="237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CF49F-5D14-4C93-F395-A55F78D37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" t="2874" r="13631" b="2840"/>
          <a:stretch/>
        </p:blipFill>
        <p:spPr>
          <a:xfrm>
            <a:off x="129208" y="1302026"/>
            <a:ext cx="2638029" cy="289949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70FB9CA-B524-459B-5B48-6189DDDBF99D}"/>
              </a:ext>
            </a:extLst>
          </p:cNvPr>
          <p:cNvSpPr/>
          <p:nvPr/>
        </p:nvSpPr>
        <p:spPr>
          <a:xfrm>
            <a:off x="129208" y="1212574"/>
            <a:ext cx="467140" cy="4671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4F2667-2277-B762-AC4D-039135570A5E}"/>
              </a:ext>
            </a:extLst>
          </p:cNvPr>
          <p:cNvSpPr/>
          <p:nvPr/>
        </p:nvSpPr>
        <p:spPr>
          <a:xfrm>
            <a:off x="2787115" y="2571750"/>
            <a:ext cx="467140" cy="4671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395309-C996-E902-FECC-EE059E828D0E}"/>
              </a:ext>
            </a:extLst>
          </p:cNvPr>
          <p:cNvSpPr/>
          <p:nvPr/>
        </p:nvSpPr>
        <p:spPr>
          <a:xfrm>
            <a:off x="6828183" y="3260035"/>
            <a:ext cx="2315817" cy="18834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5CE9B9B-EA2A-FA45-A823-D70D7FC6B294}"/>
              </a:ext>
            </a:extLst>
          </p:cNvPr>
          <p:cNvSpPr/>
          <p:nvPr/>
        </p:nvSpPr>
        <p:spPr>
          <a:xfrm>
            <a:off x="5232143" y="3260035"/>
            <a:ext cx="3782649" cy="1682197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Picture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is not like / different from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B. </a:t>
            </a:r>
          </a:p>
          <a:p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Picture A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as big as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B. </a:t>
            </a:r>
            <a:endParaRPr lang="en-VN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7A16AB-84A5-9838-BB5C-2A2AFFA8A27F}"/>
              </a:ext>
            </a:extLst>
          </p:cNvPr>
          <p:cNvSpPr/>
          <p:nvPr/>
        </p:nvSpPr>
        <p:spPr>
          <a:xfrm>
            <a:off x="5232143" y="1212574"/>
            <a:ext cx="3782649" cy="182631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Pangolin" pitchFamily="2" charset="77"/>
                <a:cs typeface="Calibri" panose="020F0502020204030204" pitchFamily="34" charset="0"/>
              </a:rPr>
              <a:t>SPEAKING </a:t>
            </a:r>
          </a:p>
          <a:p>
            <a:pPr algn="ctr"/>
            <a:r>
              <a:rPr lang="en-VN" sz="4000" b="1" dirty="0">
                <a:solidFill>
                  <a:schemeClr val="bg1"/>
                </a:solidFill>
                <a:latin typeface="Pangolin" pitchFamily="2" charset="77"/>
                <a:cs typeface="Calibri" panose="020F0502020204030204" pitchFamily="34" charset="0"/>
              </a:rPr>
              <a:t>COMPETITION</a:t>
            </a:r>
            <a:endParaRPr lang="en-VN" sz="4000" dirty="0">
              <a:latin typeface="Pango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75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32"/>
          <p:cNvSpPr txBox="1">
            <a:spLocks noGrp="1"/>
          </p:cNvSpPr>
          <p:nvPr>
            <p:ph type="subTitle" idx="1"/>
          </p:nvPr>
        </p:nvSpPr>
        <p:spPr>
          <a:xfrm>
            <a:off x="716691" y="1070840"/>
            <a:ext cx="7710617" cy="791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What structures did we learn today?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310" name="Google Shape;1310;p32"/>
          <p:cNvSpPr txBox="1">
            <a:spLocks noGrp="1"/>
          </p:cNvSpPr>
          <p:nvPr>
            <p:ph type="title"/>
          </p:nvPr>
        </p:nvSpPr>
        <p:spPr>
          <a:xfrm>
            <a:off x="2370900" y="367056"/>
            <a:ext cx="4402200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Recap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84C46A-9FD7-6CA6-2B5C-A6D579B15290}"/>
              </a:ext>
            </a:extLst>
          </p:cNvPr>
          <p:cNvSpPr/>
          <p:nvPr/>
        </p:nvSpPr>
        <p:spPr>
          <a:xfrm>
            <a:off x="2471352" y="2047973"/>
            <a:ext cx="481913" cy="4819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FF07F5-7CF2-3E4A-D4A1-0C1B910227B0}"/>
              </a:ext>
            </a:extLst>
          </p:cNvPr>
          <p:cNvSpPr/>
          <p:nvPr/>
        </p:nvSpPr>
        <p:spPr>
          <a:xfrm>
            <a:off x="2471352" y="2758486"/>
            <a:ext cx="481913" cy="4819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83B66F-9EEB-2868-49D3-1B428F81C1B8}"/>
              </a:ext>
            </a:extLst>
          </p:cNvPr>
          <p:cNvSpPr/>
          <p:nvPr/>
        </p:nvSpPr>
        <p:spPr>
          <a:xfrm>
            <a:off x="2471352" y="3468999"/>
            <a:ext cx="481913" cy="4819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55BD72-B36C-E8C8-0FC4-159CC640C2CD}"/>
              </a:ext>
            </a:extLst>
          </p:cNvPr>
          <p:cNvSpPr/>
          <p:nvPr/>
        </p:nvSpPr>
        <p:spPr>
          <a:xfrm>
            <a:off x="2471352" y="4167715"/>
            <a:ext cx="481913" cy="4819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D2B10-D9EB-F93E-731B-227B0F81CDBA}"/>
              </a:ext>
            </a:extLst>
          </p:cNvPr>
          <p:cNvSpPr txBox="1"/>
          <p:nvPr/>
        </p:nvSpPr>
        <p:spPr>
          <a:xfrm>
            <a:off x="3152571" y="2054150"/>
            <a:ext cx="417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(not) as adj 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AB4769-CA7A-B234-9F6C-2EA853738DE5}"/>
              </a:ext>
            </a:extLst>
          </p:cNvPr>
          <p:cNvSpPr txBox="1"/>
          <p:nvPr/>
        </p:nvSpPr>
        <p:spPr>
          <a:xfrm>
            <a:off x="3239068" y="2769522"/>
            <a:ext cx="417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</a:t>
            </a:r>
            <a:endParaRPr lang="en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AACA7-F980-5F0A-CC23-97D18BB009D7}"/>
              </a:ext>
            </a:extLst>
          </p:cNvPr>
          <p:cNvSpPr txBox="1"/>
          <p:nvPr/>
        </p:nvSpPr>
        <p:spPr>
          <a:xfrm>
            <a:off x="3239068" y="3473858"/>
            <a:ext cx="417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EE7A6-2269-D22C-54FA-7B35D01983FB}"/>
              </a:ext>
            </a:extLst>
          </p:cNvPr>
          <p:cNvSpPr txBox="1"/>
          <p:nvPr/>
        </p:nvSpPr>
        <p:spPr>
          <a:xfrm>
            <a:off x="3239068" y="4194039"/>
            <a:ext cx="417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4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4C12B9-9EFC-A532-59AE-4AE83BD51C69}"/>
              </a:ext>
            </a:extLst>
          </p:cNvPr>
          <p:cNvSpPr/>
          <p:nvPr/>
        </p:nvSpPr>
        <p:spPr>
          <a:xfrm>
            <a:off x="636814" y="848941"/>
            <a:ext cx="7790494" cy="414071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1309;p32">
            <a:extLst>
              <a:ext uri="{FF2B5EF4-FFF2-40B4-BE49-F238E27FC236}">
                <a16:creationId xmlns:a16="http://schemas.microsoft.com/office/drawing/2014/main" id="{5BD0F4C1-CE5D-122C-790D-533346601A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1769" y="898237"/>
            <a:ext cx="8264022" cy="521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3000"/>
              </a:lnSpc>
            </a:pPr>
            <a:r>
              <a:rPr lang="en-US" sz="2500" dirty="0">
                <a:solidFill>
                  <a:schemeClr val="bg1"/>
                </a:solidFill>
              </a:rPr>
              <a:t>Choose the correct uses: </a:t>
            </a:r>
            <a:r>
              <a:rPr lang="en-US" sz="2500" b="1" i="1" dirty="0">
                <a:solidFill>
                  <a:schemeClr val="bg1"/>
                </a:solidFill>
              </a:rPr>
              <a:t>like, (not) as…as </a:t>
            </a:r>
            <a:r>
              <a:rPr lang="en-US" sz="2500" dirty="0">
                <a:solidFill>
                  <a:schemeClr val="bg1"/>
                </a:solidFill>
              </a:rPr>
              <a:t>and </a:t>
            </a:r>
            <a:r>
              <a:rPr lang="en-US" sz="2500" b="1" i="1" dirty="0">
                <a:solidFill>
                  <a:schemeClr val="bg1"/>
                </a:solidFill>
              </a:rPr>
              <a:t>different from.</a:t>
            </a:r>
          </a:p>
        </p:txBody>
      </p:sp>
      <p:sp>
        <p:nvSpPr>
          <p:cNvPr id="33" name="Google Shape;1310;p32">
            <a:extLst>
              <a:ext uri="{FF2B5EF4-FFF2-40B4-BE49-F238E27FC236}">
                <a16:creationId xmlns:a16="http://schemas.microsoft.com/office/drawing/2014/main" id="{4DC4A755-2375-2C3D-0C1C-47428C98F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0900" y="153841"/>
            <a:ext cx="4402200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</a:rPr>
              <a:t>Recap</a:t>
            </a:r>
            <a:endParaRPr sz="4000" dirty="0">
              <a:solidFill>
                <a:schemeClr val="dk2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6D7CB95-296D-7C1E-2EE6-6B501871F2C2}"/>
              </a:ext>
            </a:extLst>
          </p:cNvPr>
          <p:cNvSpPr/>
          <p:nvPr/>
        </p:nvSpPr>
        <p:spPr>
          <a:xfrm>
            <a:off x="1021239" y="1474839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04731F-3B8F-AB38-5965-A2AC261CB5FC}"/>
              </a:ext>
            </a:extLst>
          </p:cNvPr>
          <p:cNvSpPr txBox="1"/>
          <p:nvPr/>
        </p:nvSpPr>
        <p:spPr>
          <a:xfrm>
            <a:off x="1594457" y="1495420"/>
            <a:ext cx="724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appearance or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use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‘like’.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B4AC4D2-F047-FF42-56E8-F5A4B191BE53}"/>
              </a:ext>
            </a:extLst>
          </p:cNvPr>
          <p:cNvSpPr/>
          <p:nvPr/>
        </p:nvSpPr>
        <p:spPr>
          <a:xfrm>
            <a:off x="1021239" y="2150517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CDBF9B-48C2-86B2-1C6A-629C32344245}"/>
              </a:ext>
            </a:extLst>
          </p:cNvPr>
          <p:cNvSpPr txBox="1"/>
          <p:nvPr/>
        </p:nvSpPr>
        <p:spPr>
          <a:xfrm>
            <a:off x="1594457" y="2171640"/>
            <a:ext cx="724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show two things that are similar or different to each other. 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9717EB6-0240-C036-1B81-2DF2AA543BA2}"/>
              </a:ext>
            </a:extLst>
          </p:cNvPr>
          <p:cNvSpPr/>
          <p:nvPr/>
        </p:nvSpPr>
        <p:spPr>
          <a:xfrm>
            <a:off x="1021239" y="2805523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C48515-AD62-E504-7BCE-D0C6FB1E3B5D}"/>
              </a:ext>
            </a:extLst>
          </p:cNvPr>
          <p:cNvSpPr txBox="1"/>
          <p:nvPr/>
        </p:nvSpPr>
        <p:spPr>
          <a:xfrm>
            <a:off x="1606852" y="2847336"/>
            <a:ext cx="724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‘like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is followed by a noun or a pronoun.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DAFA91C-90CB-5A01-D5F7-D3BD880E13E1}"/>
              </a:ext>
            </a:extLst>
          </p:cNvPr>
          <p:cNvSpPr/>
          <p:nvPr/>
        </p:nvSpPr>
        <p:spPr>
          <a:xfrm>
            <a:off x="1021239" y="3537121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9478E3-04F9-AA64-53B3-FCFD0C2BCE91}"/>
              </a:ext>
            </a:extLst>
          </p:cNvPr>
          <p:cNvSpPr txBox="1"/>
          <p:nvPr/>
        </p:nvSpPr>
        <p:spPr>
          <a:xfrm>
            <a:off x="1606852" y="3547542"/>
            <a:ext cx="724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‘(not) as…as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is usually followed by 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36440EB-ECD0-DA26-5775-E34651867841}"/>
              </a:ext>
            </a:extLst>
          </p:cNvPr>
          <p:cNvSpPr/>
          <p:nvPr/>
        </p:nvSpPr>
        <p:spPr>
          <a:xfrm>
            <a:off x="1021239" y="4394877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D21556-ED73-8815-02F3-2B597BD93818}"/>
              </a:ext>
            </a:extLst>
          </p:cNvPr>
          <p:cNvSpPr txBox="1"/>
          <p:nvPr/>
        </p:nvSpPr>
        <p:spPr>
          <a:xfrm>
            <a:off x="1594457" y="4242536"/>
            <a:ext cx="7243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‘(not) so … as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can be used instead of ‘(not) as … as’ 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negative comparative form. 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4F8BAB3-D063-FB57-2E7A-B484634E05BC}"/>
              </a:ext>
            </a:extLst>
          </p:cNvPr>
          <p:cNvSpPr/>
          <p:nvPr/>
        </p:nvSpPr>
        <p:spPr>
          <a:xfrm>
            <a:off x="1021239" y="1474839"/>
            <a:ext cx="395418" cy="3949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53A23A8-2793-15D5-E230-389331224830}"/>
              </a:ext>
            </a:extLst>
          </p:cNvPr>
          <p:cNvSpPr/>
          <p:nvPr/>
        </p:nvSpPr>
        <p:spPr>
          <a:xfrm>
            <a:off x="1021239" y="2155063"/>
            <a:ext cx="395418" cy="3949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8E91CE5-9FE6-A04B-FDBD-06D50A70CE93}"/>
              </a:ext>
            </a:extLst>
          </p:cNvPr>
          <p:cNvSpPr/>
          <p:nvPr/>
        </p:nvSpPr>
        <p:spPr>
          <a:xfrm>
            <a:off x="1021239" y="2801834"/>
            <a:ext cx="395418" cy="3949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E2CF8B9-90D3-0A3A-656D-09245F17569E}"/>
              </a:ext>
            </a:extLst>
          </p:cNvPr>
          <p:cNvSpPr/>
          <p:nvPr/>
        </p:nvSpPr>
        <p:spPr>
          <a:xfrm>
            <a:off x="1021239" y="4396459"/>
            <a:ext cx="395418" cy="3949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7" grpId="0" animBg="1"/>
      <p:bldP spid="48" grpId="0" animBg="1"/>
      <p:bldP spid="49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32"/>
          <p:cNvSpPr txBox="1">
            <a:spLocks noGrp="1"/>
          </p:cNvSpPr>
          <p:nvPr>
            <p:ph type="title"/>
          </p:nvPr>
        </p:nvSpPr>
        <p:spPr>
          <a:xfrm>
            <a:off x="2370899" y="703387"/>
            <a:ext cx="4402200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Homework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520BF17-CA00-416A-8BE9-EE01A71DDA2D}"/>
              </a:ext>
            </a:extLst>
          </p:cNvPr>
          <p:cNvSpPr/>
          <p:nvPr/>
        </p:nvSpPr>
        <p:spPr>
          <a:xfrm>
            <a:off x="941668" y="1784880"/>
            <a:ext cx="7260661" cy="265523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000" dirty="0">
              <a:latin typeface="Pangolin" pitchFamily="2" charset="77"/>
            </a:endParaRPr>
          </a:p>
        </p:txBody>
      </p:sp>
      <p:sp>
        <p:nvSpPr>
          <p:cNvPr id="15" name="Google Shape;1309;p32">
            <a:extLst>
              <a:ext uri="{FF2B5EF4-FFF2-40B4-BE49-F238E27FC236}">
                <a16:creationId xmlns:a16="http://schemas.microsoft.com/office/drawing/2014/main" id="{46174B93-A9BA-B0A8-9A01-DEE9390764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668" y="2207375"/>
            <a:ext cx="7485638" cy="2040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Calibri" panose="020F0502020204030204" pitchFamily="34" charset="0"/>
                <a:cs typeface="Calibri" panose="020F0502020204030204" pitchFamily="34" charset="0"/>
              </a:rPr>
              <a:t>- Prepare for the next lesson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Calibri" panose="020F0502020204030204" pitchFamily="34" charset="0"/>
                <a:cs typeface="Calibri" panose="020F0502020204030204" pitchFamily="34" charset="0"/>
              </a:rPr>
              <a:t>- Do Part B – Exercise 4,5,6,7 – </a:t>
            </a:r>
            <a:r>
              <a:rPr lang="en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pg</a:t>
            </a:r>
            <a:r>
              <a:rPr lang="en" sz="3500" dirty="0">
                <a:latin typeface="Calibri" panose="020F0502020204030204" pitchFamily="34" charset="0"/>
                <a:cs typeface="Calibri" panose="020F0502020204030204" pitchFamily="34" charset="0"/>
              </a:rPr>
              <a:t> 30</a:t>
            </a:r>
            <a:endParaRPr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31"/>
          <p:cNvSpPr txBox="1">
            <a:spLocks noGrp="1"/>
          </p:cNvSpPr>
          <p:nvPr>
            <p:ph type="title"/>
          </p:nvPr>
        </p:nvSpPr>
        <p:spPr>
          <a:xfrm>
            <a:off x="720000" y="17593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solidFill>
                  <a:srgbClr val="C00000"/>
                </a:solidFill>
              </a:rPr>
              <a:t>different from</a:t>
            </a:r>
            <a:endParaRPr b="0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274AB6-9437-F6B1-21EC-CC5AA38DE374}"/>
              </a:ext>
            </a:extLst>
          </p:cNvPr>
          <p:cNvSpPr/>
          <p:nvPr/>
        </p:nvSpPr>
        <p:spPr>
          <a:xfrm>
            <a:off x="5619050" y="849285"/>
            <a:ext cx="1823011" cy="17898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A7733D5F-015B-8F7C-D653-F3B6B5A56389}"/>
              </a:ext>
            </a:extLst>
          </p:cNvPr>
          <p:cNvSpPr/>
          <p:nvPr/>
        </p:nvSpPr>
        <p:spPr>
          <a:xfrm>
            <a:off x="1569960" y="868460"/>
            <a:ext cx="1823011" cy="17898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08A5395-8A0A-E32E-9AC7-B36DD45BDA05}"/>
              </a:ext>
            </a:extLst>
          </p:cNvPr>
          <p:cNvGrpSpPr/>
          <p:nvPr/>
        </p:nvGrpSpPr>
        <p:grpSpPr>
          <a:xfrm>
            <a:off x="1718092" y="1155450"/>
            <a:ext cx="1543955" cy="1184227"/>
            <a:chOff x="4208156" y="3708432"/>
            <a:chExt cx="1692423" cy="129810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C486280-1B8E-44BC-C030-68BACC423F88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71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2E97281F-FF6A-DDFF-C8E7-6D726E3471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Rectangle: Rounded Corners 30">
                <a:extLst>
                  <a:ext uri="{FF2B5EF4-FFF2-40B4-BE49-F238E27FC236}">
                    <a16:creationId xmlns:a16="http://schemas.microsoft.com/office/drawing/2014/main" id="{D5F75378-E616-BDF8-E978-D9D196E8BA66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B74227D-ACB3-EC16-7A59-D7FA019CFA7B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4" name="Rectangle: Rounded Corners 32">
                <a:extLst>
                  <a:ext uri="{FF2B5EF4-FFF2-40B4-BE49-F238E27FC236}">
                    <a16:creationId xmlns:a16="http://schemas.microsoft.com/office/drawing/2014/main" id="{C27C3BE5-E350-84F6-B34B-4007FCC40EBB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B65FE1A-DF9D-0942-5647-36228DD38EB2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51255FF-1026-9A36-E38F-BC6A85C541E8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0E3D34D-4FDC-7C0A-0ED7-6F97FBDF65CB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D58F816-8B16-FCE1-7B7A-E8CFF1C7A087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A75AD95-77D1-D442-BECA-980833567565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D138CC6-494B-611A-D3B4-EA86D2459E3B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155D911-1C72-CACB-4308-FCA826AEC544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2" name="Rectangle: Rounded Corners 40">
                <a:extLst>
                  <a:ext uri="{FF2B5EF4-FFF2-40B4-BE49-F238E27FC236}">
                    <a16:creationId xmlns:a16="http://schemas.microsoft.com/office/drawing/2014/main" id="{37122168-3E89-3711-743B-F96A757E867A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3" name="Isosceles Triangle 41">
                <a:extLst>
                  <a:ext uri="{FF2B5EF4-FFF2-40B4-BE49-F238E27FC236}">
                    <a16:creationId xmlns:a16="http://schemas.microsoft.com/office/drawing/2014/main" id="{701EFF7F-B71F-6135-D77F-173DC1875ABB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0" name="Rounded Rectangle 12">
              <a:extLst>
                <a:ext uri="{FF2B5EF4-FFF2-40B4-BE49-F238E27FC236}">
                  <a16:creationId xmlns:a16="http://schemas.microsoft.com/office/drawing/2014/main" id="{631E9700-8A13-C444-E198-C3BDBA70C51D}"/>
                </a:ext>
              </a:extLst>
            </p:cNvPr>
            <p:cNvSpPr/>
            <p:nvPr/>
          </p:nvSpPr>
          <p:spPr>
            <a:xfrm>
              <a:off x="4208156" y="4465325"/>
              <a:ext cx="1692423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Mary’s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pencil case</a:t>
              </a:r>
              <a:endParaRPr kumimoji="0" lang="en-VN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503A981-5503-D902-DF5D-70FEFA5E8095}"/>
              </a:ext>
            </a:extLst>
          </p:cNvPr>
          <p:cNvSpPr txBox="1"/>
          <p:nvPr/>
        </p:nvSpPr>
        <p:spPr>
          <a:xfrm>
            <a:off x="178660" y="2790059"/>
            <a:ext cx="8786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Mary’s pencil case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different from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Mary’s pencil case.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714C77-224E-4404-31B9-1E2A357CA08E}"/>
              </a:ext>
            </a:extLst>
          </p:cNvPr>
          <p:cNvSpPr/>
          <p:nvPr/>
        </p:nvSpPr>
        <p:spPr>
          <a:xfrm>
            <a:off x="960894" y="3321804"/>
            <a:ext cx="7222211" cy="5582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If two things are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not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similar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we use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different from.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98BF4A-B82A-1743-AFED-9C9FE794D419}"/>
              </a:ext>
            </a:extLst>
          </p:cNvPr>
          <p:cNvSpPr/>
          <p:nvPr/>
        </p:nvSpPr>
        <p:spPr>
          <a:xfrm>
            <a:off x="1118937" y="4085486"/>
            <a:ext cx="936635" cy="57972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84AA4A2-A406-1563-E20A-96116022BEE9}"/>
              </a:ext>
            </a:extLst>
          </p:cNvPr>
          <p:cNvSpPr/>
          <p:nvPr/>
        </p:nvSpPr>
        <p:spPr>
          <a:xfrm>
            <a:off x="2167030" y="4085486"/>
            <a:ext cx="1863549" cy="57972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 be / verb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BEFF81E-0B64-1C87-C346-7334053A0748}"/>
              </a:ext>
            </a:extLst>
          </p:cNvPr>
          <p:cNvSpPr/>
          <p:nvPr/>
        </p:nvSpPr>
        <p:spPr>
          <a:xfrm>
            <a:off x="4142037" y="4085485"/>
            <a:ext cx="2031295" cy="579722"/>
          </a:xfrm>
          <a:prstGeom prst="rect">
            <a:avLst/>
          </a:prstGeom>
          <a:solidFill>
            <a:schemeClr val="accent4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EB272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A9C9431-FB58-4C93-CB5B-86DE8A9712D8}"/>
              </a:ext>
            </a:extLst>
          </p:cNvPr>
          <p:cNvSpPr/>
          <p:nvPr/>
        </p:nvSpPr>
        <p:spPr>
          <a:xfrm>
            <a:off x="6274814" y="4085484"/>
            <a:ext cx="1863549" cy="57972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57394A-13FE-61D6-E61B-383FBF14F68A}"/>
              </a:ext>
            </a:extLst>
          </p:cNvPr>
          <p:cNvGrpSpPr/>
          <p:nvPr/>
        </p:nvGrpSpPr>
        <p:grpSpPr>
          <a:xfrm>
            <a:off x="5724138" y="1035817"/>
            <a:ext cx="1682360" cy="1298103"/>
            <a:chOff x="6997597" y="3740598"/>
            <a:chExt cx="1682360" cy="129810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4EC75F1-FE26-F157-9965-2CA526EAEF65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9F74941-8D5A-EC45-0BE7-47A812F2432C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66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7F167D18-06E6-5A76-2C47-C113487A4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" name="Rectangle: Rounded Corners 51">
                  <a:extLst>
                    <a:ext uri="{FF2B5EF4-FFF2-40B4-BE49-F238E27FC236}">
                      <a16:creationId xmlns:a16="http://schemas.microsoft.com/office/drawing/2014/main" id="{B5D22543-C772-96B5-6EFC-79468E0EB0EC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D34147CA-A451-E77F-0DE7-358397C019C9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6" name="Rectangle: Rounded Corners 53">
                  <a:extLst>
                    <a:ext uri="{FF2B5EF4-FFF2-40B4-BE49-F238E27FC236}">
                      <a16:creationId xmlns:a16="http://schemas.microsoft.com/office/drawing/2014/main" id="{03EC970D-CD80-10E6-AF83-1C40A655E3AE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6BE38A31-9384-5ACC-CF3F-0A727EFAB4BD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588932F6-1ECE-2426-1AF1-E522FF522540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6B7165E-CD14-4778-B5F9-EED4938E39B1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B89C094-D3D2-6EC7-4716-4B6BAA35906E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325F48CD-C980-30E4-81E2-A4FDD703AB15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66CA44E5-BC51-9E9D-CBC1-EFF955FAB25D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9BBEA6E2-2492-6B86-384A-6F39766F62CF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7" name="Rectangle: Rounded Corners 61">
                  <a:extLst>
                    <a:ext uri="{FF2B5EF4-FFF2-40B4-BE49-F238E27FC236}">
                      <a16:creationId xmlns:a16="http://schemas.microsoft.com/office/drawing/2014/main" id="{74E20594-20A6-6D37-7DE5-805F28CF89D3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8" name="Isosceles Triangle 62">
                  <a:extLst>
                    <a:ext uri="{FF2B5EF4-FFF2-40B4-BE49-F238E27FC236}">
                      <a16:creationId xmlns:a16="http://schemas.microsoft.com/office/drawing/2014/main" id="{EBD412C8-7E8A-9FB0-8E3D-8E61E0D0F754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9" name="Rectangle: Rounded Corners 77">
                  <a:extLst>
                    <a:ext uri="{FF2B5EF4-FFF2-40B4-BE49-F238E27FC236}">
                      <a16:creationId xmlns:a16="http://schemas.microsoft.com/office/drawing/2014/main" id="{86B85940-0292-FE82-E9C8-44C09EF1531E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7" name="Isosceles Triangle 14">
                <a:extLst>
                  <a:ext uri="{FF2B5EF4-FFF2-40B4-BE49-F238E27FC236}">
                    <a16:creationId xmlns:a16="http://schemas.microsoft.com/office/drawing/2014/main" id="{7CF42198-4F46-A331-BE98-45B8888054D9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Isosceles Triangle 79">
                <a:extLst>
                  <a:ext uri="{FF2B5EF4-FFF2-40B4-BE49-F238E27FC236}">
                    <a16:creationId xmlns:a16="http://schemas.microsoft.com/office/drawing/2014/main" id="{97B27992-CA93-19D9-024A-DF4EEDB703EA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Isosceles Triangle 80">
                <a:extLst>
                  <a:ext uri="{FF2B5EF4-FFF2-40B4-BE49-F238E27FC236}">
                    <a16:creationId xmlns:a16="http://schemas.microsoft.com/office/drawing/2014/main" id="{00B564AD-1B99-AAC5-C212-BEFE5F10AE38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5" name="Rounded Rectangle 12">
              <a:extLst>
                <a:ext uri="{FF2B5EF4-FFF2-40B4-BE49-F238E27FC236}">
                  <a16:creationId xmlns:a16="http://schemas.microsoft.com/office/drawing/2014/main" id="{AC4DC970-431C-C32C-4BB2-2E89B3898D9A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Bob’s </a:t>
              </a:r>
            </a:p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pencil case</a:t>
              </a:r>
              <a:endParaRPr lang="en-VN" sz="19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4D9C3C6-011E-99D1-4E72-19E72376E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46" y="741713"/>
            <a:ext cx="1611954" cy="21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7" grpId="0" animBg="1"/>
      <p:bldP spid="67" grpId="1" animBg="1"/>
      <p:bldP spid="4" grpId="0"/>
      <p:bldP spid="5" grpId="0" animBg="1"/>
      <p:bldP spid="6" grpId="0" animBg="1"/>
      <p:bldP spid="91" grpId="0" animBg="1"/>
      <p:bldP spid="92" grpId="0" animBg="1"/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9C5F3F-2C25-1267-06C1-EAF1498FA3D6}"/>
              </a:ext>
            </a:extLst>
          </p:cNvPr>
          <p:cNvSpPr/>
          <p:nvPr/>
        </p:nvSpPr>
        <p:spPr>
          <a:xfrm>
            <a:off x="6845" y="8370"/>
            <a:ext cx="1746533" cy="221199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2" name="Google Shape;1292;p31"/>
          <p:cNvSpPr txBox="1">
            <a:spLocks noGrp="1"/>
          </p:cNvSpPr>
          <p:nvPr>
            <p:ph type="title"/>
          </p:nvPr>
        </p:nvSpPr>
        <p:spPr>
          <a:xfrm>
            <a:off x="720000" y="158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solidFill>
                  <a:srgbClr val="C00000"/>
                </a:solidFill>
              </a:rPr>
              <a:t>like</a:t>
            </a:r>
            <a:endParaRPr b="0" dirty="0">
              <a:solidFill>
                <a:srgbClr val="C00000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2AE329A-A98D-5394-9762-AC16A2773AD7}"/>
              </a:ext>
            </a:extLst>
          </p:cNvPr>
          <p:cNvSpPr/>
          <p:nvPr/>
        </p:nvSpPr>
        <p:spPr>
          <a:xfrm>
            <a:off x="234949" y="676391"/>
            <a:ext cx="1414705" cy="1388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71E42DFD-B846-E866-F589-C47DF200656D}"/>
              </a:ext>
            </a:extLst>
          </p:cNvPr>
          <p:cNvSpPr/>
          <p:nvPr/>
        </p:nvSpPr>
        <p:spPr>
          <a:xfrm>
            <a:off x="2006839" y="676390"/>
            <a:ext cx="1414705" cy="1388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A2CCBC-109D-C638-AF79-34372C4BD89B}"/>
              </a:ext>
            </a:extLst>
          </p:cNvPr>
          <p:cNvGrpSpPr/>
          <p:nvPr/>
        </p:nvGrpSpPr>
        <p:grpSpPr>
          <a:xfrm>
            <a:off x="1878101" y="505084"/>
            <a:ext cx="1824895" cy="1399710"/>
            <a:chOff x="4208156" y="3708432"/>
            <a:chExt cx="1692423" cy="129810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BF9C6BA-C806-29FB-E3AE-2B700823A64A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58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4472AA65-CEF6-EA81-6479-F0A78A3AF1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Rectangle: Rounded Corners 30">
                <a:extLst>
                  <a:ext uri="{FF2B5EF4-FFF2-40B4-BE49-F238E27FC236}">
                    <a16:creationId xmlns:a16="http://schemas.microsoft.com/office/drawing/2014/main" id="{50A783E9-48A1-ED4A-F52C-5F169E72FA32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D75DFB6-6FB5-C160-2738-2E1220F333EB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1" name="Rectangle: Rounded Corners 32">
                <a:extLst>
                  <a:ext uri="{FF2B5EF4-FFF2-40B4-BE49-F238E27FC236}">
                    <a16:creationId xmlns:a16="http://schemas.microsoft.com/office/drawing/2014/main" id="{8B3DF947-EE9A-4045-4C5E-986F8AB43D59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C2C4B56-3CB8-2305-C97B-4C5486748D26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56B9CF2-845F-9D17-AB92-7B67FC92DD89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09C3EDB-2B7D-E062-D6A9-1211BA2B2060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0B2A8E9-25DE-08F5-920B-88AAD4E69FD6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6811EF7-91D0-7C87-8B52-0D9DC3AE7C1E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C3C7AB6-A126-C89D-BB52-A4144FE46B6F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2447BED-74BA-FC25-B364-42B0640F6A9A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4" name="Rectangle: Rounded Corners 40">
                <a:extLst>
                  <a:ext uri="{FF2B5EF4-FFF2-40B4-BE49-F238E27FC236}">
                    <a16:creationId xmlns:a16="http://schemas.microsoft.com/office/drawing/2014/main" id="{21DD1710-4136-CBAB-53E9-B683DF43F85A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5" name="Isosceles Triangle 41">
                <a:extLst>
                  <a:ext uri="{FF2B5EF4-FFF2-40B4-BE49-F238E27FC236}">
                    <a16:creationId xmlns:a16="http://schemas.microsoft.com/office/drawing/2014/main" id="{BC558A71-19F2-3465-E3B4-142071A71453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7" name="Rounded Rectangle 12">
              <a:extLst>
                <a:ext uri="{FF2B5EF4-FFF2-40B4-BE49-F238E27FC236}">
                  <a16:creationId xmlns:a16="http://schemas.microsoft.com/office/drawing/2014/main" id="{B715864E-0945-45CF-31D3-E0CBFCD03815}"/>
                </a:ext>
              </a:extLst>
            </p:cNvPr>
            <p:cNvSpPr/>
            <p:nvPr/>
          </p:nvSpPr>
          <p:spPr>
            <a:xfrm>
              <a:off x="4208156" y="4499743"/>
              <a:ext cx="1692423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Mary’s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pencil case</a:t>
              </a:r>
              <a:endPara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8CD4F1A-123C-2B22-B657-CF729760FA25}"/>
              </a:ext>
            </a:extLst>
          </p:cNvPr>
          <p:cNvGrpSpPr/>
          <p:nvPr/>
        </p:nvGrpSpPr>
        <p:grpSpPr>
          <a:xfrm>
            <a:off x="135668" y="523632"/>
            <a:ext cx="1775538" cy="1370762"/>
            <a:chOff x="1008341" y="3708432"/>
            <a:chExt cx="1681423" cy="129810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D99AB73-3790-9585-FC5C-483FC3579FD5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110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1F8B3598-BE6F-094E-6B06-EC1F74FBBC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1" name="Rectangle: Rounded Corners 1">
                <a:extLst>
                  <a:ext uri="{FF2B5EF4-FFF2-40B4-BE49-F238E27FC236}">
                    <a16:creationId xmlns:a16="http://schemas.microsoft.com/office/drawing/2014/main" id="{2B9DAD07-4FEB-0ED1-25CD-83BF75B7B590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57F86E3-F7F6-9374-D0A7-3B706F489428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: Rounded Corners 16">
                <a:extLst>
                  <a:ext uri="{FF2B5EF4-FFF2-40B4-BE49-F238E27FC236}">
                    <a16:creationId xmlns:a16="http://schemas.microsoft.com/office/drawing/2014/main" id="{3F9979AC-DE6D-C35B-DDF3-08F33850F7CE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0258DFD-31AC-F183-5BA2-3CDCC4AA1432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6AA754E5-FDBA-7501-3478-FD36BA9D027F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F1B4FB7E-A833-961F-5D08-1D85576BF85A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C839482-E864-CDC5-C177-65FA0E8FE03C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8D5E3E0-06EF-8BAE-E3D7-459EDCBC736A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AF809C47-7502-87D5-D26E-611EBE822B8D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91E0C3F3-6111-616A-4BCC-CB0F365A9599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1" name="Rectangle: Rounded Corners 24">
                <a:extLst>
                  <a:ext uri="{FF2B5EF4-FFF2-40B4-BE49-F238E27FC236}">
                    <a16:creationId xmlns:a16="http://schemas.microsoft.com/office/drawing/2014/main" id="{06D83D01-0E53-EE94-95BE-AB476C56A700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Isosceles Triangle 10">
                <a:extLst>
                  <a:ext uri="{FF2B5EF4-FFF2-40B4-BE49-F238E27FC236}">
                    <a16:creationId xmlns:a16="http://schemas.microsoft.com/office/drawing/2014/main" id="{B20361F6-1D49-B8D1-C1EF-C893A0D2258D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9" name="Rounded Rectangle 12">
              <a:extLst>
                <a:ext uri="{FF2B5EF4-FFF2-40B4-BE49-F238E27FC236}">
                  <a16:creationId xmlns:a16="http://schemas.microsoft.com/office/drawing/2014/main" id="{8836F8BC-91C8-D6B6-9637-16AF57D0DB4A}"/>
                </a:ext>
              </a:extLst>
            </p:cNvPr>
            <p:cNvSpPr/>
            <p:nvPr/>
          </p:nvSpPr>
          <p:spPr>
            <a:xfrm>
              <a:off x="1041138" y="4520838"/>
              <a:ext cx="1648626" cy="4050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800" b="1" kern="1200" dirty="0">
                  <a:solidFill>
                    <a:prstClr val="white"/>
                  </a:solidFill>
                  <a:latin typeface="Calibri"/>
                </a:rPr>
                <a:t>Robert’s pencil case</a:t>
              </a:r>
              <a:endParaRPr lang="en-VN" sz="18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BE3317A-99E5-8A78-E2DC-F9F6EB1BEB91}"/>
              </a:ext>
            </a:extLst>
          </p:cNvPr>
          <p:cNvSpPr txBox="1"/>
          <p:nvPr/>
        </p:nvSpPr>
        <p:spPr>
          <a:xfrm>
            <a:off x="3530785" y="1292779"/>
            <a:ext cx="5447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Robert’s pencil case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Mary’s pencil case.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79CA2F5D-8A1B-1866-6C50-9CB95CE384FF}"/>
              </a:ext>
            </a:extLst>
          </p:cNvPr>
          <p:cNvSpPr/>
          <p:nvPr/>
        </p:nvSpPr>
        <p:spPr>
          <a:xfrm>
            <a:off x="256666" y="2328972"/>
            <a:ext cx="1414705" cy="1388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15F2D893-7026-9C11-8C2D-C8315D73C80E}"/>
              </a:ext>
            </a:extLst>
          </p:cNvPr>
          <p:cNvSpPr/>
          <p:nvPr/>
        </p:nvSpPr>
        <p:spPr>
          <a:xfrm>
            <a:off x="2028556" y="2328971"/>
            <a:ext cx="1414705" cy="1388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4DB914D-AEAE-DA79-22E1-06ACA00C3086}"/>
              </a:ext>
            </a:extLst>
          </p:cNvPr>
          <p:cNvGrpSpPr/>
          <p:nvPr/>
        </p:nvGrpSpPr>
        <p:grpSpPr>
          <a:xfrm>
            <a:off x="168765" y="2076778"/>
            <a:ext cx="1694462" cy="1320574"/>
            <a:chOff x="1008341" y="3708432"/>
            <a:chExt cx="1665629" cy="1298103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6D40936-6374-41E6-A8E4-134A1423C97D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147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CB21AFA8-BFDC-A096-053B-750A5515C2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8" name="Rectangle: Rounded Corners 1">
                <a:extLst>
                  <a:ext uri="{FF2B5EF4-FFF2-40B4-BE49-F238E27FC236}">
                    <a16:creationId xmlns:a16="http://schemas.microsoft.com/office/drawing/2014/main" id="{4C6F65B9-41F4-1840-84A4-5B545F818DE0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AA4DE19-3852-6A5A-E758-A1E59B2DDC78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0" name="Rectangle: Rounded Corners 16">
                <a:extLst>
                  <a:ext uri="{FF2B5EF4-FFF2-40B4-BE49-F238E27FC236}">
                    <a16:creationId xmlns:a16="http://schemas.microsoft.com/office/drawing/2014/main" id="{47E40D3F-167B-8075-7F12-9F1A314AC831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0C32E3C6-961D-D71B-82BA-6033832AD9D5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05212799-5511-5E5B-29CE-1CBC604D52FC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CF91F0F7-BDD6-3D9D-BF86-6B83D024CEEF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C7D74E17-07B4-8D8E-B51F-3156FFB0459F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AB5254A-9E5C-23DE-8B55-39E838626BBC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6E8ACA32-5172-FD8F-0D74-0F77746F44A4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AEB93D69-3CC9-DD20-25D1-9D58DE5E3FDF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8" name="Rectangle: Rounded Corners 24">
                <a:extLst>
                  <a:ext uri="{FF2B5EF4-FFF2-40B4-BE49-F238E27FC236}">
                    <a16:creationId xmlns:a16="http://schemas.microsoft.com/office/drawing/2014/main" id="{466D52A8-A56D-5692-C32E-1D3180DE638F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9" name="Isosceles Triangle 10">
                <a:extLst>
                  <a:ext uri="{FF2B5EF4-FFF2-40B4-BE49-F238E27FC236}">
                    <a16:creationId xmlns:a16="http://schemas.microsoft.com/office/drawing/2014/main" id="{02862960-9595-7572-45F3-BD3B31D49B0F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6" name="Rounded Rectangle 12">
              <a:extLst>
                <a:ext uri="{FF2B5EF4-FFF2-40B4-BE49-F238E27FC236}">
                  <a16:creationId xmlns:a16="http://schemas.microsoft.com/office/drawing/2014/main" id="{A025D867-B0A3-3FBE-6694-8E4934947E90}"/>
                </a:ext>
              </a:extLst>
            </p:cNvPr>
            <p:cNvSpPr/>
            <p:nvPr/>
          </p:nvSpPr>
          <p:spPr>
            <a:xfrm>
              <a:off x="1025344" y="4479928"/>
              <a:ext cx="1648626" cy="4050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800" b="1" kern="1200" dirty="0">
                  <a:solidFill>
                    <a:prstClr val="white"/>
                  </a:solidFill>
                  <a:latin typeface="Calibri"/>
                </a:rPr>
                <a:t>Robert’s pencil case</a:t>
              </a:r>
              <a:endParaRPr lang="en-VN" sz="18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3750F176-7EDB-E47E-1D97-D47431D1B646}"/>
              </a:ext>
            </a:extLst>
          </p:cNvPr>
          <p:cNvSpPr txBox="1"/>
          <p:nvPr/>
        </p:nvSpPr>
        <p:spPr>
          <a:xfrm>
            <a:off x="3582653" y="2741238"/>
            <a:ext cx="54477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1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Robert’s pencil case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Bob’s pencil case.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C7251D1A-A5C5-EB2C-2BC8-1A1040C17FE0}"/>
              </a:ext>
            </a:extLst>
          </p:cNvPr>
          <p:cNvSpPr/>
          <p:nvPr/>
        </p:nvSpPr>
        <p:spPr>
          <a:xfrm>
            <a:off x="3666197" y="3303257"/>
            <a:ext cx="5309038" cy="5582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also use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en-US" sz="24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compare.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10BC814-7F06-A9B5-7FB4-6A470EA2700B}"/>
              </a:ext>
            </a:extLst>
          </p:cNvPr>
          <p:cNvGrpSpPr/>
          <p:nvPr/>
        </p:nvGrpSpPr>
        <p:grpSpPr>
          <a:xfrm>
            <a:off x="1905627" y="2069792"/>
            <a:ext cx="1797369" cy="1336226"/>
            <a:chOff x="6997597" y="3740598"/>
            <a:chExt cx="1682360" cy="1298103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7C4E919-8FB9-1451-D681-2AC06AAE25CB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33F9674A-EA57-69EF-85A7-8E2CE91435AD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169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34DF5026-D592-7B4E-87C9-DB4E697779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Rectangle: Rounded Corners 51">
                  <a:extLst>
                    <a:ext uri="{FF2B5EF4-FFF2-40B4-BE49-F238E27FC236}">
                      <a16:creationId xmlns:a16="http://schemas.microsoft.com/office/drawing/2014/main" id="{1CCFAC64-3D1A-5BF9-FE63-80A93482BA5C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1813138-6316-CCC4-68D7-0A773EB4CE7F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Rectangle: Rounded Corners 53">
                  <a:extLst>
                    <a:ext uri="{FF2B5EF4-FFF2-40B4-BE49-F238E27FC236}">
                      <a16:creationId xmlns:a16="http://schemas.microsoft.com/office/drawing/2014/main" id="{E9AAF939-CF5B-0986-CEC8-2BF357102399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CB76B323-3BFE-1E2F-791D-F3B12AB4880C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8BFB98F9-6C60-EA37-8468-C04D5380411F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1033C5F4-4271-F2E4-74FF-A5A66701B919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4CFE103B-834A-D0A7-974F-0250E7C0CDD0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825C905C-6D89-AEE9-35F8-27DE5F267D01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9DB58D34-78B5-922F-4A2E-4AE6501FC7C5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33509F86-8ED2-6B10-31C2-4A7CA79C48FE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: Rounded Corners 61">
                  <a:extLst>
                    <a:ext uri="{FF2B5EF4-FFF2-40B4-BE49-F238E27FC236}">
                      <a16:creationId xmlns:a16="http://schemas.microsoft.com/office/drawing/2014/main" id="{6389664E-416D-37B8-456D-FFC306A3C638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Isosceles Triangle 62">
                  <a:extLst>
                    <a:ext uri="{FF2B5EF4-FFF2-40B4-BE49-F238E27FC236}">
                      <a16:creationId xmlns:a16="http://schemas.microsoft.com/office/drawing/2014/main" id="{DCBC0017-5ACF-AC9E-D0A9-080946C40EE7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: Rounded Corners 77">
                  <a:extLst>
                    <a:ext uri="{FF2B5EF4-FFF2-40B4-BE49-F238E27FC236}">
                      <a16:creationId xmlns:a16="http://schemas.microsoft.com/office/drawing/2014/main" id="{FDDBB57A-8D10-5D4C-B1AC-058AAC1EA172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6" name="Isosceles Triangle 14">
                <a:extLst>
                  <a:ext uri="{FF2B5EF4-FFF2-40B4-BE49-F238E27FC236}">
                    <a16:creationId xmlns:a16="http://schemas.microsoft.com/office/drawing/2014/main" id="{F3793310-4150-6248-1A2F-92C82F513033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7" name="Isosceles Triangle 79">
                <a:extLst>
                  <a:ext uri="{FF2B5EF4-FFF2-40B4-BE49-F238E27FC236}">
                    <a16:creationId xmlns:a16="http://schemas.microsoft.com/office/drawing/2014/main" id="{0CFAE4C5-0B18-A5C0-E10D-7B8CF1840098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8" name="Isosceles Triangle 80">
                <a:extLst>
                  <a:ext uri="{FF2B5EF4-FFF2-40B4-BE49-F238E27FC236}">
                    <a16:creationId xmlns:a16="http://schemas.microsoft.com/office/drawing/2014/main" id="{44121A6F-024B-BB45-BB34-E62D8000F336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64" name="Rounded Rectangle 12">
              <a:extLst>
                <a:ext uri="{FF2B5EF4-FFF2-40B4-BE49-F238E27FC236}">
                  <a16:creationId xmlns:a16="http://schemas.microsoft.com/office/drawing/2014/main" id="{9CBDF624-E192-23A8-BD47-3960F69A2A2E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800" b="1" kern="1200" dirty="0">
                  <a:solidFill>
                    <a:prstClr val="white"/>
                  </a:solidFill>
                  <a:latin typeface="Calibri"/>
                </a:rPr>
                <a:t>Bob’s </a:t>
              </a:r>
            </a:p>
            <a:p>
              <a:pPr algn="ctr" defTabSz="457200">
                <a:buClrTx/>
              </a:pPr>
              <a:r>
                <a:rPr lang="en-US" sz="1800" b="1" kern="1200" dirty="0">
                  <a:solidFill>
                    <a:prstClr val="white"/>
                  </a:solidFill>
                  <a:latin typeface="Calibri"/>
                </a:rPr>
                <a:t>pencil case</a:t>
              </a:r>
              <a:endParaRPr lang="en-VN" sz="18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F140088-1621-3C81-4766-F4941E42B436}"/>
              </a:ext>
            </a:extLst>
          </p:cNvPr>
          <p:cNvSpPr/>
          <p:nvPr/>
        </p:nvSpPr>
        <p:spPr>
          <a:xfrm>
            <a:off x="3742065" y="4045728"/>
            <a:ext cx="691390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8262893-0437-EA1C-B533-DBCE6721BE2A}"/>
              </a:ext>
            </a:extLst>
          </p:cNvPr>
          <p:cNvSpPr/>
          <p:nvPr/>
        </p:nvSpPr>
        <p:spPr>
          <a:xfrm>
            <a:off x="4545627" y="4045727"/>
            <a:ext cx="1688917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400" b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be/ verb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FA385DB-BA8C-B5B6-B13A-EEA7959E2E53}"/>
              </a:ext>
            </a:extLst>
          </p:cNvPr>
          <p:cNvSpPr/>
          <p:nvPr/>
        </p:nvSpPr>
        <p:spPr>
          <a:xfrm>
            <a:off x="6346716" y="4045726"/>
            <a:ext cx="691391" cy="558275"/>
          </a:xfrm>
          <a:prstGeom prst="rect">
            <a:avLst/>
          </a:prstGeom>
          <a:solidFill>
            <a:schemeClr val="accent4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EB272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91B697D-4C00-4F19-CB9C-3D80D2242866}"/>
              </a:ext>
            </a:extLst>
          </p:cNvPr>
          <p:cNvSpPr/>
          <p:nvPr/>
        </p:nvSpPr>
        <p:spPr>
          <a:xfrm>
            <a:off x="7122779" y="4039184"/>
            <a:ext cx="1688917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</p:spTree>
    <p:extLst>
      <p:ext uri="{BB962C8B-B14F-4D97-AF65-F5344CB8AC3E}">
        <p14:creationId xmlns:p14="http://schemas.microsoft.com/office/powerpoint/2010/main" val="128170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60" grpId="0"/>
      <p:bldP spid="161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92;p31">
            <a:extLst>
              <a:ext uri="{FF2B5EF4-FFF2-40B4-BE49-F238E27FC236}">
                <a16:creationId xmlns:a16="http://schemas.microsoft.com/office/drawing/2014/main" id="{5939165F-B99B-E25D-B43B-98C9CC9F174A}"/>
              </a:ext>
            </a:extLst>
          </p:cNvPr>
          <p:cNvSpPr txBox="1">
            <a:spLocks/>
          </p:cNvSpPr>
          <p:nvPr/>
        </p:nvSpPr>
        <p:spPr>
          <a:xfrm>
            <a:off x="720724" y="182855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(not) as … 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A7C7C1-C2EA-E276-D80E-B940EA5C61CD}"/>
              </a:ext>
            </a:extLst>
          </p:cNvPr>
          <p:cNvSpPr txBox="1"/>
          <p:nvPr/>
        </p:nvSpPr>
        <p:spPr>
          <a:xfrm>
            <a:off x="195956" y="2789793"/>
            <a:ext cx="3583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red pencil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long as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 pencil.</a:t>
            </a:r>
            <a:endParaRPr lang="en-US" sz="24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47199-7BFB-2C16-7D46-14515D727989}"/>
              </a:ext>
            </a:extLst>
          </p:cNvPr>
          <p:cNvSpPr txBox="1"/>
          <p:nvPr/>
        </p:nvSpPr>
        <p:spPr>
          <a:xfrm>
            <a:off x="3894362" y="2789339"/>
            <a:ext cx="52496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red pencil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long as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(shorter)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orange pencil.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C97AF5-CC43-DF65-4077-E1B226F5F771}"/>
              </a:ext>
            </a:extLst>
          </p:cNvPr>
          <p:cNvSpPr txBox="1"/>
          <p:nvPr/>
        </p:nvSpPr>
        <p:spPr>
          <a:xfrm>
            <a:off x="3894362" y="3435669"/>
            <a:ext cx="52496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red pencil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long as </a:t>
            </a:r>
            <a:r>
              <a:rPr lang="en-US" sz="24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(longer)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yellow pencil.</a:t>
            </a:r>
          </a:p>
        </p:txBody>
      </p:sp>
      <p:sp>
        <p:nvSpPr>
          <p:cNvPr id="7" name="Rounded Rectangle 95">
            <a:extLst>
              <a:ext uri="{FF2B5EF4-FFF2-40B4-BE49-F238E27FC236}">
                <a16:creationId xmlns:a16="http://schemas.microsoft.com/office/drawing/2014/main" id="{983CD009-F620-0039-EC11-D8690721954A}"/>
              </a:ext>
            </a:extLst>
          </p:cNvPr>
          <p:cNvSpPr/>
          <p:nvPr/>
        </p:nvSpPr>
        <p:spPr>
          <a:xfrm>
            <a:off x="5170225" y="682820"/>
            <a:ext cx="3051962" cy="22526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E0B3E3-92CB-1500-7F7B-9F96C129947A}"/>
              </a:ext>
            </a:extLst>
          </p:cNvPr>
          <p:cNvGrpSpPr/>
          <p:nvPr/>
        </p:nvGrpSpPr>
        <p:grpSpPr>
          <a:xfrm>
            <a:off x="5572479" y="796912"/>
            <a:ext cx="2391142" cy="2101692"/>
            <a:chOff x="185437" y="2796480"/>
            <a:chExt cx="2562836" cy="22526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BA45D-CFE9-B41C-870D-8E2688A2E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04" b="95960" l="9375" r="89844">
                          <a14:foregroundMark x1="67969" y1="10438" x2="67969" y2="10438"/>
                          <a14:foregroundMark x1="81250" y1="15488" x2="81250" y2="15488"/>
                          <a14:foregroundMark x1="58594" y1="9764" x2="58594" y2="9764"/>
                          <a14:foregroundMark x1="51563" y1="7407" x2="51563" y2="7407"/>
                          <a14:foregroundMark x1="59375" y1="3704" x2="59375" y2="3704"/>
                          <a14:foregroundMark x1="38281" y1="9428" x2="38281" y2="9428"/>
                          <a14:foregroundMark x1="28906" y1="25253" x2="18750" y2="55556"/>
                          <a14:foregroundMark x1="53906" y1="22222" x2="28906" y2="57576"/>
                          <a14:foregroundMark x1="34375" y1="30976" x2="34375" y2="47138"/>
                          <a14:foregroundMark x1="42969" y1="18182" x2="47656" y2="49158"/>
                          <a14:foregroundMark x1="9375" y1="58923" x2="9375" y2="58923"/>
                          <a14:foregroundMark x1="9375" y1="58923" x2="9375" y2="58923"/>
                          <a14:foregroundMark x1="27344" y1="90909" x2="27344" y2="90909"/>
                          <a14:foregroundMark x1="27344" y1="91246" x2="27344" y2="91246"/>
                          <a14:foregroundMark x1="23438" y1="95960" x2="23438" y2="95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37" y="3133045"/>
              <a:ext cx="825767" cy="19160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F75837-BA40-6CB1-0DB5-ABC27E48F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56" b="94966" l="6897" r="87069">
                          <a14:foregroundMark x1="43103" y1="8054" x2="43103" y2="8054"/>
                          <a14:foregroundMark x1="43103" y1="8054" x2="43103" y2="8054"/>
                          <a14:foregroundMark x1="45690" y1="3356" x2="45690" y2="3356"/>
                          <a14:foregroundMark x1="45690" y1="3356" x2="45690" y2="3356"/>
                          <a14:foregroundMark x1="62069" y1="23490" x2="76724" y2="59060"/>
                          <a14:foregroundMark x1="37069" y1="27852" x2="43103" y2="51007"/>
                          <a14:foregroundMark x1="6897" y1="12752" x2="6897" y2="12752"/>
                          <a14:foregroundMark x1="6897" y1="12752" x2="6897" y2="12752"/>
                          <a14:foregroundMark x1="56034" y1="26846" x2="73276" y2="39262"/>
                          <a14:foregroundMark x1="37069" y1="24497" x2="62069" y2="47987"/>
                          <a14:foregroundMark x1="49138" y1="90940" x2="49138" y2="90940"/>
                          <a14:foregroundMark x1="49138" y1="90940" x2="49138" y2="90940"/>
                          <a14:foregroundMark x1="43966" y1="94966" x2="43966" y2="94966"/>
                          <a14:foregroundMark x1="43966" y1="94966" x2="43966" y2="94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5890" y="3450202"/>
              <a:ext cx="622383" cy="15988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9FE0D7-7F20-CE74-96E1-8B81683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73" b="95455" l="9375" r="89844">
                          <a14:foregroundMark x1="33594" y1="6439" x2="33594" y2="6439"/>
                          <a14:foregroundMark x1="33594" y1="7197" x2="33594" y2="7197"/>
                          <a14:foregroundMark x1="55469" y1="6439" x2="55469" y2="6439"/>
                          <a14:foregroundMark x1="53906" y1="6439" x2="53906" y2="6439"/>
                          <a14:foregroundMark x1="46094" y1="28409" x2="55469" y2="65530"/>
                          <a14:foregroundMark x1="55469" y1="31061" x2="60938" y2="55303"/>
                          <a14:foregroundMark x1="50000" y1="92045" x2="50000" y2="92045"/>
                          <a14:foregroundMark x1="50000" y1="92045" x2="50000" y2="92045"/>
                          <a14:foregroundMark x1="42969" y1="2273" x2="42969" y2="2273"/>
                          <a14:foregroundMark x1="83594" y1="51894" x2="83594" y2="51894"/>
                          <a14:foregroundMark x1="52344" y1="95455" x2="52344" y2="95455"/>
                          <a14:foregroundMark x1="32031" y1="64015" x2="32031" y2="64015"/>
                          <a14:foregroundMark x1="31250" y1="57955" x2="31250" y2="57955"/>
                          <a14:foregroundMark x1="31250" y1="62121" x2="31250" y2="62121"/>
                          <a14:foregroundMark x1="32813" y1="60606" x2="32813" y2="60606"/>
                          <a14:foregroundMark x1="30469" y1="59848" x2="30469" y2="59848"/>
                          <a14:foregroundMark x1="52344" y1="18939" x2="60156" y2="55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2557" y="2796480"/>
              <a:ext cx="1092171" cy="2252602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B90287B-EA9C-44E9-EB3C-1E4874592878}"/>
                </a:ext>
              </a:extLst>
            </p:cNvPr>
            <p:cNvCxnSpPr>
              <a:cxnSpLocks/>
            </p:cNvCxnSpPr>
            <p:nvPr/>
          </p:nvCxnSpPr>
          <p:spPr>
            <a:xfrm>
              <a:off x="1106103" y="3052055"/>
              <a:ext cx="0" cy="1916037"/>
            </a:xfrm>
            <a:prstGeom prst="straightConnector1">
              <a:avLst/>
            </a:prstGeom>
            <a:ln w="730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30">
            <a:extLst>
              <a:ext uri="{FF2B5EF4-FFF2-40B4-BE49-F238E27FC236}">
                <a16:creationId xmlns:a16="http://schemas.microsoft.com/office/drawing/2014/main" id="{C14796EB-5EE5-8BD7-48F2-4F9860890D35}"/>
              </a:ext>
            </a:extLst>
          </p:cNvPr>
          <p:cNvSpPr/>
          <p:nvPr/>
        </p:nvSpPr>
        <p:spPr>
          <a:xfrm>
            <a:off x="246871" y="716100"/>
            <a:ext cx="3051962" cy="22526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B6C2E7-BB6B-9D20-5C69-461FB5911954}"/>
              </a:ext>
            </a:extLst>
          </p:cNvPr>
          <p:cNvGrpSpPr/>
          <p:nvPr/>
        </p:nvGrpSpPr>
        <p:grpSpPr>
          <a:xfrm>
            <a:off x="811279" y="1000731"/>
            <a:ext cx="1744558" cy="1788608"/>
            <a:chOff x="260490" y="755943"/>
            <a:chExt cx="1905738" cy="19538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CC6311-4E64-83C1-C998-88F6EF275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04" b="95960" l="9375" r="89844">
                          <a14:foregroundMark x1="67969" y1="10438" x2="67969" y2="10438"/>
                          <a14:foregroundMark x1="81250" y1="15488" x2="81250" y2="15488"/>
                          <a14:foregroundMark x1="58594" y1="9764" x2="58594" y2="9764"/>
                          <a14:foregroundMark x1="51563" y1="7407" x2="51563" y2="7407"/>
                          <a14:foregroundMark x1="59375" y1="3704" x2="59375" y2="3704"/>
                          <a14:foregroundMark x1="38281" y1="9428" x2="38281" y2="9428"/>
                          <a14:foregroundMark x1="28906" y1="25253" x2="18750" y2="55556"/>
                          <a14:foregroundMark x1="53906" y1="22222" x2="28906" y2="57576"/>
                          <a14:foregroundMark x1="34375" y1="30976" x2="34375" y2="47138"/>
                          <a14:foregroundMark x1="42969" y1="18182" x2="47656" y2="49158"/>
                          <a14:foregroundMark x1="9375" y1="58923" x2="9375" y2="58923"/>
                          <a14:foregroundMark x1="9375" y1="58923" x2="9375" y2="58923"/>
                          <a14:foregroundMark x1="27344" y1="90909" x2="27344" y2="90909"/>
                          <a14:foregroundMark x1="27344" y1="91246" x2="27344" y2="91246"/>
                          <a14:foregroundMark x1="23438" y1="95960" x2="23438" y2="95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0490" y="755943"/>
              <a:ext cx="842067" cy="19538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3336E9-0566-236A-FC0D-AB5D8E8C0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47" b="94253" l="9375" r="90625">
                          <a14:foregroundMark x1="66667" y1="8046" x2="66667" y2="8046"/>
                          <a14:foregroundMark x1="66667" y1="8046" x2="66667" y2="8046"/>
                          <a14:foregroundMark x1="52083" y1="8046" x2="48958" y2="11111"/>
                          <a14:foregroundMark x1="69792" y1="6513" x2="69792" y2="6513"/>
                          <a14:foregroundMark x1="69792" y1="6513" x2="69792" y2="6513"/>
                          <a14:foregroundMark x1="47917" y1="27203" x2="55208" y2="39464"/>
                          <a14:foregroundMark x1="70833" y1="17625" x2="75000" y2="46743"/>
                          <a14:foregroundMark x1="36458" y1="84674" x2="36458" y2="84674"/>
                          <a14:foregroundMark x1="37500" y1="84674" x2="32292" y2="94253"/>
                          <a14:foregroundMark x1="90625" y1="42146" x2="90625" y2="42146"/>
                          <a14:foregroundMark x1="35417" y1="9579" x2="46875" y2="39847"/>
                          <a14:foregroundMark x1="63542" y1="13410" x2="60417" y2="432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1479" y="776035"/>
              <a:ext cx="704749" cy="1916037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9A587E-A617-0504-A71A-17DB0CFE71DE}"/>
                </a:ext>
              </a:extLst>
            </p:cNvPr>
            <p:cNvCxnSpPr>
              <a:cxnSpLocks/>
            </p:cNvCxnSpPr>
            <p:nvPr/>
          </p:nvCxnSpPr>
          <p:spPr>
            <a:xfrm>
              <a:off x="1264310" y="793764"/>
              <a:ext cx="0" cy="1916037"/>
            </a:xfrm>
            <a:prstGeom prst="straightConnector1">
              <a:avLst/>
            </a:prstGeom>
            <a:ln w="730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ounded Rectangle 135">
            <a:extLst>
              <a:ext uri="{FF2B5EF4-FFF2-40B4-BE49-F238E27FC236}">
                <a16:creationId xmlns:a16="http://schemas.microsoft.com/office/drawing/2014/main" id="{8205C8E3-A91D-8DDE-6EBC-CE7648AB332C}"/>
              </a:ext>
            </a:extLst>
          </p:cNvPr>
          <p:cNvSpPr/>
          <p:nvPr/>
        </p:nvSpPr>
        <p:spPr>
          <a:xfrm>
            <a:off x="246871" y="4279693"/>
            <a:ext cx="3647491" cy="7078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+ adjective +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show that two things are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Rounded Rectangle 136">
            <a:extLst>
              <a:ext uri="{FF2B5EF4-FFF2-40B4-BE49-F238E27FC236}">
                <a16:creationId xmlns:a16="http://schemas.microsoft.com/office/drawing/2014/main" id="{FCF8A2A2-7C8A-543A-EDEC-DC0F8251B75B}"/>
              </a:ext>
            </a:extLst>
          </p:cNvPr>
          <p:cNvSpPr/>
          <p:nvPr/>
        </p:nvSpPr>
        <p:spPr>
          <a:xfrm>
            <a:off x="4196443" y="4274885"/>
            <a:ext cx="4841421" cy="7078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+ adjective + as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show that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"more" or "less"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else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5F415B-B37F-21F1-731D-A6332700FCFD}"/>
              </a:ext>
            </a:extLst>
          </p:cNvPr>
          <p:cNvGrpSpPr/>
          <p:nvPr/>
        </p:nvGrpSpPr>
        <p:grpSpPr>
          <a:xfrm>
            <a:off x="1589976" y="4424496"/>
            <a:ext cx="5834749" cy="563631"/>
            <a:chOff x="1752275" y="5238790"/>
            <a:chExt cx="5834749" cy="563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C6FCC9-C58E-0113-8D88-F2845D32AFE9}"/>
                </a:ext>
              </a:extLst>
            </p:cNvPr>
            <p:cNvSpPr/>
            <p:nvPr/>
          </p:nvSpPr>
          <p:spPr>
            <a:xfrm>
              <a:off x="1752275" y="5244146"/>
              <a:ext cx="691390" cy="5582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B0B27F-64C7-F65B-A708-C0FA17AB7605}"/>
                </a:ext>
              </a:extLst>
            </p:cNvPr>
            <p:cNvSpPr/>
            <p:nvPr/>
          </p:nvSpPr>
          <p:spPr>
            <a:xfrm>
              <a:off x="2555837" y="5244145"/>
              <a:ext cx="1558963" cy="5582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b="1" dirty="0">
                  <a:solidFill>
                    <a:srgbClr val="0049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VN" sz="2400" b="1" dirty="0">
                  <a:solidFill>
                    <a:srgbClr val="0049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be (not)</a:t>
              </a:r>
              <a:endPara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D8189F-A956-FD0D-CAFB-6254E42BA18C}"/>
                </a:ext>
              </a:extLst>
            </p:cNvPr>
            <p:cNvSpPr/>
            <p:nvPr/>
          </p:nvSpPr>
          <p:spPr>
            <a:xfrm>
              <a:off x="4226972" y="5244144"/>
              <a:ext cx="1558963" cy="558275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B272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as adj as</a:t>
              </a:r>
              <a:endPara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8911EB-83D7-56BF-FE11-78234E3451DC}"/>
                </a:ext>
              </a:extLst>
            </p:cNvPr>
            <p:cNvSpPr/>
            <p:nvPr/>
          </p:nvSpPr>
          <p:spPr>
            <a:xfrm>
              <a:off x="5898107" y="5238790"/>
              <a:ext cx="1688917" cy="5582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N/ pronoun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34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3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500" dirty="0"/>
              <a:t>Ex 1. </a:t>
            </a:r>
            <a:r>
              <a:rPr lang="en-US" sz="2500" dirty="0"/>
              <a:t>Write </a:t>
            </a:r>
            <a:r>
              <a:rPr lang="en-US" sz="2500" dirty="0">
                <a:solidFill>
                  <a:schemeClr val="bg1"/>
                </a:solidFill>
              </a:rPr>
              <a:t>like</a:t>
            </a:r>
            <a:r>
              <a:rPr lang="en-US" sz="2500" dirty="0"/>
              <a:t>, </a:t>
            </a:r>
            <a:r>
              <a:rPr lang="en-US" sz="2500" dirty="0">
                <a:solidFill>
                  <a:schemeClr val="bg1"/>
                </a:solidFill>
              </a:rPr>
              <a:t>as</a:t>
            </a:r>
            <a:r>
              <a:rPr lang="en-US" sz="2500" dirty="0"/>
              <a:t>, or </a:t>
            </a:r>
            <a:r>
              <a:rPr lang="en-US" sz="2500" dirty="0">
                <a:solidFill>
                  <a:schemeClr val="bg1"/>
                </a:solidFill>
              </a:rPr>
              <a:t>different</a:t>
            </a:r>
            <a:r>
              <a:rPr lang="en-US" sz="2500" dirty="0"/>
              <a:t> in the gaps. (p.43) </a:t>
            </a:r>
            <a:endParaRPr sz="25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8301038" cy="38686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camera is not as expensive  ______  I thought at first. </a:t>
            </a:r>
          </a:p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Her room is lovely. It is ______ a princess's room. </a:t>
            </a:r>
          </a:p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You like folk songs; I like pop music. Your taste is ______ from mine. </a:t>
            </a:r>
          </a:p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My dad is not always as busy ______  my mum. </a:t>
            </a:r>
          </a:p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Some of us think that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Spiderman 2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too _________  from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Spiderman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3" name="Google Shape;1387;p38">
            <a:extLst>
              <a:ext uri="{FF2B5EF4-FFF2-40B4-BE49-F238E27FC236}">
                <a16:creationId xmlns:a16="http://schemas.microsoft.com/office/drawing/2014/main" id="{7D9977E9-CC86-7C37-BCF9-8E9E5E50C483}"/>
              </a:ext>
            </a:extLst>
          </p:cNvPr>
          <p:cNvSpPr txBox="1">
            <a:spLocks/>
          </p:cNvSpPr>
          <p:nvPr/>
        </p:nvSpPr>
        <p:spPr>
          <a:xfrm>
            <a:off x="371475" y="1017725"/>
            <a:ext cx="8301038" cy="3868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camera is not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expensive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______  I thought at first. </a:t>
            </a:r>
          </a:p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Her room is lovely. It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______ a princess's room. </a:t>
            </a:r>
          </a:p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 like folk songs; I like pop music. Your taste is _________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mine. </a:t>
            </a:r>
          </a:p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dad is not always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busy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______  my mum. </a:t>
            </a:r>
          </a:p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of us think that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Spiderman 2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too _________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Spiderman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87D5A7-9160-0193-BB8C-9DFAACEF546E}"/>
              </a:ext>
            </a:extLst>
          </p:cNvPr>
          <p:cNvSpPr txBox="1"/>
          <p:nvPr/>
        </p:nvSpPr>
        <p:spPr>
          <a:xfrm>
            <a:off x="4868880" y="1093135"/>
            <a:ext cx="85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endParaRPr lang="en-V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06A021-E76F-BC93-C0FD-938B8922CE3D}"/>
              </a:ext>
            </a:extLst>
          </p:cNvPr>
          <p:cNvSpPr txBox="1"/>
          <p:nvPr/>
        </p:nvSpPr>
        <p:spPr>
          <a:xfrm>
            <a:off x="3716973" y="1675026"/>
            <a:ext cx="85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9DDF75-19D7-F30C-9EDC-CE7B43DE4513}"/>
              </a:ext>
            </a:extLst>
          </p:cNvPr>
          <p:cNvSpPr txBox="1"/>
          <p:nvPr/>
        </p:nvSpPr>
        <p:spPr>
          <a:xfrm>
            <a:off x="6863934" y="2197541"/>
            <a:ext cx="1377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717D82-EB77-0BEB-B0AE-2B57FAD6857B}"/>
              </a:ext>
            </a:extLst>
          </p:cNvPr>
          <p:cNvSpPr txBox="1"/>
          <p:nvPr/>
        </p:nvSpPr>
        <p:spPr>
          <a:xfrm>
            <a:off x="4453243" y="3301947"/>
            <a:ext cx="938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endParaRPr lang="en-V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08C131-9D1F-B3B2-BF51-395BF732009D}"/>
              </a:ext>
            </a:extLst>
          </p:cNvPr>
          <p:cNvSpPr txBox="1"/>
          <p:nvPr/>
        </p:nvSpPr>
        <p:spPr>
          <a:xfrm>
            <a:off x="6341420" y="3861906"/>
            <a:ext cx="1377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5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5755737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000" dirty="0"/>
              <a:t>Ex 2. </a:t>
            </a:r>
            <a:r>
              <a:rPr lang="en-US" sz="2000" dirty="0"/>
              <a:t>Finish the second sentence in each pair, using </a:t>
            </a:r>
            <a:r>
              <a:rPr lang="en-US" sz="2000" dirty="0">
                <a:solidFill>
                  <a:schemeClr val="bg1"/>
                </a:solidFill>
              </a:rPr>
              <a:t>like, as... as, </a:t>
            </a:r>
            <a:r>
              <a:rPr lang="en-US" sz="2000" dirty="0"/>
              <a:t>or </a:t>
            </a:r>
            <a:r>
              <a:rPr lang="en-US" sz="2000" dirty="0">
                <a:solidFill>
                  <a:schemeClr val="bg1"/>
                </a:solidFill>
              </a:rPr>
              <a:t>different from</a:t>
            </a:r>
            <a:r>
              <a:rPr lang="en-US" sz="2000" dirty="0"/>
              <a:t>. (p.43) </a:t>
            </a:r>
            <a:endParaRPr sz="20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901725"/>
            <a:ext cx="8301038" cy="4038778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Rock is very exciting. It is not like country music. </a:t>
            </a:r>
          </a:p>
          <a:p>
            <a:pPr marL="0" lvl="0" indent="0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Rock is very ____________________ country music. </a:t>
            </a:r>
          </a:p>
          <a:p>
            <a:pPr marL="0" lvl="0" indent="0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Composer Hoang Long wrote many good songs for children. Composer Pham Tuyen also wrote many good songs for children. </a:t>
            </a:r>
          </a:p>
          <a:p>
            <a:pPr marL="0" lvl="0" indent="0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Composer Hoang Long, ____________________ Pham Tuyen, wrote many good songs for children. </a:t>
            </a:r>
          </a:p>
          <a:p>
            <a:pPr marL="0" lvl="0" indent="0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Vatican Museum has excellent works of art. The Louvre Museum has excellent works of art too. </a:t>
            </a:r>
          </a:p>
          <a:p>
            <a:pPr marL="0" lvl="0" indent="0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The Vatican Museum's works of art are ______  excellent ______  the Louvre Museum's works of art. </a:t>
            </a:r>
          </a:p>
          <a:p>
            <a:pPr marL="0" lvl="0" indent="0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vacation on the beach is relaxing, while a vacation in a big city may not be. </a:t>
            </a:r>
          </a:p>
          <a:p>
            <a:pPr marL="0" lvl="0" indent="0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 vacation on the beach is ____________________ a vacation in a big city. </a:t>
            </a:r>
          </a:p>
          <a:p>
            <a:pPr marL="0" lvl="0" indent="0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City life is busy, but country life is peaceful. </a:t>
            </a:r>
          </a:p>
          <a:p>
            <a:pPr marL="0" lvl="0" indent="0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pic>
        <p:nvPicPr>
          <p:cNvPr id="3" name="5 Minute Timer" descr="5 Minute Timer">
            <a:hlinkClick r:id="" action="ppaction://media"/>
            <a:extLst>
              <a:ext uri="{FF2B5EF4-FFF2-40B4-BE49-F238E27FC236}">
                <a16:creationId xmlns:a16="http://schemas.microsoft.com/office/drawing/2014/main" id="{660EBB70-D9F4-FD23-E788-C367E40DC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9423" y="257175"/>
            <a:ext cx="2123090" cy="1194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4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8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7731682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dirty="0"/>
              <a:t>Check your answers.</a:t>
            </a:r>
            <a:endParaRPr sz="25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5671106" cy="1084344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Rock is very exciting. It is not like country music.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Rock is very ____________________ country music.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387;p38">
            <a:extLst>
              <a:ext uri="{FF2B5EF4-FFF2-40B4-BE49-F238E27FC236}">
                <a16:creationId xmlns:a16="http://schemas.microsoft.com/office/drawing/2014/main" id="{BAA3BC80-F34D-BB02-3BD1-95238D94708E}"/>
              </a:ext>
            </a:extLst>
          </p:cNvPr>
          <p:cNvSpPr txBox="1">
            <a:spLocks/>
          </p:cNvSpPr>
          <p:nvPr/>
        </p:nvSpPr>
        <p:spPr>
          <a:xfrm>
            <a:off x="371475" y="1031384"/>
            <a:ext cx="5671106" cy="108434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Rock is very exciting. It </a:t>
            </a:r>
            <a:r>
              <a:rPr lang="en-US" sz="175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like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country music. </a:t>
            </a:r>
          </a:p>
          <a:p>
            <a:pPr mar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Rock is very ____________________ country music.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97FD1-45D1-7ED6-AC2D-48CFE30F8193}"/>
              </a:ext>
            </a:extLst>
          </p:cNvPr>
          <p:cNvSpPr txBox="1"/>
          <p:nvPr/>
        </p:nvSpPr>
        <p:spPr>
          <a:xfrm>
            <a:off x="1595730" y="1601837"/>
            <a:ext cx="2628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D9C582-DEEB-A017-72ED-C611E836C0A2}"/>
              </a:ext>
            </a:extLst>
          </p:cNvPr>
          <p:cNvSpPr/>
          <p:nvPr/>
        </p:nvSpPr>
        <p:spPr>
          <a:xfrm>
            <a:off x="6118863" y="1256678"/>
            <a:ext cx="2835951" cy="5727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like = different from</a:t>
            </a:r>
            <a:endParaRPr lang="en-V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387;p38">
            <a:extLst>
              <a:ext uri="{FF2B5EF4-FFF2-40B4-BE49-F238E27FC236}">
                <a16:creationId xmlns:a16="http://schemas.microsoft.com/office/drawing/2014/main" id="{5AD93A73-CDCD-4EB3-6E24-0C9D27DC5211}"/>
              </a:ext>
            </a:extLst>
          </p:cNvPr>
          <p:cNvSpPr txBox="1">
            <a:spLocks/>
          </p:cNvSpPr>
          <p:nvPr/>
        </p:nvSpPr>
        <p:spPr>
          <a:xfrm>
            <a:off x="339944" y="2565894"/>
            <a:ext cx="5671106" cy="170130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/>
            <a:r>
              <a:rPr lang="en-US" sz="17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Composer Hoang Long wrote many good songs for children. Composer Pham Tuyen also wrote many good songs for children. </a:t>
            </a:r>
          </a:p>
          <a:p>
            <a:pPr marL="0" lvl="0" indent="0"/>
            <a:endParaRPr lang="en-US" sz="17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Composer Hoang Long, ____________________ Pham Tuyen, wrote many good songs for children. </a:t>
            </a:r>
          </a:p>
        </p:txBody>
      </p:sp>
      <p:sp>
        <p:nvSpPr>
          <p:cNvPr id="12" name="Google Shape;1387;p38">
            <a:extLst>
              <a:ext uri="{FF2B5EF4-FFF2-40B4-BE49-F238E27FC236}">
                <a16:creationId xmlns:a16="http://schemas.microsoft.com/office/drawing/2014/main" id="{3CC4567F-1D1A-F8C0-196A-546105269417}"/>
              </a:ext>
            </a:extLst>
          </p:cNvPr>
          <p:cNvSpPr txBox="1">
            <a:spLocks/>
          </p:cNvSpPr>
          <p:nvPr/>
        </p:nvSpPr>
        <p:spPr>
          <a:xfrm>
            <a:off x="339944" y="2565894"/>
            <a:ext cx="5671106" cy="170130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Composer Hoang Long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wrote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many good songs for children. Composer Pham Tuyen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wrote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many good songs for children.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Composer Hoang Long, ____________________ Pham Tuyen, wrote many good songs for children.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30754-EDDA-F4C9-C9F0-7C5719D44961}"/>
              </a:ext>
            </a:extLst>
          </p:cNvPr>
          <p:cNvSpPr txBox="1"/>
          <p:nvPr/>
        </p:nvSpPr>
        <p:spPr>
          <a:xfrm>
            <a:off x="2599468" y="3673258"/>
            <a:ext cx="2628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8213CAF-DEDB-D1A9-7DE6-91C02ED157BD}"/>
              </a:ext>
            </a:extLst>
          </p:cNvPr>
          <p:cNvSpPr/>
          <p:nvPr/>
        </p:nvSpPr>
        <p:spPr>
          <a:xfrm>
            <a:off x="6118863" y="2768280"/>
            <a:ext cx="2835951" cy="127431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&amp; </a:t>
            </a:r>
            <a:r>
              <a:rPr lang="en-US" sz="16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famous composers from Viet Nam. They have composed a lot of good songs for children. </a:t>
            </a:r>
            <a:endParaRPr lang="en-V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allAtOnce"/>
      <p:bldP spid="5" grpId="0" animBg="1"/>
      <p:bldP spid="11" grpId="0" animBg="1"/>
      <p:bldP spid="12" grpId="0" animBg="1"/>
      <p:bldP spid="13" grpId="0" build="allAtOnce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7731682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dirty="0"/>
              <a:t>Check your answers.</a:t>
            </a:r>
            <a:endParaRPr sz="25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5671106" cy="1641392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The Vatican Museum has excellent works of art. The Louvre Museum has excellent works of art too.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The Vatican Museum's works of art are excellent ____________________  the Louvre Museum's works of art.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D9C582-DEEB-A017-72ED-C611E836C0A2}"/>
              </a:ext>
            </a:extLst>
          </p:cNvPr>
          <p:cNvSpPr/>
          <p:nvPr/>
        </p:nvSpPr>
        <p:spPr>
          <a:xfrm>
            <a:off x="6118863" y="1017724"/>
            <a:ext cx="2835951" cy="155402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Vatican Museum: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museum in the Vatican City. </a:t>
            </a:r>
          </a:p>
          <a:p>
            <a:pPr lvl="0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Louvre Museum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(or the Louvre):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world's largest art museum in Paris, France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5" name="Google Shape;1387;p38">
            <a:extLst>
              <a:ext uri="{FF2B5EF4-FFF2-40B4-BE49-F238E27FC236}">
                <a16:creationId xmlns:a16="http://schemas.microsoft.com/office/drawing/2014/main" id="{6522805F-D411-2162-B2BF-8430939152F1}"/>
              </a:ext>
            </a:extLst>
          </p:cNvPr>
          <p:cNvSpPr txBox="1">
            <a:spLocks/>
          </p:cNvSpPr>
          <p:nvPr/>
        </p:nvSpPr>
        <p:spPr>
          <a:xfrm>
            <a:off x="371475" y="1017725"/>
            <a:ext cx="5671106" cy="164139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The Vatican Museum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excellent works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of art. The Louvre Museum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excellent works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of art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The Vatican Museum's works of art are _____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excellent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_____the Louvre Museum's works of art.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15F7A8-17BD-5EBE-84F9-4816AE48EE91}"/>
              </a:ext>
            </a:extLst>
          </p:cNvPr>
          <p:cNvSpPr txBox="1"/>
          <p:nvPr/>
        </p:nvSpPr>
        <p:spPr>
          <a:xfrm>
            <a:off x="4173058" y="1838421"/>
            <a:ext cx="797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8A0E8-5026-34FF-A588-97F49ADB11EE}"/>
              </a:ext>
            </a:extLst>
          </p:cNvPr>
          <p:cNvSpPr txBox="1"/>
          <p:nvPr/>
        </p:nvSpPr>
        <p:spPr>
          <a:xfrm>
            <a:off x="336782" y="2122201"/>
            <a:ext cx="797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Google Shape;1387;p38">
            <a:extLst>
              <a:ext uri="{FF2B5EF4-FFF2-40B4-BE49-F238E27FC236}">
                <a16:creationId xmlns:a16="http://schemas.microsoft.com/office/drawing/2014/main" id="{E4ACC806-794E-C300-0945-CEF268A59BD4}"/>
              </a:ext>
            </a:extLst>
          </p:cNvPr>
          <p:cNvSpPr txBox="1">
            <a:spLocks/>
          </p:cNvSpPr>
          <p:nvPr/>
        </p:nvSpPr>
        <p:spPr>
          <a:xfrm>
            <a:off x="371475" y="2846524"/>
            <a:ext cx="5671106" cy="164139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/>
            <a:r>
              <a:rPr lang="en-US" sz="17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vacation on the beach is relaxing, while a vacation in a big city may not be. </a:t>
            </a:r>
          </a:p>
          <a:p>
            <a:pPr marL="0" lvl="0" indent="0"/>
            <a:endParaRPr lang="en-US" sz="17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vacation on the beach is ________________ a vacation in a big city.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384D083-D0A7-35AB-040E-8761E60B0935}"/>
              </a:ext>
            </a:extLst>
          </p:cNvPr>
          <p:cNvSpPr/>
          <p:nvPr/>
        </p:nvSpPr>
        <p:spPr>
          <a:xfrm>
            <a:off x="6118863" y="3625024"/>
            <a:ext cx="2835951" cy="47474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from: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1387;p38">
            <a:extLst>
              <a:ext uri="{FF2B5EF4-FFF2-40B4-BE49-F238E27FC236}">
                <a16:creationId xmlns:a16="http://schemas.microsoft.com/office/drawing/2014/main" id="{D47179E2-0122-B130-997E-BABDF3C6321B}"/>
              </a:ext>
            </a:extLst>
          </p:cNvPr>
          <p:cNvSpPr txBox="1">
            <a:spLocks/>
          </p:cNvSpPr>
          <p:nvPr/>
        </p:nvSpPr>
        <p:spPr>
          <a:xfrm>
            <a:off x="371475" y="2857035"/>
            <a:ext cx="5671106" cy="164139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A vacation on the beach is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relaxing,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while a vacation in a big city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not be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A vacation on the beach is ________________ a vacation in a big city.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D1717E-6E93-714C-D757-D244329B550C}"/>
              </a:ext>
            </a:extLst>
          </p:cNvPr>
          <p:cNvSpPr txBox="1"/>
          <p:nvPr/>
        </p:nvSpPr>
        <p:spPr>
          <a:xfrm>
            <a:off x="3143045" y="3677731"/>
            <a:ext cx="1723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6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build="allAtOnce"/>
      <p:bldP spid="18" grpId="0" build="allAtOnce"/>
      <p:bldP spid="19" grpId="0" animBg="1"/>
      <p:bldP spid="20" grpId="0" animBg="1"/>
      <p:bldP spid="21" grpId="0" animBg="1"/>
      <p:bldP spid="22" grpId="0" build="allAtOnce"/>
    </p:bldLst>
  </p:timing>
</p:sld>
</file>

<file path=ppt/theme/theme1.xml><?xml version="1.0" encoding="utf-8"?>
<a:theme xmlns:a="http://schemas.openxmlformats.org/drawingml/2006/main" name="Share Your Music Wrap With The Class! by Slidesgo">
  <a:themeElements>
    <a:clrScheme name="Simple Light">
      <a:dk1>
        <a:srgbClr val="191919"/>
      </a:dk1>
      <a:lt1>
        <a:srgbClr val="0049E9"/>
      </a:lt1>
      <a:dk2>
        <a:srgbClr val="03A678"/>
      </a:dk2>
      <a:lt2>
        <a:srgbClr val="FFCE39"/>
      </a:lt2>
      <a:accent1>
        <a:srgbClr val="EB2727"/>
      </a:accent1>
      <a:accent2>
        <a:srgbClr val="EC4CB2"/>
      </a:accent2>
      <a:accent3>
        <a:srgbClr val="F3F3F3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tory Thesis by Slidesgo">
  <a:themeElements>
    <a:clrScheme name="Simple Light">
      <a:dk1>
        <a:srgbClr val="202640"/>
      </a:dk1>
      <a:lt1>
        <a:srgbClr val="FEF5E4"/>
      </a:lt1>
      <a:dk2>
        <a:srgbClr val="39447A"/>
      </a:dk2>
      <a:lt2>
        <a:srgbClr val="B7B9CB"/>
      </a:lt2>
      <a:accent1>
        <a:srgbClr val="E94A5F"/>
      </a:accent1>
      <a:accent2>
        <a:srgbClr val="B03848"/>
      </a:accent2>
      <a:accent3>
        <a:srgbClr val="EDD787"/>
      </a:accent3>
      <a:accent4>
        <a:srgbClr val="DBB227"/>
      </a:accent4>
      <a:accent5>
        <a:srgbClr val="FFFFFF"/>
      </a:accent5>
      <a:accent6>
        <a:srgbClr val="FEF5E4"/>
      </a:accent6>
      <a:hlink>
        <a:srgbClr val="E94A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hare Your Music Wrap With The Class! by Slidesgo">
  <a:themeElements>
    <a:clrScheme name="Simple Light">
      <a:dk1>
        <a:srgbClr val="191919"/>
      </a:dk1>
      <a:lt1>
        <a:srgbClr val="0049E9"/>
      </a:lt1>
      <a:dk2>
        <a:srgbClr val="03A678"/>
      </a:dk2>
      <a:lt2>
        <a:srgbClr val="FFCE39"/>
      </a:lt2>
      <a:accent1>
        <a:srgbClr val="EB2727"/>
      </a:accent1>
      <a:accent2>
        <a:srgbClr val="EC4CB2"/>
      </a:accent2>
      <a:accent3>
        <a:srgbClr val="F3F3F3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1600</Words>
  <Application>Microsoft Office PowerPoint</Application>
  <PresentationFormat>On-screen Show (16:9)</PresentationFormat>
  <Paragraphs>213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Fredoka One</vt:lpstr>
      <vt:lpstr>Libre Baskerville</vt:lpstr>
      <vt:lpstr>Darker Grotesque SemiBold</vt:lpstr>
      <vt:lpstr>Bellota Text</vt:lpstr>
      <vt:lpstr>Bebas Neue</vt:lpstr>
      <vt:lpstr>Calibri</vt:lpstr>
      <vt:lpstr>Arial</vt:lpstr>
      <vt:lpstr>Open Sans</vt:lpstr>
      <vt:lpstr>Pangolin</vt:lpstr>
      <vt:lpstr>Share Your Music Wrap With The Class! by Slidesgo</vt:lpstr>
      <vt:lpstr>English Story Thesis by Slidesgo</vt:lpstr>
      <vt:lpstr>1_Share Your Music Wrap With The Class! by Slidesgo</vt:lpstr>
      <vt:lpstr>Unit 4  Music and Arts</vt:lpstr>
      <vt:lpstr>Making comparisons</vt:lpstr>
      <vt:lpstr>different from</vt:lpstr>
      <vt:lpstr>like</vt:lpstr>
      <vt:lpstr>PowerPoint Presentation</vt:lpstr>
      <vt:lpstr>Ex 1. Write like, as, or different in the gaps. (p.43) </vt:lpstr>
      <vt:lpstr>Ex 2. Finish the second sentence in each pair, using like, as... as, or different from. (p.43) </vt:lpstr>
      <vt:lpstr>Check your answers.</vt:lpstr>
      <vt:lpstr>Check your answers.</vt:lpstr>
      <vt:lpstr>Check your answers.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Rewrite the sentences, using the words given at the beginning. </vt:lpstr>
      <vt:lpstr>Ex 5. Work in groups. Look at the two pictures below.  Compare them, using like, as … as, or different from. (p.44)</vt:lpstr>
      <vt:lpstr>Recap</vt:lpstr>
      <vt:lpstr>Recap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 Music and Arts</dc:title>
  <cp:lastModifiedBy>Tran Phuong Anh</cp:lastModifiedBy>
  <cp:revision>62</cp:revision>
  <dcterms:modified xsi:type="dcterms:W3CDTF">2022-09-28T13:58:15Z</dcterms:modified>
</cp:coreProperties>
</file>