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694" r:id="rId2"/>
  </p:sldMasterIdLst>
  <p:notesMasterIdLst>
    <p:notesMasterId r:id="rId29"/>
  </p:notesMasterIdLst>
  <p:sldIdLst>
    <p:sldId id="256" r:id="rId3"/>
    <p:sldId id="308" r:id="rId4"/>
    <p:sldId id="286" r:id="rId5"/>
    <p:sldId id="288" r:id="rId6"/>
    <p:sldId id="285" r:id="rId7"/>
    <p:sldId id="287" r:id="rId8"/>
    <p:sldId id="306" r:id="rId9"/>
    <p:sldId id="289" r:id="rId10"/>
    <p:sldId id="318" r:id="rId11"/>
    <p:sldId id="319" r:id="rId12"/>
    <p:sldId id="257" r:id="rId13"/>
    <p:sldId id="258" r:id="rId14"/>
    <p:sldId id="259" r:id="rId15"/>
    <p:sldId id="313" r:id="rId16"/>
    <p:sldId id="314" r:id="rId17"/>
    <p:sldId id="315" r:id="rId18"/>
    <p:sldId id="316" r:id="rId19"/>
    <p:sldId id="290" r:id="rId20"/>
    <p:sldId id="261" r:id="rId21"/>
    <p:sldId id="297" r:id="rId22"/>
    <p:sldId id="299" r:id="rId23"/>
    <p:sldId id="310" r:id="rId24"/>
    <p:sldId id="309" r:id="rId25"/>
    <p:sldId id="317" r:id="rId26"/>
    <p:sldId id="284" r:id="rId27"/>
    <p:sldId id="305" r:id="rId28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902030302020204" pitchFamily="66" charset="0"/>
      <p:regular r:id="rId35"/>
      <p:bold r:id="rId36"/>
      <p:italic r:id="rId37"/>
      <p:boldItalic r:id="rId38"/>
    </p:embeddedFont>
    <p:embeddedFont>
      <p:font typeface="Gill Sans MT" panose="020B0502020104020203" pitchFamily="34" charset="77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Montserrat" pitchFamily="2" charset="77"/>
      <p:regular r:id="rId47"/>
      <p:bold r:id="rId48"/>
      <p:italic r:id="rId49"/>
      <p:boldItalic r:id="rId50"/>
    </p:embeddedFont>
    <p:embeddedFont>
      <p:font typeface="Red Hat Text" panose="02010503040201060303" pitchFamily="2" charset="77"/>
      <p:regular r:id="rId51"/>
      <p:bold r:id="rId52"/>
      <p:italic r:id="rId53"/>
      <p:boldItalic r:id="rId54"/>
    </p:embeddedFont>
    <p:embeddedFont>
      <p:font typeface="Staatliches" pitchFamily="2" charset="0"/>
      <p:regular r:id="rId55"/>
    </p:embeddedFont>
    <p:embeddedFont>
      <p:font typeface="Trebuchet MS" panose="020B070302020209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3F6F9"/>
    <a:srgbClr val="D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F4496A-D109-4FB5-93B3-65445209B0E3}">
  <a:tblStyle styleId="{30F4496A-D109-4FB5-93B3-65445209B0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0"/>
  </p:normalViewPr>
  <p:slideViewPr>
    <p:cSldViewPr snapToGrid="0">
      <p:cViewPr>
        <p:scale>
          <a:sx n="77" d="100"/>
          <a:sy n="77" d="100"/>
        </p:scale>
        <p:origin x="1440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84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4E643-5A28-448F-9ADE-08C68D28EC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75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21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01777-0D7B-4298-903A-69378E6140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1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77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0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73b77242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73b77242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0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4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7A4DB58-7BD5-489F-F477-43AD489BA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5F6249-10B7-4583-B33A-05475F1FDE6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047AF017-AB4E-D154-4D59-D48959CB8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A0889E1-EB09-0D93-3A02-341D9E995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A813C67-D756-5187-57B7-8BA2D2675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29EA1B-94E6-449F-858D-53832DD9A71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6C1D77D4-A9D1-0F90-A8C7-D68FF1B49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2E6D3C23-31BE-F9F3-8B27-5AF8E0416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6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7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050" y="1065150"/>
            <a:ext cx="771570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5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3850" y="3588453"/>
            <a:ext cx="33963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74637" y="1983775"/>
            <a:ext cx="3466301" cy="4031425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8162434" y="-241096"/>
            <a:ext cx="1028603" cy="957106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158887" y="2591248"/>
            <a:ext cx="785700" cy="2484295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289875" y="-692762"/>
            <a:ext cx="3089525" cy="1738738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3339" y="2023454"/>
            <a:ext cx="4157322" cy="43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0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63440" y="7175183"/>
            <a:ext cx="438912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5521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F21FCDD-18C8-43A9-A59A-E226F3C039C4}" type="slidenum">
              <a:rPr lang="en-US" alt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1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17" name="bk object 17"/>
          <p:cNvSpPr/>
          <p:nvPr/>
        </p:nvSpPr>
        <p:spPr>
          <a:xfrm>
            <a:off x="2467547" y="0"/>
            <a:ext cx="6676708" cy="51435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17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E7742D01-F0EB-B90B-F0D3-02190CCF3745}"/>
              </a:ext>
            </a:extLst>
          </p:cNvPr>
          <p:cNvCxnSpPr/>
          <p:nvPr/>
        </p:nvCxnSpPr>
        <p:spPr>
          <a:xfrm>
            <a:off x="2395538" y="2646760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20" y="601725"/>
            <a:ext cx="5618515" cy="1906073"/>
          </a:xfrm>
        </p:spPr>
        <p:txBody>
          <a:bodyPr bIns="0" anchor="b"/>
          <a:lstStyle>
            <a:lvl1pPr algn="l"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20" y="2648404"/>
            <a:ext cx="5618515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A2AF8-A8B9-AC68-49B4-0BBCACEE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BD9E53-C85A-56FB-6330-C413698D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539" y="246460"/>
            <a:ext cx="3087687" cy="23217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8BF7D-EDB5-0565-09D7-319250C5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5100" y="598885"/>
            <a:ext cx="801688" cy="378619"/>
          </a:xfrm>
        </p:spPr>
        <p:txBody>
          <a:bodyPr/>
          <a:lstStyle>
            <a:lvl1pPr>
              <a:defRPr/>
            </a:lvl1pPr>
          </a:lstStyle>
          <a:p>
            <a:fld id="{F2DAE89D-A72A-4988-84A3-52E5D816AEC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870717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F7E7FF48-DA8A-AC38-1857-D778F9D41AE6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0DC33-7785-3BD8-1B79-A505F174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59C8F-FFBF-4D1C-7B52-2947440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1E9A5B-4169-A7FC-1686-C5946D74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C55B1-BFD8-4416-AD0F-2D5563975BB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0218234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3C65E045-D48E-D799-04CC-EE3D0E6CDFAE}"/>
              </a:ext>
            </a:extLst>
          </p:cNvPr>
          <p:cNvCxnSpPr/>
          <p:nvPr/>
        </p:nvCxnSpPr>
        <p:spPr>
          <a:xfrm>
            <a:off x="1443038" y="2853929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317097"/>
            <a:ext cx="5617002" cy="141596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2854647"/>
            <a:ext cx="5617002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BF2C44-AEC2-98D8-785E-266CEB1F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7F73D3-059A-90C9-16AA-8FB20361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554BB-3B63-505E-B5E9-957F45D3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4B8F-02EB-4323-A4BF-E0661611C20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4112628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>
            <a:extLst>
              <a:ext uri="{FF2B5EF4-FFF2-40B4-BE49-F238E27FC236}">
                <a16:creationId xmlns:a16="http://schemas.microsoft.com/office/drawing/2014/main" id="{53294C27-4FB8-D393-3B56-DA2C9984EC39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603668"/>
            <a:ext cx="6571343" cy="7944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1510452"/>
            <a:ext cx="3125871" cy="257817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1510453"/>
            <a:ext cx="3125652" cy="257816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8D412C-0701-4A35-4A3F-A31AF198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D2026F-2E7D-0094-15DD-F769410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458BE75-C1A0-5C8F-B813-63909109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0E39-A8FB-467F-950A-91A6F2E9C79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359477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E190C61A-CCA3-F251-E526-22353AEC555F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603124"/>
            <a:ext cx="6571344" cy="7922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1514663"/>
            <a:ext cx="3125766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118203"/>
            <a:ext cx="3125766" cy="198334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1517253"/>
            <a:ext cx="3125652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116119"/>
            <a:ext cx="3125652" cy="197802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4358EB1-9568-45FC-3F43-84E0F273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B06ACBC-474A-EF16-0202-6DC78BD7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0091CDC-7D38-EDBB-DE1A-C8AD3F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0BA0-D386-4E47-8E58-01B5016AAE0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6069173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E45F6B7B-122E-47FC-CACC-8B4842BEAF2E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DC5EB2C-D14D-F011-0A6F-74B80999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D565A3-3535-9573-C981-4F9DFA34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A1ABF2-2753-A3A3-A274-67EE594E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9DB7-1740-4F49-8F7A-4708E66E247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319677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30511F-5591-DE61-AC00-9E9BFECB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FE21A5-78CF-1924-B0A8-501F3373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FE61E1-7CDB-D3C1-032B-066EAAB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4F065-51A3-4C73-951C-B525BA659D8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4251689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DAAC2FB7-D0F2-96D0-C91B-98B59328A6AF}"/>
              </a:ext>
            </a:extLst>
          </p:cNvPr>
          <p:cNvCxnSpPr/>
          <p:nvPr/>
        </p:nvCxnSpPr>
        <p:spPr>
          <a:xfrm>
            <a:off x="1441451" y="2403872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599230"/>
            <a:ext cx="2425950" cy="1685338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599230"/>
            <a:ext cx="3828178" cy="349412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3" y="2404119"/>
            <a:ext cx="2427369" cy="1686136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E47D032-2053-16D9-996A-3516380C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9E405A-2D24-9E6A-33E3-6FCD5CFE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9B4BBE8-B86E-E6FE-A353-939FBFA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4884-4CB1-4378-8CB2-DE46E5CB1F34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21255637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D59D7089-9954-1A9D-943E-9E6DE7050F57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361951"/>
            <a:ext cx="3511550" cy="3861197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AF73DF-B0DE-36B6-FD9D-6BDB0661D66F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14450D-9CF6-B53A-D999-B0E4B98BE818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07AADB72-930E-CF49-0D35-E548D087A6B3}"/>
              </a:ext>
            </a:extLst>
          </p:cNvPr>
          <p:cNvCxnSpPr/>
          <p:nvPr/>
        </p:nvCxnSpPr>
        <p:spPr>
          <a:xfrm>
            <a:off x="1441451" y="2357438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847135"/>
            <a:ext cx="3244935" cy="137293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841908"/>
            <a:ext cx="223499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2359494"/>
            <a:ext cx="3240286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5C2D491-43B1-A592-667F-9D3D8B0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689" y="4102894"/>
            <a:ext cx="3252787" cy="23931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D5EC47-859F-90A7-7FE2-FDE4ABE4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5" y="239317"/>
            <a:ext cx="3251200" cy="2405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CC90D8B-AF64-B384-9B05-6547793C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36C39-8808-4D61-B509-874AD968C5C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2812923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40252179-79D5-FF3E-A5CF-4177D4E54153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90C1B-3939-850E-14D8-7D5BDBB7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DB3DC8-C422-DD49-9848-3C0B38F8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2D0807-73EA-7604-9ED2-AAEA383A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72306-43E4-491C-BB6D-3252FF8EC3B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7678000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A5571D6-3C97-6C01-98FF-E4246D8D5437}"/>
              </a:ext>
            </a:extLst>
          </p:cNvPr>
          <p:cNvCxnSpPr/>
          <p:nvPr/>
        </p:nvCxnSpPr>
        <p:spPr>
          <a:xfrm>
            <a:off x="6918325" y="598885"/>
            <a:ext cx="0" cy="349567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9" y="599231"/>
            <a:ext cx="110302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2" y="599231"/>
            <a:ext cx="5301095" cy="34949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AF4E2-D8C9-DA62-5F42-7508EBD6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74C1E1-D105-10CD-3DC4-54A56CD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C3E166-B3BC-9142-D85F-A025CC01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EF54-DA58-4E0A-8012-5E718E792CB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9372233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1433513"/>
            <a:ext cx="7720013" cy="10751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E0312-F633-0DFB-2E8A-36E7EB1322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9036-3B20-4363-2144-472D8DA91A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C2165-593A-46AC-A8DC-D200BFE9110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BA4F3D-DB81-4EBE-AE22-16AD1F4977E9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235985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CUSTOM_8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542478" y="-875362"/>
            <a:ext cx="10314178" cy="6894225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715050" y="445475"/>
            <a:ext cx="77139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491874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4918740" y="3752231"/>
            <a:ext cx="2110500" cy="8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11476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114765" y="3772749"/>
            <a:ext cx="2110500" cy="8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715050" y="423523"/>
            <a:ext cx="77139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615398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615406" y="176877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615398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615406" y="376282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6419902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6185995" y="1768775"/>
            <a:ext cx="23445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6419902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6185995" y="3762825"/>
            <a:ext cx="23445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15050" y="343895"/>
            <a:ext cx="77139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4571925" y="783700"/>
            <a:ext cx="3307200" cy="8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4749675" y="1608250"/>
            <a:ext cx="2951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2652000" y="3529073"/>
            <a:ext cx="3840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TWO_COLUMNS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4287575" y="709350"/>
            <a:ext cx="3927600" cy="3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764885" y="2249854"/>
            <a:ext cx="2478300" cy="2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5974637" y="3284325"/>
            <a:ext cx="3466301" cy="2349875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15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7" r:id="rId3"/>
    <p:sldLayoutId id="2147483675" r:id="rId4"/>
    <p:sldLayoutId id="2147483676" r:id="rId5"/>
    <p:sldLayoutId id="2147483678" r:id="rId6"/>
    <p:sldLayoutId id="2147483680" r:id="rId7"/>
    <p:sldLayoutId id="2147483682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84843F-45EA-956A-71A5-ED7A6C75EFEB}"/>
              </a:ext>
            </a:extLst>
          </p:cNvPr>
          <p:cNvSpPr/>
          <p:nvPr/>
        </p:nvSpPr>
        <p:spPr>
          <a:xfrm>
            <a:off x="0" y="1512094"/>
            <a:ext cx="9144000" cy="305990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4E0DB39C-A052-8630-D3FE-6D7D4521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457200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E5931-4135-26BD-2A63-22B863C934B4}"/>
              </a:ext>
            </a:extLst>
          </p:cNvPr>
          <p:cNvCxnSpPr/>
          <p:nvPr/>
        </p:nvCxnSpPr>
        <p:spPr>
          <a:xfrm>
            <a:off x="0" y="45755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F1727-604C-9EB4-6F84-EBF5D0C2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603648"/>
            <a:ext cx="6572250" cy="787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6BB67B2-87C2-D4A0-8C18-E0B21D11A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12093"/>
            <a:ext cx="6572250" cy="25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3DB3-AFD9-BF2A-672B-AB652C7C8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738" y="247651"/>
            <a:ext cx="236855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33E1-2765-0B6A-661C-4BE5E2E5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039" y="246460"/>
            <a:ext cx="4033837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12C1-235B-30D1-6943-875E77068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7364" y="598885"/>
            <a:ext cx="795337" cy="37861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chemeClr val="accent1"/>
                </a:solidFill>
              </a:defRPr>
            </a:lvl1pPr>
          </a:lstStyle>
          <a:p>
            <a:fld id="{C02726FA-954A-4FBB-98A1-D251E324A74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99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circle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171450" indent="-171450" algn="l" defTabSz="51435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"/>
          <p:cNvSpPr txBox="1">
            <a:spLocks noGrp="1"/>
          </p:cNvSpPr>
          <p:nvPr>
            <p:ph type="ctrTitle"/>
          </p:nvPr>
        </p:nvSpPr>
        <p:spPr>
          <a:xfrm>
            <a:off x="525165" y="836550"/>
            <a:ext cx="809367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UNIT 4: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MY NEIGHBOURHOOD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36" name="Google Shape;636;p44"/>
          <p:cNvSpPr txBox="1">
            <a:spLocks noGrp="1"/>
          </p:cNvSpPr>
          <p:nvPr>
            <p:ph type="subTitle" idx="1"/>
          </p:nvPr>
        </p:nvSpPr>
        <p:spPr>
          <a:xfrm>
            <a:off x="1787445" y="3359850"/>
            <a:ext cx="556911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Lesson 3: A closer look 2 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337433"/>
              </p:ext>
            </p:extLst>
          </p:nvPr>
        </p:nvGraphicFramePr>
        <p:xfrm>
          <a:off x="367393" y="661307"/>
          <a:ext cx="8074858" cy="4286252"/>
        </p:xfrm>
        <a:graphic>
          <a:graphicData uri="http://schemas.openxmlformats.org/drawingml/2006/table">
            <a:tbl>
              <a:tblPr/>
              <a:tblGrid>
                <a:gridCol w="372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80886" y="1405647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405648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F921D3-DA85-4723-A731-72B42C266501}"/>
              </a:ext>
            </a:extLst>
          </p:cNvPr>
          <p:cNvSpPr txBox="1"/>
          <p:nvPr/>
        </p:nvSpPr>
        <p:spPr>
          <a:xfrm>
            <a:off x="363822" y="158055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 adjectives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47F6FD-93F1-DCFB-A327-3C6FF08C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86" y="2149926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BE26A-1247-5D6B-E21E-6A0CF560B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59" y="2149927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C8CE0F-BDCC-76DB-C809-8B78F3F56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86" y="2862308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4DA6A3-CFB1-BBFD-CC5F-ADE03B8B6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59" y="2862309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C0333-18D4-9290-12F8-AB0FE49AE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727" y="3594608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Many/ a lot of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76E12-DB37-1A3D-6EAF-BCF7D5327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627" y="3574691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2A742-76C2-BBB0-9532-A4DE0EB0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254" y="4329602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82FDA0-8C70-BEB2-2F42-33D26503E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627" y="4329603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</a:p>
        </p:txBody>
      </p:sp>
    </p:spTree>
    <p:extLst>
      <p:ext uri="{BB962C8B-B14F-4D97-AF65-F5344CB8AC3E}">
        <p14:creationId xmlns:p14="http://schemas.microsoft.com/office/powerpoint/2010/main" val="9013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143125" y="729854"/>
            <a:ext cx="5322094" cy="348734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9311F6B2-CC8A-4868-AFA0-8DB712AB144E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1919288" y="1162050"/>
            <a:ext cx="5175647" cy="2408635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18A56748-BCE9-F3EB-FF79-C082BA3A77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F395E2D1-F7F2-E869-9C27-9D38E38B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AAB73B4F-F1C8-8947-6ED1-83F47679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C8BA078F-6A7B-73C7-ACAC-445D78D03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74B6553B-420D-384D-9970-489B3AAF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04C05ABF-0BEF-B4D8-FF47-AA65962F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22437263-03CD-C67E-B569-BF8523F92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5777E678-2948-3361-5574-13121849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16B16DFD-EAB3-8AC2-9391-DE5D4A6F9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E0C59D2-BF7D-003F-7F76-9ED32A6C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EEB2F937-00BC-9157-0200-95C0E98A4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4428BC23-8BEF-A0D8-F697-DB0AC538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ECACDC48-5400-3AB6-7C08-2E773B15D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0" name="Text Box 22">
            <a:extLst>
              <a:ext uri="{FF2B5EF4-FFF2-40B4-BE49-F238E27FC236}">
                <a16:creationId xmlns:a16="http://schemas.microsoft.com/office/drawing/2014/main" id="{B13C2CC1-CC6A-C149-413B-FE1835A1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782" y="410766"/>
            <a:ext cx="2774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>
                <a:solidFill>
                  <a:srgbClr val="000066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51D809-EE3A-E5B1-B4EB-88D23ED5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4089797" y="2303860"/>
            <a:ext cx="3248025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2" y="1781175"/>
            <a:ext cx="2394347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9 Imagen">
            <a:extLst>
              <a:ext uri="{FF2B5EF4-FFF2-40B4-BE49-F238E27FC236}">
                <a16:creationId xmlns:a16="http://schemas.microsoft.com/office/drawing/2014/main" id="{811418C7-24B1-ED76-331F-9476A1941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1381125" y="4516041"/>
            <a:ext cx="175141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4772025" y="2789635"/>
            <a:ext cx="787004" cy="46434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4B6EDE53-3548-1DE1-286B-CB8C9C619CA2}"/>
              </a:ext>
            </a:extLst>
          </p:cNvPr>
          <p:cNvGrpSpPr>
            <a:grpSpLocks/>
          </p:cNvGrpSpPr>
          <p:nvPr/>
        </p:nvGrpSpPr>
        <p:grpSpPr bwMode="auto">
          <a:xfrm>
            <a:off x="1412081" y="142875"/>
            <a:ext cx="6319838" cy="3873104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458777E-07B9-FAFD-CB65-C3E90FFED3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3316" y="1924050"/>
            <a:ext cx="5667375" cy="1200150"/>
          </a:xfrm>
        </p:spPr>
        <p:txBody>
          <a:bodyPr/>
          <a:lstStyle/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Bart has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some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words</a:t>
            </a:r>
            <a:r>
              <a:rPr lang="es-ES" altLang="en-US" sz="1800" dirty="0">
                <a:latin typeface="Comic Sans MS" panose="030F0702030302020204" pitchFamily="66" charset="0"/>
              </a:rPr>
              <a:t>.</a:t>
            </a:r>
          </a:p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</a:t>
            </a:r>
            <a:r>
              <a:rPr lang="es-ES" altLang="en-US" sz="1800" dirty="0" err="1">
                <a:latin typeface="Comic Sans MS" panose="030F0702030302020204" pitchFamily="66" charset="0"/>
              </a:rPr>
              <a:t>Guess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adjective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time </a:t>
            </a:r>
            <a:r>
              <a:rPr lang="es-ES" altLang="en-US" sz="1800" dirty="0" err="1">
                <a:latin typeface="Comic Sans MS" panose="030F0702030302020204" pitchFamily="66" charset="0"/>
              </a:rPr>
              <a:t>limit</a:t>
            </a:r>
            <a:r>
              <a:rPr lang="es-ES" altLang="en-US" sz="1800" dirty="0">
                <a:latin typeface="Comic Sans MS" panose="030F0702030302020204" pitchFamily="66" charset="0"/>
              </a:rPr>
              <a:t> (12 </a:t>
            </a:r>
            <a:r>
              <a:rPr lang="es-ES" altLang="en-US" sz="18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18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6388" name="Text Box 22">
            <a:extLst>
              <a:ext uri="{FF2B5EF4-FFF2-40B4-BE49-F238E27FC236}">
                <a16:creationId xmlns:a16="http://schemas.microsoft.com/office/drawing/2014/main" id="{F483CFC5-8AC7-50F9-18C4-73E7AFAA3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82" y="1393031"/>
            <a:ext cx="43743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30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81E3BD89-9487-F794-185C-3CE7A09A98A7}"/>
              </a:ext>
            </a:extLst>
          </p:cNvPr>
          <p:cNvGrpSpPr>
            <a:grpSpLocks/>
          </p:cNvGrpSpPr>
          <p:nvPr/>
        </p:nvGrpSpPr>
        <p:grpSpPr bwMode="auto">
          <a:xfrm>
            <a:off x="2203848" y="529828"/>
            <a:ext cx="4768453" cy="946547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6753496A-ACA5-D9A4-F667-173B64FC1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0F681700-D3D9-8C2C-6F15-FB048073C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9A3EE67-05A4-8C8C-457C-CE4F7E83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FE028F11-1E31-9B52-6CD6-87BD1A7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3347E755-D326-5B1B-9213-A3BFD44AA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2EC81195-9652-6D3B-8B69-E5A572F4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E3F19295-F20E-D21B-D6D0-383E4268F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D4EFFC06-4A79-8303-B38A-7925CD6F2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AF8F81CA-3B9B-7D6E-2AB1-A9ADA00E6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1A9454C3-239B-2EAB-DAFD-34B16C084E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59D2582A-8738-33A3-880C-E366788A5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A37F66F8-4B80-AB8F-471C-2A6CF3141D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90667D77-C1CA-7516-4F26-FDB67AE40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70B626A8-F32A-E416-2C3C-02F719947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B253057F-0535-A6E3-6697-E612E9BD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A24344B4-CFD4-EF6A-D3F8-39B26149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3406468A-0791-3964-B965-054A318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5644F0A-EE80-A551-2FCB-0302BA3F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1574772B-C68A-D227-44EE-D8278D7E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8D60773A-B8C5-CD14-90B3-5E74FE30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7AB59972-CCF5-BD84-6E04-B0E8036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972FB735-F3BC-6698-24BA-8DFC0AD1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E0E77246-A4D3-A1C2-CAFF-E9F26904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9D205518-F797-6138-AD5B-ACC42E7D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1E31961A-F676-18EB-FE86-AB06BFB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F8E5E1BD-CC48-E227-C310-9381C7C2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7816D521-5A19-4BA2-9C69-A62C3F11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CF1B5C-5D18-4432-9EF1-9E02AA7C02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708673"/>
            <a:ext cx="1626394" cy="223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12131" y="2619940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This building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taller</a:t>
            </a:r>
            <a:r>
              <a:rPr lang="en-US" altLang="es-ES" sz="2100" dirty="0">
                <a:latin typeface="Comic Sans MS" panose="030F0702030302020204" pitchFamily="66" charset="0"/>
              </a:rPr>
              <a:t> than that building.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1/5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24" y="2577673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6FA2E2B-A7E8-43AB-5C18-6FCA7387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24" y="328969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2909888" y="2032106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8981" y="2651131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My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noisier</a:t>
            </a:r>
            <a:r>
              <a:rPr lang="en-US" altLang="es-ES" sz="2100" dirty="0">
                <a:latin typeface="Comic Sans MS" panose="030F0702030302020204" pitchFamily="66" charset="0"/>
              </a:rPr>
              <a:t> than your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. (noisy)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CB5038B-7DF7-9493-97E1-A1CB9D21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58" y="725607"/>
            <a:ext cx="3240757" cy="20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306599" y="2010965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9780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4741" y="2563102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The square in Hanoi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r>
              <a:rPr lang="en-US" altLang="es-ES" sz="2100" dirty="0">
                <a:latin typeface="Comic Sans MS" panose="030F0702030302020204" pitchFamily="66" charset="0"/>
              </a:rPr>
              <a:t> than the square in Hoi An. (big)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561B2F3-49ED-4BF7-0EFB-16F2B0C0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7" y="787286"/>
            <a:ext cx="4019525" cy="17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275856" y="202885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08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6161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Living in the countryside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peaceful </a:t>
            </a:r>
            <a:r>
              <a:rPr lang="en-US" altLang="es-ES" sz="2100" dirty="0">
                <a:latin typeface="Comic Sans MS" panose="030F0702030302020204" pitchFamily="66" charset="0"/>
              </a:rPr>
              <a:t>an living in the city. (peaceful)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3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61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37589-A40C-EE92-EEA9-802FC47BA537}"/>
              </a:ext>
            </a:extLst>
          </p:cNvPr>
          <p:cNvGrpSpPr/>
          <p:nvPr/>
        </p:nvGrpSpPr>
        <p:grpSpPr>
          <a:xfrm>
            <a:off x="2915219" y="318570"/>
            <a:ext cx="2532072" cy="2267405"/>
            <a:chOff x="6297524" y="-22837"/>
            <a:chExt cx="2867295" cy="256758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C8135215-A36D-23CD-B8CC-2BDD73614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B55747-FFD9-D9B0-EF92-2BAA8B649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0DD40F3D-1FF5-2145-2E93-6620296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360069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58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6052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Is living in the city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exciting </a:t>
            </a:r>
            <a:r>
              <a:rPr lang="en-US" altLang="es-ES" sz="2100" dirty="0">
                <a:latin typeface="Comic Sans MS" panose="030F0702030302020204" pitchFamily="66" charset="0"/>
              </a:rPr>
              <a:t>than living in the countryside? (exciting)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20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28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1D9D36-8025-664F-E0EE-681FF02F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83" y="792634"/>
            <a:ext cx="3897790" cy="18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7B322D5A-28AC-995A-0C04-9D09129D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558711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3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202881" y="110004"/>
            <a:ext cx="7585847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1: Complete the sentences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C948A-A7CD-4B38-BE7C-DDBFA0520D5E}"/>
              </a:ext>
            </a:extLst>
          </p:cNvPr>
          <p:cNvSpPr txBox="1"/>
          <p:nvPr/>
        </p:nvSpPr>
        <p:spPr>
          <a:xfrm>
            <a:off x="202881" y="716280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This building is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that building (tall)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9A0B36-B49E-4452-A30B-A075AC9F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8" y="33940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3A30D7-BF4B-4FCF-931B-34B9E8A4D3CA}"/>
              </a:ext>
            </a:extLst>
          </p:cNvPr>
          <p:cNvSpPr txBox="1"/>
          <p:nvPr/>
        </p:nvSpPr>
        <p:spPr>
          <a:xfrm>
            <a:off x="202882" y="1470660"/>
            <a:ext cx="626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____________ than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(noisy)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ABCF1-5749-4429-961C-00531609B531}"/>
              </a:ext>
            </a:extLst>
          </p:cNvPr>
          <p:cNvSpPr txBox="1"/>
          <p:nvPr/>
        </p:nvSpPr>
        <p:spPr>
          <a:xfrm>
            <a:off x="202880" y="2429856"/>
            <a:ext cx="8811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The square in Hanoi is ____________ than the square in Hoi An.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(big)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416F8-86D4-451A-816F-4397E3996CCB}"/>
              </a:ext>
            </a:extLst>
          </p:cNvPr>
          <p:cNvSpPr txBox="1"/>
          <p:nvPr/>
        </p:nvSpPr>
        <p:spPr>
          <a:xfrm>
            <a:off x="202880" y="3373160"/>
            <a:ext cx="84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Living in the countryside is ____________ than living in the city.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(peaceful)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1F9F0-83A2-4361-9DF2-588B4EF3F3B2}"/>
              </a:ext>
            </a:extLst>
          </p:cNvPr>
          <p:cNvSpPr txBox="1"/>
          <p:nvPr/>
        </p:nvSpPr>
        <p:spPr>
          <a:xfrm>
            <a:off x="202880" y="4267570"/>
            <a:ext cx="894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Is living in the city ____________ than living in the countryside.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(exciting)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383D-FA1A-4D30-905D-F93B844E1669}"/>
              </a:ext>
            </a:extLst>
          </p:cNvPr>
          <p:cNvSpPr txBox="1"/>
          <p:nvPr/>
        </p:nvSpPr>
        <p:spPr>
          <a:xfrm>
            <a:off x="3655059" y="138595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89F8E6-10FD-4DE8-ABFC-A8013F40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71" y="434340"/>
            <a:ext cx="3105410" cy="20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E72808-0475-4C6B-B638-62D0B4B8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99" y="1100953"/>
            <a:ext cx="3263685" cy="14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D1FE0-FE04-4301-8F61-518036AABE69}"/>
              </a:ext>
            </a:extLst>
          </p:cNvPr>
          <p:cNvSpPr txBox="1"/>
          <p:nvPr/>
        </p:nvSpPr>
        <p:spPr>
          <a:xfrm>
            <a:off x="3778390" y="2357507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C7719-3DE4-4673-B53B-9C237D7A3D3D}"/>
              </a:ext>
            </a:extLst>
          </p:cNvPr>
          <p:cNvGrpSpPr/>
          <p:nvPr/>
        </p:nvGrpSpPr>
        <p:grpSpPr>
          <a:xfrm>
            <a:off x="6297524" y="-22837"/>
            <a:ext cx="2867295" cy="2567588"/>
            <a:chOff x="6297524" y="-22837"/>
            <a:chExt cx="2867295" cy="2567588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50E7E8F2-1CDB-4241-9773-EB7390375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15AD8B9D-8B06-4F15-A2AA-397922E30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CDD5CB-292B-406B-88D9-E980B36A3DA1}"/>
              </a:ext>
            </a:extLst>
          </p:cNvPr>
          <p:cNvSpPr txBox="1"/>
          <p:nvPr/>
        </p:nvSpPr>
        <p:spPr>
          <a:xfrm>
            <a:off x="3857280" y="3354094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peaceful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868F6E9-08D6-4674-B1BE-EA245F0B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64" y="196080"/>
            <a:ext cx="3359717" cy="15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E4EFEB5-42AF-4C5C-A7B8-7BDA8CA8CD4F}"/>
              </a:ext>
            </a:extLst>
          </p:cNvPr>
          <p:cNvSpPr txBox="1"/>
          <p:nvPr/>
        </p:nvSpPr>
        <p:spPr>
          <a:xfrm>
            <a:off x="2855614" y="425268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exciting</a:t>
            </a:r>
          </a:p>
        </p:txBody>
      </p:sp>
    </p:spTree>
    <p:extLst>
      <p:ext uri="{BB962C8B-B14F-4D97-AF65-F5344CB8AC3E}">
        <p14:creationId xmlns:p14="http://schemas.microsoft.com/office/powerpoint/2010/main" val="5177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4" grpId="0"/>
      <p:bldP spid="14" grpId="0"/>
      <p:bldP spid="15" grpId="0"/>
      <p:bldP spid="16" grpId="0"/>
      <p:bldP spid="17" grpId="0"/>
      <p:bldP spid="5" grpId="0"/>
      <p:bldP spid="22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F57215-2FE3-419E-928F-71B2BBB50498}"/>
              </a:ext>
            </a:extLst>
          </p:cNvPr>
          <p:cNvSpPr/>
          <p:nvPr/>
        </p:nvSpPr>
        <p:spPr>
          <a:xfrm>
            <a:off x="369027" y="674948"/>
            <a:ext cx="8491129" cy="4150220"/>
          </a:xfrm>
          <a:prstGeom prst="roundRect">
            <a:avLst/>
          </a:prstGeom>
          <a:solidFill>
            <a:srgbClr val="E3F6F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283844" y="136682"/>
            <a:ext cx="8696870" cy="562742"/>
          </a:xfrm>
          <a:noFill/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2. Use the correct form of the words in brackets to complete the sentences.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0107" y="906780"/>
            <a:ext cx="7755254" cy="3724096"/>
          </a:xfrm>
          <a:prstGeom prst="rect">
            <a:avLst/>
          </a:prstGeom>
          <a:solidFill>
            <a:srgbClr val="E3F6F9"/>
          </a:solidFill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rgbClr val="36408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Dear Nick,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you?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beautiful but it is too busy for me. I’m having a great time at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Beach now. The weather is (1. hot) ________ than that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houses and the buildings are (2. small) ________  and (3. old) ________ than those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streets are (4. wide) ________ with less traffic. The seafood here is (5. delicious) ___________ and (6. cheap) __________ than the seafood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you soon,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C73D5-EFC2-458D-9B43-A6E491EFF2C0}"/>
              </a:ext>
            </a:extLst>
          </p:cNvPr>
          <p:cNvSpPr txBox="1"/>
          <p:nvPr/>
        </p:nvSpPr>
        <p:spPr>
          <a:xfrm>
            <a:off x="6171204" y="181010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F7D104-CC1F-409D-A6F0-C6C77C01AC4E}"/>
              </a:ext>
            </a:extLst>
          </p:cNvPr>
          <p:cNvCxnSpPr>
            <a:cxnSpLocks/>
          </p:cNvCxnSpPr>
          <p:nvPr/>
        </p:nvCxnSpPr>
        <p:spPr>
          <a:xfrm>
            <a:off x="7239000" y="220980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BF361D9-542E-4AA6-B750-A9025AC32D75}"/>
              </a:ext>
            </a:extLst>
          </p:cNvPr>
          <p:cNvSpPr/>
          <p:nvPr/>
        </p:nvSpPr>
        <p:spPr>
          <a:xfrm>
            <a:off x="3345180" y="1873632"/>
            <a:ext cx="1493520" cy="404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23651-CC05-49D9-8F57-5520ED5BFC62}"/>
              </a:ext>
            </a:extLst>
          </p:cNvPr>
          <p:cNvSpPr/>
          <p:nvPr/>
        </p:nvSpPr>
        <p:spPr>
          <a:xfrm>
            <a:off x="7846013" y="1880243"/>
            <a:ext cx="533400" cy="39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E90DAB-A28D-4AA8-B04A-A4933D64D31D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2 things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B096A-422A-42DE-B43A-92457F0D3FF0}"/>
              </a:ext>
            </a:extLst>
          </p:cNvPr>
          <p:cNvCxnSpPr>
            <a:cxnSpLocks/>
          </p:cNvCxnSpPr>
          <p:nvPr/>
        </p:nvCxnSpPr>
        <p:spPr>
          <a:xfrm>
            <a:off x="2903220" y="288798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0C4F65-F687-4BE6-9EE8-586BFDBF40B2}"/>
              </a:ext>
            </a:extLst>
          </p:cNvPr>
          <p:cNvSpPr txBox="1"/>
          <p:nvPr/>
        </p:nvSpPr>
        <p:spPr>
          <a:xfrm>
            <a:off x="6926421" y="218905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5A8814-FB1B-4B3F-830E-A4B22767F81F}"/>
              </a:ext>
            </a:extLst>
          </p:cNvPr>
          <p:cNvSpPr txBox="1"/>
          <p:nvPr/>
        </p:nvSpPr>
        <p:spPr>
          <a:xfrm>
            <a:off x="1920618" y="251922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F41A5-2B32-4714-8843-101BA5703AC4}"/>
              </a:ext>
            </a:extLst>
          </p:cNvPr>
          <p:cNvSpPr txBox="1"/>
          <p:nvPr/>
        </p:nvSpPr>
        <p:spPr>
          <a:xfrm>
            <a:off x="4022168" y="28471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261DD3-74AE-40A0-A41C-E166EBDF5F52}"/>
              </a:ext>
            </a:extLst>
          </p:cNvPr>
          <p:cNvSpPr txBox="1"/>
          <p:nvPr/>
        </p:nvSpPr>
        <p:spPr>
          <a:xfrm>
            <a:off x="3146768" y="32261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delicious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863C57-736B-4FA8-B17B-2C5710FD4C8B}"/>
              </a:ext>
            </a:extLst>
          </p:cNvPr>
          <p:cNvCxnSpPr>
            <a:cxnSpLocks/>
          </p:cNvCxnSpPr>
          <p:nvPr/>
        </p:nvCxnSpPr>
        <p:spPr>
          <a:xfrm>
            <a:off x="8061961" y="356616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4350F0-256D-4A61-8C28-E80418138FCE}"/>
              </a:ext>
            </a:extLst>
          </p:cNvPr>
          <p:cNvSpPr txBox="1"/>
          <p:nvPr/>
        </p:nvSpPr>
        <p:spPr>
          <a:xfrm>
            <a:off x="6703146" y="317961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1B9AA4-C000-4FAB-853F-00A5A0ED9E30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5" grpId="0" animBg="1"/>
      <p:bldP spid="9" grpId="0" animBg="1"/>
      <p:bldP spid="27" grpId="0"/>
      <p:bldP spid="28" grpId="0"/>
      <p:bldP spid="31" grpId="0"/>
      <p:bldP spid="32" grpId="0"/>
      <p:bldP spid="34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B5A7-33B3-4BDC-A58E-731A69A9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lesson, we will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56A4C-15D2-49BE-B454-C7B2ED6A1A37}"/>
              </a:ext>
            </a:extLst>
          </p:cNvPr>
          <p:cNvSpPr txBox="1"/>
          <p:nvPr/>
        </p:nvSpPr>
        <p:spPr>
          <a:xfrm>
            <a:off x="1009650" y="1617643"/>
            <a:ext cx="712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 to 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310671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67631" y="4488840"/>
            <a:ext cx="6686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is </a:t>
            </a:r>
            <a:r>
              <a:rPr lang="en-US" alt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Long Son.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236764" y="55562"/>
            <a:ext cx="7665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Ex 3: Compare 2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neighbourhoods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. Write full sentences.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53F7D-601C-42C7-84FA-43EFF8E0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3" y="1137895"/>
            <a:ext cx="3697698" cy="29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8F5A80-9178-4BE2-BA13-159D9ABD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4" y="1155302"/>
            <a:ext cx="3778025" cy="2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922C3-FF22-4A8F-B089-E879737CFF95}"/>
              </a:ext>
            </a:extLst>
          </p:cNvPr>
          <p:cNvSpPr txBox="1"/>
          <p:nvPr/>
        </p:nvSpPr>
        <p:spPr>
          <a:xfrm>
            <a:off x="1614506" y="3922447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E9C35-533C-4B1A-93AC-44D72794740D}"/>
              </a:ext>
            </a:extLst>
          </p:cNvPr>
          <p:cNvSpPr txBox="1"/>
          <p:nvPr/>
        </p:nvSpPr>
        <p:spPr>
          <a:xfrm>
            <a:off x="6119545" y="393921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F1D9D6-54A8-4AF6-AD63-7FF1BBD2909A}"/>
              </a:ext>
            </a:extLst>
          </p:cNvPr>
          <p:cNvSpPr/>
          <p:nvPr/>
        </p:nvSpPr>
        <p:spPr>
          <a:xfrm>
            <a:off x="467631" y="594360"/>
            <a:ext cx="8208738" cy="483454"/>
          </a:xfrm>
          <a:prstGeom prst="roundRect">
            <a:avLst/>
          </a:prstGeom>
          <a:solidFill>
            <a:srgbClr val="E3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	 crowded         quiet          peaceful         modern        busy           boring	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DFB0F-F396-425A-9199-9949A758A229}"/>
              </a:ext>
            </a:extLst>
          </p:cNvPr>
          <p:cNvSpPr/>
          <p:nvPr/>
        </p:nvSpPr>
        <p:spPr>
          <a:xfrm>
            <a:off x="4655820" y="53617"/>
            <a:ext cx="2799347" cy="450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/>
      <p:bldP spid="2" grpId="0"/>
      <p:bldP spid="14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16267" y="3175811"/>
            <a:ext cx="7911465" cy="1891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2.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Son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isn’t.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Son.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7863" y="76402"/>
            <a:ext cx="6210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Ex 4: Work in pairs. Ask and answer.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7A1D2-7BA4-4C55-9CC8-50838871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8" y="459638"/>
            <a:ext cx="3173730" cy="2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D83F7E6-F09F-43A8-B3EC-DF58D0C7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7" y="483398"/>
            <a:ext cx="3232943" cy="24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11D47-5758-492D-A725-A9FF3C0809BA}"/>
              </a:ext>
            </a:extLst>
          </p:cNvPr>
          <p:cNvSpPr txBox="1"/>
          <p:nvPr/>
        </p:nvSpPr>
        <p:spPr>
          <a:xfrm>
            <a:off x="1756276" y="282901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CF2FA-C140-4105-B1E2-1A2179F8901B}"/>
              </a:ext>
            </a:extLst>
          </p:cNvPr>
          <p:cNvSpPr txBox="1"/>
          <p:nvPr/>
        </p:nvSpPr>
        <p:spPr>
          <a:xfrm>
            <a:off x="6137782" y="2829019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367477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E8312-A997-41EB-A50A-4EEFF15C899F}"/>
              </a:ext>
            </a:extLst>
          </p:cNvPr>
          <p:cNvSpPr txBox="1"/>
          <p:nvPr/>
        </p:nvSpPr>
        <p:spPr>
          <a:xfrm>
            <a:off x="386442" y="530460"/>
            <a:ext cx="506947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pairs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Describe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0274" y="2395757"/>
            <a:ext cx="4546210" cy="25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6114" y="155477"/>
            <a:ext cx="3825257" cy="2151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62AB4-F9B1-4845-A45A-498EEF47639A}"/>
              </a:ext>
            </a:extLst>
          </p:cNvPr>
          <p:cNvSpPr txBox="1"/>
          <p:nvPr/>
        </p:nvSpPr>
        <p:spPr>
          <a:xfrm>
            <a:off x="563880" y="1484798"/>
            <a:ext cx="4312920" cy="147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52975C-1FC5-42D2-ACB8-C1055FC3571C}"/>
              </a:ext>
            </a:extLst>
          </p:cNvPr>
          <p:cNvSpPr/>
          <p:nvPr/>
        </p:nvSpPr>
        <p:spPr>
          <a:xfrm>
            <a:off x="1204687" y="749052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9D2672-750E-4BBB-A9B5-936D225D0730}"/>
              </a:ext>
            </a:extLst>
          </p:cNvPr>
          <p:cNvSpPr/>
          <p:nvPr/>
        </p:nvSpPr>
        <p:spPr>
          <a:xfrm>
            <a:off x="1204687" y="3347596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 </a:t>
            </a:r>
          </a:p>
        </p:txBody>
      </p:sp>
    </p:spTree>
    <p:extLst>
      <p:ext uri="{BB962C8B-B14F-4D97-AF65-F5344CB8AC3E}">
        <p14:creationId xmlns:p14="http://schemas.microsoft.com/office/powerpoint/2010/main" val="25826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754DE3B-566A-31A8-C41A-F40977DA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3" y="84081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Wrap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081FD-0CA4-8792-26EA-BFC3D2382CC8}"/>
              </a:ext>
            </a:extLst>
          </p:cNvPr>
          <p:cNvSpPr txBox="1"/>
          <p:nvPr/>
        </p:nvSpPr>
        <p:spPr>
          <a:xfrm>
            <a:off x="2037261" y="416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the tables.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4561F-0438-B5E2-BF11-E9289D8507A1}"/>
              </a:ext>
            </a:extLst>
          </p:cNvPr>
          <p:cNvSpPr txBox="1"/>
          <p:nvPr/>
        </p:nvSpPr>
        <p:spPr>
          <a:xfrm>
            <a:off x="2037260" y="45492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COMPARATIVE FORM OF ADJECTIVES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B615C6-3671-17A2-04D7-36CD4BCBE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9983"/>
              </p:ext>
            </p:extLst>
          </p:nvPr>
        </p:nvGraphicFramePr>
        <p:xfrm>
          <a:off x="310243" y="1111849"/>
          <a:ext cx="8657024" cy="38443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{30F4496A-D109-4FB5-93B3-65445209B0E3}</a:tableStyleId>
              </a:tblPr>
              <a:tblGrid>
                <a:gridCol w="2863942">
                  <a:extLst>
                    <a:ext uri="{9D8B030D-6E8A-4147-A177-3AD203B41FA5}">
                      <a16:colId xmlns:a16="http://schemas.microsoft.com/office/drawing/2014/main" val="3557304769"/>
                    </a:ext>
                  </a:extLst>
                </a:gridCol>
                <a:gridCol w="1501145">
                  <a:extLst>
                    <a:ext uri="{9D8B030D-6E8A-4147-A177-3AD203B41FA5}">
                      <a16:colId xmlns:a16="http://schemas.microsoft.com/office/drawing/2014/main" val="3553022420"/>
                    </a:ext>
                  </a:extLst>
                </a:gridCol>
                <a:gridCol w="2218322">
                  <a:extLst>
                    <a:ext uri="{9D8B030D-6E8A-4147-A177-3AD203B41FA5}">
                      <a16:colId xmlns:a16="http://schemas.microsoft.com/office/drawing/2014/main" val="3197747630"/>
                    </a:ext>
                  </a:extLst>
                </a:gridCol>
                <a:gridCol w="2073615">
                  <a:extLst>
                    <a:ext uri="{9D8B030D-6E8A-4147-A177-3AD203B41FA5}">
                      <a16:colId xmlns:a16="http://schemas.microsoft.com/office/drawing/2014/main" val="3610768292"/>
                    </a:ext>
                  </a:extLst>
                </a:gridCol>
              </a:tblGrid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Comparative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07911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syllable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9268044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27451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22121485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1659901"/>
                  </a:ext>
                </a:extLst>
              </a:tr>
              <a:tr h="860995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 or more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expensive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439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beautiful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531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16A6A4-EFCF-2A0E-985E-1A9D01EC433F}"/>
              </a:ext>
            </a:extLst>
          </p:cNvPr>
          <p:cNvSpPr txBox="1"/>
          <p:nvPr/>
        </p:nvSpPr>
        <p:spPr>
          <a:xfrm>
            <a:off x="4702629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63481-332F-4641-5799-AA5F80A8FF62}"/>
              </a:ext>
            </a:extLst>
          </p:cNvPr>
          <p:cNvSpPr txBox="1"/>
          <p:nvPr/>
        </p:nvSpPr>
        <p:spPr>
          <a:xfrm>
            <a:off x="6954050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95B03-F61A-CDDC-1577-C0B8A88EA92C}"/>
              </a:ext>
            </a:extLst>
          </p:cNvPr>
          <p:cNvSpPr txBox="1"/>
          <p:nvPr/>
        </p:nvSpPr>
        <p:spPr>
          <a:xfrm>
            <a:off x="4702629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00E8D-7286-D70A-7D7F-E3455769533D}"/>
              </a:ext>
            </a:extLst>
          </p:cNvPr>
          <p:cNvSpPr txBox="1"/>
          <p:nvPr/>
        </p:nvSpPr>
        <p:spPr>
          <a:xfrm>
            <a:off x="6954050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DCB5C-EFE3-0EC3-26E5-2436029FE2E1}"/>
              </a:ext>
            </a:extLst>
          </p:cNvPr>
          <p:cNvSpPr txBox="1"/>
          <p:nvPr/>
        </p:nvSpPr>
        <p:spPr>
          <a:xfrm>
            <a:off x="4702629" y="2627053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82A81-6BC3-E8E5-4C68-80BBA56BEF6A}"/>
              </a:ext>
            </a:extLst>
          </p:cNvPr>
          <p:cNvSpPr txBox="1"/>
          <p:nvPr/>
        </p:nvSpPr>
        <p:spPr>
          <a:xfrm>
            <a:off x="6954050" y="264242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→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039C7-B723-1CDA-18B2-80ED357E2234}"/>
              </a:ext>
            </a:extLst>
          </p:cNvPr>
          <p:cNvSpPr txBox="1"/>
          <p:nvPr/>
        </p:nvSpPr>
        <p:spPr>
          <a:xfrm>
            <a:off x="4702628" y="3126515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7D986-74D7-8FB1-5BFD-11C9F6170D5D}"/>
              </a:ext>
            </a:extLst>
          </p:cNvPr>
          <p:cNvSpPr txBox="1"/>
          <p:nvPr/>
        </p:nvSpPr>
        <p:spPr>
          <a:xfrm>
            <a:off x="4702628" y="3771974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FDDCC-B8C2-606F-8A92-42E0E8EF7582}"/>
              </a:ext>
            </a:extLst>
          </p:cNvPr>
          <p:cNvSpPr txBox="1"/>
          <p:nvPr/>
        </p:nvSpPr>
        <p:spPr>
          <a:xfrm>
            <a:off x="4702628" y="4463537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7A260-34C4-295E-E983-052749FB9CCC}"/>
              </a:ext>
            </a:extLst>
          </p:cNvPr>
          <p:cNvSpPr txBox="1"/>
          <p:nvPr/>
        </p:nvSpPr>
        <p:spPr>
          <a:xfrm>
            <a:off x="6954050" y="3749598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ADJ</a:t>
            </a:r>
          </a:p>
        </p:txBody>
      </p:sp>
    </p:spTree>
    <p:extLst>
      <p:ext uri="{BB962C8B-B14F-4D97-AF65-F5344CB8AC3E}">
        <p14:creationId xmlns:p14="http://schemas.microsoft.com/office/powerpoint/2010/main" val="7858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72"/>
          <p:cNvSpPr txBox="1">
            <a:spLocks noGrp="1"/>
          </p:cNvSpPr>
          <p:nvPr>
            <p:ph type="ctrTitle"/>
          </p:nvPr>
        </p:nvSpPr>
        <p:spPr>
          <a:xfrm>
            <a:off x="937647" y="1374492"/>
            <a:ext cx="7694909" cy="2033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THANKS FOR YOUR ATTENTION!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224" name="Google Shape;1224;p72"/>
          <p:cNvSpPr txBox="1"/>
          <p:nvPr/>
        </p:nvSpPr>
        <p:spPr>
          <a:xfrm>
            <a:off x="3029550" y="4248135"/>
            <a:ext cx="3084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Please keep this slide for attribution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D52D023-ED74-4133-BE65-B8386498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" y="0"/>
            <a:ext cx="86835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E005C0B-0439-4A6F-B4C5-11C53426C742}"/>
              </a:ext>
            </a:extLst>
          </p:cNvPr>
          <p:cNvSpPr/>
          <p:nvPr/>
        </p:nvSpPr>
        <p:spPr>
          <a:xfrm>
            <a:off x="566590" y="969495"/>
            <a:ext cx="975360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15085E8-9F8B-4453-A3B1-F58A3FD85043}"/>
              </a:ext>
            </a:extLst>
          </p:cNvPr>
          <p:cNvSpPr/>
          <p:nvPr/>
        </p:nvSpPr>
        <p:spPr>
          <a:xfrm>
            <a:off x="1625770" y="969495"/>
            <a:ext cx="975360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694E4A3-DF54-4DFF-A01F-95922DD7BA99}"/>
              </a:ext>
            </a:extLst>
          </p:cNvPr>
          <p:cNvSpPr/>
          <p:nvPr/>
        </p:nvSpPr>
        <p:spPr>
          <a:xfrm>
            <a:off x="2684949" y="969495"/>
            <a:ext cx="975361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8228613-F1C7-47B0-B41D-9B533BCE24E1}"/>
              </a:ext>
            </a:extLst>
          </p:cNvPr>
          <p:cNvSpPr/>
          <p:nvPr/>
        </p:nvSpPr>
        <p:spPr>
          <a:xfrm>
            <a:off x="4800452" y="969495"/>
            <a:ext cx="975360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7B989B44-A227-4A3A-A722-1A0DC4B3494B}"/>
              </a:ext>
            </a:extLst>
          </p:cNvPr>
          <p:cNvSpPr/>
          <p:nvPr/>
        </p:nvSpPr>
        <p:spPr>
          <a:xfrm>
            <a:off x="2684949" y="1839404"/>
            <a:ext cx="1569720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CBA1DCB-94D0-4DFA-BB68-0F0DC8EBE483}"/>
              </a:ext>
            </a:extLst>
          </p:cNvPr>
          <p:cNvSpPr txBox="1"/>
          <p:nvPr/>
        </p:nvSpPr>
        <p:spPr>
          <a:xfrm>
            <a:off x="653726" y="1839404"/>
            <a:ext cx="17764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DF9DA4F-F80F-4924-8450-3178E726A86E}"/>
              </a:ext>
            </a:extLst>
          </p:cNvPr>
          <p:cNvSpPr txBox="1"/>
          <p:nvPr/>
        </p:nvSpPr>
        <p:spPr>
          <a:xfrm>
            <a:off x="1910044" y="2807547"/>
            <a:ext cx="3084499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9DA4165-5DD4-4BC5-AAFB-D9DD1D18A690}"/>
              </a:ext>
            </a:extLst>
          </p:cNvPr>
          <p:cNvSpPr txBox="1"/>
          <p:nvPr/>
        </p:nvSpPr>
        <p:spPr>
          <a:xfrm>
            <a:off x="478661" y="210160"/>
            <a:ext cx="3105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Tom and Mary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A15E660-4B62-441C-B141-CE30BEC88E9B}"/>
              </a:ext>
            </a:extLst>
          </p:cNvPr>
          <p:cNvSpPr/>
          <p:nvPr/>
        </p:nvSpPr>
        <p:spPr>
          <a:xfrm>
            <a:off x="3744129" y="969495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8FC250EA-F360-4364-9F37-1205BFDD04FC}"/>
              </a:ext>
            </a:extLst>
          </p:cNvPr>
          <p:cNvSpPr/>
          <p:nvPr/>
        </p:nvSpPr>
        <p:spPr>
          <a:xfrm>
            <a:off x="7325529" y="210160"/>
            <a:ext cx="975361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F11D4B-6EE3-48DE-8949-31CD8F48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42" y="805548"/>
            <a:ext cx="2878790" cy="3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0EBE8E79-DF68-409F-B21E-181B49057433}"/>
              </a:ext>
            </a:extLst>
          </p:cNvPr>
          <p:cNvSpPr txBox="1"/>
          <p:nvPr/>
        </p:nvSpPr>
        <p:spPr>
          <a:xfrm>
            <a:off x="6654106" y="433795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CAE134B6-EC9E-4F73-A313-DFA15C184EB1}"/>
              </a:ext>
            </a:extLst>
          </p:cNvPr>
          <p:cNvSpPr txBox="1"/>
          <p:nvPr/>
        </p:nvSpPr>
        <p:spPr>
          <a:xfrm>
            <a:off x="7895405" y="433795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9D58BB14-7E42-4C60-93AD-7AE8884947EB}"/>
              </a:ext>
            </a:extLst>
          </p:cNvPr>
          <p:cNvSpPr txBox="1"/>
          <p:nvPr/>
        </p:nvSpPr>
        <p:spPr>
          <a:xfrm>
            <a:off x="444770" y="1827148"/>
            <a:ext cx="21563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43FACAC-0DC3-4C43-8E48-3503DA684751}"/>
              </a:ext>
            </a:extLst>
          </p:cNvPr>
          <p:cNvSpPr/>
          <p:nvPr/>
        </p:nvSpPr>
        <p:spPr>
          <a:xfrm>
            <a:off x="3266523" y="3543875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15">
            <a:extLst>
              <a:ext uri="{FF2B5EF4-FFF2-40B4-BE49-F238E27FC236}">
                <a16:creationId xmlns:a16="http://schemas.microsoft.com/office/drawing/2014/main" id="{63D7DD5F-8EA6-4CA7-B953-F37570602C79}"/>
              </a:ext>
            </a:extLst>
          </p:cNvPr>
          <p:cNvSpPr txBox="1"/>
          <p:nvPr/>
        </p:nvSpPr>
        <p:spPr>
          <a:xfrm>
            <a:off x="1699932" y="4159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  <p:bldP spid="15" grpId="0" animBg="1"/>
      <p:bldP spid="16" grpId="0"/>
      <p:bldP spid="18" grpId="0" animBg="1"/>
      <p:bldP spid="14" grpId="0" animBg="1"/>
      <p:bldP spid="20" grpId="0" animBg="1"/>
      <p:bldP spid="4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52061-39D0-4A21-B033-B5B371CE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347" y="97971"/>
            <a:ext cx="5640503" cy="21487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8F9FEA-551E-476C-A89D-CAC09E052EB0}"/>
              </a:ext>
            </a:extLst>
          </p:cNvPr>
          <p:cNvSpPr txBox="1"/>
          <p:nvPr/>
        </p:nvSpPr>
        <p:spPr>
          <a:xfrm>
            <a:off x="4039809" y="2112806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city</a:t>
            </a:r>
            <a:endParaRPr lang="vi-VN" b="1" i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7EF4AD-412C-4668-881B-CAF05855F671}"/>
              </a:ext>
            </a:extLst>
          </p:cNvPr>
          <p:cNvSpPr txBox="1"/>
          <p:nvPr/>
        </p:nvSpPr>
        <p:spPr>
          <a:xfrm>
            <a:off x="6525093" y="2092845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countryside</a:t>
            </a:r>
            <a:endParaRPr lang="vi-VN" b="1" i="1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01431-D325-4AA4-AC4B-B9DBF2628E32}"/>
              </a:ext>
            </a:extLst>
          </p:cNvPr>
          <p:cNvSpPr txBox="1"/>
          <p:nvPr/>
        </p:nvSpPr>
        <p:spPr>
          <a:xfrm>
            <a:off x="396525" y="97971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houses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A8E9EEC-DA98-401F-8953-EA287E007873}"/>
              </a:ext>
            </a:extLst>
          </p:cNvPr>
          <p:cNvSpPr/>
          <p:nvPr/>
        </p:nvSpPr>
        <p:spPr>
          <a:xfrm>
            <a:off x="396525" y="2571750"/>
            <a:ext cx="1691903" cy="81014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city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03DFF16-CF99-4DD7-89BC-4FD8E991A289}"/>
              </a:ext>
            </a:extLst>
          </p:cNvPr>
          <p:cNvSpPr/>
          <p:nvPr/>
        </p:nvSpPr>
        <p:spPr>
          <a:xfrm>
            <a:off x="2210616" y="2571750"/>
            <a:ext cx="678179" cy="81014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F3C4DB-0944-4D03-9EB0-547D16DD64B8}"/>
              </a:ext>
            </a:extLst>
          </p:cNvPr>
          <p:cNvSpPr/>
          <p:nvPr/>
        </p:nvSpPr>
        <p:spPr>
          <a:xfrm>
            <a:off x="3010983" y="2571750"/>
            <a:ext cx="2482197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expensive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445AFCF-0CCC-400A-8218-1AE6E93364F3}"/>
              </a:ext>
            </a:extLst>
          </p:cNvPr>
          <p:cNvSpPr/>
          <p:nvPr/>
        </p:nvSpPr>
        <p:spPr>
          <a:xfrm>
            <a:off x="6737365" y="2571751"/>
            <a:ext cx="2003517" cy="8101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countryside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62F9B079-B8CF-495F-B94C-3633C8330CB0}"/>
              </a:ext>
            </a:extLst>
          </p:cNvPr>
          <p:cNvSpPr/>
          <p:nvPr/>
        </p:nvSpPr>
        <p:spPr>
          <a:xfrm>
            <a:off x="5615368" y="2571750"/>
            <a:ext cx="975360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F9AB8C36-5C66-4A25-960D-C874B669E8CC}"/>
              </a:ext>
            </a:extLst>
          </p:cNvPr>
          <p:cNvSpPr/>
          <p:nvPr/>
        </p:nvSpPr>
        <p:spPr>
          <a:xfrm>
            <a:off x="3354035" y="3821134"/>
            <a:ext cx="2986092" cy="622375"/>
          </a:xfrm>
          <a:prstGeom prst="wedgeRoundRectCallout">
            <a:avLst>
              <a:gd name="adj1" fmla="val -25121"/>
              <a:gd name="adj2" fmla="val -112662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09C5785-14A5-4A14-92EB-14FF0E0ADCEE}"/>
              </a:ext>
            </a:extLst>
          </p:cNvPr>
          <p:cNvSpPr txBox="1"/>
          <p:nvPr/>
        </p:nvSpPr>
        <p:spPr>
          <a:xfrm>
            <a:off x="6464418" y="3901488"/>
            <a:ext cx="21515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E9534B4-E151-4505-9921-716BDC56F33E}"/>
              </a:ext>
            </a:extLst>
          </p:cNvPr>
          <p:cNvSpPr txBox="1"/>
          <p:nvPr/>
        </p:nvSpPr>
        <p:spPr>
          <a:xfrm>
            <a:off x="174943" y="3845875"/>
            <a:ext cx="2972542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adj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E31596B-0E46-4D4B-80AE-3BA969FD9007}"/>
              </a:ext>
            </a:extLst>
          </p:cNvPr>
          <p:cNvSpPr/>
          <p:nvPr/>
        </p:nvSpPr>
        <p:spPr>
          <a:xfrm>
            <a:off x="1147732" y="1091902"/>
            <a:ext cx="1741063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2D3E45B9-F722-45D1-B91C-B9B14968E453}"/>
              </a:ext>
            </a:extLst>
          </p:cNvPr>
          <p:cNvSpPr txBox="1"/>
          <p:nvPr/>
        </p:nvSpPr>
        <p:spPr>
          <a:xfrm>
            <a:off x="6525093" y="3901488"/>
            <a:ext cx="203773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401D8AA-6ABC-471C-87B4-DC14D1F0C3A9}"/>
              </a:ext>
            </a:extLst>
          </p:cNvPr>
          <p:cNvSpPr/>
          <p:nvPr/>
        </p:nvSpPr>
        <p:spPr>
          <a:xfrm rot="16200000">
            <a:off x="2445482" y="4468821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06B0DF19-3CB1-4B5E-88D4-72ADBEA22154}"/>
              </a:ext>
            </a:extLst>
          </p:cNvPr>
          <p:cNvSpPr txBox="1"/>
          <p:nvPr/>
        </p:nvSpPr>
        <p:spPr>
          <a:xfrm>
            <a:off x="3050976" y="4509555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418810"/>
              </p:ext>
            </p:extLst>
          </p:nvPr>
        </p:nvGraphicFramePr>
        <p:xfrm>
          <a:off x="406384" y="712105"/>
          <a:ext cx="8449492" cy="42984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5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85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4178708362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584409" y="1606893"/>
            <a:ext cx="2272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799285" y="1509853"/>
            <a:ext cx="146821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743700" y="1499171"/>
            <a:ext cx="1573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3997405" y="2433039"/>
            <a:ext cx="831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743700" y="2367882"/>
            <a:ext cx="2141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7BC30FDC-1F92-4595-B86F-2B8B6394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91" y="3312710"/>
            <a:ext cx="2447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 syllables</a:t>
            </a: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4EE2C083-C3E1-4860-A98F-6144E09CB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51" y="3364229"/>
            <a:ext cx="1923029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en-US" altLang="en-US" sz="32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57">
            <a:extLst>
              <a:ext uri="{FF2B5EF4-FFF2-40B4-BE49-F238E27FC236}">
                <a16:creationId xmlns:a16="http://schemas.microsoft.com/office/drawing/2014/main" id="{46A46B72-6A4C-435E-8DE0-2BF6A39B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597" y="3387130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modern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59">
            <a:extLst>
              <a:ext uri="{FF2B5EF4-FFF2-40B4-BE49-F238E27FC236}">
                <a16:creationId xmlns:a16="http://schemas.microsoft.com/office/drawing/2014/main" id="{0EF5AA3D-F33A-47B0-9C99-054B269B4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473" y="4283268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9" name="Rectangle 60">
            <a:extLst>
              <a:ext uri="{FF2B5EF4-FFF2-40B4-BE49-F238E27FC236}">
                <a16:creationId xmlns:a16="http://schemas.microsoft.com/office/drawing/2014/main" id="{904CE191-AF96-43A6-A6A7-C5FDF12D9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730" y="4283268"/>
            <a:ext cx="299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AADF4-B29D-4A3B-B78F-6ED6C9FC8945}"/>
              </a:ext>
            </a:extLst>
          </p:cNvPr>
          <p:cNvSpPr txBox="1"/>
          <p:nvPr/>
        </p:nvSpPr>
        <p:spPr>
          <a:xfrm>
            <a:off x="304485" y="132530"/>
            <a:ext cx="42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0905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1" grpId="0"/>
      <p:bldP spid="14" grpId="0" animBg="1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4DF42EE-340A-4892-B8A1-A0548233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97" y="613663"/>
            <a:ext cx="2647950" cy="18097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760B6DB-20B5-4597-AB3C-6729FD684D67}"/>
              </a:ext>
            </a:extLst>
          </p:cNvPr>
          <p:cNvSpPr txBox="1"/>
          <p:nvPr/>
        </p:nvSpPr>
        <p:spPr>
          <a:xfrm>
            <a:off x="6667500" y="211097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my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A0D1E9-C33C-4F13-87EB-447168A5C28C}"/>
              </a:ext>
            </a:extLst>
          </p:cNvPr>
          <p:cNvSpPr txBox="1"/>
          <p:nvPr/>
        </p:nvSpPr>
        <p:spPr>
          <a:xfrm>
            <a:off x="7789645" y="195708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your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88C159-2AEE-44A8-874A-69FA49849792}"/>
              </a:ext>
            </a:extLst>
          </p:cNvPr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bag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79A27BC-7877-434F-8F04-608C6BEFA88B}"/>
              </a:ext>
            </a:extLst>
          </p:cNvPr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323662A-6142-422D-B752-8880425F94C9}"/>
              </a:ext>
            </a:extLst>
          </p:cNvPr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heavier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B22D85D-9147-4829-8DDB-65A849723030}"/>
              </a:ext>
            </a:extLst>
          </p:cNvPr>
          <p:cNvSpPr/>
          <p:nvPr/>
        </p:nvSpPr>
        <p:spPr>
          <a:xfrm>
            <a:off x="5122104" y="878753"/>
            <a:ext cx="1034856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939C09D-E5DD-4586-AC72-5BCE887933A6}"/>
              </a:ext>
            </a:extLst>
          </p:cNvPr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>
            <a:extLst>
              <a:ext uri="{FF2B5EF4-FFF2-40B4-BE49-F238E27FC236}">
                <a16:creationId xmlns:a16="http://schemas.microsoft.com/office/drawing/2014/main" id="{4D88EA65-3835-4DBC-B21A-A7E98C2A3D90}"/>
              </a:ext>
            </a:extLst>
          </p:cNvPr>
          <p:cNvSpPr/>
          <p:nvPr/>
        </p:nvSpPr>
        <p:spPr>
          <a:xfrm>
            <a:off x="2634747" y="1764036"/>
            <a:ext cx="2040105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5ACC7AC-8F8A-41F9-AC1E-9C64A5E054DA}"/>
              </a:ext>
            </a:extLst>
          </p:cNvPr>
          <p:cNvSpPr txBox="1"/>
          <p:nvPr/>
        </p:nvSpPr>
        <p:spPr>
          <a:xfrm>
            <a:off x="638486" y="1764036"/>
            <a:ext cx="191590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004BCFE-7889-4841-A441-A887BD61FF38}"/>
              </a:ext>
            </a:extLst>
          </p:cNvPr>
          <p:cNvSpPr txBox="1"/>
          <p:nvPr/>
        </p:nvSpPr>
        <p:spPr>
          <a:xfrm>
            <a:off x="3271362" y="2701205"/>
            <a:ext cx="1579278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963A8AF-5AB9-4BC3-AE57-D0A351EE63FD}"/>
              </a:ext>
            </a:extLst>
          </p:cNvPr>
          <p:cNvSpPr txBox="1"/>
          <p:nvPr/>
        </p:nvSpPr>
        <p:spPr>
          <a:xfrm>
            <a:off x="457200" y="11914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bags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149BF1-73EC-4CF9-9964-706009D8AC81}"/>
              </a:ext>
            </a:extLst>
          </p:cNvPr>
          <p:cNvSpPr txBox="1"/>
          <p:nvPr/>
        </p:nvSpPr>
        <p:spPr>
          <a:xfrm>
            <a:off x="190299" y="27935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Special situations </a:t>
            </a:r>
            <a:endParaRPr lang="vi-VN" sz="2400" i="1" dirty="0">
              <a:solidFill>
                <a:srgbClr val="C00000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B9A720E-535C-4D8E-A29C-0AFB0D2647DB}"/>
              </a:ext>
            </a:extLst>
          </p:cNvPr>
          <p:cNvSpPr/>
          <p:nvPr/>
        </p:nvSpPr>
        <p:spPr>
          <a:xfrm>
            <a:off x="7207445" y="2761479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/>
      <p:bldP spid="2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179867"/>
              </p:ext>
            </p:extLst>
          </p:nvPr>
        </p:nvGraphicFramePr>
        <p:xfrm>
          <a:off x="485775" y="435769"/>
          <a:ext cx="8029576" cy="40757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kumimoji="0" 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Comparative 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628649" y="1535238"/>
            <a:ext cx="2262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677841" y="1473683"/>
            <a:ext cx="1645443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219842" y="1502979"/>
            <a:ext cx="207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3677841" y="2561477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6305074" y="254967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5" name="Rectangle 63">
            <a:extLst>
              <a:ext uri="{FF2B5EF4-FFF2-40B4-BE49-F238E27FC236}">
                <a16:creationId xmlns:a16="http://schemas.microsoft.com/office/drawing/2014/main" id="{4B9E0FEB-C758-47B0-A06D-53C68077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841" y="3607813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8" name="Rectangle 64">
            <a:extLst>
              <a:ext uri="{FF2B5EF4-FFF2-40B4-BE49-F238E27FC236}">
                <a16:creationId xmlns:a16="http://schemas.microsoft.com/office/drawing/2014/main" id="{605F53BF-69D3-4604-8311-C480A921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074" y="361688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</p:spTree>
    <p:extLst>
      <p:ext uri="{BB962C8B-B14F-4D97-AF65-F5344CB8AC3E}">
        <p14:creationId xmlns:p14="http://schemas.microsoft.com/office/powerpoint/2010/main" val="42640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6" grpId="0"/>
      <p:bldP spid="17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25828"/>
              </p:ext>
            </p:extLst>
          </p:nvPr>
        </p:nvGraphicFramePr>
        <p:xfrm>
          <a:off x="367393" y="661307"/>
          <a:ext cx="8278585" cy="4286252"/>
        </p:xfrm>
        <a:graphic>
          <a:graphicData uri="http://schemas.openxmlformats.org/drawingml/2006/table">
            <a:tbl>
              <a:tblPr/>
              <a:tblGrid>
                <a:gridCol w="249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80" marR="68580" marT="34288" marB="342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1918" name="Rectangle 62"/>
          <p:cNvSpPr>
            <a:spLocks noChangeArrowheads="1"/>
          </p:cNvSpPr>
          <p:nvPr/>
        </p:nvSpPr>
        <p:spPr bwMode="auto">
          <a:xfrm>
            <a:off x="363822" y="1462598"/>
            <a:ext cx="28039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two syllables</a:t>
            </a:r>
          </a:p>
        </p:txBody>
      </p:sp>
      <p:sp>
        <p:nvSpPr>
          <p:cNvPr id="31779" name="Text Box 74"/>
          <p:cNvSpPr txBox="1">
            <a:spLocks noChangeArrowheads="1"/>
          </p:cNvSpPr>
          <p:nvPr/>
        </p:nvSpPr>
        <p:spPr bwMode="auto">
          <a:xfrm>
            <a:off x="1204404" y="1155586"/>
            <a:ext cx="2119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7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67744" y="137942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357992"/>
            <a:ext cx="398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91186" y="2853079"/>
            <a:ext cx="34725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gentle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91186" y="2106896"/>
            <a:ext cx="36547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clever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clever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70634" y="2821612"/>
            <a:ext cx="14013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167744" y="2106896"/>
            <a:ext cx="14894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67744" y="3597220"/>
            <a:ext cx="1314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991186" y="3597220"/>
            <a:ext cx="32929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quiet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5771F760-FB28-43B5-9F9A-BB962471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13" y="433906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EDFA75D0-3EEA-4FF5-908F-753A5DF7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0" y="4370531"/>
            <a:ext cx="39831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friendli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friendly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F921D3-DA85-4723-A731-72B42C266501}"/>
              </a:ext>
            </a:extLst>
          </p:cNvPr>
          <p:cNvSpPr txBox="1"/>
          <p:nvPr/>
        </p:nvSpPr>
        <p:spPr>
          <a:xfrm>
            <a:off x="363822" y="158055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situations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9" grpId="0"/>
      <p:bldP spid="42" grpId="0"/>
      <p:bldP spid="4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88C159-2AEE-44A8-874A-69FA49849792}"/>
              </a:ext>
            </a:extLst>
          </p:cNvPr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Hanh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79A27BC-7877-434F-8F04-608C6BEFA88B}"/>
              </a:ext>
            </a:extLst>
          </p:cNvPr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323662A-6142-422D-B752-8880425F94C9}"/>
              </a:ext>
            </a:extLst>
          </p:cNvPr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B22D85D-9147-4829-8DDB-65A849723030}"/>
              </a:ext>
            </a:extLst>
          </p:cNvPr>
          <p:cNvSpPr/>
          <p:nvPr/>
        </p:nvSpPr>
        <p:spPr>
          <a:xfrm>
            <a:off x="5122103" y="878753"/>
            <a:ext cx="1190773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Adam.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939C09D-E5DD-4586-AC72-5BCE887933A6}"/>
              </a:ext>
            </a:extLst>
          </p:cNvPr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>
            <a:extLst>
              <a:ext uri="{FF2B5EF4-FFF2-40B4-BE49-F238E27FC236}">
                <a16:creationId xmlns:a16="http://schemas.microsoft.com/office/drawing/2014/main" id="{4D88EA65-3835-4DBC-B21A-A7E98C2A3D90}"/>
              </a:ext>
            </a:extLst>
          </p:cNvPr>
          <p:cNvSpPr/>
          <p:nvPr/>
        </p:nvSpPr>
        <p:spPr>
          <a:xfrm>
            <a:off x="1565031" y="1764036"/>
            <a:ext cx="3877407" cy="525780"/>
          </a:xfrm>
          <a:prstGeom prst="wedgeRoundRectCallout">
            <a:avLst>
              <a:gd name="adj1" fmla="val -4393"/>
              <a:gd name="adj2" fmla="val -107869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=&gt; better</a:t>
            </a:r>
            <a:endParaRPr lang="vi-VN" sz="30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963A8AF-5AB9-4BC3-AE57-D0A351EE63FD}"/>
              </a:ext>
            </a:extLst>
          </p:cNvPr>
          <p:cNvSpPr txBox="1"/>
          <p:nvPr/>
        </p:nvSpPr>
        <p:spPr>
          <a:xfrm>
            <a:off x="457200" y="119140"/>
            <a:ext cx="3321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Hanh and Adam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149BF1-73EC-4CF9-9964-706009D8AC81}"/>
              </a:ext>
            </a:extLst>
          </p:cNvPr>
          <p:cNvSpPr txBox="1"/>
          <p:nvPr/>
        </p:nvSpPr>
        <p:spPr>
          <a:xfrm>
            <a:off x="190299" y="2793537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Irregular adjective</a:t>
            </a:r>
            <a:endParaRPr lang="vi-VN" sz="2400" i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16F9F-B102-5452-4735-420A1223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63" y="2799723"/>
            <a:ext cx="1637431" cy="1989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3C6B5-6190-A60B-12FE-8F7C3727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282" y="2799723"/>
            <a:ext cx="1670179" cy="1989478"/>
          </a:xfrm>
          <a:prstGeom prst="rect">
            <a:avLst/>
          </a:prstGeom>
        </p:spPr>
      </p:pic>
      <p:sp>
        <p:nvSpPr>
          <p:cNvPr id="33" name="Hình chữ nhật 15">
            <a:extLst>
              <a:ext uri="{FF2B5EF4-FFF2-40B4-BE49-F238E27FC236}">
                <a16:creationId xmlns:a16="http://schemas.microsoft.com/office/drawing/2014/main" id="{02B4DCEF-DFF9-5939-E7AD-2A2BF639610B}"/>
              </a:ext>
            </a:extLst>
          </p:cNvPr>
          <p:cNvSpPr/>
          <p:nvPr/>
        </p:nvSpPr>
        <p:spPr>
          <a:xfrm>
            <a:off x="5442438" y="3476078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7" grpId="0"/>
      <p:bldP spid="29" grpId="0"/>
      <p:bldP spid="33" grpId="0" animBg="1"/>
    </p:bldLst>
  </p:timing>
</p:sld>
</file>

<file path=ppt/theme/theme1.xml><?xml version="1.0" encoding="utf-8"?>
<a:theme xmlns:a="http://schemas.openxmlformats.org/drawingml/2006/main" name="Pelvic Inflammatory Disease by Slidesgo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796</Words>
  <Application>Microsoft Macintosh PowerPoint</Application>
  <PresentationFormat>On-screen Show (16:9)</PresentationFormat>
  <Paragraphs>233</Paragraphs>
  <Slides>26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Comic Sans MS</vt:lpstr>
      <vt:lpstr>Calibri</vt:lpstr>
      <vt:lpstr>Wingdings</vt:lpstr>
      <vt:lpstr>Lato</vt:lpstr>
      <vt:lpstr>Bebas Neue</vt:lpstr>
      <vt:lpstr>Times New Roman</vt:lpstr>
      <vt:lpstr>Arial</vt:lpstr>
      <vt:lpstr>Gill Sans MT</vt:lpstr>
      <vt:lpstr>Red Hat Text</vt:lpstr>
      <vt:lpstr>Montserrat</vt:lpstr>
      <vt:lpstr>Trebuchet MS</vt:lpstr>
      <vt:lpstr>Staatliches</vt:lpstr>
      <vt:lpstr>Pelvic Inflammatory Disease by Slidesgo</vt:lpstr>
      <vt:lpstr>Galería</vt:lpstr>
      <vt:lpstr>UNIT 4: MY NEIGHBOURHOOD</vt:lpstr>
      <vt:lpstr>This lesson, we will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2. Use the correct form of the words in brackets to complete the sentences.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MY NEIGHBOURHOOD</dc:title>
  <cp:lastModifiedBy>Hanh Nguyen</cp:lastModifiedBy>
  <cp:revision>63</cp:revision>
  <dcterms:modified xsi:type="dcterms:W3CDTF">2022-11-09T16:28:01Z</dcterms:modified>
</cp:coreProperties>
</file>