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11DDC907-9F5F-417F-A9CE-C09F7888A590}"/>
    <pc:docChg chg="modSld">
      <pc:chgData name="phamthaonb2001@gmail.com" userId="eb1e03224dcf1b25" providerId="LiveId" clId="{11DDC907-9F5F-417F-A9CE-C09F7888A590}" dt="2024-09-22T17:32:05.238" v="1" actId="1076"/>
      <pc:docMkLst>
        <pc:docMk/>
      </pc:docMkLst>
      <pc:sldChg chg="modSp mod">
        <pc:chgData name="phamthaonb2001@gmail.com" userId="eb1e03224dcf1b25" providerId="LiveId" clId="{11DDC907-9F5F-417F-A9CE-C09F7888A590}" dt="2024-09-22T17:32:05.238" v="1" actId="1076"/>
        <pc:sldMkLst>
          <pc:docMk/>
          <pc:sldMk cId="4091522050" sldId="256"/>
        </pc:sldMkLst>
        <pc:picChg chg="mod">
          <ac:chgData name="phamthaonb2001@gmail.com" userId="eb1e03224dcf1b25" providerId="LiveId" clId="{11DDC907-9F5F-417F-A9CE-C09F7888A590}" dt="2024-09-22T17:32:05.238" v="1" actId="1076"/>
          <ac:picMkLst>
            <pc:docMk/>
            <pc:sldMk cId="4091522050" sldId="256"/>
            <ac:picMk id="4" creationId="{8B3D6C44-06C0-4B66-B32A-EC0D9AC54B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FFEE5-732E-4B63-836F-10FA9D77C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D38D-1477-4D23-A724-9EB1F05C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4F13-1C54-4A53-8FB9-DC131EC5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4E5C9-F8F8-4173-8FFB-5B1EC2A4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9B03-DA73-47CC-8F86-82CE19BE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A43E-FE80-42D1-B11F-EBC0A580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B3338-F7A3-4213-A7F5-6E0219474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5D02-129C-4D2F-8BCC-EDF6758B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6696-354F-4BD8-B627-82E77526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F40C3-FF5E-4A63-B5E9-33C90C39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2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FF580-4E4D-4362-807C-432FA41AB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10420-10C3-46B6-972C-E41E3634A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E54D7-733A-4686-85DB-44B77A11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D9C38-5765-452B-9E93-CA097CFB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3A0D3-5571-48BD-9404-250448BE6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FE21-3C24-4613-B228-B0CD404C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8B81B-88C4-4D7B-A31D-0FA47595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AAC7A-E68C-492A-80EC-BE0ADFA9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9F6C2-71C5-4AE3-83A5-2A51B175D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19607-4AE3-46A4-90A6-14799A0B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8D73-90E8-49D5-939F-0A7B432E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0FB74-CEE9-4293-8C13-D670DD0C7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96A86-ACC9-4B10-A16B-7A21F78B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ED1D9-4E5E-4077-B05D-1D9A2DCC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B73B0-B88F-43CE-8882-20BE79F0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D62C-7087-405D-884A-8FE5BBDF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5E07-6856-436E-86DB-99FBCFDCE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77ED2-3ADA-4A41-9DE2-CFC51F420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B83B0-E950-4624-B46D-D0447EE1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B69C9-0634-43E7-8CF5-2EE32ED1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DD3B8-8981-4A16-BFE2-115185D8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2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7F26-FD78-4A65-9F32-8CC2A838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E8DD6-9263-4D7D-A986-BE7433593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13C04-20FB-4B45-B72F-55554E418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FE64F-38B7-4DE1-9B1B-94861B626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1AED-C054-4F10-AAAE-27E9822FC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8B982F-72B1-4324-BF2D-880F52ED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1C7F9-61CD-4F81-B98A-C2941736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207B2-CB09-4D24-9ED6-9D691DC5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C64A-588B-4F41-A23E-D478DAB3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736CA-66A4-47A3-9A8A-B0036C1C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7122A-0852-43CF-88CC-21489093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A1343-A225-42BC-B99F-07E01BB6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9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B7611-96EB-41F5-87A6-60078ECE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8101B-FEAD-4E5A-8C49-0A43E3F2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0980A-09A7-402E-97C4-9410A5ED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3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A6E4-500A-444E-8573-0C8078B3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85F98-A9C5-4916-BAC4-6DEBD9C6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CE1CA-45C9-4F40-8553-7D68D5A66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D6F29-1B1C-45CF-BE62-1B3D4355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63DC5-30E0-4F25-AD9B-0E162254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65F1-8379-4F40-9699-2C02D2F3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5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EA58-7755-40B0-BC0A-E90CFC23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1A80B-CBDC-4867-AFA8-57786C963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54CEA-F1B0-4FF3-A729-990E0C70E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36606-F27C-482C-99C3-72725453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61DB6-11B4-4160-832A-879CA61B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CD381-0D2A-42E0-9085-AF78A354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0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38363-17B0-43EB-80DA-4984C10D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00F0E-BDED-4E5D-AC68-A0E5BB062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49768-77BC-44F3-BEF7-DBA5D4678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A5D1-3037-47C2-A50C-E4B4DB18E46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473D-DF23-417F-BA50-5A229D6C4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B248C-F053-46E9-8F51-D5EF2A9C9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738E0-042A-4231-B1FD-CC61AE3B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3D6C44-06C0-4B66-B32A-EC0D9AC5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06" y="183776"/>
            <a:ext cx="11178988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2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4B0579-EDF2-4621-BA21-5E31E13FD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447" y="606425"/>
            <a:ext cx="10291481" cy="56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1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A24AA7-6D23-4B3B-9278-84B1CC95D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553" y="346448"/>
            <a:ext cx="10542493" cy="59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1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0530C2-83ED-417D-BA56-939B86110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428718"/>
            <a:ext cx="11501718" cy="60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7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903B-5A0E-459C-8157-B20FD7BA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377" y="257548"/>
            <a:ext cx="5163670" cy="57616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I. NHẠC CỤ</a:t>
            </a:r>
          </a:p>
        </p:txBody>
      </p:sp>
      <p:pic>
        <p:nvPicPr>
          <p:cNvPr id="4" name="Hoà tấu nhạc cụ (Chủ đề 1 - SGK Âm nhạc 6 - Cánh diều)">
            <a:hlinkClick r:id="" action="ppaction://media"/>
            <a:extLst>
              <a:ext uri="{FF2B5EF4-FFF2-40B4-BE49-F238E27FC236}">
                <a16:creationId xmlns:a16="http://schemas.microsoft.com/office/drawing/2014/main" id="{4974AB94-5B7B-4496-8426-7A3C03F0DB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294" y="902259"/>
            <a:ext cx="10694893" cy="4924799"/>
          </a:xfrm>
        </p:spPr>
      </p:pic>
    </p:spTree>
    <p:extLst>
      <p:ext uri="{BB962C8B-B14F-4D97-AF65-F5344CB8AC3E}">
        <p14:creationId xmlns:p14="http://schemas.microsoft.com/office/powerpoint/2010/main" val="4253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F9F2CB-3C96-4F13-9EF2-40B93DB99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460" y="454024"/>
            <a:ext cx="10641106" cy="58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3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2F829A-F3BA-43E2-BF01-309084568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789" y="641630"/>
            <a:ext cx="10372164" cy="4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459157-930A-403E-965C-7A4FC7174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566" y="358588"/>
            <a:ext cx="10775576" cy="58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8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C40722-03E9-42AF-82DC-66CA86CB4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7" y="337482"/>
            <a:ext cx="11277600" cy="62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4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842A3-4DFE-4A3A-BE04-B3F1AA322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47" y="125507"/>
            <a:ext cx="12012706" cy="63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9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64F7E-D985-45C1-96D4-2B32003CE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7" y="372036"/>
            <a:ext cx="11403106" cy="61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7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Ủ ĐỀ 3- THƯỜNG THỨC ÂM NHẠC- HÌNH THỨC HÁT BÈ - ÂM NHẠC 6 KNTT">
            <a:hlinkClick r:id="" action="ppaction://media"/>
            <a:extLst>
              <a:ext uri="{FF2B5EF4-FFF2-40B4-BE49-F238E27FC236}">
                <a16:creationId xmlns:a16="http://schemas.microsoft.com/office/drawing/2014/main" id="{D5F3979A-B98C-48A1-84A1-34C6BFA789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729" y="301624"/>
            <a:ext cx="10784541" cy="5866093"/>
          </a:xfrm>
        </p:spPr>
      </p:pic>
    </p:spTree>
    <p:extLst>
      <p:ext uri="{BB962C8B-B14F-4D97-AF65-F5344CB8AC3E}">
        <p14:creationId xmlns:p14="http://schemas.microsoft.com/office/powerpoint/2010/main" val="34233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</Words>
  <Application>Microsoft Office PowerPoint</Application>
  <PresentationFormat>Widescreen</PresentationFormat>
  <Paragraphs>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           I. NHẠC CỤ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phamthaonb2001@gmail.com</dc:creator>
  <cp:lastModifiedBy>phamthaonb2001@gmail.com</cp:lastModifiedBy>
  <cp:revision>1</cp:revision>
  <dcterms:created xsi:type="dcterms:W3CDTF">2024-09-22T16:55:12Z</dcterms:created>
  <dcterms:modified xsi:type="dcterms:W3CDTF">2024-09-22T17:32:09Z</dcterms:modified>
</cp:coreProperties>
</file>