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31" r:id="rId2"/>
    <p:sldId id="292" r:id="rId3"/>
    <p:sldId id="359" r:id="rId4"/>
    <p:sldId id="310" r:id="rId5"/>
    <p:sldId id="339" r:id="rId6"/>
    <p:sldId id="337" r:id="rId7"/>
    <p:sldId id="315" r:id="rId8"/>
    <p:sldId id="338" r:id="rId9"/>
    <p:sldId id="368" r:id="rId10"/>
    <p:sldId id="332" r:id="rId11"/>
    <p:sldId id="375" r:id="rId12"/>
    <p:sldId id="389" r:id="rId13"/>
    <p:sldId id="385" r:id="rId14"/>
    <p:sldId id="376" r:id="rId15"/>
    <p:sldId id="345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56" autoAdjust="0"/>
  </p:normalViewPr>
  <p:slideViewPr>
    <p:cSldViewPr>
      <p:cViewPr varScale="1">
        <p:scale>
          <a:sx n="85" d="100"/>
          <a:sy n="85" d="100"/>
        </p:scale>
        <p:origin x="619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thaonb2001@gmail.com" userId="eb1e03224dcf1b25" providerId="LiveId" clId="{7574D775-EFE2-4607-9DAF-56FC0301664C}"/>
    <pc:docChg chg="modSld">
      <pc:chgData name="phamthaonb2001@gmail.com" userId="eb1e03224dcf1b25" providerId="LiveId" clId="{7574D775-EFE2-4607-9DAF-56FC0301664C}" dt="2024-10-20T18:05:47.897" v="91" actId="1036"/>
      <pc:docMkLst>
        <pc:docMk/>
      </pc:docMkLst>
      <pc:sldChg chg="modSp mod">
        <pc:chgData name="phamthaonb2001@gmail.com" userId="eb1e03224dcf1b25" providerId="LiveId" clId="{7574D775-EFE2-4607-9DAF-56FC0301664C}" dt="2024-10-20T18:04:38.489" v="85" actId="1036"/>
        <pc:sldMkLst>
          <pc:docMk/>
          <pc:sldMk cId="723958774" sldId="315"/>
        </pc:sldMkLst>
        <pc:picChg chg="mod">
          <ac:chgData name="phamthaonb2001@gmail.com" userId="eb1e03224dcf1b25" providerId="LiveId" clId="{7574D775-EFE2-4607-9DAF-56FC0301664C}" dt="2024-10-20T18:04:38.489" v="85" actId="1036"/>
          <ac:picMkLst>
            <pc:docMk/>
            <pc:sldMk cId="723958774" sldId="315"/>
            <ac:picMk id="4" creationId="{4BF76A76-E44E-9AF0-7317-5F2E9EC1E279}"/>
          </ac:picMkLst>
        </pc:picChg>
      </pc:sldChg>
      <pc:sldChg chg="modSp mod">
        <pc:chgData name="phamthaonb2001@gmail.com" userId="eb1e03224dcf1b25" providerId="LiveId" clId="{7574D775-EFE2-4607-9DAF-56FC0301664C}" dt="2024-10-20T18:02:46.562" v="84" actId="20577"/>
        <pc:sldMkLst>
          <pc:docMk/>
          <pc:sldMk cId="760211870" sldId="331"/>
        </pc:sldMkLst>
        <pc:spChg chg="mod">
          <ac:chgData name="phamthaonb2001@gmail.com" userId="eb1e03224dcf1b25" providerId="LiveId" clId="{7574D775-EFE2-4607-9DAF-56FC0301664C}" dt="2024-10-20T18:02:46.562" v="84" actId="20577"/>
          <ac:spMkLst>
            <pc:docMk/>
            <pc:sldMk cId="760211870" sldId="331"/>
            <ac:spMk id="5" creationId="{00000000-0000-0000-0000-000000000000}"/>
          </ac:spMkLst>
        </pc:spChg>
      </pc:sldChg>
      <pc:sldChg chg="modSp mod">
        <pc:chgData name="phamthaonb2001@gmail.com" userId="eb1e03224dcf1b25" providerId="LiveId" clId="{7574D775-EFE2-4607-9DAF-56FC0301664C}" dt="2024-10-20T18:05:47.897" v="91" actId="1036"/>
        <pc:sldMkLst>
          <pc:docMk/>
          <pc:sldMk cId="1923562297" sldId="338"/>
        </pc:sldMkLst>
        <pc:picChg chg="mod">
          <ac:chgData name="phamthaonb2001@gmail.com" userId="eb1e03224dcf1b25" providerId="LiveId" clId="{7574D775-EFE2-4607-9DAF-56FC0301664C}" dt="2024-10-20T18:05:47.897" v="91" actId="1036"/>
          <ac:picMkLst>
            <pc:docMk/>
            <pc:sldMk cId="1923562297" sldId="338"/>
            <ac:picMk id="2" creationId="{D07F978E-64C4-5CEA-ACA7-43FF2DAC9B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5" Type="http://schemas.microsoft.com/office/2007/relationships/media" Target="../media/media16.wav"/><Relationship Id="rId10" Type="http://schemas.openxmlformats.org/officeDocument/2006/relationships/image" Target="../media/image11.png"/><Relationship Id="rId4" Type="http://schemas.openxmlformats.org/officeDocument/2006/relationships/audio" Target="../media/media15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wav"/><Relationship Id="rId18" Type="http://schemas.openxmlformats.org/officeDocument/2006/relationships/image" Target="../media/image15.png"/><Relationship Id="rId3" Type="http://schemas.microsoft.com/office/2007/relationships/media" Target="../media/media7.wav"/><Relationship Id="rId21" Type="http://schemas.openxmlformats.org/officeDocument/2006/relationships/image" Target="../media/image11.png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14.png"/><Relationship Id="rId2" Type="http://schemas.openxmlformats.org/officeDocument/2006/relationships/audio" Target="../media/media6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5" Type="http://schemas.microsoft.com/office/2007/relationships/media" Target="../media/media8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wav"/><Relationship Id="rId19" Type="http://schemas.openxmlformats.org/officeDocument/2006/relationships/image" Target="../media/image16.png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Thảo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Lê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Đôn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12">
        <p15:prstTrans prst="peelOff"/>
      </p:transition>
    </mc:Choice>
    <mc:Fallback xmlns="">
      <p:transition spd="slow" advTm="5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2 Edit BQ">
            <a:hlinkClick r:id="" action="ppaction://media"/>
            <a:extLst>
              <a:ext uri="{FF2B5EF4-FFF2-40B4-BE49-F238E27FC236}">
                <a16:creationId xmlns:a16="http://schemas.microsoft.com/office/drawing/2014/main" id="{201B8C72-3510-389B-A870-E767B3D178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5" r="2845"/>
          <a:stretch/>
        </p:blipFill>
        <p:spPr>
          <a:xfrm>
            <a:off x="533400" y="1117600"/>
            <a:ext cx="11019144" cy="5130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11658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4144"/>
            <a:ext cx="11353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98D2F-49F5-EAF5-AFC2-B4B52979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3" y="1219200"/>
            <a:ext cx="9688277" cy="4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10E5E-0173-DFCA-6674-16A004C3F5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47777" r="48125" b="43334"/>
          <a:stretch/>
        </p:blipFill>
        <p:spPr>
          <a:xfrm>
            <a:off x="2227691" y="3954987"/>
            <a:ext cx="8005572" cy="941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7BCA64-A54C-0823-9E2F-07BFDEA1E7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32222" r="48125" b="58889"/>
          <a:stretch/>
        </p:blipFill>
        <p:spPr>
          <a:xfrm>
            <a:off x="2213572" y="1629671"/>
            <a:ext cx="8005572" cy="941843"/>
          </a:xfrm>
          <a:prstGeom prst="rect">
            <a:avLst/>
          </a:prstGeom>
        </p:spPr>
      </p:pic>
      <p:pic>
        <p:nvPicPr>
          <p:cNvPr id="5" name="Be ken phim net nhac 1">
            <a:hlinkClick r:id="" action="ppaction://media"/>
            <a:extLst>
              <a:ext uri="{FF2B5EF4-FFF2-40B4-BE49-F238E27FC236}">
                <a16:creationId xmlns:a16="http://schemas.microsoft.com/office/drawing/2014/main" id="{A60F9B7B-DB27-CFD2-1F4C-ABEB3CA08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7208" y="1897392"/>
            <a:ext cx="406400" cy="406400"/>
          </a:xfrm>
          <a:prstGeom prst="rect">
            <a:avLst/>
          </a:prstGeom>
        </p:spPr>
      </p:pic>
      <p:pic>
        <p:nvPicPr>
          <p:cNvPr id="11" name="Be ken phim">
            <a:hlinkClick r:id="" action="ppaction://media"/>
            <a:extLst>
              <a:ext uri="{FF2B5EF4-FFF2-40B4-BE49-F238E27FC236}">
                <a16:creationId xmlns:a16="http://schemas.microsoft.com/office/drawing/2014/main" id="{9B89E57B-F0A6-1EF0-EE4F-9C976A8849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7208" y="3032412"/>
            <a:ext cx="406400" cy="406400"/>
          </a:xfrm>
          <a:prstGeom prst="rect">
            <a:avLst/>
          </a:prstGeom>
        </p:spPr>
      </p:pic>
      <p:pic>
        <p:nvPicPr>
          <p:cNvPr id="12" name="Be ken phim net nhac 2">
            <a:hlinkClick r:id="" action="ppaction://media"/>
            <a:extLst>
              <a:ext uri="{FF2B5EF4-FFF2-40B4-BE49-F238E27FC236}">
                <a16:creationId xmlns:a16="http://schemas.microsoft.com/office/drawing/2014/main" id="{20A16751-E4E0-3E26-B06A-C2E6DF2B66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2134" y="422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62881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258549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468231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1092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2528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0505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CFBFB-65BC-9151-0D69-912996878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5" t="41111" r="43751" b="50000"/>
          <a:stretch/>
        </p:blipFill>
        <p:spPr>
          <a:xfrm>
            <a:off x="1106882" y="1854111"/>
            <a:ext cx="9713518" cy="1133870"/>
          </a:xfrm>
          <a:prstGeom prst="rect">
            <a:avLst/>
          </a:prstGeom>
        </p:spPr>
      </p:pic>
      <p:pic>
        <p:nvPicPr>
          <p:cNvPr id="9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AA0D0266-F812-8996-C6F4-E9482DB30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D2F9E3-0006-21DC-AA1B-768906FAD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39999" r="33125" b="33334"/>
          <a:stretch/>
        </p:blipFill>
        <p:spPr>
          <a:xfrm>
            <a:off x="1577979" y="2438400"/>
            <a:ext cx="98679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8DFC970-5B44-41F8-8EA5-9B7EDD0B3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3179695"/>
            <a:ext cx="776214" cy="498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CE6068-D0A9-8723-5FF1-6A12688C0A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5105400"/>
            <a:ext cx="776214" cy="498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39E26-C48F-0C74-CDE9-ABD0D5EBA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1" y="2543250"/>
            <a:ext cx="548595" cy="539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13DAFE-5346-1AD1-883E-1C8881265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7" y="4489748"/>
            <a:ext cx="548595" cy="539452"/>
          </a:xfrm>
          <a:prstGeom prst="rect">
            <a:avLst/>
          </a:prstGeom>
        </p:spPr>
      </p:pic>
      <p:pic>
        <p:nvPicPr>
          <p:cNvPr id="8" name="Be nhac cu go">
            <a:hlinkClick r:id="" action="ppaction://media"/>
            <a:extLst>
              <a:ext uri="{FF2B5EF4-FFF2-40B4-BE49-F238E27FC236}">
                <a16:creationId xmlns:a16="http://schemas.microsoft.com/office/drawing/2014/main" id="{9A8637C7-5BD5-05BB-1FC9-F97EB56C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799" y="152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2 Hoa Tau">
            <a:hlinkClick r:id="" action="ppaction://media"/>
            <a:extLst>
              <a:ext uri="{FF2B5EF4-FFF2-40B4-BE49-F238E27FC236}">
                <a16:creationId xmlns:a16="http://schemas.microsoft.com/office/drawing/2014/main" id="{0D8CDDE9-71FC-319E-4807-F90ADAF41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85825"/>
            <a:ext cx="102108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Hoa Tau BQ">
            <a:hlinkClick r:id="" action="ppaction://media"/>
            <a:extLst>
              <a:ext uri="{FF2B5EF4-FFF2-40B4-BE49-F238E27FC236}">
                <a16:creationId xmlns:a16="http://schemas.microsoft.com/office/drawing/2014/main" id="{EE9755A3-A55B-2BD9-EC02-AD6F39138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62000"/>
            <a:ext cx="10363200" cy="582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2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YÊU LÀN ĐIỆU DÂN CA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3726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gam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2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gam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2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7AD0C-BE25-0891-4241-0E725EFD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811" y="960790"/>
            <a:ext cx="8706589" cy="54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dur = G BQ">
            <a:hlinkClick r:id="" action="ppaction://media"/>
            <a:extLst>
              <a:ext uri="{FF2B5EF4-FFF2-40B4-BE49-F238E27FC236}">
                <a16:creationId xmlns:a16="http://schemas.microsoft.com/office/drawing/2014/main" id="{E9F95C44-0FF3-461D-A537-04B3EAC9E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422" y="76200"/>
            <a:ext cx="10882878" cy="63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Gam C theo mau = G BQ">
            <a:hlinkClick r:id="" action="ppaction://media"/>
            <a:extLst>
              <a:ext uri="{FF2B5EF4-FFF2-40B4-BE49-F238E27FC236}">
                <a16:creationId xmlns:a16="http://schemas.microsoft.com/office/drawing/2014/main" id="{E5B05954-9C86-D0DD-1284-D7DD4F656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47" r="947"/>
          <a:stretch/>
        </p:blipFill>
        <p:spPr>
          <a:xfrm>
            <a:off x="838200" y="685800"/>
            <a:ext cx="10515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2607E6-A5FF-ABD0-52D5-9F88CDF34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2" t="25741" r="31875" b="27037"/>
          <a:stretch/>
        </p:blipFill>
        <p:spPr>
          <a:xfrm>
            <a:off x="457200" y="76200"/>
            <a:ext cx="11125139" cy="4857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0179" y="42206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31324" y="4038600"/>
            <a:ext cx="8458200" cy="2003871"/>
            <a:chOff x="1780745" y="4550980"/>
            <a:chExt cx="8458200" cy="2003871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409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Son, La,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627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trắng, nốt đen chấm dôi, nốt đen, nốt móc đơn, dấu lặng đen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4660"/>
          <a:stretch/>
        </p:blipFill>
        <p:spPr>
          <a:xfrm>
            <a:off x="381000" y="40622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8B947D-AD73-4CC3-84EB-1922D211DCF9}"/>
              </a:ext>
            </a:extLst>
          </p:cNvPr>
          <p:cNvGrpSpPr/>
          <p:nvPr/>
        </p:nvGrpSpPr>
        <p:grpSpPr>
          <a:xfrm>
            <a:off x="990607" y="2209800"/>
            <a:ext cx="1371588" cy="669472"/>
            <a:chOff x="7162807" y="3640021"/>
            <a:chExt cx="1371588" cy="6694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C41A92-1A3C-4FFC-BE00-D61FC1601904}"/>
                </a:ext>
              </a:extLst>
            </p:cNvPr>
            <p:cNvSpPr/>
            <p:nvPr/>
          </p:nvSpPr>
          <p:spPr bwMode="auto">
            <a:xfrm>
              <a:off x="7162807" y="3901279"/>
              <a:ext cx="1371588" cy="40821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FF00FF"/>
                  </a:solidFill>
                </a:rPr>
                <a:t>Nhịp lấy đà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00FF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22564DA-0B74-42E4-BA6B-97A387F0ED5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70759" y="3640021"/>
              <a:ext cx="0" cy="25014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683524" y="6042471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3 nhịp + 5 nhịp + 4 nhịp + 4 nhịp</a:t>
            </a:r>
            <a:endParaRPr lang="vi-VN" sz="2400" i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6ED0F7-2DDC-204E-95A8-A878C1FA2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610802"/>
            <a:ext cx="5780723" cy="513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1A0B9D-8A7C-43C0-B7E0-7EAC31DCD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5262265"/>
            <a:ext cx="5760720" cy="513397"/>
          </a:xfrm>
          <a:prstGeom prst="rect">
            <a:avLst/>
          </a:prstGeom>
        </p:spPr>
      </p:pic>
      <p:pic>
        <p:nvPicPr>
          <p:cNvPr id="3" name="Mau Tiet tau 1">
            <a:hlinkClick r:id="" action="ppaction://media"/>
            <a:extLst>
              <a:ext uri="{FF2B5EF4-FFF2-40B4-BE49-F238E27FC236}">
                <a16:creationId xmlns:a16="http://schemas.microsoft.com/office/drawing/2014/main" id="{5BBABE82-49E4-2B13-2EB1-E6220DB78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589692"/>
            <a:ext cx="406400" cy="406400"/>
          </a:xfrm>
          <a:prstGeom prst="rect">
            <a:avLst/>
          </a:prstGeom>
        </p:spPr>
      </p:pic>
      <p:pic>
        <p:nvPicPr>
          <p:cNvPr id="4" name="Mau Tiet tau 2">
            <a:hlinkClick r:id="" action="ppaction://media"/>
            <a:extLst>
              <a:ext uri="{FF2B5EF4-FFF2-40B4-BE49-F238E27FC236}">
                <a16:creationId xmlns:a16="http://schemas.microsoft.com/office/drawing/2014/main" id="{4BF76A76-E44E-9AF0-7317-5F2E9EC1E2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424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6556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2" name="Bai doc nhac 2 nghe mau">
            <a:hlinkClick r:id="" action="ppaction://media"/>
            <a:extLst>
              <a:ext uri="{FF2B5EF4-FFF2-40B4-BE49-F238E27FC236}">
                <a16:creationId xmlns:a16="http://schemas.microsoft.com/office/drawing/2014/main" id="{D07F978E-64C4-5CEA-ACA7-43FF2DAC9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174" y="1104246"/>
            <a:ext cx="10936226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5950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2191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546531" y="1030627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509650" y="3937520"/>
            <a:ext cx="603504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906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1545346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3622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2054196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2545471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2561771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6486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8796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id="{BAD2E382-BE60-46B0-9914-CCA92D529301}"/>
              </a:ext>
            </a:extLst>
          </p:cNvPr>
          <p:cNvSpPr/>
          <p:nvPr/>
        </p:nvSpPr>
        <p:spPr bwMode="auto">
          <a:xfrm>
            <a:off x="2034086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781" y="3335654"/>
            <a:ext cx="219075" cy="466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DCAF86-2328-CB3A-3B86-E47C4DF23A0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6" t="40000" r="57499" b="51111"/>
          <a:stretch/>
        </p:blipFill>
        <p:spPr>
          <a:xfrm>
            <a:off x="3322446" y="887747"/>
            <a:ext cx="5452110" cy="8229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AB563B-0433-FBA6-D694-908BC6FEA4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6" t="40000" r="57499" b="51111"/>
          <a:stretch/>
        </p:blipFill>
        <p:spPr>
          <a:xfrm>
            <a:off x="3322446" y="2372710"/>
            <a:ext cx="5452110" cy="8229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CB4E29-86E8-D4DB-3D44-C807E6ECEA7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6" t="40000" r="57499" b="51111"/>
          <a:stretch/>
        </p:blipFill>
        <p:spPr>
          <a:xfrm>
            <a:off x="3312824" y="3825230"/>
            <a:ext cx="5452110" cy="8229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F3EB3C-EB3F-B440-7BD9-54E3DD1F50C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6" t="40000" r="57499" b="51111"/>
          <a:stretch/>
        </p:blipFill>
        <p:spPr>
          <a:xfrm>
            <a:off x="3332385" y="5440599"/>
            <a:ext cx="5452110" cy="822970"/>
          </a:xfrm>
          <a:prstGeom prst="rect">
            <a:avLst/>
          </a:prstGeom>
        </p:spPr>
      </p:pic>
      <p:pic>
        <p:nvPicPr>
          <p:cNvPr id="3" name="Net nhac 1">
            <a:hlinkClick r:id="" action="ppaction://media"/>
            <a:extLst>
              <a:ext uri="{FF2B5EF4-FFF2-40B4-BE49-F238E27FC236}">
                <a16:creationId xmlns:a16="http://schemas.microsoft.com/office/drawing/2014/main" id="{1064E28B-9619-B383-BB9A-2D78648B9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1038860"/>
            <a:ext cx="406400" cy="406400"/>
          </a:xfrm>
          <a:prstGeom prst="rect">
            <a:avLst/>
          </a:prstGeom>
        </p:spPr>
      </p:pic>
      <p:pic>
        <p:nvPicPr>
          <p:cNvPr id="4" name="Net nhac 2">
            <a:hlinkClick r:id="" action="ppaction://media"/>
            <a:extLst>
              <a:ext uri="{FF2B5EF4-FFF2-40B4-BE49-F238E27FC236}">
                <a16:creationId xmlns:a16="http://schemas.microsoft.com/office/drawing/2014/main" id="{F0455515-7039-6764-5BD5-F29BA5249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2563140"/>
            <a:ext cx="406400" cy="406400"/>
          </a:xfrm>
          <a:prstGeom prst="rect">
            <a:avLst/>
          </a:prstGeom>
        </p:spPr>
      </p:pic>
      <p:pic>
        <p:nvPicPr>
          <p:cNvPr id="6" name="Net nhac 1 + 2">
            <a:hlinkClick r:id="" action="ppaction://media"/>
            <a:extLst>
              <a:ext uri="{FF2B5EF4-FFF2-40B4-BE49-F238E27FC236}">
                <a16:creationId xmlns:a16="http://schemas.microsoft.com/office/drawing/2014/main" id="{1D1EF89C-B30B-0D86-9DF0-19129AC461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1803036"/>
            <a:ext cx="406400" cy="406400"/>
          </a:xfrm>
          <a:prstGeom prst="rect">
            <a:avLst/>
          </a:prstGeom>
        </p:spPr>
      </p:pic>
      <p:pic>
        <p:nvPicPr>
          <p:cNvPr id="7" name="Net nhac 3">
            <a:hlinkClick r:id="" action="ppaction://media"/>
            <a:extLst>
              <a:ext uri="{FF2B5EF4-FFF2-40B4-BE49-F238E27FC236}">
                <a16:creationId xmlns:a16="http://schemas.microsoft.com/office/drawing/2014/main" id="{C15AE155-7274-57C6-DF3A-AD01976831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4029785"/>
            <a:ext cx="406400" cy="406400"/>
          </a:xfrm>
          <a:prstGeom prst="rect">
            <a:avLst/>
          </a:prstGeom>
        </p:spPr>
      </p:pic>
      <p:pic>
        <p:nvPicPr>
          <p:cNvPr id="18" name="Net nhac 4">
            <a:hlinkClick r:id="" action="ppaction://media"/>
            <a:extLst>
              <a:ext uri="{FF2B5EF4-FFF2-40B4-BE49-F238E27FC236}">
                <a16:creationId xmlns:a16="http://schemas.microsoft.com/office/drawing/2014/main" id="{9FDD72D1-3AFA-50DE-2CAE-83A59442EB1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5615940"/>
            <a:ext cx="406400" cy="406400"/>
          </a:xfrm>
          <a:prstGeom prst="rect">
            <a:avLst/>
          </a:prstGeom>
        </p:spPr>
      </p:pic>
      <p:pic>
        <p:nvPicPr>
          <p:cNvPr id="21" name="Net nhac 3 + 4">
            <a:hlinkClick r:id="" action="ppaction://media"/>
            <a:extLst>
              <a:ext uri="{FF2B5EF4-FFF2-40B4-BE49-F238E27FC236}">
                <a16:creationId xmlns:a16="http://schemas.microsoft.com/office/drawing/2014/main" id="{5B075652-1154-E8A2-1FBA-45BBDA30BD4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61600" y="4866957"/>
            <a:ext cx="406400" cy="406400"/>
          </a:xfrm>
          <a:prstGeom prst="rect">
            <a:avLst/>
          </a:prstGeom>
        </p:spPr>
      </p:pic>
      <p:pic>
        <p:nvPicPr>
          <p:cNvPr id="22" name="Bai doc nhac 2 am thanh">
            <a:hlinkClick r:id="" action="ppaction://media"/>
            <a:extLst>
              <a:ext uri="{FF2B5EF4-FFF2-40B4-BE49-F238E27FC236}">
                <a16:creationId xmlns:a16="http://schemas.microsoft.com/office/drawing/2014/main" id="{678FC7BD-6CB3-B851-D449-C77C82B4BEE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3342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7021</TotalTime>
  <Words>230</Words>
  <Application>Microsoft Office PowerPoint</Application>
  <PresentationFormat>Widescreen</PresentationFormat>
  <Paragraphs>48</Paragraphs>
  <Slides>17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Giáo viên: Phạm Thị Thu Thảo Trường: THCS Lê Quý Đôn</vt:lpstr>
      <vt:lpstr>Chủ đề 2 EM YÊU LÀN ĐIỆU DÂN CA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phamthaonb2001@gmail.com</cp:lastModifiedBy>
  <cp:revision>252</cp:revision>
  <dcterms:created xsi:type="dcterms:W3CDTF">2006-11-06T13:45:38Z</dcterms:created>
  <dcterms:modified xsi:type="dcterms:W3CDTF">2024-10-20T18:07:02Z</dcterms:modified>
</cp:coreProperties>
</file>