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70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thaonb2001@gmail.com" userId="eb1e03224dcf1b25" providerId="LiveId" clId="{191D185A-9905-4D82-B78C-9452603F4A1B}"/>
    <pc:docChg chg="addSld modSld">
      <pc:chgData name="phamthaonb2001@gmail.com" userId="eb1e03224dcf1b25" providerId="LiveId" clId="{191D185A-9905-4D82-B78C-9452603F4A1B}" dt="2024-10-14T08:09:36.598" v="7" actId="1076"/>
      <pc:docMkLst>
        <pc:docMk/>
      </pc:docMkLst>
      <pc:sldChg chg="modSp mod">
        <pc:chgData name="phamthaonb2001@gmail.com" userId="eb1e03224dcf1b25" providerId="LiveId" clId="{191D185A-9905-4D82-B78C-9452603F4A1B}" dt="2024-10-14T08:09:36.598" v="7" actId="1076"/>
        <pc:sldMkLst>
          <pc:docMk/>
          <pc:sldMk cId="1465191679" sldId="262"/>
        </pc:sldMkLst>
        <pc:picChg chg="mod">
          <ac:chgData name="phamthaonb2001@gmail.com" userId="eb1e03224dcf1b25" providerId="LiveId" clId="{191D185A-9905-4D82-B78C-9452603F4A1B}" dt="2024-10-14T08:09:36.598" v="7" actId="1076"/>
          <ac:picMkLst>
            <pc:docMk/>
            <pc:sldMk cId="1465191679" sldId="262"/>
            <ac:picMk id="4" creationId="{BBE436B5-6DF8-463C-965D-08C8847EAFFA}"/>
          </ac:picMkLst>
        </pc:picChg>
      </pc:sldChg>
      <pc:sldChg chg="addSp delSp modSp new mod modAnim">
        <pc:chgData name="phamthaonb2001@gmail.com" userId="eb1e03224dcf1b25" providerId="LiveId" clId="{191D185A-9905-4D82-B78C-9452603F4A1B}" dt="2024-10-09T05:37:22.968" v="6" actId="1076"/>
        <pc:sldMkLst>
          <pc:docMk/>
          <pc:sldMk cId="2040923957" sldId="270"/>
        </pc:sldMkLst>
        <pc:spChg chg="del">
          <ac:chgData name="phamthaonb2001@gmail.com" userId="eb1e03224dcf1b25" providerId="LiveId" clId="{191D185A-9905-4D82-B78C-9452603F4A1B}" dt="2024-10-09T05:37:01.644" v="1"/>
          <ac:spMkLst>
            <pc:docMk/>
            <pc:sldMk cId="2040923957" sldId="270"/>
            <ac:spMk id="3" creationId="{039E5636-9992-45BB-9E51-4D50A3730DAF}"/>
          </ac:spMkLst>
        </pc:spChg>
        <pc:picChg chg="add mod">
          <ac:chgData name="phamthaonb2001@gmail.com" userId="eb1e03224dcf1b25" providerId="LiveId" clId="{191D185A-9905-4D82-B78C-9452603F4A1B}" dt="2024-10-09T05:37:22.968" v="6" actId="1076"/>
          <ac:picMkLst>
            <pc:docMk/>
            <pc:sldMk cId="2040923957" sldId="270"/>
            <ac:picMk id="4" creationId="{C66ED8A5-D649-4C8F-A23B-3021932F980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5273-BF8B-436B-95F4-E2C69899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thcs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B46C3-281A-4297-AB42-4034524257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4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10DD-41FD-4F40-A075-647D07C88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111BBD-CC74-4962-A293-2AC88E906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31" y="89647"/>
            <a:ext cx="12084424" cy="6678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9430F-1523-4DDD-9538-FA74219710A8}"/>
              </a:ext>
            </a:extLst>
          </p:cNvPr>
          <p:cNvSpPr txBox="1"/>
          <p:nvPr/>
        </p:nvSpPr>
        <p:spPr>
          <a:xfrm>
            <a:off x="7009867" y="4597586"/>
            <a:ext cx="42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36D6B-2F60-45AC-B510-44E2244E3B3E}"/>
              </a:ext>
            </a:extLst>
          </p:cNvPr>
          <p:cNvSpPr txBox="1"/>
          <p:nvPr/>
        </p:nvSpPr>
        <p:spPr>
          <a:xfrm>
            <a:off x="7740308" y="46426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 (H)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35BA3-8D51-40EE-9836-012AEB70D789}"/>
              </a:ext>
            </a:extLst>
          </p:cNvPr>
          <p:cNvSpPr txBox="1"/>
          <p:nvPr/>
        </p:nvSpPr>
        <p:spPr>
          <a:xfrm>
            <a:off x="2859741" y="465914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39E65-00C5-4824-A8B2-BF75F51283E5}"/>
              </a:ext>
            </a:extLst>
          </p:cNvPr>
          <p:cNvSpPr/>
          <p:nvPr/>
        </p:nvSpPr>
        <p:spPr>
          <a:xfrm>
            <a:off x="8679985" y="4659141"/>
            <a:ext cx="393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D3A91-306A-4297-A4C2-296DD5D50235}"/>
              </a:ext>
            </a:extLst>
          </p:cNvPr>
          <p:cNvSpPr txBox="1"/>
          <p:nvPr/>
        </p:nvSpPr>
        <p:spPr>
          <a:xfrm>
            <a:off x="3696510" y="465914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E5C24-2E2D-44B5-A2AA-5063A49B8883}"/>
              </a:ext>
            </a:extLst>
          </p:cNvPr>
          <p:cNvSpPr txBox="1"/>
          <p:nvPr/>
        </p:nvSpPr>
        <p:spPr>
          <a:xfrm>
            <a:off x="4533278" y="465914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BCB3E-B00E-48CD-A52D-F9D637D2E230}"/>
              </a:ext>
            </a:extLst>
          </p:cNvPr>
          <p:cNvSpPr txBox="1"/>
          <p:nvPr/>
        </p:nvSpPr>
        <p:spPr>
          <a:xfrm>
            <a:off x="5365559" y="465914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ECE0C-3351-4FBC-90A7-D1182FEDC193}"/>
              </a:ext>
            </a:extLst>
          </p:cNvPr>
          <p:cNvSpPr txBox="1"/>
          <p:nvPr/>
        </p:nvSpPr>
        <p:spPr>
          <a:xfrm>
            <a:off x="6096000" y="465914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2829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88D8-427F-4D5B-8BD6-3338010D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692BD-C974-4FDE-A7FE-51133117E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30F6F-443F-455F-AB1C-F0506BAD9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13"/>
            <a:ext cx="12192000" cy="65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9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CB6F-8D0D-4E28-A2D3-6C2ADDCE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225E3-5965-4736-9D38-C7C2A8A5C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7FA1E-7B49-484C-90CC-A987B7C8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6" y="376925"/>
            <a:ext cx="11850127" cy="61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2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B450-30DD-439B-9200-712930E6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D2D60-6818-4A2B-BCF3-8052B663C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4E73A-332E-4577-9D28-DA2C59ED7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" y="104933"/>
            <a:ext cx="12192000" cy="66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27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FD1F-2B53-4C89-A660-157003AB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4F412-D61C-4C74-8973-8D1FD7FE6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9573B-6274-4F9D-81DB-C9EF93051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49F7-7C65-4DEA-AAB6-5408FE0A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D04E4-9B64-4B35-8A5B-317864430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E2D1A-D166-452C-8E3E-51A468B4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4"/>
            <a:ext cx="12192000" cy="669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4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E071-1904-4010-A3DC-F42D71E2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7A15-E2AB-43DF-9F09-0F590A4EA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5E41F-515C-4754-9F6D-E88F08973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6" y="0"/>
            <a:ext cx="12141444" cy="6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6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C13E7-9669-4FD1-A0F9-8CB752252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LUYỆN THANH SỐ 1 [Khởi động giọng] - Âm nhạc THCS.">
            <a:hlinkClick r:id="" action="ppaction://media"/>
            <a:extLst>
              <a:ext uri="{FF2B5EF4-FFF2-40B4-BE49-F238E27FC236}">
                <a16:creationId xmlns:a16="http://schemas.microsoft.com/office/drawing/2014/main" id="{C66ED8A5-D649-4C8F-A23B-3021932F98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18" y="112059"/>
            <a:ext cx="11743764" cy="6633882"/>
          </a:xfrm>
        </p:spPr>
      </p:pic>
    </p:spTree>
    <p:extLst>
      <p:ext uri="{BB962C8B-B14F-4D97-AF65-F5344CB8AC3E}">
        <p14:creationId xmlns:p14="http://schemas.microsoft.com/office/powerpoint/2010/main" val="20409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5C71-45AF-4E7F-935A-85C936C8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84BFE0-8D9C-4B51-9518-9118A56E1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18" y="224118"/>
            <a:ext cx="11833411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2ACDB-D81D-457C-BD4F-D27C079E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F9281-E5AD-445B-97F2-5A18FE613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3318F-3999-45B6-B3DE-E3945A85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0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9929D-5A9C-44BE-B035-8A7609F1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5BEAA-AFF3-4EAE-ABE6-F305D2884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EDC42-13A7-451A-99B4-CBA648EF8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" y="0"/>
            <a:ext cx="12183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3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78D9-E301-4C23-8C96-2C6C91F7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LÍ CÂY ĐA (Chủ đề 2 - SGK Âm nhạc 6 -Cánh diều)">
            <a:hlinkClick r:id="" action="ppaction://media"/>
            <a:extLst>
              <a:ext uri="{FF2B5EF4-FFF2-40B4-BE49-F238E27FC236}">
                <a16:creationId xmlns:a16="http://schemas.microsoft.com/office/drawing/2014/main" id="{A7CDBF39-5C90-45D3-B52B-8189C9B187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58918" cy="6858000"/>
          </a:xfrm>
        </p:spPr>
      </p:pic>
    </p:spTree>
    <p:extLst>
      <p:ext uri="{BB962C8B-B14F-4D97-AF65-F5344CB8AC3E}">
        <p14:creationId xmlns:p14="http://schemas.microsoft.com/office/powerpoint/2010/main" val="5777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D5C0-B942-4E6A-9B6A-99D85BF1A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í cây đa (Hát mẫu)- Chủ đề 2- SGK Âm nhạc 6 Cánh diều. Giọng hát- Nguyễn Đình Bảo Anh">
            <a:hlinkClick r:id="" action="ppaction://media"/>
            <a:extLst>
              <a:ext uri="{FF2B5EF4-FFF2-40B4-BE49-F238E27FC236}">
                <a16:creationId xmlns:a16="http://schemas.microsoft.com/office/drawing/2014/main" id="{BBE436B5-6DF8-463C-965D-08C8847EAF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18" y="179295"/>
            <a:ext cx="11743763" cy="6418729"/>
          </a:xfrm>
        </p:spPr>
      </p:pic>
    </p:spTree>
    <p:extLst>
      <p:ext uri="{BB962C8B-B14F-4D97-AF65-F5344CB8AC3E}">
        <p14:creationId xmlns:p14="http://schemas.microsoft.com/office/powerpoint/2010/main" val="146519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3837-96E8-46BA-B766-9614D6F8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2E0D0-D052-43B8-919F-D2A15CF6B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A5781-2696-4D38-BF30-59D483737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06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187</TotalTime>
  <Words>32</Words>
  <Application>Microsoft Office PowerPoint</Application>
  <PresentationFormat>Widescreen</PresentationFormat>
  <Paragraphs>9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Garamond</vt:lpstr>
      <vt:lpstr>Times New Roman</vt:lpstr>
      <vt:lpstr>Savon</vt:lpstr>
      <vt:lpstr>Âm nhạc 6  giáo viên: Phạm  Thị thu thảo trường :  thcs lê quý đôn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 6  giáo viên: Phạm  Thị thu thảo trường :  thcs lê quý đôn </dc:title>
  <dc:creator>phamthaonb2001@gmail.com</dc:creator>
  <cp:lastModifiedBy>phamthaonb2001@gmail.com</cp:lastModifiedBy>
  <cp:revision>3</cp:revision>
  <dcterms:created xsi:type="dcterms:W3CDTF">2024-10-07T05:31:47Z</dcterms:created>
  <dcterms:modified xsi:type="dcterms:W3CDTF">2024-10-14T08:36:38Z</dcterms:modified>
</cp:coreProperties>
</file>