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64" r:id="rId13"/>
    <p:sldId id="323" r:id="rId14"/>
    <p:sldId id="313" r:id="rId15"/>
    <p:sldId id="286" r:id="rId16"/>
    <p:sldId id="271" r:id="rId17"/>
    <p:sldId id="288" r:id="rId18"/>
    <p:sldId id="279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5142A"/>
    <a:srgbClr val="FAED3B"/>
    <a:srgbClr val="70AD47"/>
    <a:srgbClr val="A7FDFF"/>
    <a:srgbClr val="3CDFE6"/>
    <a:srgbClr val="0C0D0E"/>
    <a:srgbClr val="1F4E79"/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4" d="100"/>
          <a:sy n="74" d="100"/>
        </p:scale>
        <p:origin x="129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Dặn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9.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8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jpe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jpeg"/><Relationship Id="rId5" Type="http://schemas.openxmlformats.org/officeDocument/2006/relationships/image" Target="../media/image48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slide" Target="slide5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png"/><Relationship Id="rId25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27.gif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7.xml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23" Type="http://schemas.openxmlformats.org/officeDocument/2006/relationships/image" Target="../media/image25.gif"/><Relationship Id="rId28" Type="http://schemas.openxmlformats.org/officeDocument/2006/relationships/slide" Target="slide9.xml"/><Relationship Id="rId10" Type="http://schemas.openxmlformats.org/officeDocument/2006/relationships/image" Target="../media/image13.gif"/><Relationship Id="rId19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6.xml"/><Relationship Id="rId27" Type="http://schemas.openxmlformats.org/officeDocument/2006/relationships/image" Target="../media/image26.png"/><Relationship Id="rId30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11" Type="http://schemas.openxmlformats.org/officeDocument/2006/relationships/image" Target="../media/image30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4.wav"/><Relationship Id="rId9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4.xml"/><Relationship Id="rId11" Type="http://schemas.openxmlformats.org/officeDocument/2006/relationships/image" Target="../media/image33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5.bin"/><Relationship Id="rId4" Type="http://schemas.openxmlformats.org/officeDocument/2006/relationships/audio" Target="../media/audio4.wav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4.xml"/><Relationship Id="rId11" Type="http://schemas.openxmlformats.org/officeDocument/2006/relationships/image" Target="../media/image35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7.bin"/><Relationship Id="rId4" Type="http://schemas.openxmlformats.org/officeDocument/2006/relationships/audio" Target="../media/audio4.wav"/><Relationship Id="rId9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4.xml"/><Relationship Id="rId11" Type="http://schemas.openxmlformats.org/officeDocument/2006/relationships/image" Target="../media/image3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9.bin"/><Relationship Id="rId4" Type="http://schemas.openxmlformats.org/officeDocument/2006/relationships/audio" Target="../media/audio4.wav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jpeg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nhân,phép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Đ8-C2-B3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78481" y="561903"/>
            <a:ext cx="42424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4b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2823" y="123280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116878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7016" y="1837991"/>
          <a:ext cx="473233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Equation" r:id="rId4" imgW="2260440" imgH="457200" progId="Equation.DSMT4">
                  <p:embed/>
                </p:oleObj>
              </mc:Choice>
              <mc:Fallback>
                <p:oleObj name="Equation" r:id="rId4" imgW="22604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6" y="1837991"/>
                        <a:ext cx="4732338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40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84534" y="5588528"/>
            <a:ext cx="937352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04910" y="1830555"/>
          <a:ext cx="49974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Equation" r:id="rId7" imgW="2387520" imgH="444240" progId="Equation.DSMT4">
                  <p:embed/>
                </p:oleObj>
              </mc:Choice>
              <mc:Fallback>
                <p:oleObj name="Equation" r:id="rId7" imgW="238752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910" y="1830555"/>
                        <a:ext cx="499745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3092033"/>
          <a:ext cx="57150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Equation" r:id="rId9" imgW="2730240" imgH="419040" progId="Equation.DSMT4">
                  <p:embed/>
                </p:oleObj>
              </mc:Choice>
              <mc:Fallback>
                <p:oleObj name="Equation" r:id="rId9" imgW="273024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92033"/>
                        <a:ext cx="571500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05668" y="3086519"/>
          <a:ext cx="5210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11" imgW="2489040" imgH="419040" progId="Equation.DSMT4">
                  <p:embed/>
                </p:oleObj>
              </mc:Choice>
              <mc:Fallback>
                <p:oleObj name="Equation" r:id="rId11" imgW="24890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668" y="3086519"/>
                        <a:ext cx="521017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1753" y="4218991"/>
          <a:ext cx="504983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13" imgW="2412720" imgH="444240" progId="Equation.DSMT4">
                  <p:embed/>
                </p:oleObj>
              </mc:Choice>
              <mc:Fallback>
                <p:oleObj name="Equation" r:id="rId13" imgW="241272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53" y="4218991"/>
                        <a:ext cx="5049837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639803" y="4293352"/>
          <a:ext cx="38274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15" imgW="1828800" imgH="444240" progId="Equation.DSMT4">
                  <p:embed/>
                </p:oleObj>
              </mc:Choice>
              <mc:Fallback>
                <p:oleObj name="Equation" r:id="rId15" imgW="182880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803" y="4293352"/>
                        <a:ext cx="3827463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2634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2660602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677744"/>
            <a:ext cx="40372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364683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113694"/>
            <a:ext cx="369428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873456" y="2047161"/>
          <a:ext cx="7016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56" y="2047161"/>
                        <a:ext cx="70167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479"/>
            <a:ext cx="1327710" cy="10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96866" y="2174810"/>
            <a:ext cx="975459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9056" y="3305779"/>
            <a:ext cx="977703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805325" y="3148013"/>
          <a:ext cx="83026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325" y="3148013"/>
                        <a:ext cx="830262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93119" y="4468831"/>
            <a:ext cx="10296986" cy="1179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413376" y="5690936"/>
          <a:ext cx="52371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Equation" r:id="rId9" imgW="2082600" imgH="419040" progId="Equation.DSMT4">
                  <p:embed/>
                </p:oleObj>
              </mc:Choice>
              <mc:Fallback>
                <p:oleObj name="Equation" r:id="rId9" imgW="20826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376" y="5690936"/>
                        <a:ext cx="5237162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3587" y="778507"/>
            <a:ext cx="399513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 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884" y="1422068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6090"/>
              </p:ext>
            </p:extLst>
          </p:nvPr>
        </p:nvGraphicFramePr>
        <p:xfrm>
          <a:off x="5964238" y="2043113"/>
          <a:ext cx="6540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2043113"/>
                        <a:ext cx="65405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2161" y="2172919"/>
            <a:ext cx="72158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km/h.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308" y="3368056"/>
            <a:ext cx="705712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km/h.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6090"/>
              </p:ext>
            </p:extLst>
          </p:nvPr>
        </p:nvGraphicFramePr>
        <p:xfrm>
          <a:off x="5897563" y="3270250"/>
          <a:ext cx="7731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Equation" r:id="rId6" imgW="330120" imgH="393480" progId="Equation.DSMT4">
                  <p:embed/>
                </p:oleObj>
              </mc:Choice>
              <mc:Fallback>
                <p:oleObj name="Equation" r:id="rId6" imgW="330120" imgH="393480" progId="Equation.DSMT4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270250"/>
                        <a:ext cx="773112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3087" y="4362666"/>
            <a:ext cx="11329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6090"/>
              </p:ext>
            </p:extLst>
          </p:nvPr>
        </p:nvGraphicFramePr>
        <p:xfrm>
          <a:off x="2408655" y="5299159"/>
          <a:ext cx="60356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Equation" r:id="rId8" imgW="2577960" imgH="393480" progId="Equation.DSMT4">
                  <p:embed/>
                </p:oleObj>
              </mc:Choice>
              <mc:Fallback>
                <p:oleObj name="Equation" r:id="rId8" imgW="2577960" imgH="39348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655" y="5299159"/>
                        <a:ext cx="603567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5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2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184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5715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4881" y="1525881"/>
            <a:ext cx="119571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9924" y="1834231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049" y="3136612"/>
            <a:ext cx="73228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0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639093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40" y="2040927"/>
            <a:ext cx="8092440" cy="2702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nl-NL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 nhân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phân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các tính chất, phân thức nghịch đảo, quy tắc chia phân thức đại số.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vi-VN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48590"/>
            <a:ext cx="12155859" cy="6309409"/>
          </a:xfrm>
          <a:prstGeom prst="rect">
            <a:avLst/>
          </a:prstGeom>
        </p:spPr>
      </p:pic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6" name="Picture 3" descr="WELCOM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55" y="5654040"/>
            <a:ext cx="2270760" cy="11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61160" y="701040"/>
            <a:ext cx="8534400" cy="4648200"/>
            <a:chOff x="240" y="144"/>
            <a:chExt cx="5376" cy="2928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563" y="864"/>
              <a:ext cx="2736" cy="864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EE1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40" y="1824"/>
              <a:ext cx="5328" cy="124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36" y="144"/>
              <a:ext cx="5280" cy="576"/>
            </a:xfrm>
            <a:prstGeom prst="ribbon2">
              <a:avLst>
                <a:gd name="adj1" fmla="val 12500"/>
                <a:gd name="adj2" fmla="val 70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400" b="1" dirty="0"/>
                <a:t>  HOẠT ĐỘNG NHÓM</a:t>
              </a:r>
              <a:endParaRPr lang="en-US" altLang="en-US" b="1" dirty="0"/>
            </a:p>
          </p:txBody>
        </p:sp>
        <p:sp>
          <p:nvSpPr>
            <p:cNvPr id="1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28" y="2016"/>
              <a:ext cx="4752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ĐƯỜNG LÊN ĐỈNH OLYMPIA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680" y="1008"/>
              <a:ext cx="2544" cy="4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TRÒ CHƠI</a:t>
              </a:r>
              <a:endPara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054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 News Intro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48590"/>
            <a:ext cx="12155859" cy="6309409"/>
          </a:xfrm>
          <a:prstGeom prst="rect">
            <a:avLst/>
          </a:prstGeom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286000" y="-1463040"/>
            <a:ext cx="8599488" cy="6934200"/>
            <a:chOff x="96" y="-864"/>
            <a:chExt cx="4752" cy="4368"/>
          </a:xfrm>
        </p:grpSpPr>
        <p:sp>
          <p:nvSpPr>
            <p:cNvPr id="28" name="Freeform 75"/>
            <p:cNvSpPr>
              <a:spLocks noEditPoints="1"/>
            </p:cNvSpPr>
            <p:nvPr/>
          </p:nvSpPr>
          <p:spPr bwMode="auto">
            <a:xfrm>
              <a:off x="2178" y="576"/>
              <a:ext cx="1382" cy="298"/>
            </a:xfrm>
            <a:custGeom>
              <a:avLst/>
              <a:gdLst>
                <a:gd name="T0" fmla="*/ 2147483646 w 535"/>
                <a:gd name="T1" fmla="*/ 0 h 103"/>
                <a:gd name="T2" fmla="*/ 2147483646 w 535"/>
                <a:gd name="T3" fmla="*/ 0 h 103"/>
                <a:gd name="T4" fmla="*/ 2147483646 w 535"/>
                <a:gd name="T5" fmla="*/ 2147483646 h 103"/>
                <a:gd name="T6" fmla="*/ 2147483646 w 535"/>
                <a:gd name="T7" fmla="*/ 2147483646 h 103"/>
                <a:gd name="T8" fmla="*/ 2147483646 w 535"/>
                <a:gd name="T9" fmla="*/ 2147483646 h 103"/>
                <a:gd name="T10" fmla="*/ 2147483646 w 535"/>
                <a:gd name="T11" fmla="*/ 2147483646 h 103"/>
                <a:gd name="T12" fmla="*/ 0 w 535"/>
                <a:gd name="T13" fmla="*/ 2147483646 h 103"/>
                <a:gd name="T14" fmla="*/ 0 w 535"/>
                <a:gd name="T15" fmla="*/ 2147483646 h 103"/>
                <a:gd name="T16" fmla="*/ 2147483646 w 535"/>
                <a:gd name="T17" fmla="*/ 0 h 103"/>
                <a:gd name="T18" fmla="*/ 2147483646 w 535"/>
                <a:gd name="T19" fmla="*/ 2147483646 h 103"/>
                <a:gd name="T20" fmla="*/ 2147483646 w 535"/>
                <a:gd name="T21" fmla="*/ 2147483646 h 103"/>
                <a:gd name="T22" fmla="*/ 2147483646 w 535"/>
                <a:gd name="T23" fmla="*/ 2147483646 h 103"/>
                <a:gd name="T24" fmla="*/ 2147483646 w 535"/>
                <a:gd name="T25" fmla="*/ 2147483646 h 103"/>
                <a:gd name="T26" fmla="*/ 2147483646 w 535"/>
                <a:gd name="T27" fmla="*/ 2147483646 h 103"/>
                <a:gd name="T28" fmla="*/ 2147483646 w 535"/>
                <a:gd name="T29" fmla="*/ 2147483646 h 103"/>
                <a:gd name="T30" fmla="*/ 2147483646 w 535"/>
                <a:gd name="T31" fmla="*/ 2147483646 h 103"/>
                <a:gd name="T32" fmla="*/ 2147483646 w 535"/>
                <a:gd name="T33" fmla="*/ 2147483646 h 103"/>
                <a:gd name="T34" fmla="*/ 2147483646 w 535"/>
                <a:gd name="T35" fmla="*/ 2147483646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5"/>
                <a:gd name="T55" fmla="*/ 0 h 103"/>
                <a:gd name="T56" fmla="*/ 535 w 535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5" h="103">
                  <a:moveTo>
                    <a:pt x="21" y="0"/>
                  </a:moveTo>
                  <a:lnTo>
                    <a:pt x="514" y="0"/>
                  </a:lnTo>
                  <a:cubicBezTo>
                    <a:pt x="526" y="0"/>
                    <a:pt x="535" y="4"/>
                    <a:pt x="535" y="9"/>
                  </a:cubicBezTo>
                  <a:lnTo>
                    <a:pt x="535" y="94"/>
                  </a:lnTo>
                  <a:cubicBezTo>
                    <a:pt x="535" y="99"/>
                    <a:pt x="526" y="103"/>
                    <a:pt x="514" y="103"/>
                  </a:cubicBezTo>
                  <a:lnTo>
                    <a:pt x="21" y="103"/>
                  </a:lnTo>
                  <a:cubicBezTo>
                    <a:pt x="9" y="103"/>
                    <a:pt x="0" y="99"/>
                    <a:pt x="0" y="94"/>
                  </a:cubicBezTo>
                  <a:lnTo>
                    <a:pt x="0" y="9"/>
                  </a:lnTo>
                  <a:cubicBezTo>
                    <a:pt x="0" y="4"/>
                    <a:pt x="9" y="0"/>
                    <a:pt x="21" y="0"/>
                  </a:cubicBezTo>
                  <a:close/>
                  <a:moveTo>
                    <a:pt x="24" y="4"/>
                  </a:moveTo>
                  <a:lnTo>
                    <a:pt x="511" y="4"/>
                  </a:lnTo>
                  <a:cubicBezTo>
                    <a:pt x="518" y="4"/>
                    <a:pt x="524" y="7"/>
                    <a:pt x="524" y="10"/>
                  </a:cubicBezTo>
                  <a:lnTo>
                    <a:pt x="524" y="94"/>
                  </a:lnTo>
                  <a:cubicBezTo>
                    <a:pt x="524" y="97"/>
                    <a:pt x="518" y="99"/>
                    <a:pt x="511" y="99"/>
                  </a:cubicBezTo>
                  <a:lnTo>
                    <a:pt x="24" y="99"/>
                  </a:lnTo>
                  <a:cubicBezTo>
                    <a:pt x="17" y="99"/>
                    <a:pt x="11" y="97"/>
                    <a:pt x="11" y="94"/>
                  </a:cubicBezTo>
                  <a:lnTo>
                    <a:pt x="11" y="10"/>
                  </a:lnTo>
                  <a:cubicBezTo>
                    <a:pt x="11" y="7"/>
                    <a:pt x="17" y="4"/>
                    <a:pt x="24" y="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6"/>
            <p:cNvSpPr>
              <a:spLocks noEditPoints="1"/>
            </p:cNvSpPr>
            <p:nvPr/>
          </p:nvSpPr>
          <p:spPr bwMode="auto">
            <a:xfrm>
              <a:off x="2207" y="586"/>
              <a:ext cx="1324" cy="276"/>
            </a:xfrm>
            <a:custGeom>
              <a:avLst/>
              <a:gdLst>
                <a:gd name="T0" fmla="*/ 2147483646 w 513"/>
                <a:gd name="T1" fmla="*/ 0 h 95"/>
                <a:gd name="T2" fmla="*/ 2147483646 w 513"/>
                <a:gd name="T3" fmla="*/ 0 h 95"/>
                <a:gd name="T4" fmla="*/ 2147483646 w 513"/>
                <a:gd name="T5" fmla="*/ 2147483646 h 95"/>
                <a:gd name="T6" fmla="*/ 2147483646 w 513"/>
                <a:gd name="T7" fmla="*/ 2147483646 h 95"/>
                <a:gd name="T8" fmla="*/ 2147483646 w 513"/>
                <a:gd name="T9" fmla="*/ 2147483646 h 95"/>
                <a:gd name="T10" fmla="*/ 2147483646 w 513"/>
                <a:gd name="T11" fmla="*/ 2147483646 h 95"/>
                <a:gd name="T12" fmla="*/ 0 w 513"/>
                <a:gd name="T13" fmla="*/ 2147483646 h 95"/>
                <a:gd name="T14" fmla="*/ 0 w 513"/>
                <a:gd name="T15" fmla="*/ 2147483646 h 95"/>
                <a:gd name="T16" fmla="*/ 2147483646 w 513"/>
                <a:gd name="T17" fmla="*/ 0 h 95"/>
                <a:gd name="T18" fmla="*/ 2147483646 w 513"/>
                <a:gd name="T19" fmla="*/ 0 h 95"/>
                <a:gd name="T20" fmla="*/ 2147483646 w 513"/>
                <a:gd name="T21" fmla="*/ 0 h 95"/>
                <a:gd name="T22" fmla="*/ 2147483646 w 513"/>
                <a:gd name="T23" fmla="*/ 2147483646 h 95"/>
                <a:gd name="T24" fmla="*/ 2147483646 w 513"/>
                <a:gd name="T25" fmla="*/ 2147483646 h 95"/>
                <a:gd name="T26" fmla="*/ 2147483646 w 513"/>
                <a:gd name="T27" fmla="*/ 2147483646 h 95"/>
                <a:gd name="T28" fmla="*/ 2147483646 w 513"/>
                <a:gd name="T29" fmla="*/ 2147483646 h 95"/>
                <a:gd name="T30" fmla="*/ 0 w 513"/>
                <a:gd name="T31" fmla="*/ 2147483646 h 95"/>
                <a:gd name="T32" fmla="*/ 0 w 513"/>
                <a:gd name="T33" fmla="*/ 2147483646 h 95"/>
                <a:gd name="T34" fmla="*/ 2147483646 w 513"/>
                <a:gd name="T35" fmla="*/ 0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3"/>
                <a:gd name="T55" fmla="*/ 0 h 95"/>
                <a:gd name="T56" fmla="*/ 513 w 51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3" h="95">
                  <a:moveTo>
                    <a:pt x="13" y="0"/>
                  </a:moveTo>
                  <a:lnTo>
                    <a:pt x="500" y="0"/>
                  </a:lnTo>
                  <a:cubicBezTo>
                    <a:pt x="507" y="0"/>
                    <a:pt x="513" y="3"/>
                    <a:pt x="513" y="6"/>
                  </a:cubicBezTo>
                  <a:lnTo>
                    <a:pt x="513" y="90"/>
                  </a:lnTo>
                  <a:cubicBezTo>
                    <a:pt x="513" y="93"/>
                    <a:pt x="507" y="95"/>
                    <a:pt x="500" y="95"/>
                  </a:cubicBezTo>
                  <a:lnTo>
                    <a:pt x="13" y="95"/>
                  </a:lnTo>
                  <a:cubicBezTo>
                    <a:pt x="6" y="95"/>
                    <a:pt x="0" y="93"/>
                    <a:pt x="0" y="90"/>
                  </a:cubicBezTo>
                  <a:lnTo>
                    <a:pt x="0" y="6"/>
                  </a:lnTo>
                  <a:cubicBezTo>
                    <a:pt x="0" y="3"/>
                    <a:pt x="6" y="0"/>
                    <a:pt x="13" y="0"/>
                  </a:cubicBezTo>
                  <a:close/>
                  <a:moveTo>
                    <a:pt x="13" y="0"/>
                  </a:moveTo>
                  <a:lnTo>
                    <a:pt x="500" y="0"/>
                  </a:lnTo>
                  <a:cubicBezTo>
                    <a:pt x="507" y="0"/>
                    <a:pt x="513" y="3"/>
                    <a:pt x="513" y="6"/>
                  </a:cubicBezTo>
                  <a:lnTo>
                    <a:pt x="513" y="90"/>
                  </a:lnTo>
                  <a:cubicBezTo>
                    <a:pt x="513" y="93"/>
                    <a:pt x="507" y="95"/>
                    <a:pt x="500" y="95"/>
                  </a:cubicBezTo>
                  <a:lnTo>
                    <a:pt x="13" y="95"/>
                  </a:lnTo>
                  <a:cubicBezTo>
                    <a:pt x="6" y="95"/>
                    <a:pt x="0" y="93"/>
                    <a:pt x="0" y="90"/>
                  </a:cubicBezTo>
                  <a:lnTo>
                    <a:pt x="0" y="6"/>
                  </a:lnTo>
                  <a:cubicBezTo>
                    <a:pt x="0" y="3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89E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186" y="580"/>
              <a:ext cx="1366" cy="291"/>
            </a:xfrm>
            <a:custGeom>
              <a:avLst/>
              <a:gdLst>
                <a:gd name="T0" fmla="*/ 2147483646 w 529"/>
                <a:gd name="T1" fmla="*/ 0 h 100"/>
                <a:gd name="T2" fmla="*/ 2147483646 w 529"/>
                <a:gd name="T3" fmla="*/ 0 h 100"/>
                <a:gd name="T4" fmla="*/ 2147483646 w 529"/>
                <a:gd name="T5" fmla="*/ 2147483646 h 100"/>
                <a:gd name="T6" fmla="*/ 2147483646 w 529"/>
                <a:gd name="T7" fmla="*/ 2147483646 h 100"/>
                <a:gd name="T8" fmla="*/ 2147483646 w 529"/>
                <a:gd name="T9" fmla="*/ 2147483646 h 100"/>
                <a:gd name="T10" fmla="*/ 2147483646 w 529"/>
                <a:gd name="T11" fmla="*/ 2147483646 h 100"/>
                <a:gd name="T12" fmla="*/ 0 w 529"/>
                <a:gd name="T13" fmla="*/ 2147483646 h 100"/>
                <a:gd name="T14" fmla="*/ 0 w 529"/>
                <a:gd name="T15" fmla="*/ 2147483646 h 100"/>
                <a:gd name="T16" fmla="*/ 2147483646 w 529"/>
                <a:gd name="T17" fmla="*/ 0 h 100"/>
                <a:gd name="T18" fmla="*/ 2147483646 w 529"/>
                <a:gd name="T19" fmla="*/ 2147483646 h 100"/>
                <a:gd name="T20" fmla="*/ 2147483646 w 529"/>
                <a:gd name="T21" fmla="*/ 2147483646 h 100"/>
                <a:gd name="T22" fmla="*/ 2147483646 w 529"/>
                <a:gd name="T23" fmla="*/ 2147483646 h 100"/>
                <a:gd name="T24" fmla="*/ 2147483646 w 529"/>
                <a:gd name="T25" fmla="*/ 2147483646 h 100"/>
                <a:gd name="T26" fmla="*/ 2147483646 w 529"/>
                <a:gd name="T27" fmla="*/ 2147483646 h 100"/>
                <a:gd name="T28" fmla="*/ 2147483646 w 529"/>
                <a:gd name="T29" fmla="*/ 2147483646 h 100"/>
                <a:gd name="T30" fmla="*/ 2147483646 w 529"/>
                <a:gd name="T31" fmla="*/ 2147483646 h 100"/>
                <a:gd name="T32" fmla="*/ 2147483646 w 529"/>
                <a:gd name="T33" fmla="*/ 2147483646 h 100"/>
                <a:gd name="T34" fmla="*/ 2147483646 w 529"/>
                <a:gd name="T35" fmla="*/ 214748364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9"/>
                <a:gd name="T55" fmla="*/ 0 h 100"/>
                <a:gd name="T56" fmla="*/ 529 w 529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9" h="100">
                  <a:moveTo>
                    <a:pt x="19" y="0"/>
                  </a:moveTo>
                  <a:lnTo>
                    <a:pt x="511" y="0"/>
                  </a:lnTo>
                  <a:cubicBezTo>
                    <a:pt x="521" y="0"/>
                    <a:pt x="529" y="3"/>
                    <a:pt x="529" y="8"/>
                  </a:cubicBezTo>
                  <a:lnTo>
                    <a:pt x="529" y="92"/>
                  </a:lnTo>
                  <a:cubicBezTo>
                    <a:pt x="529" y="96"/>
                    <a:pt x="521" y="100"/>
                    <a:pt x="511" y="100"/>
                  </a:cubicBezTo>
                  <a:lnTo>
                    <a:pt x="19" y="100"/>
                  </a:lnTo>
                  <a:cubicBezTo>
                    <a:pt x="8" y="100"/>
                    <a:pt x="0" y="96"/>
                    <a:pt x="0" y="92"/>
                  </a:cubicBezTo>
                  <a:lnTo>
                    <a:pt x="0" y="8"/>
                  </a:lnTo>
                  <a:cubicBezTo>
                    <a:pt x="0" y="3"/>
                    <a:pt x="8" y="0"/>
                    <a:pt x="19" y="0"/>
                  </a:cubicBezTo>
                  <a:close/>
                  <a:moveTo>
                    <a:pt x="21" y="2"/>
                  </a:moveTo>
                  <a:lnTo>
                    <a:pt x="508" y="2"/>
                  </a:lnTo>
                  <a:cubicBezTo>
                    <a:pt x="515" y="2"/>
                    <a:pt x="521" y="5"/>
                    <a:pt x="521" y="8"/>
                  </a:cubicBezTo>
                  <a:lnTo>
                    <a:pt x="521" y="92"/>
                  </a:lnTo>
                  <a:cubicBezTo>
                    <a:pt x="521" y="95"/>
                    <a:pt x="515" y="97"/>
                    <a:pt x="508" y="97"/>
                  </a:cubicBezTo>
                  <a:lnTo>
                    <a:pt x="21" y="97"/>
                  </a:lnTo>
                  <a:cubicBezTo>
                    <a:pt x="14" y="97"/>
                    <a:pt x="8" y="95"/>
                    <a:pt x="8" y="92"/>
                  </a:cubicBezTo>
                  <a:lnTo>
                    <a:pt x="8" y="8"/>
                  </a:lnTo>
                  <a:cubicBezTo>
                    <a:pt x="8" y="5"/>
                    <a:pt x="14" y="2"/>
                    <a:pt x="21" y="2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78"/>
            <p:cNvSpPr>
              <a:spLocks noChangeArrowheads="1"/>
            </p:cNvSpPr>
            <p:nvPr/>
          </p:nvSpPr>
          <p:spPr bwMode="auto">
            <a:xfrm>
              <a:off x="2186" y="601"/>
              <a:ext cx="10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2235" y="865"/>
              <a:ext cx="126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2229" y="580"/>
              <a:ext cx="1280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4" name="Rectangle 81"/>
            <p:cNvSpPr>
              <a:spLocks noChangeArrowheads="1"/>
            </p:cNvSpPr>
            <p:nvPr/>
          </p:nvSpPr>
          <p:spPr bwMode="auto">
            <a:xfrm>
              <a:off x="3542" y="601"/>
              <a:ext cx="10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186" y="580"/>
              <a:ext cx="65" cy="21"/>
            </a:xfrm>
            <a:custGeom>
              <a:avLst/>
              <a:gdLst>
                <a:gd name="T0" fmla="*/ 2147483646 w 25"/>
                <a:gd name="T1" fmla="*/ 0 h 7"/>
                <a:gd name="T2" fmla="*/ 0 w 25"/>
                <a:gd name="T3" fmla="*/ 2147483646 h 7"/>
                <a:gd name="T4" fmla="*/ 2147483646 w 25"/>
                <a:gd name="T5" fmla="*/ 2147483646 h 7"/>
                <a:gd name="T6" fmla="*/ 2147483646 w 25"/>
                <a:gd name="T7" fmla="*/ 2147483646 h 7"/>
                <a:gd name="T8" fmla="*/ 2147483646 w 2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17" y="0"/>
                  </a:moveTo>
                  <a:cubicBezTo>
                    <a:pt x="7" y="0"/>
                    <a:pt x="1" y="3"/>
                    <a:pt x="0" y="7"/>
                  </a:cubicBezTo>
                  <a:lnTo>
                    <a:pt x="4" y="7"/>
                  </a:lnTo>
                  <a:cubicBezTo>
                    <a:pt x="4" y="4"/>
                    <a:pt x="9" y="2"/>
                    <a:pt x="17" y="1"/>
                  </a:cubicBezTo>
                  <a:cubicBezTo>
                    <a:pt x="25" y="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3503" y="580"/>
              <a:ext cx="54" cy="27"/>
            </a:xfrm>
            <a:custGeom>
              <a:avLst/>
              <a:gdLst>
                <a:gd name="T0" fmla="*/ 0 w 21"/>
                <a:gd name="T1" fmla="*/ 0 h 9"/>
                <a:gd name="T2" fmla="*/ 2147483646 w 21"/>
                <a:gd name="T3" fmla="*/ 2147483646 h 9"/>
                <a:gd name="T4" fmla="*/ 2147483646 w 21"/>
                <a:gd name="T5" fmla="*/ 2147483646 h 9"/>
                <a:gd name="T6" fmla="*/ 2147483646 w 21"/>
                <a:gd name="T7" fmla="*/ 2147483646 h 9"/>
                <a:gd name="T8" fmla="*/ 0 w 2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9"/>
                <a:gd name="T17" fmla="*/ 21 w 2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9">
                  <a:moveTo>
                    <a:pt x="0" y="0"/>
                  </a:moveTo>
                  <a:cubicBezTo>
                    <a:pt x="14" y="0"/>
                    <a:pt x="21" y="5"/>
                    <a:pt x="19" y="8"/>
                  </a:cubicBezTo>
                  <a:lnTo>
                    <a:pt x="15" y="8"/>
                  </a:lnTo>
                  <a:cubicBezTo>
                    <a:pt x="17" y="9"/>
                    <a:pt x="15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3493" y="849"/>
              <a:ext cx="62" cy="22"/>
            </a:xfrm>
            <a:custGeom>
              <a:avLst/>
              <a:gdLst>
                <a:gd name="T0" fmla="*/ 2147483646 w 24"/>
                <a:gd name="T1" fmla="*/ 0 h 8"/>
                <a:gd name="T2" fmla="*/ 0 w 24"/>
                <a:gd name="T3" fmla="*/ 2147483646 h 8"/>
                <a:gd name="T4" fmla="*/ 0 w 24"/>
                <a:gd name="T5" fmla="*/ 2147483646 h 8"/>
                <a:gd name="T6" fmla="*/ 2147483646 w 24"/>
                <a:gd name="T7" fmla="*/ 0 h 8"/>
                <a:gd name="T8" fmla="*/ 2147483646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19" y="0"/>
                  </a:moveTo>
                  <a:cubicBezTo>
                    <a:pt x="17" y="4"/>
                    <a:pt x="8" y="6"/>
                    <a:pt x="0" y="6"/>
                  </a:cubicBezTo>
                  <a:lnTo>
                    <a:pt x="0" y="8"/>
                  </a:lnTo>
                  <a:cubicBezTo>
                    <a:pt x="12" y="8"/>
                    <a:pt x="23" y="5"/>
                    <a:pt x="24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2186" y="852"/>
              <a:ext cx="49" cy="19"/>
            </a:xfrm>
            <a:custGeom>
              <a:avLst/>
              <a:gdLst>
                <a:gd name="T0" fmla="*/ 0 w 19"/>
                <a:gd name="T1" fmla="*/ 0 h 7"/>
                <a:gd name="T2" fmla="*/ 2147483646 w 19"/>
                <a:gd name="T3" fmla="*/ 2147483646 h 7"/>
                <a:gd name="T4" fmla="*/ 2147483646 w 19"/>
                <a:gd name="T5" fmla="*/ 2147483646 h 7"/>
                <a:gd name="T6" fmla="*/ 2147483646 w 19"/>
                <a:gd name="T7" fmla="*/ 0 h 7"/>
                <a:gd name="T8" fmla="*/ 0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7"/>
                <a:gd name="T17" fmla="*/ 19 w 1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7">
                  <a:moveTo>
                    <a:pt x="0" y="0"/>
                  </a:moveTo>
                  <a:cubicBezTo>
                    <a:pt x="1" y="4"/>
                    <a:pt x="9" y="7"/>
                    <a:pt x="19" y="7"/>
                  </a:cubicBezTo>
                  <a:lnTo>
                    <a:pt x="19" y="5"/>
                  </a:lnTo>
                  <a:cubicBezTo>
                    <a:pt x="12" y="5"/>
                    <a:pt x="6" y="4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6"/>
            <p:cNvSpPr>
              <a:spLocks/>
            </p:cNvSpPr>
            <p:nvPr/>
          </p:nvSpPr>
          <p:spPr bwMode="auto">
            <a:xfrm>
              <a:off x="3315" y="909"/>
              <a:ext cx="54" cy="70"/>
            </a:xfrm>
            <a:custGeom>
              <a:avLst/>
              <a:gdLst>
                <a:gd name="T0" fmla="*/ 0 w 21"/>
                <a:gd name="T1" fmla="*/ 2147483646 h 24"/>
                <a:gd name="T2" fmla="*/ 2147483646 w 21"/>
                <a:gd name="T3" fmla="*/ 2147483646 h 24"/>
                <a:gd name="T4" fmla="*/ 2147483646 w 21"/>
                <a:gd name="T5" fmla="*/ 0 h 24"/>
                <a:gd name="T6" fmla="*/ 0 w 21"/>
                <a:gd name="T7" fmla="*/ 0 h 24"/>
                <a:gd name="T8" fmla="*/ 0 w 21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0" y="0"/>
                  </a:ln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7"/>
            <p:cNvSpPr>
              <a:spLocks noEditPoints="1"/>
            </p:cNvSpPr>
            <p:nvPr/>
          </p:nvSpPr>
          <p:spPr bwMode="auto">
            <a:xfrm>
              <a:off x="3317" y="943"/>
              <a:ext cx="15" cy="30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0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2147483646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1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10"/>
                  </a:lnTo>
                  <a:close/>
                  <a:moveTo>
                    <a:pt x="3" y="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8"/>
            <p:cNvSpPr>
              <a:spLocks noEditPoints="1"/>
            </p:cNvSpPr>
            <p:nvPr/>
          </p:nvSpPr>
          <p:spPr bwMode="auto">
            <a:xfrm>
              <a:off x="3323" y="952"/>
              <a:ext cx="12" cy="27"/>
            </a:xfrm>
            <a:custGeom>
              <a:avLst/>
              <a:gdLst>
                <a:gd name="T0" fmla="*/ 2147483646 w 5"/>
                <a:gd name="T1" fmla="*/ 2147483646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0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2147483646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2" y="9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9"/>
                  </a:lnTo>
                  <a:close/>
                  <a:moveTo>
                    <a:pt x="2" y="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3364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2" y="24"/>
                  </a:moveTo>
                  <a:cubicBezTo>
                    <a:pt x="0" y="15"/>
                    <a:pt x="1" y="6"/>
                    <a:pt x="2" y="0"/>
                  </a:cubicBezTo>
                  <a:cubicBezTo>
                    <a:pt x="1" y="1"/>
                    <a:pt x="1" y="23"/>
                    <a:pt x="2" y="24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0"/>
            <p:cNvSpPr>
              <a:spLocks/>
            </p:cNvSpPr>
            <p:nvPr/>
          </p:nvSpPr>
          <p:spPr bwMode="auto">
            <a:xfrm>
              <a:off x="3369" y="909"/>
              <a:ext cx="2" cy="70"/>
            </a:xfrm>
            <a:custGeom>
              <a:avLst/>
              <a:gdLst>
                <a:gd name="T0" fmla="*/ 0 w 1"/>
                <a:gd name="T1" fmla="*/ 2147483646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0 h 24"/>
                <a:gd name="T12" fmla="*/ 0 w 1"/>
                <a:gd name="T13" fmla="*/ 2147483646 h 24"/>
                <a:gd name="T14" fmla="*/ 0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24"/>
                  </a:moveTo>
                  <a:cubicBezTo>
                    <a:pt x="1" y="24"/>
                    <a:pt x="1" y="23"/>
                    <a:pt x="1" y="22"/>
                  </a:cubicBezTo>
                  <a:lnTo>
                    <a:pt x="0" y="21"/>
                  </a:lnTo>
                  <a:cubicBezTo>
                    <a:pt x="0" y="14"/>
                    <a:pt x="0" y="9"/>
                    <a:pt x="0" y="2"/>
                  </a:cubicBezTo>
                  <a:lnTo>
                    <a:pt x="1" y="2"/>
                  </a:ln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5"/>
                    <a:pt x="0" y="12"/>
                  </a:cubicBezTo>
                  <a:cubicBezTo>
                    <a:pt x="0" y="19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336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0 h 24"/>
                <a:gd name="T8" fmla="*/ 0 w 1"/>
                <a:gd name="T9" fmla="*/ 2147483646 h 24"/>
                <a:gd name="T10" fmla="*/ 0 w 1"/>
                <a:gd name="T11" fmla="*/ 2147483646 h 24"/>
                <a:gd name="T12" fmla="*/ 2147483646 w 1"/>
                <a:gd name="T13" fmla="*/ 2147483646 h 24"/>
                <a:gd name="T14" fmla="*/ 0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9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3"/>
                    <a:pt x="1" y="24"/>
                    <a:pt x="0" y="24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2"/>
            <p:cNvSpPr>
              <a:spLocks/>
            </p:cNvSpPr>
            <p:nvPr/>
          </p:nvSpPr>
          <p:spPr bwMode="auto">
            <a:xfrm>
              <a:off x="3369" y="915"/>
              <a:ext cx="2" cy="58"/>
            </a:xfrm>
            <a:custGeom>
              <a:avLst/>
              <a:gdLst>
                <a:gd name="T0" fmla="*/ 2147483646 w 1"/>
                <a:gd name="T1" fmla="*/ 0 h 20"/>
                <a:gd name="T2" fmla="*/ 2147483646 w 1"/>
                <a:gd name="T3" fmla="*/ 0 h 20"/>
                <a:gd name="T4" fmla="*/ 0 w 1"/>
                <a:gd name="T5" fmla="*/ 2147483646 h 20"/>
                <a:gd name="T6" fmla="*/ 2147483646 w 1"/>
                <a:gd name="T7" fmla="*/ 2147483646 h 20"/>
                <a:gd name="T8" fmla="*/ 2147483646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5"/>
                    <a:pt x="0" y="10"/>
                  </a:cubicBezTo>
                  <a:cubicBezTo>
                    <a:pt x="0" y="15"/>
                    <a:pt x="0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3"/>
            <p:cNvSpPr>
              <a:spLocks/>
            </p:cNvSpPr>
            <p:nvPr/>
          </p:nvSpPr>
          <p:spPr bwMode="auto">
            <a:xfrm>
              <a:off x="3312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1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4"/>
            <p:cNvSpPr>
              <a:spLocks/>
            </p:cNvSpPr>
            <p:nvPr/>
          </p:nvSpPr>
          <p:spPr bwMode="auto">
            <a:xfrm>
              <a:off x="3315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0 h 24"/>
                <a:gd name="T4" fmla="*/ 2147483646 w 1"/>
                <a:gd name="T5" fmla="*/ 0 h 24"/>
                <a:gd name="T6" fmla="*/ 2147483646 w 1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cubicBezTo>
                    <a:pt x="0" y="1"/>
                    <a:pt x="0" y="23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5"/>
            <p:cNvSpPr>
              <a:spLocks/>
            </p:cNvSpPr>
            <p:nvPr/>
          </p:nvSpPr>
          <p:spPr bwMode="auto">
            <a:xfrm>
              <a:off x="3332" y="859"/>
              <a:ext cx="18" cy="50"/>
            </a:xfrm>
            <a:custGeom>
              <a:avLst/>
              <a:gdLst>
                <a:gd name="T0" fmla="*/ 0 w 7"/>
                <a:gd name="T1" fmla="*/ 2147483646 h 17"/>
                <a:gd name="T2" fmla="*/ 2147483646 w 7"/>
                <a:gd name="T3" fmla="*/ 2147483646 h 17"/>
                <a:gd name="T4" fmla="*/ 2147483646 w 7"/>
                <a:gd name="T5" fmla="*/ 2147483646 h 17"/>
                <a:gd name="T6" fmla="*/ 2147483646 w 7"/>
                <a:gd name="T7" fmla="*/ 2147483646 h 17"/>
                <a:gd name="T8" fmla="*/ 2147483646 w 7"/>
                <a:gd name="T9" fmla="*/ 0 h 17"/>
                <a:gd name="T10" fmla="*/ 2147483646 w 7"/>
                <a:gd name="T11" fmla="*/ 0 h 17"/>
                <a:gd name="T12" fmla="*/ 0 w 7"/>
                <a:gd name="T13" fmla="*/ 0 h 17"/>
                <a:gd name="T14" fmla="*/ 0 w 7"/>
                <a:gd name="T15" fmla="*/ 2147483646 h 17"/>
                <a:gd name="T16" fmla="*/ 0 w 7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0" y="17"/>
                  </a:moveTo>
                  <a:cubicBezTo>
                    <a:pt x="1" y="17"/>
                    <a:pt x="3" y="17"/>
                    <a:pt x="4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4"/>
                    <a:pt x="7" y="1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2374" y="909"/>
              <a:ext cx="57" cy="70"/>
            </a:xfrm>
            <a:custGeom>
              <a:avLst/>
              <a:gdLst>
                <a:gd name="T0" fmla="*/ 2147483646 w 22"/>
                <a:gd name="T1" fmla="*/ 2147483646 h 24"/>
                <a:gd name="T2" fmla="*/ 2147483646 w 22"/>
                <a:gd name="T3" fmla="*/ 2147483646 h 24"/>
                <a:gd name="T4" fmla="*/ 2147483646 w 22"/>
                <a:gd name="T5" fmla="*/ 0 h 24"/>
                <a:gd name="T6" fmla="*/ 2147483646 w 22"/>
                <a:gd name="T7" fmla="*/ 0 h 24"/>
                <a:gd name="T8" fmla="*/ 2147483646 w 2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4"/>
                <a:gd name="T17" fmla="*/ 22 w 2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4">
                  <a:moveTo>
                    <a:pt x="1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1" y="0"/>
                  </a:lnTo>
                  <a:cubicBezTo>
                    <a:pt x="0" y="8"/>
                    <a:pt x="0" y="16"/>
                    <a:pt x="1" y="24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97"/>
            <p:cNvSpPr>
              <a:spLocks noEditPoints="1"/>
            </p:cNvSpPr>
            <p:nvPr/>
          </p:nvSpPr>
          <p:spPr bwMode="auto">
            <a:xfrm>
              <a:off x="2380" y="943"/>
              <a:ext cx="16" cy="30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0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2147483646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1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10"/>
                  </a:lnTo>
                  <a:close/>
                  <a:moveTo>
                    <a:pt x="3" y="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8"/>
            <p:cNvSpPr>
              <a:spLocks noEditPoints="1"/>
            </p:cNvSpPr>
            <p:nvPr/>
          </p:nvSpPr>
          <p:spPr bwMode="auto">
            <a:xfrm>
              <a:off x="2382" y="952"/>
              <a:ext cx="16" cy="27"/>
            </a:xfrm>
            <a:custGeom>
              <a:avLst/>
              <a:gdLst>
                <a:gd name="T0" fmla="*/ 2147483646 w 6"/>
                <a:gd name="T1" fmla="*/ 2147483646 h 9"/>
                <a:gd name="T2" fmla="*/ 2147483646 w 6"/>
                <a:gd name="T3" fmla="*/ 2147483646 h 9"/>
                <a:gd name="T4" fmla="*/ 2147483646 w 6"/>
                <a:gd name="T5" fmla="*/ 2147483646 h 9"/>
                <a:gd name="T6" fmla="*/ 2147483646 w 6"/>
                <a:gd name="T7" fmla="*/ 2147483646 h 9"/>
                <a:gd name="T8" fmla="*/ 2147483646 w 6"/>
                <a:gd name="T9" fmla="*/ 0 h 9"/>
                <a:gd name="T10" fmla="*/ 2147483646 w 6"/>
                <a:gd name="T11" fmla="*/ 2147483646 h 9"/>
                <a:gd name="T12" fmla="*/ 0 w 6"/>
                <a:gd name="T13" fmla="*/ 2147483646 h 9"/>
                <a:gd name="T14" fmla="*/ 2147483646 w 6"/>
                <a:gd name="T15" fmla="*/ 2147483646 h 9"/>
                <a:gd name="T16" fmla="*/ 2147483646 w 6"/>
                <a:gd name="T17" fmla="*/ 2147483646 h 9"/>
                <a:gd name="T18" fmla="*/ 2147483646 w 6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3" y="9"/>
                  </a:moveTo>
                  <a:lnTo>
                    <a:pt x="3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9"/>
                  </a:lnTo>
                  <a:close/>
                  <a:moveTo>
                    <a:pt x="3" y="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2426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1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242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2147483646 h 24"/>
                <a:gd name="T8" fmla="*/ 2147483646 w 1"/>
                <a:gd name="T9" fmla="*/ 2147483646 h 24"/>
                <a:gd name="T10" fmla="*/ 2147483646 w 1"/>
                <a:gd name="T11" fmla="*/ 0 h 24"/>
                <a:gd name="T12" fmla="*/ 0 w 1"/>
                <a:gd name="T13" fmla="*/ 2147483646 h 24"/>
                <a:gd name="T14" fmla="*/ 2147483646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4"/>
                  </a:moveTo>
                  <a:cubicBezTo>
                    <a:pt x="1" y="24"/>
                    <a:pt x="1" y="23"/>
                    <a:pt x="1" y="22"/>
                  </a:cubicBezTo>
                  <a:lnTo>
                    <a:pt x="1" y="21"/>
                  </a:lnTo>
                  <a:cubicBezTo>
                    <a:pt x="1" y="14"/>
                    <a:pt x="1" y="9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5"/>
                    <a:pt x="0" y="12"/>
                  </a:cubicBezTo>
                  <a:cubicBezTo>
                    <a:pt x="0" y="19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1"/>
            <p:cNvSpPr>
              <a:spLocks noEditPoints="1"/>
            </p:cNvSpPr>
            <p:nvPr/>
          </p:nvSpPr>
          <p:spPr bwMode="auto">
            <a:xfrm>
              <a:off x="242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w 1"/>
                <a:gd name="T9" fmla="*/ 2147483646 h 24"/>
                <a:gd name="T10" fmla="*/ 2147483646 w 1"/>
                <a:gd name="T11" fmla="*/ 2147483646 h 24"/>
                <a:gd name="T12" fmla="*/ 2147483646 w 1"/>
                <a:gd name="T13" fmla="*/ 2147483646 h 24"/>
                <a:gd name="T14" fmla="*/ 2147483646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9"/>
                    <a:pt x="0" y="24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2431" y="915"/>
              <a:ext cx="2" cy="5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0 h 20"/>
                <a:gd name="T4" fmla="*/ 0 w 1"/>
                <a:gd name="T5" fmla="*/ 2147483646 h 20"/>
                <a:gd name="T6" fmla="*/ 0 w 1"/>
                <a:gd name="T7" fmla="*/ 2147483646 h 20"/>
                <a:gd name="T8" fmla="*/ 0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"/>
                    <a:pt x="0" y="10"/>
                  </a:cubicBezTo>
                  <a:cubicBezTo>
                    <a:pt x="0" y="15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2374" y="909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0" y="1"/>
                    <a:pt x="0" y="23"/>
                    <a:pt x="1" y="24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2374" y="909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1" y="6"/>
                    <a:pt x="1" y="0"/>
                  </a:cubicBezTo>
                  <a:lnTo>
                    <a:pt x="2" y="0"/>
                  </a:lnTo>
                  <a:cubicBezTo>
                    <a:pt x="0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2396" y="859"/>
              <a:ext cx="17" cy="50"/>
            </a:xfrm>
            <a:custGeom>
              <a:avLst/>
              <a:gdLst>
                <a:gd name="T0" fmla="*/ 0 w 7"/>
                <a:gd name="T1" fmla="*/ 2147483646 h 17"/>
                <a:gd name="T2" fmla="*/ 2147483646 w 7"/>
                <a:gd name="T3" fmla="*/ 2147483646 h 17"/>
                <a:gd name="T4" fmla="*/ 2147483646 w 7"/>
                <a:gd name="T5" fmla="*/ 2147483646 h 17"/>
                <a:gd name="T6" fmla="*/ 2147483646 w 7"/>
                <a:gd name="T7" fmla="*/ 2147483646 h 17"/>
                <a:gd name="T8" fmla="*/ 2147483646 w 7"/>
                <a:gd name="T9" fmla="*/ 0 h 17"/>
                <a:gd name="T10" fmla="*/ 2147483646 w 7"/>
                <a:gd name="T11" fmla="*/ 0 h 17"/>
                <a:gd name="T12" fmla="*/ 0 w 7"/>
                <a:gd name="T13" fmla="*/ 0 h 17"/>
                <a:gd name="T14" fmla="*/ 0 w 7"/>
                <a:gd name="T15" fmla="*/ 2147483646 h 17"/>
                <a:gd name="T16" fmla="*/ 0 w 7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0" y="17"/>
                  </a:moveTo>
                  <a:cubicBezTo>
                    <a:pt x="1" y="17"/>
                    <a:pt x="2" y="17"/>
                    <a:pt x="3" y="17"/>
                  </a:cubicBezTo>
                  <a:cubicBezTo>
                    <a:pt x="4" y="17"/>
                    <a:pt x="6" y="17"/>
                    <a:pt x="7" y="17"/>
                  </a:cubicBezTo>
                  <a:cubicBezTo>
                    <a:pt x="7" y="14"/>
                    <a:pt x="7" y="1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AutoShape 106"/>
            <p:cNvSpPr>
              <a:spLocks noChangeArrowheads="1"/>
            </p:cNvSpPr>
            <p:nvPr/>
          </p:nvSpPr>
          <p:spPr bwMode="auto">
            <a:xfrm>
              <a:off x="2204" y="591"/>
              <a:ext cx="1330" cy="275"/>
            </a:xfrm>
            <a:prstGeom prst="roundRect">
              <a:avLst>
                <a:gd name="adj" fmla="val 12366"/>
              </a:avLst>
            </a:prstGeom>
            <a:gradFill rotWithShape="1">
              <a:gsLst>
                <a:gs pos="0">
                  <a:srgbClr val="0000FF">
                    <a:alpha val="37999"/>
                  </a:srgbClr>
                </a:gs>
                <a:gs pos="100000">
                  <a:srgbClr val="4D4DFF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0" name="Text Box 107"/>
            <p:cNvSpPr txBox="1">
              <a:spLocks noChangeArrowheads="1"/>
            </p:cNvSpPr>
            <p:nvPr/>
          </p:nvSpPr>
          <p:spPr bwMode="auto">
            <a:xfrm>
              <a:off x="2208" y="576"/>
              <a:ext cx="13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dirty="0">
                  <a:solidFill>
                    <a:srgbClr val="FFFF00"/>
                  </a:solidFill>
                </a:rPr>
                <a:t>LUẬT CHƠI</a:t>
              </a:r>
            </a:p>
          </p:txBody>
        </p:sp>
        <p:sp>
          <p:nvSpPr>
            <p:cNvPr id="81" name="Rounded Rectangle 109"/>
            <p:cNvSpPr>
              <a:spLocks noChangeArrowheads="1"/>
            </p:cNvSpPr>
            <p:nvPr/>
          </p:nvSpPr>
          <p:spPr bwMode="auto">
            <a:xfrm>
              <a:off x="192" y="3139"/>
              <a:ext cx="43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1766" y="-864"/>
            <a:ext cx="174" cy="1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5" name="CorelDRAW" r:id="rId6" imgW="655320" imgH="5279136" progId="">
                    <p:embed/>
                  </p:oleObj>
                </mc:Choice>
                <mc:Fallback>
                  <p:oleObj name="CorelDRAW" r:id="rId6" imgW="655320" imgH="527913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" y="-864"/>
                          <a:ext cx="174" cy="1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96" y="1100"/>
              <a:ext cx="4752" cy="2404"/>
            </a:xfrm>
            <a:custGeom>
              <a:avLst/>
              <a:gdLst>
                <a:gd name="T0" fmla="*/ 2147483646 w 1613"/>
                <a:gd name="T1" fmla="*/ 0 h 821"/>
                <a:gd name="T2" fmla="*/ 2147483646 w 1613"/>
                <a:gd name="T3" fmla="*/ 0 h 821"/>
                <a:gd name="T4" fmla="*/ 2147483646 w 1613"/>
                <a:gd name="T5" fmla="*/ 2147483646 h 821"/>
                <a:gd name="T6" fmla="*/ 2147483646 w 1613"/>
                <a:gd name="T7" fmla="*/ 2147483646 h 821"/>
                <a:gd name="T8" fmla="*/ 2147483646 w 1613"/>
                <a:gd name="T9" fmla="*/ 2147483646 h 821"/>
                <a:gd name="T10" fmla="*/ 2147483646 w 1613"/>
                <a:gd name="T11" fmla="*/ 2147483646 h 821"/>
                <a:gd name="T12" fmla="*/ 0 w 1613"/>
                <a:gd name="T13" fmla="*/ 2147483646 h 821"/>
                <a:gd name="T14" fmla="*/ 0 w 1613"/>
                <a:gd name="T15" fmla="*/ 2147483646 h 821"/>
                <a:gd name="T16" fmla="*/ 2147483646 w 1613"/>
                <a:gd name="T17" fmla="*/ 0 h 821"/>
                <a:gd name="T18" fmla="*/ 2147483646 w 1613"/>
                <a:gd name="T19" fmla="*/ 2147483646 h 821"/>
                <a:gd name="T20" fmla="*/ 2147483646 w 1613"/>
                <a:gd name="T21" fmla="*/ 2147483646 h 821"/>
                <a:gd name="T22" fmla="*/ 2147483646 w 1613"/>
                <a:gd name="T23" fmla="*/ 2147483646 h 821"/>
                <a:gd name="T24" fmla="*/ 2147483646 w 1613"/>
                <a:gd name="T25" fmla="*/ 2147483646 h 821"/>
                <a:gd name="T26" fmla="*/ 2147483646 w 1613"/>
                <a:gd name="T27" fmla="*/ 2147483646 h 821"/>
                <a:gd name="T28" fmla="*/ 2147483646 w 1613"/>
                <a:gd name="T29" fmla="*/ 2147483646 h 821"/>
                <a:gd name="T30" fmla="*/ 2147483646 w 1613"/>
                <a:gd name="T31" fmla="*/ 2147483646 h 821"/>
                <a:gd name="T32" fmla="*/ 2147483646 w 1613"/>
                <a:gd name="T33" fmla="*/ 2147483646 h 821"/>
                <a:gd name="T34" fmla="*/ 2147483646 w 1613"/>
                <a:gd name="T35" fmla="*/ 2147483646 h 8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3"/>
                <a:gd name="T55" fmla="*/ 0 h 821"/>
                <a:gd name="T56" fmla="*/ 1613 w 1613"/>
                <a:gd name="T57" fmla="*/ 821 h 8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3" h="821">
                  <a:moveTo>
                    <a:pt x="63" y="0"/>
                  </a:moveTo>
                  <a:lnTo>
                    <a:pt x="1550" y="0"/>
                  </a:lnTo>
                  <a:cubicBezTo>
                    <a:pt x="1585" y="0"/>
                    <a:pt x="1613" y="32"/>
                    <a:pt x="1613" y="71"/>
                  </a:cubicBezTo>
                  <a:lnTo>
                    <a:pt x="1613" y="751"/>
                  </a:lnTo>
                  <a:cubicBezTo>
                    <a:pt x="1613" y="790"/>
                    <a:pt x="1585" y="821"/>
                    <a:pt x="1550" y="821"/>
                  </a:cubicBezTo>
                  <a:lnTo>
                    <a:pt x="63" y="821"/>
                  </a:lnTo>
                  <a:cubicBezTo>
                    <a:pt x="28" y="821"/>
                    <a:pt x="0" y="790"/>
                    <a:pt x="0" y="751"/>
                  </a:cubicBezTo>
                  <a:lnTo>
                    <a:pt x="0" y="71"/>
                  </a:lnTo>
                  <a:cubicBezTo>
                    <a:pt x="0" y="32"/>
                    <a:pt x="28" y="0"/>
                    <a:pt x="63" y="0"/>
                  </a:cubicBezTo>
                  <a:close/>
                  <a:moveTo>
                    <a:pt x="73" y="36"/>
                  </a:moveTo>
                  <a:lnTo>
                    <a:pt x="1540" y="36"/>
                  </a:lnTo>
                  <a:cubicBezTo>
                    <a:pt x="1561" y="36"/>
                    <a:pt x="1579" y="55"/>
                    <a:pt x="1579" y="79"/>
                  </a:cubicBezTo>
                  <a:lnTo>
                    <a:pt x="1579" y="744"/>
                  </a:lnTo>
                  <a:cubicBezTo>
                    <a:pt x="1579" y="768"/>
                    <a:pt x="1561" y="787"/>
                    <a:pt x="1540" y="787"/>
                  </a:cubicBezTo>
                  <a:lnTo>
                    <a:pt x="73" y="787"/>
                  </a:lnTo>
                  <a:cubicBezTo>
                    <a:pt x="52" y="787"/>
                    <a:pt x="34" y="768"/>
                    <a:pt x="34" y="744"/>
                  </a:cubicBezTo>
                  <a:lnTo>
                    <a:pt x="34" y="79"/>
                  </a:lnTo>
                  <a:cubicBezTo>
                    <a:pt x="34" y="55"/>
                    <a:pt x="52" y="36"/>
                    <a:pt x="73" y="36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194" y="1203"/>
              <a:ext cx="4553" cy="2204"/>
            </a:xfrm>
            <a:custGeom>
              <a:avLst/>
              <a:gdLst>
                <a:gd name="T0" fmla="*/ 2147483646 w 1546"/>
                <a:gd name="T1" fmla="*/ 0 h 753"/>
                <a:gd name="T2" fmla="*/ 2147483646 w 1546"/>
                <a:gd name="T3" fmla="*/ 0 h 753"/>
                <a:gd name="T4" fmla="*/ 2147483646 w 1546"/>
                <a:gd name="T5" fmla="*/ 2147483646 h 753"/>
                <a:gd name="T6" fmla="*/ 2147483646 w 1546"/>
                <a:gd name="T7" fmla="*/ 2147483646 h 753"/>
                <a:gd name="T8" fmla="*/ 2147483646 w 1546"/>
                <a:gd name="T9" fmla="*/ 2147483646 h 753"/>
                <a:gd name="T10" fmla="*/ 2147483646 w 1546"/>
                <a:gd name="T11" fmla="*/ 2147483646 h 753"/>
                <a:gd name="T12" fmla="*/ 0 w 1546"/>
                <a:gd name="T13" fmla="*/ 2147483646 h 753"/>
                <a:gd name="T14" fmla="*/ 0 w 1546"/>
                <a:gd name="T15" fmla="*/ 2147483646 h 753"/>
                <a:gd name="T16" fmla="*/ 2147483646 w 1546"/>
                <a:gd name="T17" fmla="*/ 0 h 753"/>
                <a:gd name="T18" fmla="*/ 2147483646 w 1546"/>
                <a:gd name="T19" fmla="*/ 2147483646 h 753"/>
                <a:gd name="T20" fmla="*/ 2147483646 w 1546"/>
                <a:gd name="T21" fmla="*/ 2147483646 h 753"/>
                <a:gd name="T22" fmla="*/ 2147483646 w 1546"/>
                <a:gd name="T23" fmla="*/ 2147483646 h 753"/>
                <a:gd name="T24" fmla="*/ 2147483646 w 1546"/>
                <a:gd name="T25" fmla="*/ 2147483646 h 753"/>
                <a:gd name="T26" fmla="*/ 2147483646 w 1546"/>
                <a:gd name="T27" fmla="*/ 2147483646 h 753"/>
                <a:gd name="T28" fmla="*/ 2147483646 w 1546"/>
                <a:gd name="T29" fmla="*/ 2147483646 h 753"/>
                <a:gd name="T30" fmla="*/ 2147483646 w 1546"/>
                <a:gd name="T31" fmla="*/ 2147483646 h 753"/>
                <a:gd name="T32" fmla="*/ 2147483646 w 1546"/>
                <a:gd name="T33" fmla="*/ 2147483646 h 753"/>
                <a:gd name="T34" fmla="*/ 2147483646 w 1546"/>
                <a:gd name="T35" fmla="*/ 2147483646 h 7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46"/>
                <a:gd name="T55" fmla="*/ 0 h 753"/>
                <a:gd name="T56" fmla="*/ 1546 w 1546"/>
                <a:gd name="T57" fmla="*/ 753 h 7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46" h="753">
                  <a:moveTo>
                    <a:pt x="40" y="0"/>
                  </a:moveTo>
                  <a:lnTo>
                    <a:pt x="1506" y="0"/>
                  </a:lnTo>
                  <a:cubicBezTo>
                    <a:pt x="1528" y="0"/>
                    <a:pt x="1546" y="19"/>
                    <a:pt x="1546" y="43"/>
                  </a:cubicBezTo>
                  <a:lnTo>
                    <a:pt x="1546" y="710"/>
                  </a:lnTo>
                  <a:cubicBezTo>
                    <a:pt x="1546" y="734"/>
                    <a:pt x="1528" y="753"/>
                    <a:pt x="1506" y="753"/>
                  </a:cubicBezTo>
                  <a:lnTo>
                    <a:pt x="40" y="753"/>
                  </a:lnTo>
                  <a:cubicBezTo>
                    <a:pt x="18" y="753"/>
                    <a:pt x="0" y="734"/>
                    <a:pt x="0" y="710"/>
                  </a:cubicBezTo>
                  <a:lnTo>
                    <a:pt x="0" y="43"/>
                  </a:lnTo>
                  <a:cubicBezTo>
                    <a:pt x="0" y="19"/>
                    <a:pt x="18" y="0"/>
                    <a:pt x="40" y="0"/>
                  </a:cubicBezTo>
                  <a:close/>
                  <a:moveTo>
                    <a:pt x="40" y="1"/>
                  </a:moveTo>
                  <a:lnTo>
                    <a:pt x="1507" y="1"/>
                  </a:lnTo>
                  <a:cubicBezTo>
                    <a:pt x="1528" y="1"/>
                    <a:pt x="1546" y="20"/>
                    <a:pt x="1546" y="44"/>
                  </a:cubicBezTo>
                  <a:lnTo>
                    <a:pt x="1546" y="709"/>
                  </a:lnTo>
                  <a:cubicBezTo>
                    <a:pt x="1546" y="733"/>
                    <a:pt x="1528" y="752"/>
                    <a:pt x="1507" y="752"/>
                  </a:cubicBezTo>
                  <a:lnTo>
                    <a:pt x="40" y="752"/>
                  </a:lnTo>
                  <a:cubicBezTo>
                    <a:pt x="19" y="752"/>
                    <a:pt x="1" y="733"/>
                    <a:pt x="1" y="709"/>
                  </a:cubicBezTo>
                  <a:lnTo>
                    <a:pt x="1" y="44"/>
                  </a:lnTo>
                  <a:cubicBezTo>
                    <a:pt x="1" y="20"/>
                    <a:pt x="19" y="1"/>
                    <a:pt x="40" y="1"/>
                  </a:cubicBezTo>
                  <a:close/>
                </a:path>
              </a:pathLst>
            </a:custGeom>
            <a:solidFill>
              <a:srgbClr val="0089E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125" y="1141"/>
              <a:ext cx="4693" cy="2329"/>
            </a:xfrm>
            <a:custGeom>
              <a:avLst/>
              <a:gdLst>
                <a:gd name="T0" fmla="*/ 2147483646 w 1593"/>
                <a:gd name="T1" fmla="*/ 0 h 795"/>
                <a:gd name="T2" fmla="*/ 2147483646 w 1593"/>
                <a:gd name="T3" fmla="*/ 0 h 795"/>
                <a:gd name="T4" fmla="*/ 2147483646 w 1593"/>
                <a:gd name="T5" fmla="*/ 2147483646 h 795"/>
                <a:gd name="T6" fmla="*/ 2147483646 w 1593"/>
                <a:gd name="T7" fmla="*/ 2147483646 h 795"/>
                <a:gd name="T8" fmla="*/ 2147483646 w 1593"/>
                <a:gd name="T9" fmla="*/ 2147483646 h 795"/>
                <a:gd name="T10" fmla="*/ 2147483646 w 1593"/>
                <a:gd name="T11" fmla="*/ 2147483646 h 795"/>
                <a:gd name="T12" fmla="*/ 0 w 1593"/>
                <a:gd name="T13" fmla="*/ 2147483646 h 795"/>
                <a:gd name="T14" fmla="*/ 0 w 1593"/>
                <a:gd name="T15" fmla="*/ 2147483646 h 795"/>
                <a:gd name="T16" fmla="*/ 2147483646 w 1593"/>
                <a:gd name="T17" fmla="*/ 0 h 795"/>
                <a:gd name="T18" fmla="*/ 2147483646 w 1593"/>
                <a:gd name="T19" fmla="*/ 2147483646 h 795"/>
                <a:gd name="T20" fmla="*/ 2147483646 w 1593"/>
                <a:gd name="T21" fmla="*/ 2147483646 h 795"/>
                <a:gd name="T22" fmla="*/ 2147483646 w 1593"/>
                <a:gd name="T23" fmla="*/ 2147483646 h 795"/>
                <a:gd name="T24" fmla="*/ 2147483646 w 1593"/>
                <a:gd name="T25" fmla="*/ 2147483646 h 795"/>
                <a:gd name="T26" fmla="*/ 2147483646 w 1593"/>
                <a:gd name="T27" fmla="*/ 2147483646 h 795"/>
                <a:gd name="T28" fmla="*/ 2147483646 w 1593"/>
                <a:gd name="T29" fmla="*/ 2147483646 h 795"/>
                <a:gd name="T30" fmla="*/ 2147483646 w 1593"/>
                <a:gd name="T31" fmla="*/ 2147483646 h 795"/>
                <a:gd name="T32" fmla="*/ 2147483646 w 1593"/>
                <a:gd name="T33" fmla="*/ 2147483646 h 795"/>
                <a:gd name="T34" fmla="*/ 2147483646 w 1593"/>
                <a:gd name="T35" fmla="*/ 2147483646 h 7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3"/>
                <a:gd name="T55" fmla="*/ 0 h 795"/>
                <a:gd name="T56" fmla="*/ 1593 w 1593"/>
                <a:gd name="T57" fmla="*/ 795 h 7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3" h="795">
                  <a:moveTo>
                    <a:pt x="56" y="0"/>
                  </a:moveTo>
                  <a:lnTo>
                    <a:pt x="1537" y="0"/>
                  </a:lnTo>
                  <a:cubicBezTo>
                    <a:pt x="1568" y="0"/>
                    <a:pt x="1593" y="29"/>
                    <a:pt x="1593" y="64"/>
                  </a:cubicBezTo>
                  <a:lnTo>
                    <a:pt x="1593" y="731"/>
                  </a:lnTo>
                  <a:cubicBezTo>
                    <a:pt x="1593" y="766"/>
                    <a:pt x="1568" y="795"/>
                    <a:pt x="1537" y="795"/>
                  </a:cubicBezTo>
                  <a:lnTo>
                    <a:pt x="56" y="795"/>
                  </a:lnTo>
                  <a:cubicBezTo>
                    <a:pt x="25" y="795"/>
                    <a:pt x="0" y="766"/>
                    <a:pt x="0" y="731"/>
                  </a:cubicBezTo>
                  <a:lnTo>
                    <a:pt x="0" y="64"/>
                  </a:lnTo>
                  <a:cubicBezTo>
                    <a:pt x="0" y="29"/>
                    <a:pt x="25" y="0"/>
                    <a:pt x="56" y="0"/>
                  </a:cubicBezTo>
                  <a:close/>
                  <a:moveTo>
                    <a:pt x="63" y="22"/>
                  </a:moveTo>
                  <a:lnTo>
                    <a:pt x="1530" y="22"/>
                  </a:lnTo>
                  <a:cubicBezTo>
                    <a:pt x="1551" y="22"/>
                    <a:pt x="1569" y="41"/>
                    <a:pt x="1569" y="65"/>
                  </a:cubicBezTo>
                  <a:lnTo>
                    <a:pt x="1569" y="730"/>
                  </a:lnTo>
                  <a:cubicBezTo>
                    <a:pt x="1569" y="754"/>
                    <a:pt x="1551" y="773"/>
                    <a:pt x="1530" y="773"/>
                  </a:cubicBezTo>
                  <a:lnTo>
                    <a:pt x="63" y="773"/>
                  </a:lnTo>
                  <a:cubicBezTo>
                    <a:pt x="42" y="773"/>
                    <a:pt x="24" y="754"/>
                    <a:pt x="24" y="730"/>
                  </a:cubicBezTo>
                  <a:lnTo>
                    <a:pt x="24" y="65"/>
                  </a:lnTo>
                  <a:cubicBezTo>
                    <a:pt x="24" y="41"/>
                    <a:pt x="42" y="22"/>
                    <a:pt x="63" y="22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25" y="1308"/>
              <a:ext cx="33" cy="20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7" name="Rectangle 11"/>
            <p:cNvSpPr>
              <a:spLocks noChangeArrowheads="1"/>
            </p:cNvSpPr>
            <p:nvPr/>
          </p:nvSpPr>
          <p:spPr bwMode="auto">
            <a:xfrm>
              <a:off x="290" y="3431"/>
              <a:ext cx="4337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272" y="1141"/>
              <a:ext cx="4398" cy="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9" name="Rectangle 13"/>
            <p:cNvSpPr>
              <a:spLocks noChangeArrowheads="1"/>
            </p:cNvSpPr>
            <p:nvPr/>
          </p:nvSpPr>
          <p:spPr bwMode="auto">
            <a:xfrm>
              <a:off x="4786" y="1323"/>
              <a:ext cx="35" cy="19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125" y="1141"/>
              <a:ext cx="218" cy="170"/>
            </a:xfrm>
            <a:custGeom>
              <a:avLst/>
              <a:gdLst>
                <a:gd name="T0" fmla="*/ 2147483646 w 74"/>
                <a:gd name="T1" fmla="*/ 0 h 58"/>
                <a:gd name="T2" fmla="*/ 0 w 74"/>
                <a:gd name="T3" fmla="*/ 2147483646 h 58"/>
                <a:gd name="T4" fmla="*/ 2147483646 w 74"/>
                <a:gd name="T5" fmla="*/ 2147483646 h 58"/>
                <a:gd name="T6" fmla="*/ 2147483646 w 74"/>
                <a:gd name="T7" fmla="*/ 2147483646 h 58"/>
                <a:gd name="T8" fmla="*/ 2147483646 w 7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8"/>
                <a:gd name="T17" fmla="*/ 74 w 7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8">
                  <a:moveTo>
                    <a:pt x="51" y="0"/>
                  </a:moveTo>
                  <a:cubicBezTo>
                    <a:pt x="20" y="4"/>
                    <a:pt x="2" y="29"/>
                    <a:pt x="0" y="57"/>
                  </a:cubicBezTo>
                  <a:lnTo>
                    <a:pt x="11" y="58"/>
                  </a:lnTo>
                  <a:cubicBezTo>
                    <a:pt x="12" y="35"/>
                    <a:pt x="27" y="15"/>
                    <a:pt x="51" y="11"/>
                  </a:cubicBezTo>
                  <a:cubicBezTo>
                    <a:pt x="74" y="8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4652" y="1141"/>
              <a:ext cx="181" cy="219"/>
            </a:xfrm>
            <a:custGeom>
              <a:avLst/>
              <a:gdLst>
                <a:gd name="T0" fmla="*/ 0 w 61"/>
                <a:gd name="T1" fmla="*/ 0 h 75"/>
                <a:gd name="T2" fmla="*/ 2147483646 w 61"/>
                <a:gd name="T3" fmla="*/ 2147483646 h 75"/>
                <a:gd name="T4" fmla="*/ 2147483646 w 61"/>
                <a:gd name="T5" fmla="*/ 2147483646 h 75"/>
                <a:gd name="T6" fmla="*/ 0 w 61"/>
                <a:gd name="T7" fmla="*/ 2147483646 h 75"/>
                <a:gd name="T8" fmla="*/ 0 w 61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5"/>
                <a:gd name="T17" fmla="*/ 61 w 6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5">
                  <a:moveTo>
                    <a:pt x="0" y="0"/>
                  </a:moveTo>
                  <a:cubicBezTo>
                    <a:pt x="41" y="0"/>
                    <a:pt x="61" y="44"/>
                    <a:pt x="57" y="68"/>
                  </a:cubicBezTo>
                  <a:lnTo>
                    <a:pt x="44" y="69"/>
                  </a:lnTo>
                  <a:cubicBezTo>
                    <a:pt x="49" y="75"/>
                    <a:pt x="44" y="17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4612" y="3290"/>
              <a:ext cx="212" cy="190"/>
            </a:xfrm>
            <a:custGeom>
              <a:avLst/>
              <a:gdLst>
                <a:gd name="T0" fmla="*/ 2147483646 w 72"/>
                <a:gd name="T1" fmla="*/ 0 h 65"/>
                <a:gd name="T2" fmla="*/ 0 w 72"/>
                <a:gd name="T3" fmla="*/ 2147483646 h 65"/>
                <a:gd name="T4" fmla="*/ 2147483646 w 72"/>
                <a:gd name="T5" fmla="*/ 2147483646 h 65"/>
                <a:gd name="T6" fmla="*/ 2147483646 w 72"/>
                <a:gd name="T7" fmla="*/ 0 h 65"/>
                <a:gd name="T8" fmla="*/ 2147483646 w 7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65"/>
                <a:gd name="T17" fmla="*/ 72 w 7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65">
                  <a:moveTo>
                    <a:pt x="59" y="0"/>
                  </a:moveTo>
                  <a:cubicBezTo>
                    <a:pt x="52" y="33"/>
                    <a:pt x="26" y="50"/>
                    <a:pt x="0" y="48"/>
                  </a:cubicBezTo>
                  <a:lnTo>
                    <a:pt x="2" y="62"/>
                  </a:lnTo>
                  <a:cubicBezTo>
                    <a:pt x="37" y="65"/>
                    <a:pt x="70" y="42"/>
                    <a:pt x="72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128" y="3308"/>
              <a:ext cx="165" cy="163"/>
            </a:xfrm>
            <a:custGeom>
              <a:avLst/>
              <a:gdLst>
                <a:gd name="T0" fmla="*/ 0 w 56"/>
                <a:gd name="T1" fmla="*/ 2147483646 h 56"/>
                <a:gd name="T2" fmla="*/ 2147483646 w 56"/>
                <a:gd name="T3" fmla="*/ 2147483646 h 56"/>
                <a:gd name="T4" fmla="*/ 2147483646 w 56"/>
                <a:gd name="T5" fmla="*/ 2147483646 h 56"/>
                <a:gd name="T6" fmla="*/ 2147483646 w 56"/>
                <a:gd name="T7" fmla="*/ 0 h 56"/>
                <a:gd name="T8" fmla="*/ 0 w 56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6"/>
                <a:gd name="T17" fmla="*/ 56 w 5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6">
                  <a:moveTo>
                    <a:pt x="0" y="1"/>
                  </a:moveTo>
                  <a:cubicBezTo>
                    <a:pt x="1" y="33"/>
                    <a:pt x="25" y="53"/>
                    <a:pt x="56" y="56"/>
                  </a:cubicBezTo>
                  <a:lnTo>
                    <a:pt x="56" y="42"/>
                  </a:lnTo>
                  <a:cubicBezTo>
                    <a:pt x="36" y="42"/>
                    <a:pt x="17" y="32"/>
                    <a:pt x="1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764" y="981"/>
              <a:ext cx="3421" cy="55"/>
            </a:xfrm>
            <a:prstGeom prst="rect">
              <a:avLst/>
            </a:prstGeom>
            <a:solidFill>
              <a:srgbClr val="C1C0B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61" y="981"/>
              <a:ext cx="6" cy="55"/>
            </a:xfrm>
            <a:prstGeom prst="ellipse">
              <a:avLst/>
            </a:prstGeom>
            <a:solidFill>
              <a:srgbClr val="949393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788" y="993"/>
              <a:ext cx="3373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1821" y="-311"/>
              <a:ext cx="71" cy="1289"/>
            </a:xfrm>
            <a:prstGeom prst="rect">
              <a:avLst/>
            </a:prstGeom>
            <a:solidFill>
              <a:srgbClr val="C1C0B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1833" y="-281"/>
              <a:ext cx="21" cy="1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1787" y="972"/>
              <a:ext cx="135" cy="73"/>
            </a:xfrm>
            <a:custGeom>
              <a:avLst/>
              <a:gdLst>
                <a:gd name="T0" fmla="*/ 2147483646 w 46"/>
                <a:gd name="T1" fmla="*/ 0 h 25"/>
                <a:gd name="T2" fmla="*/ 2147483646 w 46"/>
                <a:gd name="T3" fmla="*/ 0 h 25"/>
                <a:gd name="T4" fmla="*/ 2147483646 w 46"/>
                <a:gd name="T5" fmla="*/ 2147483646 h 25"/>
                <a:gd name="T6" fmla="*/ 2147483646 w 46"/>
                <a:gd name="T7" fmla="*/ 2147483646 h 25"/>
                <a:gd name="T8" fmla="*/ 2147483646 w 4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1" y="0"/>
                  </a:moveTo>
                  <a:lnTo>
                    <a:pt x="46" y="0"/>
                  </a:lnTo>
                  <a:lnTo>
                    <a:pt x="46" y="25"/>
                  </a:lnTo>
                  <a:lnTo>
                    <a:pt x="1" y="25"/>
                  </a:lnTo>
                  <a:cubicBezTo>
                    <a:pt x="0" y="17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 noEditPoints="1"/>
            </p:cNvSpPr>
            <p:nvPr/>
          </p:nvSpPr>
          <p:spPr bwMode="auto">
            <a:xfrm>
              <a:off x="1796" y="981"/>
              <a:ext cx="37" cy="28"/>
            </a:xfrm>
            <a:custGeom>
              <a:avLst/>
              <a:gdLst>
                <a:gd name="T0" fmla="*/ 2147483646 w 13"/>
                <a:gd name="T1" fmla="*/ 0 h 10"/>
                <a:gd name="T2" fmla="*/ 2147483646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2147483646 h 10"/>
                <a:gd name="T8" fmla="*/ 2147483646 w 13"/>
                <a:gd name="T9" fmla="*/ 2147483646 h 10"/>
                <a:gd name="T10" fmla="*/ 2147483646 w 13"/>
                <a:gd name="T11" fmla="*/ 2147483646 h 10"/>
                <a:gd name="T12" fmla="*/ 0 w 13"/>
                <a:gd name="T13" fmla="*/ 2147483646 h 10"/>
                <a:gd name="T14" fmla="*/ 2147483646 w 13"/>
                <a:gd name="T15" fmla="*/ 2147483646 h 10"/>
                <a:gd name="T16" fmla="*/ 2147483646 w 13"/>
                <a:gd name="T17" fmla="*/ 0 h 10"/>
                <a:gd name="T18" fmla="*/ 2147483646 w 13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0"/>
                <a:gd name="T32" fmla="*/ 13 w 1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0">
                  <a:moveTo>
                    <a:pt x="7" y="0"/>
                  </a:moveTo>
                  <a:lnTo>
                    <a:pt x="7" y="4"/>
                  </a:lnTo>
                  <a:lnTo>
                    <a:pt x="13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4"/>
                  </a:lnTo>
                  <a:lnTo>
                    <a:pt x="7" y="0"/>
                  </a:lnTo>
                  <a:close/>
                  <a:moveTo>
                    <a:pt x="6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1808" y="975"/>
              <a:ext cx="31" cy="25"/>
            </a:xfrm>
            <a:custGeom>
              <a:avLst/>
              <a:gdLst>
                <a:gd name="T0" fmla="*/ 2147483646 w 11"/>
                <a:gd name="T1" fmla="*/ 0 h 9"/>
                <a:gd name="T2" fmla="*/ 2147483646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0 w 11"/>
                <a:gd name="T13" fmla="*/ 2147483646 h 9"/>
                <a:gd name="T14" fmla="*/ 2147483646 w 11"/>
                <a:gd name="T15" fmla="*/ 2147483646 h 9"/>
                <a:gd name="T16" fmla="*/ 2147483646 w 11"/>
                <a:gd name="T17" fmla="*/ 0 h 9"/>
                <a:gd name="T18" fmla="*/ 2147483646 w 11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9"/>
                <a:gd name="T32" fmla="*/ 11 w 1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9">
                  <a:moveTo>
                    <a:pt x="6" y="0"/>
                  </a:moveTo>
                  <a:lnTo>
                    <a:pt x="6" y="4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4"/>
                  </a:lnTo>
                  <a:lnTo>
                    <a:pt x="6" y="0"/>
                  </a:lnTo>
                  <a:close/>
                  <a:moveTo>
                    <a:pt x="5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>
              <a:off x="1910" y="972"/>
              <a:ext cx="15" cy="73"/>
            </a:xfrm>
            <a:custGeom>
              <a:avLst/>
              <a:gdLst>
                <a:gd name="T0" fmla="*/ 2147483646 w 5"/>
                <a:gd name="T1" fmla="*/ 0 h 25"/>
                <a:gd name="T2" fmla="*/ 2147483646 w 5"/>
                <a:gd name="T3" fmla="*/ 2147483646 h 25"/>
                <a:gd name="T4" fmla="*/ 2147483646 w 5"/>
                <a:gd name="T5" fmla="*/ 2147483646 h 25"/>
                <a:gd name="T6" fmla="*/ 2147483646 w 5"/>
                <a:gd name="T7" fmla="*/ 0 h 25"/>
                <a:gd name="T8" fmla="*/ 2147483646 w 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5"/>
                <a:gd name="T17" fmla="*/ 5 w 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5" y="25"/>
                  </a:lnTo>
                  <a:cubicBezTo>
                    <a:pt x="2" y="24"/>
                    <a:pt x="2" y="2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1919" y="972"/>
              <a:ext cx="6" cy="73"/>
            </a:xfrm>
            <a:custGeom>
              <a:avLst/>
              <a:gdLst>
                <a:gd name="T0" fmla="*/ 2147483646 w 2"/>
                <a:gd name="T1" fmla="*/ 2147483646 h 25"/>
                <a:gd name="T2" fmla="*/ 2147483646 w 2"/>
                <a:gd name="T3" fmla="*/ 2147483646 h 25"/>
                <a:gd name="T4" fmla="*/ 2147483646 w 2"/>
                <a:gd name="T5" fmla="*/ 2147483646 h 25"/>
                <a:gd name="T6" fmla="*/ 2147483646 w 2"/>
                <a:gd name="T7" fmla="*/ 2147483646 h 25"/>
                <a:gd name="T8" fmla="*/ 2147483646 w 2"/>
                <a:gd name="T9" fmla="*/ 2147483646 h 25"/>
                <a:gd name="T10" fmla="*/ 2147483646 w 2"/>
                <a:gd name="T11" fmla="*/ 2147483646 h 25"/>
                <a:gd name="T12" fmla="*/ 0 w 2"/>
                <a:gd name="T13" fmla="*/ 2147483646 h 25"/>
                <a:gd name="T14" fmla="*/ 2147483646 w 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5"/>
                <a:gd name="T26" fmla="*/ 2 w 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5">
                  <a:moveTo>
                    <a:pt x="1" y="1"/>
                  </a:moveTo>
                  <a:cubicBezTo>
                    <a:pt x="2" y="0"/>
                    <a:pt x="2" y="1"/>
                    <a:pt x="2" y="3"/>
                  </a:cubicBezTo>
                  <a:lnTo>
                    <a:pt x="1" y="4"/>
                  </a:lnTo>
                  <a:cubicBezTo>
                    <a:pt x="1" y="10"/>
                    <a:pt x="1" y="16"/>
                    <a:pt x="2" y="22"/>
                  </a:cubicBezTo>
                  <a:lnTo>
                    <a:pt x="2" y="23"/>
                  </a:ln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0" y="20"/>
                    <a:pt x="0" y="13"/>
                  </a:cubicBezTo>
                  <a:cubicBezTo>
                    <a:pt x="0" y="6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8"/>
            <p:cNvSpPr>
              <a:spLocks noEditPoints="1"/>
            </p:cNvSpPr>
            <p:nvPr/>
          </p:nvSpPr>
          <p:spPr bwMode="auto">
            <a:xfrm>
              <a:off x="1919" y="975"/>
              <a:ext cx="6" cy="67"/>
            </a:xfrm>
            <a:custGeom>
              <a:avLst/>
              <a:gdLst>
                <a:gd name="T0" fmla="*/ 2147483646 w 2"/>
                <a:gd name="T1" fmla="*/ 2147483646 h 23"/>
                <a:gd name="T2" fmla="*/ 2147483646 w 2"/>
                <a:gd name="T3" fmla="*/ 2147483646 h 23"/>
                <a:gd name="T4" fmla="*/ 2147483646 w 2"/>
                <a:gd name="T5" fmla="*/ 2147483646 h 23"/>
                <a:gd name="T6" fmla="*/ 2147483646 w 2"/>
                <a:gd name="T7" fmla="*/ 2147483646 h 23"/>
                <a:gd name="T8" fmla="*/ 0 w 2"/>
                <a:gd name="T9" fmla="*/ 2147483646 h 23"/>
                <a:gd name="T10" fmla="*/ 2147483646 w 2"/>
                <a:gd name="T11" fmla="*/ 0 h 23"/>
                <a:gd name="T12" fmla="*/ 2147483646 w 2"/>
                <a:gd name="T13" fmla="*/ 2147483646 h 23"/>
                <a:gd name="T14" fmla="*/ 2147483646 w 2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3"/>
                <a:gd name="T26" fmla="*/ 2 w 2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3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moveTo>
                    <a:pt x="2" y="21"/>
                  </a:moveTo>
                  <a:cubicBezTo>
                    <a:pt x="2" y="23"/>
                    <a:pt x="2" y="23"/>
                    <a:pt x="1" y="23"/>
                  </a:cubicBezTo>
                  <a:cubicBezTo>
                    <a:pt x="0" y="23"/>
                    <a:pt x="0" y="18"/>
                    <a:pt x="0" y="11"/>
                  </a:cubicBezTo>
                  <a:cubicBezTo>
                    <a:pt x="0" y="5"/>
                    <a:pt x="0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1922" y="981"/>
              <a:ext cx="3" cy="58"/>
            </a:xfrm>
            <a:custGeom>
              <a:avLst/>
              <a:gdLst>
                <a:gd name="T0" fmla="*/ 2147483646 w 1"/>
                <a:gd name="T1" fmla="*/ 2147483646 h 20"/>
                <a:gd name="T2" fmla="*/ 2147483646 w 1"/>
                <a:gd name="T3" fmla="*/ 2147483646 h 20"/>
                <a:gd name="T4" fmla="*/ 0 w 1"/>
                <a:gd name="T5" fmla="*/ 2147483646 h 20"/>
                <a:gd name="T6" fmla="*/ 2147483646 w 1"/>
                <a:gd name="T7" fmla="*/ 0 h 20"/>
                <a:gd name="T8" fmla="*/ 2147483646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1784" y="972"/>
              <a:ext cx="12" cy="73"/>
            </a:xfrm>
            <a:custGeom>
              <a:avLst/>
              <a:gdLst>
                <a:gd name="T0" fmla="*/ 2147483646 w 4"/>
                <a:gd name="T1" fmla="*/ 0 h 25"/>
                <a:gd name="T2" fmla="*/ 2147483646 w 4"/>
                <a:gd name="T3" fmla="*/ 2147483646 h 25"/>
                <a:gd name="T4" fmla="*/ 2147483646 w 4"/>
                <a:gd name="T5" fmla="*/ 2147483646 h 25"/>
                <a:gd name="T6" fmla="*/ 2147483646 w 4"/>
                <a:gd name="T7" fmla="*/ 0 h 25"/>
                <a:gd name="T8" fmla="*/ 2147483646 w 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5"/>
                <a:gd name="T17" fmla="*/ 4 w 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5">
                  <a:moveTo>
                    <a:pt x="2" y="0"/>
                  </a:moveTo>
                  <a:cubicBezTo>
                    <a:pt x="0" y="9"/>
                    <a:pt x="1" y="19"/>
                    <a:pt x="2" y="25"/>
                  </a:cubicBezTo>
                  <a:lnTo>
                    <a:pt x="4" y="25"/>
                  </a:lnTo>
                  <a:cubicBezTo>
                    <a:pt x="1" y="24"/>
                    <a:pt x="2" y="2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1787" y="972"/>
              <a:ext cx="9" cy="73"/>
            </a:xfrm>
            <a:custGeom>
              <a:avLst/>
              <a:gdLst>
                <a:gd name="T0" fmla="*/ 2147483646 w 3"/>
                <a:gd name="T1" fmla="*/ 0 h 25"/>
                <a:gd name="T2" fmla="*/ 2147483646 w 3"/>
                <a:gd name="T3" fmla="*/ 2147483646 h 25"/>
                <a:gd name="T4" fmla="*/ 2147483646 w 3"/>
                <a:gd name="T5" fmla="*/ 2147483646 h 25"/>
                <a:gd name="T6" fmla="*/ 2147483646 w 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5"/>
                <a:gd name="T14" fmla="*/ 3 w 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3" y="24"/>
                  </a:lnTo>
                  <a:cubicBezTo>
                    <a:pt x="0" y="2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1027" y="972"/>
              <a:ext cx="62" cy="70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3"/>
            <p:cNvSpPr>
              <a:spLocks noEditPoints="1"/>
            </p:cNvSpPr>
            <p:nvPr/>
          </p:nvSpPr>
          <p:spPr bwMode="auto">
            <a:xfrm>
              <a:off x="1030" y="978"/>
              <a:ext cx="17" cy="28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1036" y="975"/>
              <a:ext cx="14" cy="25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1086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>
              <a:off x="1089" y="972"/>
              <a:ext cx="3" cy="70"/>
            </a:xfrm>
            <a:custGeom>
              <a:avLst/>
              <a:gdLst>
                <a:gd name="T0" fmla="*/ 0 w 1"/>
                <a:gd name="T1" fmla="*/ 0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2147483646 h 24"/>
                <a:gd name="T12" fmla="*/ 0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0" y="4"/>
                  </a:lnTo>
                  <a:cubicBezTo>
                    <a:pt x="0" y="10"/>
                    <a:pt x="0" y="16"/>
                    <a:pt x="0" y="22"/>
                  </a:cubicBezTo>
                  <a:lnTo>
                    <a:pt x="1" y="22"/>
                  </a:ln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3"/>
                  </a:cubicBezTo>
                  <a:cubicBezTo>
                    <a:pt x="0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7"/>
            <p:cNvSpPr>
              <a:spLocks noEditPoints="1"/>
            </p:cNvSpPr>
            <p:nvPr/>
          </p:nvSpPr>
          <p:spPr bwMode="auto">
            <a:xfrm>
              <a:off x="1089" y="972"/>
              <a:ext cx="3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2147483646 h 24"/>
                <a:gd name="T8" fmla="*/ 0 w 1"/>
                <a:gd name="T9" fmla="*/ 2147483646 h 24"/>
                <a:gd name="T10" fmla="*/ 0 w 1"/>
                <a:gd name="T11" fmla="*/ 0 h 24"/>
                <a:gd name="T12" fmla="*/ 2147483646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1089" y="981"/>
              <a:ext cx="3" cy="5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1024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1027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>
              <a:off x="968" y="1082"/>
              <a:ext cx="167" cy="132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1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2"/>
            <p:cNvSpPr>
              <a:spLocks noEditPoints="1"/>
            </p:cNvSpPr>
            <p:nvPr/>
          </p:nvSpPr>
          <p:spPr bwMode="auto">
            <a:xfrm>
              <a:off x="979" y="1094"/>
              <a:ext cx="48" cy="56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8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3"/>
            <p:cNvSpPr>
              <a:spLocks noEditPoints="1"/>
            </p:cNvSpPr>
            <p:nvPr/>
          </p:nvSpPr>
          <p:spPr bwMode="auto">
            <a:xfrm>
              <a:off x="994" y="1088"/>
              <a:ext cx="42" cy="47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1123" y="1082"/>
              <a:ext cx="15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1132" y="1082"/>
              <a:ext cx="9" cy="132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3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6"/>
            <p:cNvSpPr>
              <a:spLocks noEditPoints="1"/>
            </p:cNvSpPr>
            <p:nvPr/>
          </p:nvSpPr>
          <p:spPr bwMode="auto">
            <a:xfrm>
              <a:off x="1132" y="1085"/>
              <a:ext cx="9" cy="129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>
              <a:off x="1135" y="1097"/>
              <a:ext cx="6" cy="106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>
              <a:off x="965" y="1082"/>
              <a:ext cx="14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968" y="1082"/>
              <a:ext cx="11" cy="132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1039" y="1042"/>
              <a:ext cx="38" cy="43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3816" y="972"/>
              <a:ext cx="62" cy="70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2"/>
            <p:cNvSpPr>
              <a:spLocks noEditPoints="1"/>
            </p:cNvSpPr>
            <p:nvPr/>
          </p:nvSpPr>
          <p:spPr bwMode="auto">
            <a:xfrm>
              <a:off x="3819" y="978"/>
              <a:ext cx="18" cy="28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3"/>
            <p:cNvSpPr>
              <a:spLocks noEditPoints="1"/>
            </p:cNvSpPr>
            <p:nvPr/>
          </p:nvSpPr>
          <p:spPr bwMode="auto">
            <a:xfrm>
              <a:off x="3825" y="975"/>
              <a:ext cx="15" cy="25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2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3872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2" y="0"/>
                  </a:moveTo>
                  <a:cubicBezTo>
                    <a:pt x="0" y="9"/>
                    <a:pt x="1" y="19"/>
                    <a:pt x="2" y="24"/>
                  </a:cubicBezTo>
                  <a:cubicBezTo>
                    <a:pt x="1" y="2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3875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2147483646 w 2"/>
                <a:gd name="T11" fmla="*/ 2147483646 h 24"/>
                <a:gd name="T12" fmla="*/ 0 w 2"/>
                <a:gd name="T13" fmla="*/ 2147483646 h 24"/>
                <a:gd name="T14" fmla="*/ 2147483646 w 2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4"/>
                <a:gd name="T26" fmla="*/ 2 w 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4">
                  <a:moveTo>
                    <a:pt x="1" y="0"/>
                  </a:moveTo>
                  <a:cubicBezTo>
                    <a:pt x="2" y="0"/>
                    <a:pt x="2" y="1"/>
                    <a:pt x="2" y="3"/>
                  </a:cubicBezTo>
                  <a:lnTo>
                    <a:pt x="1" y="4"/>
                  </a:lnTo>
                  <a:cubicBezTo>
                    <a:pt x="1" y="10"/>
                    <a:pt x="1" y="16"/>
                    <a:pt x="1" y="22"/>
                  </a:cubicBezTo>
                  <a:lnTo>
                    <a:pt x="2" y="22"/>
                  </a:ln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19"/>
                    <a:pt x="0" y="13"/>
                  </a:cubicBezTo>
                  <a:cubicBezTo>
                    <a:pt x="1" y="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6"/>
            <p:cNvSpPr>
              <a:spLocks noEditPoints="1"/>
            </p:cNvSpPr>
            <p:nvPr/>
          </p:nvSpPr>
          <p:spPr bwMode="auto">
            <a:xfrm>
              <a:off x="3875" y="972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2147483646 h 24"/>
                <a:gd name="T8" fmla="*/ 0 w 2"/>
                <a:gd name="T9" fmla="*/ 2147483646 h 24"/>
                <a:gd name="T10" fmla="*/ 2147483646 w 2"/>
                <a:gd name="T11" fmla="*/ 0 h 24"/>
                <a:gd name="T12" fmla="*/ 2147483646 w 2"/>
                <a:gd name="T13" fmla="*/ 2147483646 h 24"/>
                <a:gd name="T14" fmla="*/ 2147483646 w 2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4"/>
                <a:gd name="T26" fmla="*/ 2 w 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4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moveTo>
                    <a:pt x="2" y="22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19"/>
                    <a:pt x="0" y="12"/>
                  </a:cubicBezTo>
                  <a:cubicBezTo>
                    <a:pt x="0" y="6"/>
                    <a:pt x="1" y="0"/>
                    <a:pt x="1" y="0"/>
                  </a:cubicBezTo>
                  <a:cubicBezTo>
                    <a:pt x="1" y="0"/>
                    <a:pt x="2" y="1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3878" y="981"/>
              <a:ext cx="3" cy="5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3813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3816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3757" y="1082"/>
              <a:ext cx="169" cy="132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3769" y="1094"/>
              <a:ext cx="47" cy="56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62"/>
            <p:cNvSpPr>
              <a:spLocks noEditPoints="1"/>
            </p:cNvSpPr>
            <p:nvPr/>
          </p:nvSpPr>
          <p:spPr bwMode="auto">
            <a:xfrm>
              <a:off x="3784" y="1088"/>
              <a:ext cx="41" cy="47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3914" y="1082"/>
              <a:ext cx="15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3923" y="1082"/>
              <a:ext cx="9" cy="132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5"/>
            <p:cNvSpPr>
              <a:spLocks noEditPoints="1"/>
            </p:cNvSpPr>
            <p:nvPr/>
          </p:nvSpPr>
          <p:spPr bwMode="auto">
            <a:xfrm>
              <a:off x="3923" y="1085"/>
              <a:ext cx="9" cy="129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3926" y="1097"/>
              <a:ext cx="6" cy="106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3751" y="1082"/>
              <a:ext cx="18" cy="132"/>
            </a:xfrm>
            <a:custGeom>
              <a:avLst/>
              <a:gdLst>
                <a:gd name="T0" fmla="*/ 2147483646 w 6"/>
                <a:gd name="T1" fmla="*/ 0 h 45"/>
                <a:gd name="T2" fmla="*/ 2147483646 w 6"/>
                <a:gd name="T3" fmla="*/ 2147483646 h 45"/>
                <a:gd name="T4" fmla="*/ 2147483646 w 6"/>
                <a:gd name="T5" fmla="*/ 2147483646 h 45"/>
                <a:gd name="T6" fmla="*/ 2147483646 w 6"/>
                <a:gd name="T7" fmla="*/ 0 h 45"/>
                <a:gd name="T8" fmla="*/ 2147483646 w 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5"/>
                <a:gd name="T17" fmla="*/ 6 w 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5">
                  <a:moveTo>
                    <a:pt x="3" y="0"/>
                  </a:moveTo>
                  <a:cubicBezTo>
                    <a:pt x="0" y="17"/>
                    <a:pt x="1" y="35"/>
                    <a:pt x="4" y="45"/>
                  </a:cubicBezTo>
                  <a:lnTo>
                    <a:pt x="6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3757" y="1082"/>
              <a:ext cx="12" cy="132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3828" y="1042"/>
              <a:ext cx="39" cy="43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AutoShape 70"/>
            <p:cNvSpPr>
              <a:spLocks noChangeArrowheads="1"/>
            </p:cNvSpPr>
            <p:nvPr/>
          </p:nvSpPr>
          <p:spPr bwMode="auto">
            <a:xfrm>
              <a:off x="195" y="1196"/>
              <a:ext cx="4549" cy="2224"/>
            </a:xfrm>
            <a:prstGeom prst="roundRect">
              <a:avLst>
                <a:gd name="adj" fmla="val 5981"/>
              </a:avLst>
            </a:prstGeom>
            <a:gradFill rotWithShape="1">
              <a:gsLst>
                <a:gs pos="0">
                  <a:srgbClr val="0000FF">
                    <a:alpha val="37999"/>
                  </a:srgbClr>
                </a:gs>
                <a:gs pos="100000">
                  <a:srgbClr val="4D4DFF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7" name="Text Box 110"/>
            <p:cNvSpPr txBox="1">
              <a:spLocks noChangeArrowheads="1"/>
            </p:cNvSpPr>
            <p:nvPr/>
          </p:nvSpPr>
          <p:spPr bwMode="auto">
            <a:xfrm>
              <a:off x="205" y="1480"/>
              <a:ext cx="4465" cy="2021"/>
            </a:xfrm>
            <a:prstGeom prst="rect">
              <a:avLst/>
            </a:prstGeom>
            <a:solidFill>
              <a:srgbClr val="0000CC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Đường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đỉnh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núi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có</a:t>
              </a:r>
              <a:r>
                <a:rPr lang="en-US" altLang="en-US" sz="3000" dirty="0">
                  <a:solidFill>
                    <a:schemeClr val="bg1"/>
                  </a:solidFill>
                </a:rPr>
                <a:t> 4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bậc</a:t>
              </a:r>
              <a:r>
                <a:rPr lang="en-US" altLang="en-US" sz="3000" dirty="0">
                  <a:solidFill>
                    <a:schemeClr val="bg1"/>
                  </a:solidFill>
                </a:rPr>
                <a:t>. </a:t>
              </a:r>
            </a:p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đội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lần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lượt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chọn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hỏi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thời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gian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trả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lời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câu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hỏi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là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1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phút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 smtClean="0">
                  <a:solidFill>
                    <a:schemeClr val="bg1"/>
                  </a:solidFill>
                </a:rPr>
                <a:t>trả</a:t>
              </a:r>
              <a:r>
                <a:rPr lang="en-US" alt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lời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đúng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sẽ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một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bậc</a:t>
              </a:r>
              <a:r>
                <a:rPr lang="en-US" altLang="en-US" sz="3000" dirty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nếu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sai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thì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giữ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nguyên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vị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trí</a:t>
              </a:r>
              <a:r>
                <a:rPr lang="en-US" altLang="en-US" sz="3000" dirty="0">
                  <a:solidFill>
                    <a:schemeClr val="bg1"/>
                  </a:solidFill>
                </a:rPr>
                <a:t>.</a:t>
              </a:r>
            </a:p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Đội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nào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đỉnh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núi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trước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3000" dirty="0">
                  <a:solidFill>
                    <a:schemeClr val="bg1"/>
                  </a:solidFill>
                </a:rPr>
                <a:t> 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chiến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thắng</a:t>
              </a:r>
              <a:r>
                <a:rPr lang="en-US" altLang="en-US" sz="3000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0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96827"/>
            <a:ext cx="12192000" cy="630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66" y="-98564"/>
            <a:ext cx="690453" cy="681368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49" y="5723515"/>
            <a:ext cx="1312397" cy="1312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05" y="5950913"/>
            <a:ext cx="1084999" cy="10849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68" y="5700230"/>
            <a:ext cx="2066925" cy="1314450"/>
          </a:xfrm>
          <a:prstGeom prst="rect">
            <a:avLst/>
          </a:prstGeom>
        </p:spPr>
      </p:pic>
      <p:sp>
        <p:nvSpPr>
          <p:cNvPr id="30" name="Cloud 29"/>
          <p:cNvSpPr/>
          <p:nvPr/>
        </p:nvSpPr>
        <p:spPr>
          <a:xfrm>
            <a:off x="-126492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40" y="970662"/>
            <a:ext cx="3623348" cy="12242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04" y="-209783"/>
            <a:ext cx="1981200" cy="1733550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1245746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Cloud 40"/>
          <p:cNvSpPr/>
          <p:nvPr/>
        </p:nvSpPr>
        <p:spPr>
          <a:xfrm>
            <a:off x="-185735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1" y="2271894"/>
            <a:ext cx="1577792" cy="54188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79" y="3376377"/>
            <a:ext cx="2017091" cy="7100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20" y="4855448"/>
            <a:ext cx="2316567" cy="8459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56" y="5756156"/>
            <a:ext cx="2465626" cy="110184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79" y="4929242"/>
            <a:ext cx="2025027" cy="9780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5" y="2365740"/>
            <a:ext cx="1349211" cy="5966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30" y="3584925"/>
            <a:ext cx="1856248" cy="7552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5" y="5885984"/>
            <a:ext cx="2219027" cy="9720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42" y="4277348"/>
            <a:ext cx="1724746" cy="1830736"/>
          </a:xfrm>
          <a:prstGeom prst="rect">
            <a:avLst/>
          </a:prstGeom>
        </p:spPr>
      </p:pic>
      <p:sp>
        <p:nvSpPr>
          <p:cNvPr id="53" name="Oval 52">
            <a:hlinkClick r:id="rId22" action="ppaction://hlinksldjump"/>
          </p:cNvPr>
          <p:cNvSpPr/>
          <p:nvPr/>
        </p:nvSpPr>
        <p:spPr>
          <a:xfrm>
            <a:off x="21765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" y="4985415"/>
            <a:ext cx="1307567" cy="1533985"/>
          </a:xfrm>
          <a:prstGeom prst="rect">
            <a:avLst/>
          </a:prstGeom>
        </p:spPr>
      </p:pic>
      <p:sp>
        <p:nvSpPr>
          <p:cNvPr id="55" name="Oval 54">
            <a:hlinkClick r:id="rId24" action="ppaction://hlinksldjump"/>
          </p:cNvPr>
          <p:cNvSpPr/>
          <p:nvPr/>
        </p:nvSpPr>
        <p:spPr>
          <a:xfrm>
            <a:off x="21765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hlinkClick r:id="rId25" action="ppaction://hlinksldjump"/>
          </p:cNvPr>
          <p:cNvSpPr/>
          <p:nvPr/>
        </p:nvSpPr>
        <p:spPr>
          <a:xfrm>
            <a:off x="21765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hlinkClick r:id="rId26" action="ppaction://hlinksldjump"/>
          </p:cNvPr>
          <p:cNvSpPr/>
          <p:nvPr/>
        </p:nvSpPr>
        <p:spPr>
          <a:xfrm>
            <a:off x="21765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loud 65"/>
          <p:cNvSpPr/>
          <p:nvPr/>
        </p:nvSpPr>
        <p:spPr>
          <a:xfrm>
            <a:off x="234256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Cloud 66"/>
          <p:cNvSpPr/>
          <p:nvPr/>
        </p:nvSpPr>
        <p:spPr>
          <a:xfrm>
            <a:off x="935716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8" name="Yankee Dood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12457468" y="186613"/>
            <a:ext cx="609600" cy="609600"/>
          </a:xfrm>
          <a:prstGeom prst="rect">
            <a:avLst/>
          </a:prstGeom>
        </p:spPr>
      </p:pic>
      <p:sp>
        <p:nvSpPr>
          <p:cNvPr id="4" name="Right Arrow 3">
            <a:hlinkClick r:id="rId28" action="ppaction://hlinksldjump"/>
          </p:cNvPr>
          <p:cNvSpPr/>
          <p:nvPr/>
        </p:nvSpPr>
        <p:spPr>
          <a:xfrm>
            <a:off x="7759286" y="6091759"/>
            <a:ext cx="1706702" cy="75582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decagon 4"/>
          <p:cNvSpPr/>
          <p:nvPr/>
        </p:nvSpPr>
        <p:spPr>
          <a:xfrm>
            <a:off x="203951" y="6533423"/>
            <a:ext cx="1040607" cy="34338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Dodecagon 71"/>
          <p:cNvSpPr/>
          <p:nvPr/>
        </p:nvSpPr>
        <p:spPr>
          <a:xfrm>
            <a:off x="1278504" y="654228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Dodecagon 72"/>
          <p:cNvSpPr/>
          <p:nvPr/>
        </p:nvSpPr>
        <p:spPr>
          <a:xfrm>
            <a:off x="9959668" y="637971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Dodecagon 73"/>
          <p:cNvSpPr/>
          <p:nvPr/>
        </p:nvSpPr>
        <p:spPr>
          <a:xfrm>
            <a:off x="11037197" y="637971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63" y="4985415"/>
            <a:ext cx="1671458" cy="1589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9" y="4956717"/>
            <a:ext cx="1429789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1 -0.04375 -0.02187 -0.18148 0.01407 -0.21621 C 0.04792 -0.22685 0.05352 -0.18982 0.0698 -0.15857 " pathEditMode="relative" rAng="0" ptsTypes="AAA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61 C 0.08112 -0.23607 0.04857 -0.41341 0.10508 -0.43515 C 0.15599 -0.44486 0.16732 -0.41642 0.17695 -0.3385 " pathEditMode="relative" rAng="0" ptsTypes="AAA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96 -0.3385 C 0.17552 -0.42312 0.16094 -0.53642 0.19987 -0.56046 C 0.22657 -0.56023 0.22513 -0.54497 0.23698 -0.51584 " pathEditMode="relative" rAng="0" ptsTypes="AAA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45 -0.53989 C 0.23412 -0.60555 0.21615 -0.70497 0.27005 -0.72139 C 0.32474 -0.72139 0.31003 -0.70705 0.32109 -0.68809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8 C -0.00091 -0.11852 0.02852 -0.28125 -0.04115 -0.31088 C -0.072 -0.32662 -0.09414 -0.16551 -0.09557 -0.12454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62 C -0.09831 -0.22335 -0.07852 -0.4948 -0.14518 -0.49873 C -0.17383 -0.50335 -0.17747 -0.38613 -0.18854 -0.29827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-0.29826 C -0.19167 -0.29202 -0.16172 -0.56624 -0.21589 -0.6074 C -0.26224 -0.59861 -0.2836 -0.51514 -0.28789 -0.45803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3 C -0.29557 -0.53519 -0.24414 -0.73311 -0.30234 -0.73218 C -0.32396 -0.72987 -0.33646 -0.63797 -0.33958 -0.61227 " pathEditMode="relative" rAng="0" ptsTypes="AAA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157 L -0.00521 -0.01134 C -0.00313 -0.01782 -0.0013 -0.0243 0.00117 -0.03009 C 0.00339 -0.03518 0.0069 -0.03842 0.00898 -0.04375 C 0.01198 -0.05162 0.01432 -0.06018 0.01797 -0.0669 C 0.01927 -0.06921 0.02083 -0.07106 0.02187 -0.07384 C 0.02422 -0.0794 0.02539 -0.08842 0.02708 -0.09444 C 0.02773 -0.09699 0.02891 -0.09884 0.02969 -0.10139 C 0.03021 -0.10347 0.03021 -0.10625 0.03086 -0.1081 C 0.03255 -0.11227 0.03672 -0.11643 0.03737 -0.12199 C 0.03789 -0.12639 0.03737 -0.13125 0.03737 -0.13565 L 0.03737 -0.13541 L 0.06589 -0.11736 " pathEditMode="relative" rAng="0" ptsTypes="AAAAAAAAAAA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9 -0.11746 L 0.13828 -0.33572 L 0.13828 -0.33549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-0.33549 L 0.20169 -0.51237 L 0.20169 -0.51214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9 -0.51214 L 0.29206 -0.6985 L 0.29206 -0.69965 " pathEditMode="relative" rAng="0" ptsTypes="A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5951 -0.13634 L -0.05951 -0.13611 " pathEditMode="relative" rAng="0" ptsTypes="A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1 -0.13619 L -0.16706 -0.3724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06 -0.37249 L -0.25391 -0.5269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 -0.53264 L -0.2892 -0.6888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9805" y="625216"/>
            <a:ext cx="9076568" cy="230396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434" y="3611105"/>
            <a:ext cx="10461356" cy="27319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60425"/>
            <a:ext cx="1285875" cy="12858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521297"/>
              </p:ext>
            </p:extLst>
          </p:nvPr>
        </p:nvGraphicFramePr>
        <p:xfrm>
          <a:off x="4615993" y="1503336"/>
          <a:ext cx="2422396" cy="125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8" imgW="799920" imgH="419040" progId="Equation.DSMT4">
                  <p:embed/>
                </p:oleObj>
              </mc:Choice>
              <mc:Fallback>
                <p:oleObj name="Equation" r:id="rId8" imgW="79992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993" y="1503336"/>
                        <a:ext cx="2422396" cy="1255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13429"/>
              </p:ext>
            </p:extLst>
          </p:nvPr>
        </p:nvGraphicFramePr>
        <p:xfrm>
          <a:off x="1316012" y="4553408"/>
          <a:ext cx="8075961" cy="14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10" imgW="2552400" imgH="444240" progId="Equation.DSMT4">
                  <p:embed/>
                </p:oleObj>
              </mc:Choice>
              <mc:Fallback>
                <p:oleObj name="Equation" r:id="rId10" imgW="2552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12" y="4553408"/>
                        <a:ext cx="8075961" cy="1406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878150" y="777616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5086" y="3580226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6F8FC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22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4530" y="810343"/>
            <a:ext cx="8604885" cy="180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530" y="2997642"/>
            <a:ext cx="8604886" cy="30877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74043"/>
            <a:ext cx="1285875" cy="128587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053796"/>
              </p:ext>
            </p:extLst>
          </p:nvPr>
        </p:nvGraphicFramePr>
        <p:xfrm>
          <a:off x="5159994" y="1328684"/>
          <a:ext cx="153828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Equation" r:id="rId8" imgW="558720" imgH="444240" progId="Equation.DSMT4">
                  <p:embed/>
                </p:oleObj>
              </mc:Choice>
              <mc:Fallback>
                <p:oleObj name="Equation" r:id="rId8" imgW="5587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94" y="1328684"/>
                        <a:ext cx="1538287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32374"/>
              </p:ext>
            </p:extLst>
          </p:nvPr>
        </p:nvGraphicFramePr>
        <p:xfrm>
          <a:off x="3672964" y="4312565"/>
          <a:ext cx="431482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Equation" r:id="rId10" imgW="1587240" imgH="444240" progId="Equation.DSMT4">
                  <p:embed/>
                </p:oleObj>
              </mc:Choice>
              <mc:Fallback>
                <p:oleObj name="Equation" r:id="rId10" imgW="158724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964" y="4312565"/>
                        <a:ext cx="431482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31947" y="1040235"/>
            <a:ext cx="8604885" cy="71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9364" y="3362398"/>
            <a:ext cx="8604885" cy="71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7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74" y="568031"/>
            <a:ext cx="10616566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0017" y="3074504"/>
            <a:ext cx="8971722" cy="2968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39930"/>
              </p:ext>
            </p:extLst>
          </p:nvPr>
        </p:nvGraphicFramePr>
        <p:xfrm>
          <a:off x="5263019" y="818933"/>
          <a:ext cx="3761614" cy="119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Equation" r:id="rId8" imgW="1384200" imgH="444240" progId="Equation.DSMT4">
                  <p:embed/>
                </p:oleObj>
              </mc:Choice>
              <mc:Fallback>
                <p:oleObj name="Equation" r:id="rId8" imgW="138420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019" y="818933"/>
                        <a:ext cx="3761614" cy="1195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71438"/>
              </p:ext>
            </p:extLst>
          </p:nvPr>
        </p:nvGraphicFramePr>
        <p:xfrm>
          <a:off x="1793472" y="4047371"/>
          <a:ext cx="8724460" cy="125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10" imgW="3098520" imgH="444240" progId="Equation.DSMT4">
                  <p:embed/>
                </p:oleObj>
              </mc:Choice>
              <mc:Fallback>
                <p:oleObj name="Equation" r:id="rId10" imgW="3098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472" y="4047371"/>
                        <a:ext cx="8724460" cy="1253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89654" y="336161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5764" y="658437"/>
            <a:ext cx="3598675" cy="134084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415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75" y="588373"/>
            <a:ext cx="10647045" cy="16452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75" y="2913682"/>
            <a:ext cx="9808846" cy="30376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2780"/>
              </p:ext>
            </p:extLst>
          </p:nvPr>
        </p:nvGraphicFramePr>
        <p:xfrm>
          <a:off x="5331901" y="730331"/>
          <a:ext cx="3226889" cy="114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8" imgW="1180800" imgH="419040" progId="Equation.DSMT4">
                  <p:embed/>
                </p:oleObj>
              </mc:Choice>
              <mc:Fallback>
                <p:oleObj name="Equation" r:id="rId8" imgW="11808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901" y="730331"/>
                        <a:ext cx="3226889" cy="1144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301374" y="3019280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50006"/>
              </p:ext>
            </p:extLst>
          </p:nvPr>
        </p:nvGraphicFramePr>
        <p:xfrm>
          <a:off x="1343482" y="3530142"/>
          <a:ext cx="9721965" cy="146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10" imgW="3035160" imgH="457200" progId="Equation.DSMT4">
                  <p:embed/>
                </p:oleObj>
              </mc:Choice>
              <mc:Fallback>
                <p:oleObj name="Equation" r:id="rId10" imgW="303516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82" y="3530142"/>
                        <a:ext cx="9721965" cy="1460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72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73681" y="1235672"/>
            <a:ext cx="422000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4a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0950" y="1922611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82864"/>
            <a:ext cx="1158682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215190" y="2633830"/>
          <a:ext cx="44053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4" imgW="1752480" imgH="431640" progId="Equation.DSMT4">
                  <p:embed/>
                </p:oleObj>
              </mc:Choice>
              <mc:Fallback>
                <p:oleObj name="Equation" r:id="rId4" imgW="175248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190" y="2633830"/>
                        <a:ext cx="4405313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424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59945" y="5155391"/>
            <a:ext cx="937352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03913" y="2593975"/>
          <a:ext cx="3032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7" imgW="1206360" imgH="444240" progId="Equation.DSMT4">
                  <p:embed/>
                </p:oleObj>
              </mc:Choice>
              <mc:Fallback>
                <p:oleObj name="Equation" r:id="rId7" imgW="12063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593975"/>
                        <a:ext cx="303212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291974" y="3789029"/>
          <a:ext cx="49466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9" imgW="1968480" imgH="419040" progId="Equation.DSMT4">
                  <p:embed/>
                </p:oleObj>
              </mc:Choice>
              <mc:Fallback>
                <p:oleObj name="Equation" r:id="rId9" imgW="19684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974" y="3789029"/>
                        <a:ext cx="49466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927</TotalTime>
  <Words>857</Words>
  <Application>Microsoft Office PowerPoint</Application>
  <PresentationFormat>Widescreen</PresentationFormat>
  <Paragraphs>113</Paragraphs>
  <Slides>16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CorelDRAW</vt:lpstr>
      <vt:lpstr>Equation</vt:lpstr>
      <vt:lpstr> Phép nhân,phép chia phân thức đại số (tiết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113</cp:revision>
  <dcterms:created xsi:type="dcterms:W3CDTF">2021-06-07T13:44:30Z</dcterms:created>
  <dcterms:modified xsi:type="dcterms:W3CDTF">2024-12-04T01:42:45Z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