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9"/>
  </p:notesMasterIdLst>
  <p:sldIdLst>
    <p:sldId id="257" r:id="rId4"/>
    <p:sldId id="284" r:id="rId5"/>
    <p:sldId id="318" r:id="rId6"/>
    <p:sldId id="259" r:id="rId7"/>
    <p:sldId id="3700" r:id="rId8"/>
    <p:sldId id="294" r:id="rId9"/>
    <p:sldId id="293" r:id="rId10"/>
    <p:sldId id="3692" r:id="rId11"/>
    <p:sldId id="3672" r:id="rId12"/>
    <p:sldId id="3704" r:id="rId13"/>
    <p:sldId id="3703" r:id="rId14"/>
    <p:sldId id="3705" r:id="rId15"/>
    <p:sldId id="3687" r:id="rId16"/>
    <p:sldId id="3693" r:id="rId17"/>
    <p:sldId id="264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DD8"/>
    <a:srgbClr val="2B80A5"/>
    <a:srgbClr val="E1F0D5"/>
    <a:srgbClr val="DCECD1"/>
    <a:srgbClr val="3F88FB"/>
    <a:srgbClr val="5DA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5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27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18277-AB0C-432E-9A7C-27F98CB3B5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5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05075" y="552450"/>
            <a:ext cx="4905375" cy="27590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8489" tIns="49245" rIns="98489" bIns="49245"/>
          <a:lstStyle/>
          <a:p>
            <a:pPr marL="0" marR="0" lvl="0" indent="0" algn="r" defTabSz="102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2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7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E8D7-BC5A-4744-9B26-18FF7F3D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BD64A-F56D-4550-95A2-0CF5A9123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A7C5D-B678-4D9C-9CF2-A3C951F6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EC657-8ACA-4BC5-B52E-7CBB2870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C2B4B-2787-4C49-B41C-6AA83ACF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6D54-461D-48F4-B25E-5C0A67FA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398E9-C79C-4EA8-9A0B-8FC5D9CAB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DAC13-9ED5-4CBC-BEBA-516966E1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0BC11-6D3B-4344-846D-145164CF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BB4E-72AF-42F9-A0BF-617E194D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2C2E-2167-4A97-9880-4D159425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DE48F-A228-42EB-9BBB-10421065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4D61-E3E3-4DD4-93BA-61CDE738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0486C-A6EA-4471-843E-3187D98F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5E8BD-8E51-41F8-BCAA-748C2BE6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59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D7B-0643-4EB2-93C4-2CE2FD5A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3AF0-5851-45C9-BB02-57D43489E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1B19F-19EA-43F7-8D3B-B2F438FCE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4BE5C-412E-4843-AA7D-00107293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0E651-5F2A-4B2F-A568-F499E91C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45493-E3BF-48EA-9097-D21684FE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56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FE15-7976-4794-A1DC-D6F643A3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42A44-C768-48D2-BFD3-20730D1C8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79609-BA12-47D5-B66B-5103B978C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E2EC-42C5-4B1F-ABF5-A2415CE18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0BC22-BA6A-44AA-BBC9-769677D24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56F88-511B-4A2B-A7D2-BC3A4DF8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A00EF-FCF3-4F0C-A84A-7F6C984F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9EDC24-09D3-4F8A-9858-ED4DF669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4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9D27-1B9A-4D71-98CF-618357E8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96570-4B96-4916-BB31-5B2B0BD6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7CB97-6BDB-4764-91D7-CD9BAFC6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6F97C-036F-42A1-A5AE-F5AA0F4A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12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C3362-CEC8-401A-AE6C-6531BA6A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AB2D9-DF9D-4F75-8779-FC13F331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920A3-C177-47BC-ACC1-64F44AB4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0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05429-1A47-4F2E-B356-62CDABB6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524C-38C5-4036-9839-1EFE15E51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03440-7CD9-4B0D-8582-39C43CBDD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17C8B-F6C7-4D71-8104-6E381ADE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2AC1D-D3BF-49EA-8EA8-1982DEFD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48724-0CFB-4E34-B2C2-11C629A3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6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83B2-E261-424E-ABE1-FBBF19FE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F050D5-4D5B-4A29-A50A-79396129A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19F2-31A0-40A4-9105-1C3B22E3C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C2379-A9FF-4499-8043-796C97F3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5142-9DBD-4C7C-A8FE-AE295FE1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81D79-B03B-4A09-BFC7-8E329872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22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AC1A-BED7-499D-9E71-61DDFDAD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6054C-224B-412A-91C0-CF8BD4CEC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82BE-6C0F-4C49-8C85-AA305EAE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9E88E-F097-4211-8ADB-53B8D5CB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A7D9D-4090-4010-8F31-8596E85B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8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327F0-5C32-410C-9ACA-84C395987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6BD84-0B9B-45D4-B5E6-8E2496B0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A2995-4715-49E0-AD5B-3DF08592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0D9D-CE8F-4B31-A270-8D7252E4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F925-055A-4D03-8A65-E7CE1EB6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44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>
              <a:defRPr/>
            </a:pPr>
            <a:fld id="{D10555FE-5A9A-4145-AD37-5FFAE69ED59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1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9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1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3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9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4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099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44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88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02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95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9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514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66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70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37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05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169421"/>
      </p:ext>
    </p:extLst>
  </p:cSld>
  <p:clrMapOvr>
    <a:masterClrMapping/>
  </p:clrMapOvr>
  <p:transition spd="med" advClick="0" advTm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117733"/>
      </p:ext>
    </p:extLst>
  </p:cSld>
  <p:clrMapOvr>
    <a:masterClrMapping/>
  </p:clrMapOvr>
  <p:transition spd="med" advClick="0" advTm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132871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433605"/>
      </p:ext>
    </p:extLst>
  </p:cSld>
  <p:clrMapOvr>
    <a:masterClrMapping/>
  </p:clrMapOvr>
  <p:transition spd="med" advClick="0" advTm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857172"/>
      </p:ext>
    </p:extLst>
  </p:cSld>
  <p:clrMapOvr>
    <a:masterClrMapping/>
  </p:clrMapOvr>
  <p:transition spd="med" advClick="0" advTm="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114476"/>
      </p:ext>
    </p:extLst>
  </p:cSld>
  <p:clrMapOvr>
    <a:masterClrMapping/>
  </p:clrMapOvr>
  <p:transition spd="med" advClick="0" advTm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12399" y="1467434"/>
            <a:ext cx="1976900" cy="5397500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11016482" y="19634"/>
            <a:ext cx="1252033" cy="4016133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717600" y="308888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999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80200" y="1538732"/>
            <a:ext cx="1431600" cy="14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332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3389601" y="4674868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470526" y="348813"/>
            <a:ext cx="2150295" cy="1588371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10496735" y="5683415"/>
            <a:ext cx="1431472" cy="961029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11310169" y="813784"/>
            <a:ext cx="457197" cy="425464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874860" y="5494248"/>
            <a:ext cx="457184" cy="425451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61138" y="2251684"/>
            <a:ext cx="1812349" cy="2169003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979299" y="4059030"/>
            <a:ext cx="1006124" cy="1337643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599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8.jpe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F97DC-9AFF-4167-B73A-1CD0EE96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8AB5D-49EB-4640-81E6-D309684F3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F3951-907A-461A-832B-D75D271CC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4B30AF64-7C72-41F8-90B3-3B1E62608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83A93-D158-48BB-AFD0-3E2E66516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D69B-F78D-4F44-A042-7A00C06EC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6DF2FCC-B0BC-4F34-AAF0-9C4175CDDB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BF3F43-3092-F4E3-BC9C-1ACB4654F89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" y="726"/>
            <a:ext cx="12189770" cy="68565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7E233B-849C-B395-99B5-C37EEEEA9F5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" y="726"/>
            <a:ext cx="1218977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7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ransition spd="med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4bcac6b5be13ddbc994b6a8663d829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" y="1231713"/>
            <a:ext cx="2459990" cy="4188460"/>
          </a:xfrm>
          <a:prstGeom prst="rect">
            <a:avLst/>
          </a:prstGeom>
        </p:spPr>
      </p:pic>
      <p:sp>
        <p:nvSpPr>
          <p:cNvPr id="29" name="任意多边形 28"/>
          <p:cNvSpPr/>
          <p:nvPr/>
        </p:nvSpPr>
        <p:spPr bwMode="auto">
          <a:xfrm>
            <a:off x="6104679" y="1484928"/>
            <a:ext cx="6001477" cy="795339"/>
          </a:xfrm>
          <a:custGeom>
            <a:avLst/>
            <a:gdLst>
              <a:gd name="connsiteX0" fmla="*/ 164582 w 5916580"/>
              <a:gd name="connsiteY0" fmla="*/ 0 h 498615"/>
              <a:gd name="connsiteX1" fmla="*/ 390127 w 5916580"/>
              <a:gd name="connsiteY1" fmla="*/ 0 h 498615"/>
              <a:gd name="connsiteX2" fmla="*/ 391479 w 5916580"/>
              <a:gd name="connsiteY2" fmla="*/ 0 h 498615"/>
              <a:gd name="connsiteX3" fmla="*/ 393260 w 5916580"/>
              <a:gd name="connsiteY3" fmla="*/ 0 h 498615"/>
              <a:gd name="connsiteX4" fmla="*/ 393707 w 5916580"/>
              <a:gd name="connsiteY4" fmla="*/ 0 h 498615"/>
              <a:gd name="connsiteX5" fmla="*/ 431811 w 5916580"/>
              <a:gd name="connsiteY5" fmla="*/ 0 h 498615"/>
              <a:gd name="connsiteX6" fmla="*/ 610649 w 5916580"/>
              <a:gd name="connsiteY6" fmla="*/ 0 h 498615"/>
              <a:gd name="connsiteX7" fmla="*/ 617621 w 5916580"/>
              <a:gd name="connsiteY7" fmla="*/ 0 h 498615"/>
              <a:gd name="connsiteX8" fmla="*/ 617654 w 5916580"/>
              <a:gd name="connsiteY8" fmla="*/ 0 h 498615"/>
              <a:gd name="connsiteX9" fmla="*/ 620604 w 5916580"/>
              <a:gd name="connsiteY9" fmla="*/ 0 h 498615"/>
              <a:gd name="connsiteX10" fmla="*/ 676210 w 5916580"/>
              <a:gd name="connsiteY10" fmla="*/ 0 h 498615"/>
              <a:gd name="connsiteX11" fmla="*/ 843166 w 5916580"/>
              <a:gd name="connsiteY11" fmla="*/ 0 h 498615"/>
              <a:gd name="connsiteX12" fmla="*/ 844518 w 5916580"/>
              <a:gd name="connsiteY12" fmla="*/ 0 h 498615"/>
              <a:gd name="connsiteX13" fmla="*/ 846299 w 5916580"/>
              <a:gd name="connsiteY13" fmla="*/ 0 h 498615"/>
              <a:gd name="connsiteX14" fmla="*/ 846747 w 5916580"/>
              <a:gd name="connsiteY14" fmla="*/ 0 h 498615"/>
              <a:gd name="connsiteX15" fmla="*/ 884850 w 5916580"/>
              <a:gd name="connsiteY15" fmla="*/ 0 h 498615"/>
              <a:gd name="connsiteX16" fmla="*/ 972379 w 5916580"/>
              <a:gd name="connsiteY16" fmla="*/ 0 h 498615"/>
              <a:gd name="connsiteX17" fmla="*/ 990184 w 5916580"/>
              <a:gd name="connsiteY17" fmla="*/ 0 h 498615"/>
              <a:gd name="connsiteX18" fmla="*/ 1027551 w 5916580"/>
              <a:gd name="connsiteY18" fmla="*/ 0 h 498615"/>
              <a:gd name="connsiteX19" fmla="*/ 1042357 w 5916580"/>
              <a:gd name="connsiteY19" fmla="*/ 0 h 498615"/>
              <a:gd name="connsiteX20" fmla="*/ 1050044 w 5916580"/>
              <a:gd name="connsiteY20" fmla="*/ 0 h 498615"/>
              <a:gd name="connsiteX21" fmla="*/ 1073644 w 5916580"/>
              <a:gd name="connsiteY21" fmla="*/ 0 h 498615"/>
              <a:gd name="connsiteX22" fmla="*/ 1096411 w 5916580"/>
              <a:gd name="connsiteY22" fmla="*/ 0 h 498615"/>
              <a:gd name="connsiteX23" fmla="*/ 1100946 w 5916580"/>
              <a:gd name="connsiteY23" fmla="*/ 0 h 498615"/>
              <a:gd name="connsiteX24" fmla="*/ 1163370 w 5916580"/>
              <a:gd name="connsiteY24" fmla="*/ 0 h 498615"/>
              <a:gd name="connsiteX25" fmla="*/ 1177809 w 5916580"/>
              <a:gd name="connsiteY25" fmla="*/ 0 h 498615"/>
              <a:gd name="connsiteX26" fmla="*/ 1200122 w 5916580"/>
              <a:gd name="connsiteY26" fmla="*/ 0 h 498615"/>
              <a:gd name="connsiteX27" fmla="*/ 1215729 w 5916580"/>
              <a:gd name="connsiteY27" fmla="*/ 0 h 498615"/>
              <a:gd name="connsiteX28" fmla="*/ 1217081 w 5916580"/>
              <a:gd name="connsiteY28" fmla="*/ 0 h 498615"/>
              <a:gd name="connsiteX29" fmla="*/ 1218861 w 5916580"/>
              <a:gd name="connsiteY29" fmla="*/ 0 h 498615"/>
              <a:gd name="connsiteX30" fmla="*/ 1219309 w 5916580"/>
              <a:gd name="connsiteY30" fmla="*/ 0 h 498615"/>
              <a:gd name="connsiteX31" fmla="*/ 1227209 w 5916580"/>
              <a:gd name="connsiteY31" fmla="*/ 0 h 498615"/>
              <a:gd name="connsiteX32" fmla="*/ 1255217 w 5916580"/>
              <a:gd name="connsiteY32" fmla="*/ 0 h 498615"/>
              <a:gd name="connsiteX33" fmla="*/ 1257412 w 5916580"/>
              <a:gd name="connsiteY33" fmla="*/ 0 h 498615"/>
              <a:gd name="connsiteX34" fmla="*/ 1267902 w 5916580"/>
              <a:gd name="connsiteY34" fmla="*/ 0 h 498615"/>
              <a:gd name="connsiteX35" fmla="*/ 1269254 w 5916580"/>
              <a:gd name="connsiteY35" fmla="*/ 0 h 498615"/>
              <a:gd name="connsiteX36" fmla="*/ 1271035 w 5916580"/>
              <a:gd name="connsiteY36" fmla="*/ 0 h 498615"/>
              <a:gd name="connsiteX37" fmla="*/ 1271482 w 5916580"/>
              <a:gd name="connsiteY37" fmla="*/ 0 h 498615"/>
              <a:gd name="connsiteX38" fmla="*/ 1309585 w 5916580"/>
              <a:gd name="connsiteY38" fmla="*/ 0 h 498615"/>
              <a:gd name="connsiteX39" fmla="*/ 1332802 w 5916580"/>
              <a:gd name="connsiteY39" fmla="*/ 0 h 498615"/>
              <a:gd name="connsiteX40" fmla="*/ 1384857 w 5916580"/>
              <a:gd name="connsiteY40" fmla="*/ 0 h 498615"/>
              <a:gd name="connsiteX41" fmla="*/ 1384975 w 5916580"/>
              <a:gd name="connsiteY41" fmla="*/ 0 h 498615"/>
              <a:gd name="connsiteX42" fmla="*/ 1436250 w 5916580"/>
              <a:gd name="connsiteY42" fmla="*/ 0 h 498615"/>
              <a:gd name="connsiteX43" fmla="*/ 1437030 w 5916580"/>
              <a:gd name="connsiteY43" fmla="*/ 0 h 498615"/>
              <a:gd name="connsiteX44" fmla="*/ 1443223 w 5916580"/>
              <a:gd name="connsiteY44" fmla="*/ 0 h 498615"/>
              <a:gd name="connsiteX45" fmla="*/ 1443256 w 5916580"/>
              <a:gd name="connsiteY45" fmla="*/ 0 h 498615"/>
              <a:gd name="connsiteX46" fmla="*/ 1446206 w 5916580"/>
              <a:gd name="connsiteY46" fmla="*/ 0 h 498615"/>
              <a:gd name="connsiteX47" fmla="*/ 1488423 w 5916580"/>
              <a:gd name="connsiteY47" fmla="*/ 0 h 498615"/>
              <a:gd name="connsiteX48" fmla="*/ 1495396 w 5916580"/>
              <a:gd name="connsiteY48" fmla="*/ 0 h 498615"/>
              <a:gd name="connsiteX49" fmla="*/ 1495429 w 5916580"/>
              <a:gd name="connsiteY49" fmla="*/ 0 h 498615"/>
              <a:gd name="connsiteX50" fmla="*/ 1498379 w 5916580"/>
              <a:gd name="connsiteY50" fmla="*/ 0 h 498615"/>
              <a:gd name="connsiteX51" fmla="*/ 1501812 w 5916580"/>
              <a:gd name="connsiteY51" fmla="*/ 0 h 498615"/>
              <a:gd name="connsiteX52" fmla="*/ 1553985 w 5916580"/>
              <a:gd name="connsiteY52" fmla="*/ 0 h 498615"/>
              <a:gd name="connsiteX53" fmla="*/ 1578675 w 5916580"/>
              <a:gd name="connsiteY53" fmla="*/ 0 h 498615"/>
              <a:gd name="connsiteX54" fmla="*/ 1628076 w 5916580"/>
              <a:gd name="connsiteY54" fmla="*/ 0 h 498615"/>
              <a:gd name="connsiteX55" fmla="*/ 1630848 w 5916580"/>
              <a:gd name="connsiteY55" fmla="*/ 0 h 498615"/>
              <a:gd name="connsiteX56" fmla="*/ 1656083 w 5916580"/>
              <a:gd name="connsiteY56" fmla="*/ 0 h 498615"/>
              <a:gd name="connsiteX57" fmla="*/ 1668768 w 5916580"/>
              <a:gd name="connsiteY57" fmla="*/ 0 h 498615"/>
              <a:gd name="connsiteX58" fmla="*/ 1670120 w 5916580"/>
              <a:gd name="connsiteY58" fmla="*/ 0 h 498615"/>
              <a:gd name="connsiteX59" fmla="*/ 1671901 w 5916580"/>
              <a:gd name="connsiteY59" fmla="*/ 0 h 498615"/>
              <a:gd name="connsiteX60" fmla="*/ 1672349 w 5916580"/>
              <a:gd name="connsiteY60" fmla="*/ 0 h 498615"/>
              <a:gd name="connsiteX61" fmla="*/ 1680248 w 5916580"/>
              <a:gd name="connsiteY61" fmla="*/ 0 h 498615"/>
              <a:gd name="connsiteX62" fmla="*/ 1708256 w 5916580"/>
              <a:gd name="connsiteY62" fmla="*/ 0 h 498615"/>
              <a:gd name="connsiteX63" fmla="*/ 1710452 w 5916580"/>
              <a:gd name="connsiteY63" fmla="*/ 0 h 498615"/>
              <a:gd name="connsiteX64" fmla="*/ 1720941 w 5916580"/>
              <a:gd name="connsiteY64" fmla="*/ 0 h 498615"/>
              <a:gd name="connsiteX65" fmla="*/ 1722293 w 5916580"/>
              <a:gd name="connsiteY65" fmla="*/ 0 h 498615"/>
              <a:gd name="connsiteX66" fmla="*/ 1724074 w 5916580"/>
              <a:gd name="connsiteY66" fmla="*/ 0 h 498615"/>
              <a:gd name="connsiteX67" fmla="*/ 1724521 w 5916580"/>
              <a:gd name="connsiteY67" fmla="*/ 0 h 498615"/>
              <a:gd name="connsiteX68" fmla="*/ 1762625 w 5916580"/>
              <a:gd name="connsiteY68" fmla="*/ 0 h 498615"/>
              <a:gd name="connsiteX69" fmla="*/ 1797981 w 5916580"/>
              <a:gd name="connsiteY69" fmla="*/ 0 h 498615"/>
              <a:gd name="connsiteX70" fmla="*/ 1853153 w 5916580"/>
              <a:gd name="connsiteY70" fmla="*/ 0 h 498615"/>
              <a:gd name="connsiteX71" fmla="*/ 1867958 w 5916580"/>
              <a:gd name="connsiteY71" fmla="*/ 0 h 498615"/>
              <a:gd name="connsiteX72" fmla="*/ 1871771 w 5916580"/>
              <a:gd name="connsiteY72" fmla="*/ 0 h 498615"/>
              <a:gd name="connsiteX73" fmla="*/ 1875646 w 5916580"/>
              <a:gd name="connsiteY73" fmla="*/ 0 h 498615"/>
              <a:gd name="connsiteX74" fmla="*/ 1896295 w 5916580"/>
              <a:gd name="connsiteY74" fmla="*/ 0 h 498615"/>
              <a:gd name="connsiteX75" fmla="*/ 1899245 w 5916580"/>
              <a:gd name="connsiteY75" fmla="*/ 0 h 498615"/>
              <a:gd name="connsiteX76" fmla="*/ 1926547 w 5916580"/>
              <a:gd name="connsiteY76" fmla="*/ 0 h 498615"/>
              <a:gd name="connsiteX77" fmla="*/ 1927819 w 5916580"/>
              <a:gd name="connsiteY77" fmla="*/ 0 h 498615"/>
              <a:gd name="connsiteX78" fmla="*/ 1951419 w 5916580"/>
              <a:gd name="connsiteY78" fmla="*/ 0 h 498615"/>
              <a:gd name="connsiteX79" fmla="*/ 2003411 w 5916580"/>
              <a:gd name="connsiteY79" fmla="*/ 0 h 498615"/>
              <a:gd name="connsiteX80" fmla="*/ 2093503 w 5916580"/>
              <a:gd name="connsiteY80" fmla="*/ 0 h 498615"/>
              <a:gd name="connsiteX81" fmla="*/ 2094855 w 5916580"/>
              <a:gd name="connsiteY81" fmla="*/ 0 h 498615"/>
              <a:gd name="connsiteX82" fmla="*/ 2096636 w 5916580"/>
              <a:gd name="connsiteY82" fmla="*/ 0 h 498615"/>
              <a:gd name="connsiteX83" fmla="*/ 2097083 w 5916580"/>
              <a:gd name="connsiteY83" fmla="*/ 0 h 498615"/>
              <a:gd name="connsiteX84" fmla="*/ 2135187 w 5916580"/>
              <a:gd name="connsiteY84" fmla="*/ 0 h 498615"/>
              <a:gd name="connsiteX85" fmla="*/ 2314025 w 5916580"/>
              <a:gd name="connsiteY85" fmla="*/ 0 h 498615"/>
              <a:gd name="connsiteX86" fmla="*/ 2320998 w 5916580"/>
              <a:gd name="connsiteY86" fmla="*/ 0 h 498615"/>
              <a:gd name="connsiteX87" fmla="*/ 2321031 w 5916580"/>
              <a:gd name="connsiteY87" fmla="*/ 0 h 498615"/>
              <a:gd name="connsiteX88" fmla="*/ 2323981 w 5916580"/>
              <a:gd name="connsiteY88" fmla="*/ 0 h 498615"/>
              <a:gd name="connsiteX89" fmla="*/ 2379586 w 5916580"/>
              <a:gd name="connsiteY89" fmla="*/ 0 h 498615"/>
              <a:gd name="connsiteX90" fmla="*/ 2546543 w 5916580"/>
              <a:gd name="connsiteY90" fmla="*/ 0 h 498615"/>
              <a:gd name="connsiteX91" fmla="*/ 2547895 w 5916580"/>
              <a:gd name="connsiteY91" fmla="*/ 0 h 498615"/>
              <a:gd name="connsiteX92" fmla="*/ 2549675 w 5916580"/>
              <a:gd name="connsiteY92" fmla="*/ 0 h 498615"/>
              <a:gd name="connsiteX93" fmla="*/ 2550123 w 5916580"/>
              <a:gd name="connsiteY93" fmla="*/ 0 h 498615"/>
              <a:gd name="connsiteX94" fmla="*/ 2588226 w 5916580"/>
              <a:gd name="connsiteY94" fmla="*/ 0 h 498615"/>
              <a:gd name="connsiteX95" fmla="*/ 2606354 w 5916580"/>
              <a:gd name="connsiteY95" fmla="*/ 0 h 498615"/>
              <a:gd name="connsiteX96" fmla="*/ 2753421 w 5916580"/>
              <a:gd name="connsiteY96" fmla="*/ 0 h 498615"/>
              <a:gd name="connsiteX97" fmla="*/ 2777020 w 5916580"/>
              <a:gd name="connsiteY97" fmla="*/ 0 h 498615"/>
              <a:gd name="connsiteX98" fmla="*/ 2779542 w 5916580"/>
              <a:gd name="connsiteY98" fmla="*/ 0 h 498615"/>
              <a:gd name="connsiteX99" fmla="*/ 2831900 w 5916580"/>
              <a:gd name="connsiteY99" fmla="*/ 0 h 498615"/>
              <a:gd name="connsiteX100" fmla="*/ 2833252 w 5916580"/>
              <a:gd name="connsiteY100" fmla="*/ 0 h 498615"/>
              <a:gd name="connsiteX101" fmla="*/ 2835032 w 5916580"/>
              <a:gd name="connsiteY101" fmla="*/ 0 h 498615"/>
              <a:gd name="connsiteX102" fmla="*/ 2835480 w 5916580"/>
              <a:gd name="connsiteY102" fmla="*/ 0 h 498615"/>
              <a:gd name="connsiteX103" fmla="*/ 2873583 w 5916580"/>
              <a:gd name="connsiteY103" fmla="*/ 0 h 498615"/>
              <a:gd name="connsiteX104" fmla="*/ 3052422 w 5916580"/>
              <a:gd name="connsiteY104" fmla="*/ 0 h 498615"/>
              <a:gd name="connsiteX105" fmla="*/ 3059394 w 5916580"/>
              <a:gd name="connsiteY105" fmla="*/ 0 h 498615"/>
              <a:gd name="connsiteX106" fmla="*/ 3059427 w 5916580"/>
              <a:gd name="connsiteY106" fmla="*/ 0 h 498615"/>
              <a:gd name="connsiteX107" fmla="*/ 3062377 w 5916580"/>
              <a:gd name="connsiteY107" fmla="*/ 0 h 498615"/>
              <a:gd name="connsiteX108" fmla="*/ 3117983 w 5916580"/>
              <a:gd name="connsiteY108" fmla="*/ 0 h 498615"/>
              <a:gd name="connsiteX109" fmla="*/ 3139254 w 5916580"/>
              <a:gd name="connsiteY109" fmla="*/ 0 h 498615"/>
              <a:gd name="connsiteX110" fmla="*/ 3244247 w 5916580"/>
              <a:gd name="connsiteY110" fmla="*/ 0 h 498615"/>
              <a:gd name="connsiteX111" fmla="*/ 3284939 w 5916580"/>
              <a:gd name="connsiteY111" fmla="*/ 0 h 498615"/>
              <a:gd name="connsiteX112" fmla="*/ 3286291 w 5916580"/>
              <a:gd name="connsiteY112" fmla="*/ 0 h 498615"/>
              <a:gd name="connsiteX113" fmla="*/ 3288072 w 5916580"/>
              <a:gd name="connsiteY113" fmla="*/ 0 h 498615"/>
              <a:gd name="connsiteX114" fmla="*/ 3288520 w 5916580"/>
              <a:gd name="connsiteY114" fmla="*/ 0 h 498615"/>
              <a:gd name="connsiteX115" fmla="*/ 3312441 w 5916580"/>
              <a:gd name="connsiteY115" fmla="*/ 0 h 498615"/>
              <a:gd name="connsiteX116" fmla="*/ 3326623 w 5916580"/>
              <a:gd name="connsiteY116" fmla="*/ 0 h 498615"/>
              <a:gd name="connsiteX117" fmla="*/ 3364799 w 5916580"/>
              <a:gd name="connsiteY117" fmla="*/ 0 h 498615"/>
              <a:gd name="connsiteX118" fmla="*/ 3366151 w 5916580"/>
              <a:gd name="connsiteY118" fmla="*/ 0 h 498615"/>
              <a:gd name="connsiteX119" fmla="*/ 3367932 w 5916580"/>
              <a:gd name="connsiteY119" fmla="*/ 0 h 498615"/>
              <a:gd name="connsiteX120" fmla="*/ 3368379 w 5916580"/>
              <a:gd name="connsiteY120" fmla="*/ 0 h 498615"/>
              <a:gd name="connsiteX121" fmla="*/ 3406483 w 5916580"/>
              <a:gd name="connsiteY121" fmla="*/ 0 h 498615"/>
              <a:gd name="connsiteX122" fmla="*/ 3414152 w 5916580"/>
              <a:gd name="connsiteY122" fmla="*/ 0 h 498615"/>
              <a:gd name="connsiteX123" fmla="*/ 3431957 w 5916580"/>
              <a:gd name="connsiteY123" fmla="*/ 0 h 498615"/>
              <a:gd name="connsiteX124" fmla="*/ 3469324 w 5916580"/>
              <a:gd name="connsiteY124" fmla="*/ 0 h 498615"/>
              <a:gd name="connsiteX125" fmla="*/ 3484130 w 5916580"/>
              <a:gd name="connsiteY125" fmla="*/ 0 h 498615"/>
              <a:gd name="connsiteX126" fmla="*/ 3491817 w 5916580"/>
              <a:gd name="connsiteY126" fmla="*/ 0 h 498615"/>
              <a:gd name="connsiteX127" fmla="*/ 3515417 w 5916580"/>
              <a:gd name="connsiteY127" fmla="*/ 0 h 498615"/>
              <a:gd name="connsiteX128" fmla="*/ 3533928 w 5916580"/>
              <a:gd name="connsiteY128" fmla="*/ 0 h 498615"/>
              <a:gd name="connsiteX129" fmla="*/ 3538184 w 5916580"/>
              <a:gd name="connsiteY129" fmla="*/ 0 h 498615"/>
              <a:gd name="connsiteX130" fmla="*/ 3542719 w 5916580"/>
              <a:gd name="connsiteY130" fmla="*/ 0 h 498615"/>
              <a:gd name="connsiteX131" fmla="*/ 3585321 w 5916580"/>
              <a:gd name="connsiteY131" fmla="*/ 0 h 498615"/>
              <a:gd name="connsiteX132" fmla="*/ 3592293 w 5916580"/>
              <a:gd name="connsiteY132" fmla="*/ 0 h 498615"/>
              <a:gd name="connsiteX133" fmla="*/ 3592326 w 5916580"/>
              <a:gd name="connsiteY133" fmla="*/ 0 h 498615"/>
              <a:gd name="connsiteX134" fmla="*/ 3595276 w 5916580"/>
              <a:gd name="connsiteY134" fmla="*/ 0 h 498615"/>
              <a:gd name="connsiteX135" fmla="*/ 3605143 w 5916580"/>
              <a:gd name="connsiteY135" fmla="*/ 0 h 498615"/>
              <a:gd name="connsiteX136" fmla="*/ 3619582 w 5916580"/>
              <a:gd name="connsiteY136" fmla="*/ 0 h 498615"/>
              <a:gd name="connsiteX137" fmla="*/ 3641895 w 5916580"/>
              <a:gd name="connsiteY137" fmla="*/ 0 h 498615"/>
              <a:gd name="connsiteX138" fmla="*/ 3650882 w 5916580"/>
              <a:gd name="connsiteY138" fmla="*/ 0 h 498615"/>
              <a:gd name="connsiteX139" fmla="*/ 3657502 w 5916580"/>
              <a:gd name="connsiteY139" fmla="*/ 0 h 498615"/>
              <a:gd name="connsiteX140" fmla="*/ 3658854 w 5916580"/>
              <a:gd name="connsiteY140" fmla="*/ 0 h 498615"/>
              <a:gd name="connsiteX141" fmla="*/ 3660634 w 5916580"/>
              <a:gd name="connsiteY141" fmla="*/ 0 h 498615"/>
              <a:gd name="connsiteX142" fmla="*/ 3661082 w 5916580"/>
              <a:gd name="connsiteY142" fmla="*/ 0 h 498615"/>
              <a:gd name="connsiteX143" fmla="*/ 3668982 w 5916580"/>
              <a:gd name="connsiteY143" fmla="*/ 0 h 498615"/>
              <a:gd name="connsiteX144" fmla="*/ 3696990 w 5916580"/>
              <a:gd name="connsiteY144" fmla="*/ 0 h 498615"/>
              <a:gd name="connsiteX145" fmla="*/ 3699185 w 5916580"/>
              <a:gd name="connsiteY145" fmla="*/ 0 h 498615"/>
              <a:gd name="connsiteX146" fmla="*/ 3709675 w 5916580"/>
              <a:gd name="connsiteY146" fmla="*/ 0 h 498615"/>
              <a:gd name="connsiteX147" fmla="*/ 3711027 w 5916580"/>
              <a:gd name="connsiteY147" fmla="*/ 0 h 498615"/>
              <a:gd name="connsiteX148" fmla="*/ 3712808 w 5916580"/>
              <a:gd name="connsiteY148" fmla="*/ 0 h 498615"/>
              <a:gd name="connsiteX149" fmla="*/ 3713255 w 5916580"/>
              <a:gd name="connsiteY149" fmla="*/ 0 h 498615"/>
              <a:gd name="connsiteX150" fmla="*/ 3751358 w 5916580"/>
              <a:gd name="connsiteY150" fmla="*/ 0 h 498615"/>
              <a:gd name="connsiteX151" fmla="*/ 3774575 w 5916580"/>
              <a:gd name="connsiteY151" fmla="*/ 0 h 498615"/>
              <a:gd name="connsiteX152" fmla="*/ 3777146 w 5916580"/>
              <a:gd name="connsiteY152" fmla="*/ 0 h 498615"/>
              <a:gd name="connsiteX153" fmla="*/ 3817838 w 5916580"/>
              <a:gd name="connsiteY153" fmla="*/ 0 h 498615"/>
              <a:gd name="connsiteX154" fmla="*/ 3819190 w 5916580"/>
              <a:gd name="connsiteY154" fmla="*/ 0 h 498615"/>
              <a:gd name="connsiteX155" fmla="*/ 3820971 w 5916580"/>
              <a:gd name="connsiteY155" fmla="*/ 0 h 498615"/>
              <a:gd name="connsiteX156" fmla="*/ 3821419 w 5916580"/>
              <a:gd name="connsiteY156" fmla="*/ 0 h 498615"/>
              <a:gd name="connsiteX157" fmla="*/ 3826630 w 5916580"/>
              <a:gd name="connsiteY157" fmla="*/ 0 h 498615"/>
              <a:gd name="connsiteX158" fmla="*/ 3826748 w 5916580"/>
              <a:gd name="connsiteY158" fmla="*/ 0 h 498615"/>
              <a:gd name="connsiteX159" fmla="*/ 3859522 w 5916580"/>
              <a:gd name="connsiteY159" fmla="*/ 0 h 498615"/>
              <a:gd name="connsiteX160" fmla="*/ 3878023 w 5916580"/>
              <a:gd name="connsiteY160" fmla="*/ 0 h 498615"/>
              <a:gd name="connsiteX161" fmla="*/ 3878803 w 5916580"/>
              <a:gd name="connsiteY161" fmla="*/ 0 h 498615"/>
              <a:gd name="connsiteX162" fmla="*/ 3884996 w 5916580"/>
              <a:gd name="connsiteY162" fmla="*/ 0 h 498615"/>
              <a:gd name="connsiteX163" fmla="*/ 3885029 w 5916580"/>
              <a:gd name="connsiteY163" fmla="*/ 0 h 498615"/>
              <a:gd name="connsiteX164" fmla="*/ 3887979 w 5916580"/>
              <a:gd name="connsiteY164" fmla="*/ 0 h 498615"/>
              <a:gd name="connsiteX165" fmla="*/ 3930196 w 5916580"/>
              <a:gd name="connsiteY165" fmla="*/ 0 h 498615"/>
              <a:gd name="connsiteX166" fmla="*/ 3937169 w 5916580"/>
              <a:gd name="connsiteY166" fmla="*/ 0 h 498615"/>
              <a:gd name="connsiteX167" fmla="*/ 3937202 w 5916580"/>
              <a:gd name="connsiteY167" fmla="*/ 0 h 498615"/>
              <a:gd name="connsiteX168" fmla="*/ 3940152 w 5916580"/>
              <a:gd name="connsiteY168" fmla="*/ 0 h 498615"/>
              <a:gd name="connsiteX169" fmla="*/ 3943585 w 5916580"/>
              <a:gd name="connsiteY169" fmla="*/ 0 h 498615"/>
              <a:gd name="connsiteX170" fmla="*/ 3947051 w 5916580"/>
              <a:gd name="connsiteY170" fmla="*/ 0 h 498615"/>
              <a:gd name="connsiteX171" fmla="*/ 3964856 w 5916580"/>
              <a:gd name="connsiteY171" fmla="*/ 0 h 498615"/>
              <a:gd name="connsiteX172" fmla="*/ 3995758 w 5916580"/>
              <a:gd name="connsiteY172" fmla="*/ 0 h 498615"/>
              <a:gd name="connsiteX173" fmla="*/ 4002223 w 5916580"/>
              <a:gd name="connsiteY173" fmla="*/ 0 h 498615"/>
              <a:gd name="connsiteX174" fmla="*/ 4017028 w 5916580"/>
              <a:gd name="connsiteY174" fmla="*/ 0 h 498615"/>
              <a:gd name="connsiteX175" fmla="*/ 4020448 w 5916580"/>
              <a:gd name="connsiteY175" fmla="*/ 0 h 498615"/>
              <a:gd name="connsiteX176" fmla="*/ 4024716 w 5916580"/>
              <a:gd name="connsiteY176" fmla="*/ 0 h 498615"/>
              <a:gd name="connsiteX177" fmla="*/ 4048316 w 5916580"/>
              <a:gd name="connsiteY177" fmla="*/ 0 h 498615"/>
              <a:gd name="connsiteX178" fmla="*/ 4069848 w 5916580"/>
              <a:gd name="connsiteY178" fmla="*/ 0 h 498615"/>
              <a:gd name="connsiteX179" fmla="*/ 4071083 w 5916580"/>
              <a:gd name="connsiteY179" fmla="*/ 0 h 498615"/>
              <a:gd name="connsiteX180" fmla="*/ 4072621 w 5916580"/>
              <a:gd name="connsiteY180" fmla="*/ 0 h 498615"/>
              <a:gd name="connsiteX181" fmla="*/ 4075618 w 5916580"/>
              <a:gd name="connsiteY181" fmla="*/ 0 h 498615"/>
              <a:gd name="connsiteX182" fmla="*/ 4097855 w 5916580"/>
              <a:gd name="connsiteY182" fmla="*/ 0 h 498615"/>
              <a:gd name="connsiteX183" fmla="*/ 4110541 w 5916580"/>
              <a:gd name="connsiteY183" fmla="*/ 0 h 498615"/>
              <a:gd name="connsiteX184" fmla="*/ 4111893 w 5916580"/>
              <a:gd name="connsiteY184" fmla="*/ 0 h 498615"/>
              <a:gd name="connsiteX185" fmla="*/ 4113674 w 5916580"/>
              <a:gd name="connsiteY185" fmla="*/ 0 h 498615"/>
              <a:gd name="connsiteX186" fmla="*/ 4114121 w 5916580"/>
              <a:gd name="connsiteY186" fmla="*/ 0 h 498615"/>
              <a:gd name="connsiteX187" fmla="*/ 4122021 w 5916580"/>
              <a:gd name="connsiteY187" fmla="*/ 0 h 498615"/>
              <a:gd name="connsiteX188" fmla="*/ 4138042 w 5916580"/>
              <a:gd name="connsiteY188" fmla="*/ 0 h 498615"/>
              <a:gd name="connsiteX189" fmla="*/ 4150028 w 5916580"/>
              <a:gd name="connsiteY189" fmla="*/ 0 h 498615"/>
              <a:gd name="connsiteX190" fmla="*/ 4152225 w 5916580"/>
              <a:gd name="connsiteY190" fmla="*/ 0 h 498615"/>
              <a:gd name="connsiteX191" fmla="*/ 4152481 w 5916580"/>
              <a:gd name="connsiteY191" fmla="*/ 0 h 498615"/>
              <a:gd name="connsiteX192" fmla="*/ 4162714 w 5916580"/>
              <a:gd name="connsiteY192" fmla="*/ 0 h 498615"/>
              <a:gd name="connsiteX193" fmla="*/ 4164066 w 5916580"/>
              <a:gd name="connsiteY193" fmla="*/ 0 h 498615"/>
              <a:gd name="connsiteX194" fmla="*/ 4165847 w 5916580"/>
              <a:gd name="connsiteY194" fmla="*/ 0 h 498615"/>
              <a:gd name="connsiteX195" fmla="*/ 4166294 w 5916580"/>
              <a:gd name="connsiteY195" fmla="*/ 0 h 498615"/>
              <a:gd name="connsiteX196" fmla="*/ 4174794 w 5916580"/>
              <a:gd name="connsiteY196" fmla="*/ 0 h 498615"/>
              <a:gd name="connsiteX197" fmla="*/ 4190400 w 5916580"/>
              <a:gd name="connsiteY197" fmla="*/ 0 h 498615"/>
              <a:gd name="connsiteX198" fmla="*/ 4191752 w 5916580"/>
              <a:gd name="connsiteY198" fmla="*/ 0 h 498615"/>
              <a:gd name="connsiteX199" fmla="*/ 4193533 w 5916580"/>
              <a:gd name="connsiteY199" fmla="*/ 0 h 498615"/>
              <a:gd name="connsiteX200" fmla="*/ 4193981 w 5916580"/>
              <a:gd name="connsiteY200" fmla="*/ 0 h 498615"/>
              <a:gd name="connsiteX201" fmla="*/ 4201881 w 5916580"/>
              <a:gd name="connsiteY201" fmla="*/ 0 h 498615"/>
              <a:gd name="connsiteX202" fmla="*/ 4204398 w 5916580"/>
              <a:gd name="connsiteY202" fmla="*/ 0 h 498615"/>
              <a:gd name="connsiteX203" fmla="*/ 4229888 w 5916580"/>
              <a:gd name="connsiteY203" fmla="*/ 0 h 498615"/>
              <a:gd name="connsiteX204" fmla="*/ 4232084 w 5916580"/>
              <a:gd name="connsiteY204" fmla="*/ 0 h 498615"/>
              <a:gd name="connsiteX205" fmla="*/ 4239754 w 5916580"/>
              <a:gd name="connsiteY205" fmla="*/ 0 h 498615"/>
              <a:gd name="connsiteX206" fmla="*/ 4242574 w 5916580"/>
              <a:gd name="connsiteY206" fmla="*/ 0 h 498615"/>
              <a:gd name="connsiteX207" fmla="*/ 4243926 w 5916580"/>
              <a:gd name="connsiteY207" fmla="*/ 0 h 498615"/>
              <a:gd name="connsiteX208" fmla="*/ 4245706 w 5916580"/>
              <a:gd name="connsiteY208" fmla="*/ 0 h 498615"/>
              <a:gd name="connsiteX209" fmla="*/ 4246154 w 5916580"/>
              <a:gd name="connsiteY209" fmla="*/ 0 h 498615"/>
              <a:gd name="connsiteX210" fmla="*/ 4284257 w 5916580"/>
              <a:gd name="connsiteY210" fmla="*/ 0 h 498615"/>
              <a:gd name="connsiteX211" fmla="*/ 4294926 w 5916580"/>
              <a:gd name="connsiteY211" fmla="*/ 0 h 498615"/>
              <a:gd name="connsiteX212" fmla="*/ 4307474 w 5916580"/>
              <a:gd name="connsiteY212" fmla="*/ 0 h 498615"/>
              <a:gd name="connsiteX213" fmla="*/ 4309731 w 5916580"/>
              <a:gd name="connsiteY213" fmla="*/ 0 h 498615"/>
              <a:gd name="connsiteX214" fmla="*/ 4313544 w 5916580"/>
              <a:gd name="connsiteY214" fmla="*/ 0 h 498615"/>
              <a:gd name="connsiteX215" fmla="*/ 4317419 w 5916580"/>
              <a:gd name="connsiteY215" fmla="*/ 0 h 498615"/>
              <a:gd name="connsiteX216" fmla="*/ 4338068 w 5916580"/>
              <a:gd name="connsiteY216" fmla="*/ 0 h 498615"/>
              <a:gd name="connsiteX217" fmla="*/ 4341018 w 5916580"/>
              <a:gd name="connsiteY217" fmla="*/ 0 h 498615"/>
              <a:gd name="connsiteX218" fmla="*/ 4359529 w 5916580"/>
              <a:gd name="connsiteY218" fmla="*/ 0 h 498615"/>
              <a:gd name="connsiteX219" fmla="*/ 4359647 w 5916580"/>
              <a:gd name="connsiteY219" fmla="*/ 0 h 498615"/>
              <a:gd name="connsiteX220" fmla="*/ 4368320 w 5916580"/>
              <a:gd name="connsiteY220" fmla="*/ 0 h 498615"/>
              <a:gd name="connsiteX221" fmla="*/ 4369592 w 5916580"/>
              <a:gd name="connsiteY221" fmla="*/ 0 h 498615"/>
              <a:gd name="connsiteX222" fmla="*/ 4393191 w 5916580"/>
              <a:gd name="connsiteY222" fmla="*/ 0 h 498615"/>
              <a:gd name="connsiteX223" fmla="*/ 4410922 w 5916580"/>
              <a:gd name="connsiteY223" fmla="*/ 0 h 498615"/>
              <a:gd name="connsiteX224" fmla="*/ 4411702 w 5916580"/>
              <a:gd name="connsiteY224" fmla="*/ 0 h 498615"/>
              <a:gd name="connsiteX225" fmla="*/ 4417895 w 5916580"/>
              <a:gd name="connsiteY225" fmla="*/ 0 h 498615"/>
              <a:gd name="connsiteX226" fmla="*/ 4417928 w 5916580"/>
              <a:gd name="connsiteY226" fmla="*/ 0 h 498615"/>
              <a:gd name="connsiteX227" fmla="*/ 4420878 w 5916580"/>
              <a:gd name="connsiteY227" fmla="*/ 0 h 498615"/>
              <a:gd name="connsiteX228" fmla="*/ 4445184 w 5916580"/>
              <a:gd name="connsiteY228" fmla="*/ 0 h 498615"/>
              <a:gd name="connsiteX229" fmla="*/ 4463095 w 5916580"/>
              <a:gd name="connsiteY229" fmla="*/ 0 h 498615"/>
              <a:gd name="connsiteX230" fmla="*/ 4470068 w 5916580"/>
              <a:gd name="connsiteY230" fmla="*/ 0 h 498615"/>
              <a:gd name="connsiteX231" fmla="*/ 4470101 w 5916580"/>
              <a:gd name="connsiteY231" fmla="*/ 0 h 498615"/>
              <a:gd name="connsiteX232" fmla="*/ 4473051 w 5916580"/>
              <a:gd name="connsiteY232" fmla="*/ 0 h 498615"/>
              <a:gd name="connsiteX233" fmla="*/ 4476484 w 5916580"/>
              <a:gd name="connsiteY233" fmla="*/ 0 h 498615"/>
              <a:gd name="connsiteX234" fmla="*/ 4510882 w 5916580"/>
              <a:gd name="connsiteY234" fmla="*/ 0 h 498615"/>
              <a:gd name="connsiteX235" fmla="*/ 4528657 w 5916580"/>
              <a:gd name="connsiteY235" fmla="*/ 0 h 498615"/>
              <a:gd name="connsiteX236" fmla="*/ 4535276 w 5916580"/>
              <a:gd name="connsiteY236" fmla="*/ 0 h 498615"/>
              <a:gd name="connsiteX237" fmla="*/ 4536628 w 5916580"/>
              <a:gd name="connsiteY237" fmla="*/ 0 h 498615"/>
              <a:gd name="connsiteX238" fmla="*/ 4538409 w 5916580"/>
              <a:gd name="connsiteY238" fmla="*/ 0 h 498615"/>
              <a:gd name="connsiteX239" fmla="*/ 4538856 w 5916580"/>
              <a:gd name="connsiteY239" fmla="*/ 0 h 498615"/>
              <a:gd name="connsiteX240" fmla="*/ 4553347 w 5916580"/>
              <a:gd name="connsiteY240" fmla="*/ 0 h 498615"/>
              <a:gd name="connsiteX241" fmla="*/ 4576960 w 5916580"/>
              <a:gd name="connsiteY241" fmla="*/ 0 h 498615"/>
              <a:gd name="connsiteX242" fmla="*/ 4602747 w 5916580"/>
              <a:gd name="connsiteY242" fmla="*/ 0 h 498615"/>
              <a:gd name="connsiteX243" fmla="*/ 4605520 w 5916580"/>
              <a:gd name="connsiteY243" fmla="*/ 0 h 498615"/>
              <a:gd name="connsiteX244" fmla="*/ 4630754 w 5916580"/>
              <a:gd name="connsiteY244" fmla="*/ 0 h 498615"/>
              <a:gd name="connsiteX245" fmla="*/ 4643440 w 5916580"/>
              <a:gd name="connsiteY245" fmla="*/ 0 h 498615"/>
              <a:gd name="connsiteX246" fmla="*/ 4644792 w 5916580"/>
              <a:gd name="connsiteY246" fmla="*/ 0 h 498615"/>
              <a:gd name="connsiteX247" fmla="*/ 4646573 w 5916580"/>
              <a:gd name="connsiteY247" fmla="*/ 0 h 498615"/>
              <a:gd name="connsiteX248" fmla="*/ 4647020 w 5916580"/>
              <a:gd name="connsiteY248" fmla="*/ 0 h 498615"/>
              <a:gd name="connsiteX249" fmla="*/ 4654920 w 5916580"/>
              <a:gd name="connsiteY249" fmla="*/ 0 h 498615"/>
              <a:gd name="connsiteX250" fmla="*/ 4682928 w 5916580"/>
              <a:gd name="connsiteY250" fmla="*/ 0 h 498615"/>
              <a:gd name="connsiteX251" fmla="*/ 4685124 w 5916580"/>
              <a:gd name="connsiteY251" fmla="*/ 0 h 498615"/>
              <a:gd name="connsiteX252" fmla="*/ 4695613 w 5916580"/>
              <a:gd name="connsiteY252" fmla="*/ 0 h 498615"/>
              <a:gd name="connsiteX253" fmla="*/ 4696965 w 5916580"/>
              <a:gd name="connsiteY253" fmla="*/ 0 h 498615"/>
              <a:gd name="connsiteX254" fmla="*/ 4698746 w 5916580"/>
              <a:gd name="connsiteY254" fmla="*/ 0 h 498615"/>
              <a:gd name="connsiteX255" fmla="*/ 4699193 w 5916580"/>
              <a:gd name="connsiteY255" fmla="*/ 0 h 498615"/>
              <a:gd name="connsiteX256" fmla="*/ 4704405 w 5916580"/>
              <a:gd name="connsiteY256" fmla="*/ 0 h 498615"/>
              <a:gd name="connsiteX257" fmla="*/ 4737296 w 5916580"/>
              <a:gd name="connsiteY257" fmla="*/ 0 h 498615"/>
              <a:gd name="connsiteX258" fmla="*/ 4755798 w 5916580"/>
              <a:gd name="connsiteY258" fmla="*/ 0 h 498615"/>
              <a:gd name="connsiteX259" fmla="*/ 4762770 w 5916580"/>
              <a:gd name="connsiteY259" fmla="*/ 0 h 498615"/>
              <a:gd name="connsiteX260" fmla="*/ 4762804 w 5916580"/>
              <a:gd name="connsiteY260" fmla="*/ 0 h 498615"/>
              <a:gd name="connsiteX261" fmla="*/ 4765754 w 5916580"/>
              <a:gd name="connsiteY261" fmla="*/ 0 h 498615"/>
              <a:gd name="connsiteX262" fmla="*/ 4772652 w 5916580"/>
              <a:gd name="connsiteY262" fmla="*/ 0 h 498615"/>
              <a:gd name="connsiteX263" fmla="*/ 4821359 w 5916580"/>
              <a:gd name="connsiteY263" fmla="*/ 0 h 498615"/>
              <a:gd name="connsiteX264" fmla="*/ 4827825 w 5916580"/>
              <a:gd name="connsiteY264" fmla="*/ 0 h 498615"/>
              <a:gd name="connsiteX265" fmla="*/ 4842630 w 5916580"/>
              <a:gd name="connsiteY265" fmla="*/ 0 h 498615"/>
              <a:gd name="connsiteX266" fmla="*/ 4846443 w 5916580"/>
              <a:gd name="connsiteY266" fmla="*/ 0 h 498615"/>
              <a:gd name="connsiteX267" fmla="*/ 4850318 w 5916580"/>
              <a:gd name="connsiteY267" fmla="*/ 0 h 498615"/>
              <a:gd name="connsiteX268" fmla="*/ 4870967 w 5916580"/>
              <a:gd name="connsiteY268" fmla="*/ 0 h 498615"/>
              <a:gd name="connsiteX269" fmla="*/ 4873917 w 5916580"/>
              <a:gd name="connsiteY269" fmla="*/ 0 h 498615"/>
              <a:gd name="connsiteX270" fmla="*/ 4901219 w 5916580"/>
              <a:gd name="connsiteY270" fmla="*/ 0 h 498615"/>
              <a:gd name="connsiteX271" fmla="*/ 4902491 w 5916580"/>
              <a:gd name="connsiteY271" fmla="*/ 0 h 498615"/>
              <a:gd name="connsiteX272" fmla="*/ 4926090 w 5916580"/>
              <a:gd name="connsiteY272" fmla="*/ 0 h 498615"/>
              <a:gd name="connsiteX273" fmla="*/ 4947623 w 5916580"/>
              <a:gd name="connsiteY273" fmla="*/ 0 h 498615"/>
              <a:gd name="connsiteX274" fmla="*/ 4978082 w 5916580"/>
              <a:gd name="connsiteY274" fmla="*/ 0 h 498615"/>
              <a:gd name="connsiteX275" fmla="*/ 4988316 w 5916580"/>
              <a:gd name="connsiteY275" fmla="*/ 0 h 498615"/>
              <a:gd name="connsiteX276" fmla="*/ 4989668 w 5916580"/>
              <a:gd name="connsiteY276" fmla="*/ 0 h 498615"/>
              <a:gd name="connsiteX277" fmla="*/ 4991448 w 5916580"/>
              <a:gd name="connsiteY277" fmla="*/ 0 h 498615"/>
              <a:gd name="connsiteX278" fmla="*/ 4991896 w 5916580"/>
              <a:gd name="connsiteY278" fmla="*/ 0 h 498615"/>
              <a:gd name="connsiteX279" fmla="*/ 5029999 w 5916580"/>
              <a:gd name="connsiteY279" fmla="*/ 0 h 498615"/>
              <a:gd name="connsiteX280" fmla="*/ 5043781 w 5916580"/>
              <a:gd name="connsiteY280" fmla="*/ 0 h 498615"/>
              <a:gd name="connsiteX281" fmla="*/ 5068175 w 5916580"/>
              <a:gd name="connsiteY281" fmla="*/ 0 h 498615"/>
              <a:gd name="connsiteX282" fmla="*/ 5069527 w 5916580"/>
              <a:gd name="connsiteY282" fmla="*/ 0 h 498615"/>
              <a:gd name="connsiteX283" fmla="*/ 5071308 w 5916580"/>
              <a:gd name="connsiteY283" fmla="*/ 0 h 498615"/>
              <a:gd name="connsiteX284" fmla="*/ 5071755 w 5916580"/>
              <a:gd name="connsiteY284" fmla="*/ 0 h 498615"/>
              <a:gd name="connsiteX285" fmla="*/ 5109859 w 5916580"/>
              <a:gd name="connsiteY285" fmla="*/ 0 h 498615"/>
              <a:gd name="connsiteX286" fmla="*/ 5139146 w 5916580"/>
              <a:gd name="connsiteY286" fmla="*/ 0 h 498615"/>
              <a:gd name="connsiteX287" fmla="*/ 5195194 w 5916580"/>
              <a:gd name="connsiteY287" fmla="*/ 0 h 498615"/>
              <a:gd name="connsiteX288" fmla="*/ 5218793 w 5916580"/>
              <a:gd name="connsiteY288" fmla="*/ 0 h 498615"/>
              <a:gd name="connsiteX289" fmla="*/ 5237304 w 5916580"/>
              <a:gd name="connsiteY289" fmla="*/ 0 h 498615"/>
              <a:gd name="connsiteX290" fmla="*/ 5288696 w 5916580"/>
              <a:gd name="connsiteY290" fmla="*/ 0 h 498615"/>
              <a:gd name="connsiteX291" fmla="*/ 5295670 w 5916580"/>
              <a:gd name="connsiteY291" fmla="*/ 0 h 498615"/>
              <a:gd name="connsiteX292" fmla="*/ 5295702 w 5916580"/>
              <a:gd name="connsiteY292" fmla="*/ 0 h 498615"/>
              <a:gd name="connsiteX293" fmla="*/ 5298652 w 5916580"/>
              <a:gd name="connsiteY293" fmla="*/ 0 h 498615"/>
              <a:gd name="connsiteX294" fmla="*/ 5354258 w 5916580"/>
              <a:gd name="connsiteY294" fmla="*/ 0 h 498615"/>
              <a:gd name="connsiteX295" fmla="*/ 5521215 w 5916580"/>
              <a:gd name="connsiteY295" fmla="*/ 0 h 498615"/>
              <a:gd name="connsiteX296" fmla="*/ 5522567 w 5916580"/>
              <a:gd name="connsiteY296" fmla="*/ 0 h 498615"/>
              <a:gd name="connsiteX297" fmla="*/ 5524347 w 5916580"/>
              <a:gd name="connsiteY297" fmla="*/ 0 h 498615"/>
              <a:gd name="connsiteX298" fmla="*/ 5524795 w 5916580"/>
              <a:gd name="connsiteY298" fmla="*/ 0 h 498615"/>
              <a:gd name="connsiteX299" fmla="*/ 5562898 w 5916580"/>
              <a:gd name="connsiteY299" fmla="*/ 0 h 498615"/>
              <a:gd name="connsiteX300" fmla="*/ 5751692 w 5916580"/>
              <a:gd name="connsiteY300" fmla="*/ 0 h 498615"/>
              <a:gd name="connsiteX301" fmla="*/ 5795880 w 5916580"/>
              <a:gd name="connsiteY301" fmla="*/ 25382 h 498615"/>
              <a:gd name="connsiteX302" fmla="*/ 5910443 w 5916580"/>
              <a:gd name="connsiteY302" fmla="*/ 223927 h 498615"/>
              <a:gd name="connsiteX303" fmla="*/ 5910443 w 5916580"/>
              <a:gd name="connsiteY303" fmla="*/ 274689 h 498615"/>
              <a:gd name="connsiteX304" fmla="*/ 5795880 w 5916580"/>
              <a:gd name="connsiteY304" fmla="*/ 473234 h 498615"/>
              <a:gd name="connsiteX305" fmla="*/ 5751692 w 5916580"/>
              <a:gd name="connsiteY305" fmla="*/ 498615 h 498615"/>
              <a:gd name="connsiteX306" fmla="*/ 5524795 w 5916580"/>
              <a:gd name="connsiteY306" fmla="*/ 498615 h 498615"/>
              <a:gd name="connsiteX307" fmla="*/ 5522567 w 5916580"/>
              <a:gd name="connsiteY307" fmla="*/ 498615 h 498615"/>
              <a:gd name="connsiteX308" fmla="*/ 5298652 w 5916580"/>
              <a:gd name="connsiteY308" fmla="*/ 498615 h 498615"/>
              <a:gd name="connsiteX309" fmla="*/ 5295670 w 5916580"/>
              <a:gd name="connsiteY309" fmla="*/ 498615 h 498615"/>
              <a:gd name="connsiteX310" fmla="*/ 5218793 w 5916580"/>
              <a:gd name="connsiteY310" fmla="*/ 498615 h 498615"/>
              <a:gd name="connsiteX311" fmla="*/ 5071755 w 5916580"/>
              <a:gd name="connsiteY311" fmla="*/ 498615 h 498615"/>
              <a:gd name="connsiteX312" fmla="*/ 5069527 w 5916580"/>
              <a:gd name="connsiteY312" fmla="*/ 498615 h 498615"/>
              <a:gd name="connsiteX313" fmla="*/ 4991896 w 5916580"/>
              <a:gd name="connsiteY313" fmla="*/ 498615 h 498615"/>
              <a:gd name="connsiteX314" fmla="*/ 4989668 w 5916580"/>
              <a:gd name="connsiteY314" fmla="*/ 498615 h 498615"/>
              <a:gd name="connsiteX315" fmla="*/ 4926090 w 5916580"/>
              <a:gd name="connsiteY315" fmla="*/ 498615 h 498615"/>
              <a:gd name="connsiteX316" fmla="*/ 4873917 w 5916580"/>
              <a:gd name="connsiteY316" fmla="*/ 498615 h 498615"/>
              <a:gd name="connsiteX317" fmla="*/ 4842630 w 5916580"/>
              <a:gd name="connsiteY317" fmla="*/ 498615 h 498615"/>
              <a:gd name="connsiteX318" fmla="*/ 4765754 w 5916580"/>
              <a:gd name="connsiteY318" fmla="*/ 498615 h 498615"/>
              <a:gd name="connsiteX319" fmla="*/ 4762770 w 5916580"/>
              <a:gd name="connsiteY319" fmla="*/ 498615 h 498615"/>
              <a:gd name="connsiteX320" fmla="*/ 4699193 w 5916580"/>
              <a:gd name="connsiteY320" fmla="*/ 498615 h 498615"/>
              <a:gd name="connsiteX321" fmla="*/ 4696965 w 5916580"/>
              <a:gd name="connsiteY321" fmla="*/ 498615 h 498615"/>
              <a:gd name="connsiteX322" fmla="*/ 4647020 w 5916580"/>
              <a:gd name="connsiteY322" fmla="*/ 498615 h 498615"/>
              <a:gd name="connsiteX323" fmla="*/ 4644792 w 5916580"/>
              <a:gd name="connsiteY323" fmla="*/ 498615 h 498615"/>
              <a:gd name="connsiteX324" fmla="*/ 4538856 w 5916580"/>
              <a:gd name="connsiteY324" fmla="*/ 498615 h 498615"/>
              <a:gd name="connsiteX325" fmla="*/ 4536628 w 5916580"/>
              <a:gd name="connsiteY325" fmla="*/ 498615 h 498615"/>
              <a:gd name="connsiteX326" fmla="*/ 4473051 w 5916580"/>
              <a:gd name="connsiteY326" fmla="*/ 498615 h 498615"/>
              <a:gd name="connsiteX327" fmla="*/ 4470068 w 5916580"/>
              <a:gd name="connsiteY327" fmla="*/ 498615 h 498615"/>
              <a:gd name="connsiteX328" fmla="*/ 4420878 w 5916580"/>
              <a:gd name="connsiteY328" fmla="*/ 498615 h 498615"/>
              <a:gd name="connsiteX329" fmla="*/ 4417895 w 5916580"/>
              <a:gd name="connsiteY329" fmla="*/ 498615 h 498615"/>
              <a:gd name="connsiteX330" fmla="*/ 4393191 w 5916580"/>
              <a:gd name="connsiteY330" fmla="*/ 498615 h 498615"/>
              <a:gd name="connsiteX331" fmla="*/ 4341018 w 5916580"/>
              <a:gd name="connsiteY331" fmla="*/ 498615 h 498615"/>
              <a:gd name="connsiteX332" fmla="*/ 4309731 w 5916580"/>
              <a:gd name="connsiteY332" fmla="*/ 498615 h 498615"/>
              <a:gd name="connsiteX333" fmla="*/ 4246154 w 5916580"/>
              <a:gd name="connsiteY333" fmla="*/ 498615 h 498615"/>
              <a:gd name="connsiteX334" fmla="*/ 4243926 w 5916580"/>
              <a:gd name="connsiteY334" fmla="*/ 498615 h 498615"/>
              <a:gd name="connsiteX335" fmla="*/ 4193981 w 5916580"/>
              <a:gd name="connsiteY335" fmla="*/ 498615 h 498615"/>
              <a:gd name="connsiteX336" fmla="*/ 4191752 w 5916580"/>
              <a:gd name="connsiteY336" fmla="*/ 498615 h 498615"/>
              <a:gd name="connsiteX337" fmla="*/ 4166294 w 5916580"/>
              <a:gd name="connsiteY337" fmla="*/ 498615 h 498615"/>
              <a:gd name="connsiteX338" fmla="*/ 4164066 w 5916580"/>
              <a:gd name="connsiteY338" fmla="*/ 498615 h 498615"/>
              <a:gd name="connsiteX339" fmla="*/ 4114121 w 5916580"/>
              <a:gd name="connsiteY339" fmla="*/ 498615 h 498615"/>
              <a:gd name="connsiteX340" fmla="*/ 4111893 w 5916580"/>
              <a:gd name="connsiteY340" fmla="*/ 498615 h 498615"/>
              <a:gd name="connsiteX341" fmla="*/ 4048316 w 5916580"/>
              <a:gd name="connsiteY341" fmla="*/ 498615 h 498615"/>
              <a:gd name="connsiteX342" fmla="*/ 4017028 w 5916580"/>
              <a:gd name="connsiteY342" fmla="*/ 498615 h 498615"/>
              <a:gd name="connsiteX343" fmla="*/ 3964856 w 5916580"/>
              <a:gd name="connsiteY343" fmla="*/ 498615 h 498615"/>
              <a:gd name="connsiteX344" fmla="*/ 3940152 w 5916580"/>
              <a:gd name="connsiteY344" fmla="*/ 498615 h 498615"/>
              <a:gd name="connsiteX345" fmla="*/ 3937169 w 5916580"/>
              <a:gd name="connsiteY345" fmla="*/ 498615 h 498615"/>
              <a:gd name="connsiteX346" fmla="*/ 3887979 w 5916580"/>
              <a:gd name="connsiteY346" fmla="*/ 498615 h 498615"/>
              <a:gd name="connsiteX347" fmla="*/ 3884996 w 5916580"/>
              <a:gd name="connsiteY347" fmla="*/ 498615 h 498615"/>
              <a:gd name="connsiteX348" fmla="*/ 3821419 w 5916580"/>
              <a:gd name="connsiteY348" fmla="*/ 498615 h 498615"/>
              <a:gd name="connsiteX349" fmla="*/ 3819190 w 5916580"/>
              <a:gd name="connsiteY349" fmla="*/ 498615 h 498615"/>
              <a:gd name="connsiteX350" fmla="*/ 3713255 w 5916580"/>
              <a:gd name="connsiteY350" fmla="*/ 498615 h 498615"/>
              <a:gd name="connsiteX351" fmla="*/ 3711027 w 5916580"/>
              <a:gd name="connsiteY351" fmla="*/ 498615 h 498615"/>
              <a:gd name="connsiteX352" fmla="*/ 3661082 w 5916580"/>
              <a:gd name="connsiteY352" fmla="*/ 498615 h 498615"/>
              <a:gd name="connsiteX353" fmla="*/ 3658854 w 5916580"/>
              <a:gd name="connsiteY353" fmla="*/ 498615 h 498615"/>
              <a:gd name="connsiteX354" fmla="*/ 3595276 w 5916580"/>
              <a:gd name="connsiteY354" fmla="*/ 498615 h 498615"/>
              <a:gd name="connsiteX355" fmla="*/ 3592293 w 5916580"/>
              <a:gd name="connsiteY355" fmla="*/ 498615 h 498615"/>
              <a:gd name="connsiteX356" fmla="*/ 3515417 w 5916580"/>
              <a:gd name="connsiteY356" fmla="*/ 498615 h 498615"/>
              <a:gd name="connsiteX357" fmla="*/ 3484130 w 5916580"/>
              <a:gd name="connsiteY357" fmla="*/ 498615 h 498615"/>
              <a:gd name="connsiteX358" fmla="*/ 3431957 w 5916580"/>
              <a:gd name="connsiteY358" fmla="*/ 498615 h 498615"/>
              <a:gd name="connsiteX359" fmla="*/ 3368379 w 5916580"/>
              <a:gd name="connsiteY359" fmla="*/ 498615 h 498615"/>
              <a:gd name="connsiteX360" fmla="*/ 3366151 w 5916580"/>
              <a:gd name="connsiteY360" fmla="*/ 498615 h 498615"/>
              <a:gd name="connsiteX361" fmla="*/ 3288520 w 5916580"/>
              <a:gd name="connsiteY361" fmla="*/ 498615 h 498615"/>
              <a:gd name="connsiteX362" fmla="*/ 3286291 w 5916580"/>
              <a:gd name="connsiteY362" fmla="*/ 498615 h 498615"/>
              <a:gd name="connsiteX363" fmla="*/ 3139254 w 5916580"/>
              <a:gd name="connsiteY363" fmla="*/ 498615 h 498615"/>
              <a:gd name="connsiteX364" fmla="*/ 3062377 w 5916580"/>
              <a:gd name="connsiteY364" fmla="*/ 498615 h 498615"/>
              <a:gd name="connsiteX365" fmla="*/ 3059394 w 5916580"/>
              <a:gd name="connsiteY365" fmla="*/ 498615 h 498615"/>
              <a:gd name="connsiteX366" fmla="*/ 2835480 w 5916580"/>
              <a:gd name="connsiteY366" fmla="*/ 498615 h 498615"/>
              <a:gd name="connsiteX367" fmla="*/ 2833252 w 5916580"/>
              <a:gd name="connsiteY367" fmla="*/ 498615 h 498615"/>
              <a:gd name="connsiteX368" fmla="*/ 2777020 w 5916580"/>
              <a:gd name="connsiteY368" fmla="*/ 498615 h 498615"/>
              <a:gd name="connsiteX369" fmla="*/ 2606354 w 5916580"/>
              <a:gd name="connsiteY369" fmla="*/ 498615 h 498615"/>
              <a:gd name="connsiteX370" fmla="*/ 2550123 w 5916580"/>
              <a:gd name="connsiteY370" fmla="*/ 498615 h 498615"/>
              <a:gd name="connsiteX371" fmla="*/ 2547895 w 5916580"/>
              <a:gd name="connsiteY371" fmla="*/ 498615 h 498615"/>
              <a:gd name="connsiteX372" fmla="*/ 2323981 w 5916580"/>
              <a:gd name="connsiteY372" fmla="*/ 498615 h 498615"/>
              <a:gd name="connsiteX373" fmla="*/ 2320998 w 5916580"/>
              <a:gd name="connsiteY373" fmla="*/ 498615 h 498615"/>
              <a:gd name="connsiteX374" fmla="*/ 2097083 w 5916580"/>
              <a:gd name="connsiteY374" fmla="*/ 498615 h 498615"/>
              <a:gd name="connsiteX375" fmla="*/ 2094855 w 5916580"/>
              <a:gd name="connsiteY375" fmla="*/ 498615 h 498615"/>
              <a:gd name="connsiteX376" fmla="*/ 1951419 w 5916580"/>
              <a:gd name="connsiteY376" fmla="*/ 498615 h 498615"/>
              <a:gd name="connsiteX377" fmla="*/ 1899245 w 5916580"/>
              <a:gd name="connsiteY377" fmla="*/ 498615 h 498615"/>
              <a:gd name="connsiteX378" fmla="*/ 1867958 w 5916580"/>
              <a:gd name="connsiteY378" fmla="*/ 498615 h 498615"/>
              <a:gd name="connsiteX379" fmla="*/ 1724521 w 5916580"/>
              <a:gd name="connsiteY379" fmla="*/ 498615 h 498615"/>
              <a:gd name="connsiteX380" fmla="*/ 1722293 w 5916580"/>
              <a:gd name="connsiteY380" fmla="*/ 498615 h 498615"/>
              <a:gd name="connsiteX381" fmla="*/ 1672349 w 5916580"/>
              <a:gd name="connsiteY381" fmla="*/ 498615 h 498615"/>
              <a:gd name="connsiteX382" fmla="*/ 1670120 w 5916580"/>
              <a:gd name="connsiteY382" fmla="*/ 498615 h 498615"/>
              <a:gd name="connsiteX383" fmla="*/ 1498379 w 5916580"/>
              <a:gd name="connsiteY383" fmla="*/ 498615 h 498615"/>
              <a:gd name="connsiteX384" fmla="*/ 1495396 w 5916580"/>
              <a:gd name="connsiteY384" fmla="*/ 498615 h 498615"/>
              <a:gd name="connsiteX385" fmla="*/ 1446206 w 5916580"/>
              <a:gd name="connsiteY385" fmla="*/ 498615 h 498615"/>
              <a:gd name="connsiteX386" fmla="*/ 1443223 w 5916580"/>
              <a:gd name="connsiteY386" fmla="*/ 498615 h 498615"/>
              <a:gd name="connsiteX387" fmla="*/ 1271482 w 5916580"/>
              <a:gd name="connsiteY387" fmla="*/ 498615 h 498615"/>
              <a:gd name="connsiteX388" fmla="*/ 1269254 w 5916580"/>
              <a:gd name="connsiteY388" fmla="*/ 498615 h 498615"/>
              <a:gd name="connsiteX389" fmla="*/ 1219309 w 5916580"/>
              <a:gd name="connsiteY389" fmla="*/ 498615 h 498615"/>
              <a:gd name="connsiteX390" fmla="*/ 1217081 w 5916580"/>
              <a:gd name="connsiteY390" fmla="*/ 498615 h 498615"/>
              <a:gd name="connsiteX391" fmla="*/ 1073644 w 5916580"/>
              <a:gd name="connsiteY391" fmla="*/ 498615 h 498615"/>
              <a:gd name="connsiteX392" fmla="*/ 1042357 w 5916580"/>
              <a:gd name="connsiteY392" fmla="*/ 498615 h 498615"/>
              <a:gd name="connsiteX393" fmla="*/ 990184 w 5916580"/>
              <a:gd name="connsiteY393" fmla="*/ 498615 h 498615"/>
              <a:gd name="connsiteX394" fmla="*/ 846747 w 5916580"/>
              <a:gd name="connsiteY394" fmla="*/ 498615 h 498615"/>
              <a:gd name="connsiteX395" fmla="*/ 844518 w 5916580"/>
              <a:gd name="connsiteY395" fmla="*/ 498615 h 498615"/>
              <a:gd name="connsiteX396" fmla="*/ 620604 w 5916580"/>
              <a:gd name="connsiteY396" fmla="*/ 498615 h 498615"/>
              <a:gd name="connsiteX397" fmla="*/ 617621 w 5916580"/>
              <a:gd name="connsiteY397" fmla="*/ 498615 h 498615"/>
              <a:gd name="connsiteX398" fmla="*/ 393707 w 5916580"/>
              <a:gd name="connsiteY398" fmla="*/ 498615 h 498615"/>
              <a:gd name="connsiteX399" fmla="*/ 391479 w 5916580"/>
              <a:gd name="connsiteY399" fmla="*/ 498615 h 498615"/>
              <a:gd name="connsiteX400" fmla="*/ 164582 w 5916580"/>
              <a:gd name="connsiteY400" fmla="*/ 498615 h 498615"/>
              <a:gd name="connsiteX401" fmla="*/ 120393 w 5916580"/>
              <a:gd name="connsiteY401" fmla="*/ 473234 h 498615"/>
              <a:gd name="connsiteX402" fmla="*/ 5831 w 5916580"/>
              <a:gd name="connsiteY402" fmla="*/ 274689 h 498615"/>
              <a:gd name="connsiteX403" fmla="*/ 5831 w 5916580"/>
              <a:gd name="connsiteY403" fmla="*/ 223927 h 498615"/>
              <a:gd name="connsiteX404" fmla="*/ 120393 w 5916580"/>
              <a:gd name="connsiteY404" fmla="*/ 25382 h 498615"/>
              <a:gd name="connsiteX405" fmla="*/ 164582 w 5916580"/>
              <a:gd name="connsiteY405" fmla="*/ 0 h 49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</a:cxnLst>
            <a:rect l="l" t="t" r="r" b="b"/>
            <a:pathLst>
              <a:path w="5916580" h="498615">
                <a:moveTo>
                  <a:pt x="164582" y="0"/>
                </a:moveTo>
                <a:cubicBezTo>
                  <a:pt x="336426" y="0"/>
                  <a:pt x="379387" y="0"/>
                  <a:pt x="390127" y="0"/>
                </a:cubicBezTo>
                <a:lnTo>
                  <a:pt x="391479" y="0"/>
                </a:lnTo>
                <a:lnTo>
                  <a:pt x="393260" y="0"/>
                </a:lnTo>
                <a:cubicBezTo>
                  <a:pt x="393707" y="0"/>
                  <a:pt x="393707" y="0"/>
                  <a:pt x="393707" y="0"/>
                </a:cubicBezTo>
                <a:lnTo>
                  <a:pt x="431811" y="0"/>
                </a:lnTo>
                <a:cubicBezTo>
                  <a:pt x="549807" y="0"/>
                  <a:pt x="594055" y="0"/>
                  <a:pt x="610649" y="0"/>
                </a:cubicBezTo>
                <a:lnTo>
                  <a:pt x="617621" y="0"/>
                </a:lnTo>
                <a:lnTo>
                  <a:pt x="617654" y="0"/>
                </a:lnTo>
                <a:cubicBezTo>
                  <a:pt x="620604" y="0"/>
                  <a:pt x="620604" y="0"/>
                  <a:pt x="620604" y="0"/>
                </a:cubicBezTo>
                <a:lnTo>
                  <a:pt x="676210" y="0"/>
                </a:lnTo>
                <a:cubicBezTo>
                  <a:pt x="799702" y="0"/>
                  <a:pt x="833769" y="0"/>
                  <a:pt x="843166" y="0"/>
                </a:cubicBezTo>
                <a:lnTo>
                  <a:pt x="844518" y="0"/>
                </a:lnTo>
                <a:lnTo>
                  <a:pt x="846299" y="0"/>
                </a:lnTo>
                <a:cubicBezTo>
                  <a:pt x="846747" y="0"/>
                  <a:pt x="846747" y="0"/>
                  <a:pt x="846747" y="0"/>
                </a:cubicBezTo>
                <a:lnTo>
                  <a:pt x="884850" y="0"/>
                </a:lnTo>
                <a:cubicBezTo>
                  <a:pt x="920249" y="0"/>
                  <a:pt x="949010" y="0"/>
                  <a:pt x="972379" y="0"/>
                </a:cubicBezTo>
                <a:lnTo>
                  <a:pt x="990184" y="0"/>
                </a:lnTo>
                <a:lnTo>
                  <a:pt x="1027551" y="0"/>
                </a:lnTo>
                <a:lnTo>
                  <a:pt x="1042357" y="0"/>
                </a:lnTo>
                <a:lnTo>
                  <a:pt x="1050044" y="0"/>
                </a:lnTo>
                <a:cubicBezTo>
                  <a:pt x="1073644" y="0"/>
                  <a:pt x="1073644" y="0"/>
                  <a:pt x="1073644" y="0"/>
                </a:cubicBezTo>
                <a:lnTo>
                  <a:pt x="1096411" y="0"/>
                </a:lnTo>
                <a:lnTo>
                  <a:pt x="1100946" y="0"/>
                </a:lnTo>
                <a:lnTo>
                  <a:pt x="1163370" y="0"/>
                </a:lnTo>
                <a:lnTo>
                  <a:pt x="1177809" y="0"/>
                </a:lnTo>
                <a:lnTo>
                  <a:pt x="1200122" y="0"/>
                </a:lnTo>
                <a:lnTo>
                  <a:pt x="1215729" y="0"/>
                </a:lnTo>
                <a:lnTo>
                  <a:pt x="1217081" y="0"/>
                </a:lnTo>
                <a:lnTo>
                  <a:pt x="1218861" y="0"/>
                </a:lnTo>
                <a:lnTo>
                  <a:pt x="1219309" y="0"/>
                </a:lnTo>
                <a:lnTo>
                  <a:pt x="1227209" y="0"/>
                </a:lnTo>
                <a:cubicBezTo>
                  <a:pt x="1239773" y="0"/>
                  <a:pt x="1248772" y="0"/>
                  <a:pt x="1255217" y="0"/>
                </a:cubicBezTo>
                <a:lnTo>
                  <a:pt x="1257412" y="0"/>
                </a:lnTo>
                <a:lnTo>
                  <a:pt x="1267902" y="0"/>
                </a:lnTo>
                <a:lnTo>
                  <a:pt x="1269254" y="0"/>
                </a:lnTo>
                <a:lnTo>
                  <a:pt x="1271035" y="0"/>
                </a:lnTo>
                <a:cubicBezTo>
                  <a:pt x="1271482" y="0"/>
                  <a:pt x="1271482" y="0"/>
                  <a:pt x="1271482" y="0"/>
                </a:cubicBezTo>
                <a:lnTo>
                  <a:pt x="1309585" y="0"/>
                </a:lnTo>
                <a:lnTo>
                  <a:pt x="1332802" y="0"/>
                </a:lnTo>
                <a:lnTo>
                  <a:pt x="1384857" y="0"/>
                </a:lnTo>
                <a:lnTo>
                  <a:pt x="1384975" y="0"/>
                </a:lnTo>
                <a:lnTo>
                  <a:pt x="1436250" y="0"/>
                </a:lnTo>
                <a:lnTo>
                  <a:pt x="1437030" y="0"/>
                </a:lnTo>
                <a:lnTo>
                  <a:pt x="1443223" y="0"/>
                </a:lnTo>
                <a:lnTo>
                  <a:pt x="1443256" y="0"/>
                </a:lnTo>
                <a:lnTo>
                  <a:pt x="1446206" y="0"/>
                </a:lnTo>
                <a:lnTo>
                  <a:pt x="1488423" y="0"/>
                </a:lnTo>
                <a:lnTo>
                  <a:pt x="1495396" y="0"/>
                </a:lnTo>
                <a:lnTo>
                  <a:pt x="1495429" y="0"/>
                </a:lnTo>
                <a:cubicBezTo>
                  <a:pt x="1498379" y="0"/>
                  <a:pt x="1498379" y="0"/>
                  <a:pt x="1498379" y="0"/>
                </a:cubicBezTo>
                <a:lnTo>
                  <a:pt x="1501812" y="0"/>
                </a:lnTo>
                <a:lnTo>
                  <a:pt x="1553985" y="0"/>
                </a:lnTo>
                <a:lnTo>
                  <a:pt x="1578675" y="0"/>
                </a:lnTo>
                <a:lnTo>
                  <a:pt x="1628076" y="0"/>
                </a:lnTo>
                <a:lnTo>
                  <a:pt x="1630848" y="0"/>
                </a:lnTo>
                <a:lnTo>
                  <a:pt x="1656083" y="0"/>
                </a:lnTo>
                <a:lnTo>
                  <a:pt x="1668768" y="0"/>
                </a:lnTo>
                <a:lnTo>
                  <a:pt x="1670120" y="0"/>
                </a:lnTo>
                <a:lnTo>
                  <a:pt x="1671901" y="0"/>
                </a:lnTo>
                <a:lnTo>
                  <a:pt x="1672349" y="0"/>
                </a:lnTo>
                <a:lnTo>
                  <a:pt x="1680248" y="0"/>
                </a:lnTo>
                <a:cubicBezTo>
                  <a:pt x="1692812" y="0"/>
                  <a:pt x="1701811" y="0"/>
                  <a:pt x="1708256" y="0"/>
                </a:cubicBezTo>
                <a:lnTo>
                  <a:pt x="1710452" y="0"/>
                </a:lnTo>
                <a:lnTo>
                  <a:pt x="1720941" y="0"/>
                </a:lnTo>
                <a:lnTo>
                  <a:pt x="1722293" y="0"/>
                </a:lnTo>
                <a:lnTo>
                  <a:pt x="1724074" y="0"/>
                </a:lnTo>
                <a:cubicBezTo>
                  <a:pt x="1724521" y="0"/>
                  <a:pt x="1724521" y="0"/>
                  <a:pt x="1724521" y="0"/>
                </a:cubicBezTo>
                <a:lnTo>
                  <a:pt x="1762625" y="0"/>
                </a:lnTo>
                <a:lnTo>
                  <a:pt x="1797981" y="0"/>
                </a:lnTo>
                <a:lnTo>
                  <a:pt x="1853153" y="0"/>
                </a:lnTo>
                <a:lnTo>
                  <a:pt x="1867958" y="0"/>
                </a:lnTo>
                <a:lnTo>
                  <a:pt x="1871771" y="0"/>
                </a:lnTo>
                <a:lnTo>
                  <a:pt x="1875646" y="0"/>
                </a:lnTo>
                <a:lnTo>
                  <a:pt x="1896295" y="0"/>
                </a:lnTo>
                <a:lnTo>
                  <a:pt x="1899245" y="0"/>
                </a:lnTo>
                <a:lnTo>
                  <a:pt x="1926547" y="0"/>
                </a:lnTo>
                <a:lnTo>
                  <a:pt x="1927819" y="0"/>
                </a:lnTo>
                <a:cubicBezTo>
                  <a:pt x="1951419" y="0"/>
                  <a:pt x="1951419" y="0"/>
                  <a:pt x="1951419" y="0"/>
                </a:cubicBezTo>
                <a:lnTo>
                  <a:pt x="2003411" y="0"/>
                </a:lnTo>
                <a:cubicBezTo>
                  <a:pt x="2065531" y="0"/>
                  <a:pt x="2086456" y="0"/>
                  <a:pt x="2093503" y="0"/>
                </a:cubicBezTo>
                <a:lnTo>
                  <a:pt x="2094855" y="0"/>
                </a:lnTo>
                <a:lnTo>
                  <a:pt x="2096636" y="0"/>
                </a:lnTo>
                <a:cubicBezTo>
                  <a:pt x="2097083" y="0"/>
                  <a:pt x="2097083" y="0"/>
                  <a:pt x="2097083" y="0"/>
                </a:cubicBezTo>
                <a:lnTo>
                  <a:pt x="2135187" y="0"/>
                </a:lnTo>
                <a:cubicBezTo>
                  <a:pt x="2253183" y="0"/>
                  <a:pt x="2297431" y="0"/>
                  <a:pt x="2314025" y="0"/>
                </a:cubicBezTo>
                <a:lnTo>
                  <a:pt x="2320998" y="0"/>
                </a:lnTo>
                <a:lnTo>
                  <a:pt x="2321031" y="0"/>
                </a:lnTo>
                <a:cubicBezTo>
                  <a:pt x="2323981" y="0"/>
                  <a:pt x="2323981" y="0"/>
                  <a:pt x="2323981" y="0"/>
                </a:cubicBezTo>
                <a:lnTo>
                  <a:pt x="2379586" y="0"/>
                </a:lnTo>
                <a:cubicBezTo>
                  <a:pt x="2503079" y="0"/>
                  <a:pt x="2537145" y="0"/>
                  <a:pt x="2546543" y="0"/>
                </a:cubicBezTo>
                <a:lnTo>
                  <a:pt x="2547895" y="0"/>
                </a:lnTo>
                <a:lnTo>
                  <a:pt x="2549675" y="0"/>
                </a:lnTo>
                <a:cubicBezTo>
                  <a:pt x="2550123" y="0"/>
                  <a:pt x="2550123" y="0"/>
                  <a:pt x="2550123" y="0"/>
                </a:cubicBezTo>
                <a:lnTo>
                  <a:pt x="2588226" y="0"/>
                </a:lnTo>
                <a:lnTo>
                  <a:pt x="2606354" y="0"/>
                </a:lnTo>
                <a:lnTo>
                  <a:pt x="2753421" y="0"/>
                </a:lnTo>
                <a:cubicBezTo>
                  <a:pt x="2777020" y="0"/>
                  <a:pt x="2777020" y="0"/>
                  <a:pt x="2777020" y="0"/>
                </a:cubicBezTo>
                <a:lnTo>
                  <a:pt x="2779542" y="0"/>
                </a:lnTo>
                <a:cubicBezTo>
                  <a:pt x="2813105" y="0"/>
                  <a:pt x="2826530" y="0"/>
                  <a:pt x="2831900" y="0"/>
                </a:cubicBezTo>
                <a:lnTo>
                  <a:pt x="2833252" y="0"/>
                </a:lnTo>
                <a:lnTo>
                  <a:pt x="2835032" y="0"/>
                </a:lnTo>
                <a:cubicBezTo>
                  <a:pt x="2835480" y="0"/>
                  <a:pt x="2835480" y="0"/>
                  <a:pt x="2835480" y="0"/>
                </a:cubicBezTo>
                <a:lnTo>
                  <a:pt x="2873583" y="0"/>
                </a:lnTo>
                <a:cubicBezTo>
                  <a:pt x="2991580" y="0"/>
                  <a:pt x="3035828" y="0"/>
                  <a:pt x="3052422" y="0"/>
                </a:cubicBezTo>
                <a:lnTo>
                  <a:pt x="3059394" y="0"/>
                </a:lnTo>
                <a:lnTo>
                  <a:pt x="3059427" y="0"/>
                </a:lnTo>
                <a:cubicBezTo>
                  <a:pt x="3062377" y="0"/>
                  <a:pt x="3062377" y="0"/>
                  <a:pt x="3062377" y="0"/>
                </a:cubicBezTo>
                <a:lnTo>
                  <a:pt x="3117983" y="0"/>
                </a:lnTo>
                <a:lnTo>
                  <a:pt x="3139254" y="0"/>
                </a:lnTo>
                <a:lnTo>
                  <a:pt x="3244247" y="0"/>
                </a:lnTo>
                <a:lnTo>
                  <a:pt x="3284939" y="0"/>
                </a:lnTo>
                <a:lnTo>
                  <a:pt x="3286291" y="0"/>
                </a:lnTo>
                <a:lnTo>
                  <a:pt x="3288072" y="0"/>
                </a:lnTo>
                <a:lnTo>
                  <a:pt x="3288520" y="0"/>
                </a:lnTo>
                <a:lnTo>
                  <a:pt x="3312441" y="0"/>
                </a:lnTo>
                <a:lnTo>
                  <a:pt x="3326623" y="0"/>
                </a:lnTo>
                <a:lnTo>
                  <a:pt x="3364799" y="0"/>
                </a:lnTo>
                <a:lnTo>
                  <a:pt x="3366151" y="0"/>
                </a:lnTo>
                <a:lnTo>
                  <a:pt x="3367932" y="0"/>
                </a:lnTo>
                <a:cubicBezTo>
                  <a:pt x="3368379" y="0"/>
                  <a:pt x="3368379" y="0"/>
                  <a:pt x="3368379" y="0"/>
                </a:cubicBezTo>
                <a:lnTo>
                  <a:pt x="3406483" y="0"/>
                </a:lnTo>
                <a:lnTo>
                  <a:pt x="3414152" y="0"/>
                </a:lnTo>
                <a:lnTo>
                  <a:pt x="3431957" y="0"/>
                </a:lnTo>
                <a:lnTo>
                  <a:pt x="3469324" y="0"/>
                </a:lnTo>
                <a:lnTo>
                  <a:pt x="3484130" y="0"/>
                </a:lnTo>
                <a:lnTo>
                  <a:pt x="3491817" y="0"/>
                </a:lnTo>
                <a:lnTo>
                  <a:pt x="3515417" y="0"/>
                </a:lnTo>
                <a:lnTo>
                  <a:pt x="3533928" y="0"/>
                </a:lnTo>
                <a:lnTo>
                  <a:pt x="3538184" y="0"/>
                </a:lnTo>
                <a:lnTo>
                  <a:pt x="3542719" y="0"/>
                </a:lnTo>
                <a:lnTo>
                  <a:pt x="3585321" y="0"/>
                </a:lnTo>
                <a:lnTo>
                  <a:pt x="3592293" y="0"/>
                </a:lnTo>
                <a:lnTo>
                  <a:pt x="3592326" y="0"/>
                </a:lnTo>
                <a:cubicBezTo>
                  <a:pt x="3595276" y="0"/>
                  <a:pt x="3595276" y="0"/>
                  <a:pt x="3595276" y="0"/>
                </a:cubicBezTo>
                <a:lnTo>
                  <a:pt x="3605143" y="0"/>
                </a:lnTo>
                <a:lnTo>
                  <a:pt x="3619582" y="0"/>
                </a:lnTo>
                <a:lnTo>
                  <a:pt x="3641895" y="0"/>
                </a:lnTo>
                <a:lnTo>
                  <a:pt x="3650882" y="0"/>
                </a:lnTo>
                <a:lnTo>
                  <a:pt x="3657502" y="0"/>
                </a:lnTo>
                <a:lnTo>
                  <a:pt x="3658854" y="0"/>
                </a:lnTo>
                <a:lnTo>
                  <a:pt x="3660634" y="0"/>
                </a:lnTo>
                <a:lnTo>
                  <a:pt x="3661082" y="0"/>
                </a:lnTo>
                <a:lnTo>
                  <a:pt x="3668982" y="0"/>
                </a:lnTo>
                <a:lnTo>
                  <a:pt x="3696990" y="0"/>
                </a:lnTo>
                <a:lnTo>
                  <a:pt x="3699185" y="0"/>
                </a:lnTo>
                <a:lnTo>
                  <a:pt x="3709675" y="0"/>
                </a:lnTo>
                <a:lnTo>
                  <a:pt x="3711027" y="0"/>
                </a:lnTo>
                <a:lnTo>
                  <a:pt x="3712808" y="0"/>
                </a:lnTo>
                <a:lnTo>
                  <a:pt x="3713255" y="0"/>
                </a:lnTo>
                <a:lnTo>
                  <a:pt x="3751358" y="0"/>
                </a:lnTo>
                <a:lnTo>
                  <a:pt x="3774575" y="0"/>
                </a:lnTo>
                <a:lnTo>
                  <a:pt x="3777146" y="0"/>
                </a:lnTo>
                <a:cubicBezTo>
                  <a:pt x="3802274" y="0"/>
                  <a:pt x="3813140" y="0"/>
                  <a:pt x="3817838" y="0"/>
                </a:cubicBezTo>
                <a:lnTo>
                  <a:pt x="3819190" y="0"/>
                </a:lnTo>
                <a:lnTo>
                  <a:pt x="3820971" y="0"/>
                </a:lnTo>
                <a:cubicBezTo>
                  <a:pt x="3821419" y="0"/>
                  <a:pt x="3821419" y="0"/>
                  <a:pt x="3821419" y="0"/>
                </a:cubicBezTo>
                <a:lnTo>
                  <a:pt x="3826630" y="0"/>
                </a:lnTo>
                <a:lnTo>
                  <a:pt x="3826748" y="0"/>
                </a:lnTo>
                <a:lnTo>
                  <a:pt x="3859522" y="0"/>
                </a:lnTo>
                <a:lnTo>
                  <a:pt x="3878023" y="0"/>
                </a:lnTo>
                <a:lnTo>
                  <a:pt x="3878803" y="0"/>
                </a:lnTo>
                <a:lnTo>
                  <a:pt x="3884996" y="0"/>
                </a:lnTo>
                <a:lnTo>
                  <a:pt x="3885029" y="0"/>
                </a:lnTo>
                <a:lnTo>
                  <a:pt x="3887979" y="0"/>
                </a:lnTo>
                <a:lnTo>
                  <a:pt x="3930196" y="0"/>
                </a:lnTo>
                <a:lnTo>
                  <a:pt x="3937169" y="0"/>
                </a:lnTo>
                <a:lnTo>
                  <a:pt x="3937202" y="0"/>
                </a:lnTo>
                <a:lnTo>
                  <a:pt x="3940152" y="0"/>
                </a:lnTo>
                <a:lnTo>
                  <a:pt x="3943585" y="0"/>
                </a:lnTo>
                <a:lnTo>
                  <a:pt x="3947051" y="0"/>
                </a:lnTo>
                <a:lnTo>
                  <a:pt x="3964856" y="0"/>
                </a:lnTo>
                <a:lnTo>
                  <a:pt x="3995758" y="0"/>
                </a:lnTo>
                <a:lnTo>
                  <a:pt x="4002223" y="0"/>
                </a:lnTo>
                <a:lnTo>
                  <a:pt x="4017028" y="0"/>
                </a:lnTo>
                <a:lnTo>
                  <a:pt x="4020448" y="0"/>
                </a:lnTo>
                <a:lnTo>
                  <a:pt x="4024716" y="0"/>
                </a:lnTo>
                <a:cubicBezTo>
                  <a:pt x="4048316" y="0"/>
                  <a:pt x="4048316" y="0"/>
                  <a:pt x="4048316" y="0"/>
                </a:cubicBezTo>
                <a:lnTo>
                  <a:pt x="4069848" y="0"/>
                </a:lnTo>
                <a:lnTo>
                  <a:pt x="4071083" y="0"/>
                </a:lnTo>
                <a:lnTo>
                  <a:pt x="4072621" y="0"/>
                </a:lnTo>
                <a:lnTo>
                  <a:pt x="4075618" y="0"/>
                </a:lnTo>
                <a:lnTo>
                  <a:pt x="4097855" y="0"/>
                </a:lnTo>
                <a:lnTo>
                  <a:pt x="4110541" y="0"/>
                </a:lnTo>
                <a:lnTo>
                  <a:pt x="4111893" y="0"/>
                </a:lnTo>
                <a:lnTo>
                  <a:pt x="4113674" y="0"/>
                </a:lnTo>
                <a:lnTo>
                  <a:pt x="4114121" y="0"/>
                </a:lnTo>
                <a:lnTo>
                  <a:pt x="4122021" y="0"/>
                </a:lnTo>
                <a:lnTo>
                  <a:pt x="4138042" y="0"/>
                </a:lnTo>
                <a:lnTo>
                  <a:pt x="4150028" y="0"/>
                </a:lnTo>
                <a:lnTo>
                  <a:pt x="4152225" y="0"/>
                </a:lnTo>
                <a:lnTo>
                  <a:pt x="4152481" y="0"/>
                </a:lnTo>
                <a:lnTo>
                  <a:pt x="4162714" y="0"/>
                </a:lnTo>
                <a:lnTo>
                  <a:pt x="4164066" y="0"/>
                </a:lnTo>
                <a:lnTo>
                  <a:pt x="4165847" y="0"/>
                </a:lnTo>
                <a:lnTo>
                  <a:pt x="4166294" y="0"/>
                </a:lnTo>
                <a:lnTo>
                  <a:pt x="4174794" y="0"/>
                </a:lnTo>
                <a:lnTo>
                  <a:pt x="4190400" y="0"/>
                </a:lnTo>
                <a:lnTo>
                  <a:pt x="4191752" y="0"/>
                </a:lnTo>
                <a:lnTo>
                  <a:pt x="4193533" y="0"/>
                </a:lnTo>
                <a:lnTo>
                  <a:pt x="4193981" y="0"/>
                </a:lnTo>
                <a:lnTo>
                  <a:pt x="4201881" y="0"/>
                </a:lnTo>
                <a:lnTo>
                  <a:pt x="4204398" y="0"/>
                </a:lnTo>
                <a:lnTo>
                  <a:pt x="4229888" y="0"/>
                </a:lnTo>
                <a:lnTo>
                  <a:pt x="4232084" y="0"/>
                </a:lnTo>
                <a:lnTo>
                  <a:pt x="4239754" y="0"/>
                </a:lnTo>
                <a:lnTo>
                  <a:pt x="4242574" y="0"/>
                </a:lnTo>
                <a:lnTo>
                  <a:pt x="4243926" y="0"/>
                </a:lnTo>
                <a:lnTo>
                  <a:pt x="4245706" y="0"/>
                </a:lnTo>
                <a:cubicBezTo>
                  <a:pt x="4246154" y="0"/>
                  <a:pt x="4246154" y="0"/>
                  <a:pt x="4246154" y="0"/>
                </a:cubicBezTo>
                <a:lnTo>
                  <a:pt x="4284257" y="0"/>
                </a:lnTo>
                <a:lnTo>
                  <a:pt x="4294926" y="0"/>
                </a:lnTo>
                <a:lnTo>
                  <a:pt x="4307474" y="0"/>
                </a:lnTo>
                <a:lnTo>
                  <a:pt x="4309731" y="0"/>
                </a:lnTo>
                <a:lnTo>
                  <a:pt x="4313544" y="0"/>
                </a:lnTo>
                <a:lnTo>
                  <a:pt x="4317419" y="0"/>
                </a:lnTo>
                <a:lnTo>
                  <a:pt x="4338068" y="0"/>
                </a:lnTo>
                <a:lnTo>
                  <a:pt x="4341018" y="0"/>
                </a:lnTo>
                <a:lnTo>
                  <a:pt x="4359529" y="0"/>
                </a:lnTo>
                <a:lnTo>
                  <a:pt x="4359647" y="0"/>
                </a:lnTo>
                <a:lnTo>
                  <a:pt x="4368320" y="0"/>
                </a:lnTo>
                <a:lnTo>
                  <a:pt x="4369592" y="0"/>
                </a:lnTo>
                <a:lnTo>
                  <a:pt x="4393191" y="0"/>
                </a:lnTo>
                <a:lnTo>
                  <a:pt x="4410922" y="0"/>
                </a:lnTo>
                <a:lnTo>
                  <a:pt x="4411702" y="0"/>
                </a:lnTo>
                <a:lnTo>
                  <a:pt x="4417895" y="0"/>
                </a:lnTo>
                <a:lnTo>
                  <a:pt x="4417928" y="0"/>
                </a:lnTo>
                <a:lnTo>
                  <a:pt x="4420878" y="0"/>
                </a:lnTo>
                <a:lnTo>
                  <a:pt x="4445184" y="0"/>
                </a:lnTo>
                <a:lnTo>
                  <a:pt x="4463095" y="0"/>
                </a:lnTo>
                <a:lnTo>
                  <a:pt x="4470068" y="0"/>
                </a:lnTo>
                <a:lnTo>
                  <a:pt x="4470101" y="0"/>
                </a:lnTo>
                <a:cubicBezTo>
                  <a:pt x="4473051" y="0"/>
                  <a:pt x="4473051" y="0"/>
                  <a:pt x="4473051" y="0"/>
                </a:cubicBezTo>
                <a:lnTo>
                  <a:pt x="4476484" y="0"/>
                </a:lnTo>
                <a:lnTo>
                  <a:pt x="4510882" y="0"/>
                </a:lnTo>
                <a:lnTo>
                  <a:pt x="4528657" y="0"/>
                </a:lnTo>
                <a:lnTo>
                  <a:pt x="4535276" y="0"/>
                </a:lnTo>
                <a:lnTo>
                  <a:pt x="4536628" y="0"/>
                </a:lnTo>
                <a:lnTo>
                  <a:pt x="4538409" y="0"/>
                </a:lnTo>
                <a:lnTo>
                  <a:pt x="4538856" y="0"/>
                </a:lnTo>
                <a:lnTo>
                  <a:pt x="4553347" y="0"/>
                </a:lnTo>
                <a:lnTo>
                  <a:pt x="4576960" y="0"/>
                </a:lnTo>
                <a:lnTo>
                  <a:pt x="4602747" y="0"/>
                </a:lnTo>
                <a:lnTo>
                  <a:pt x="4605520" y="0"/>
                </a:lnTo>
                <a:lnTo>
                  <a:pt x="4630754" y="0"/>
                </a:lnTo>
                <a:lnTo>
                  <a:pt x="4643440" y="0"/>
                </a:lnTo>
                <a:lnTo>
                  <a:pt x="4644792" y="0"/>
                </a:lnTo>
                <a:lnTo>
                  <a:pt x="4646573" y="0"/>
                </a:lnTo>
                <a:lnTo>
                  <a:pt x="4647020" y="0"/>
                </a:lnTo>
                <a:lnTo>
                  <a:pt x="4654920" y="0"/>
                </a:lnTo>
                <a:cubicBezTo>
                  <a:pt x="4667484" y="0"/>
                  <a:pt x="4676483" y="0"/>
                  <a:pt x="4682928" y="0"/>
                </a:cubicBezTo>
                <a:lnTo>
                  <a:pt x="4685124" y="0"/>
                </a:lnTo>
                <a:lnTo>
                  <a:pt x="4695613" y="0"/>
                </a:lnTo>
                <a:lnTo>
                  <a:pt x="4696965" y="0"/>
                </a:lnTo>
                <a:lnTo>
                  <a:pt x="4698746" y="0"/>
                </a:lnTo>
                <a:cubicBezTo>
                  <a:pt x="4699193" y="0"/>
                  <a:pt x="4699193" y="0"/>
                  <a:pt x="4699193" y="0"/>
                </a:cubicBezTo>
                <a:lnTo>
                  <a:pt x="4704405" y="0"/>
                </a:lnTo>
                <a:lnTo>
                  <a:pt x="4737296" y="0"/>
                </a:lnTo>
                <a:lnTo>
                  <a:pt x="4755798" y="0"/>
                </a:lnTo>
                <a:lnTo>
                  <a:pt x="4762770" y="0"/>
                </a:lnTo>
                <a:lnTo>
                  <a:pt x="4762804" y="0"/>
                </a:lnTo>
                <a:lnTo>
                  <a:pt x="4765754" y="0"/>
                </a:lnTo>
                <a:lnTo>
                  <a:pt x="4772652" y="0"/>
                </a:lnTo>
                <a:lnTo>
                  <a:pt x="4821359" y="0"/>
                </a:lnTo>
                <a:lnTo>
                  <a:pt x="4827825" y="0"/>
                </a:lnTo>
                <a:lnTo>
                  <a:pt x="4842630" y="0"/>
                </a:lnTo>
                <a:lnTo>
                  <a:pt x="4846443" y="0"/>
                </a:lnTo>
                <a:lnTo>
                  <a:pt x="4850318" y="0"/>
                </a:lnTo>
                <a:lnTo>
                  <a:pt x="4870967" y="0"/>
                </a:lnTo>
                <a:lnTo>
                  <a:pt x="4873917" y="0"/>
                </a:lnTo>
                <a:lnTo>
                  <a:pt x="4901219" y="0"/>
                </a:lnTo>
                <a:lnTo>
                  <a:pt x="4902491" y="0"/>
                </a:lnTo>
                <a:cubicBezTo>
                  <a:pt x="4926090" y="0"/>
                  <a:pt x="4926090" y="0"/>
                  <a:pt x="4926090" y="0"/>
                </a:cubicBezTo>
                <a:lnTo>
                  <a:pt x="4947623" y="0"/>
                </a:lnTo>
                <a:lnTo>
                  <a:pt x="4978082" y="0"/>
                </a:lnTo>
                <a:lnTo>
                  <a:pt x="4988316" y="0"/>
                </a:lnTo>
                <a:lnTo>
                  <a:pt x="4989668" y="0"/>
                </a:lnTo>
                <a:lnTo>
                  <a:pt x="4991448" y="0"/>
                </a:lnTo>
                <a:lnTo>
                  <a:pt x="4991896" y="0"/>
                </a:lnTo>
                <a:lnTo>
                  <a:pt x="5029999" y="0"/>
                </a:lnTo>
                <a:lnTo>
                  <a:pt x="5043781" y="0"/>
                </a:lnTo>
                <a:cubicBezTo>
                  <a:pt x="5057658" y="0"/>
                  <a:pt x="5064651" y="0"/>
                  <a:pt x="5068175" y="0"/>
                </a:cubicBezTo>
                <a:lnTo>
                  <a:pt x="5069527" y="0"/>
                </a:lnTo>
                <a:lnTo>
                  <a:pt x="5071308" y="0"/>
                </a:lnTo>
                <a:cubicBezTo>
                  <a:pt x="5071755" y="0"/>
                  <a:pt x="5071755" y="0"/>
                  <a:pt x="5071755" y="0"/>
                </a:cubicBezTo>
                <a:lnTo>
                  <a:pt x="5109859" y="0"/>
                </a:lnTo>
                <a:lnTo>
                  <a:pt x="5139146" y="0"/>
                </a:lnTo>
                <a:lnTo>
                  <a:pt x="5195194" y="0"/>
                </a:lnTo>
                <a:lnTo>
                  <a:pt x="5218793" y="0"/>
                </a:lnTo>
                <a:lnTo>
                  <a:pt x="5237304" y="0"/>
                </a:lnTo>
                <a:cubicBezTo>
                  <a:pt x="5265189" y="0"/>
                  <a:pt x="5280399" y="0"/>
                  <a:pt x="5288696" y="0"/>
                </a:cubicBezTo>
                <a:lnTo>
                  <a:pt x="5295670" y="0"/>
                </a:lnTo>
                <a:lnTo>
                  <a:pt x="5295702" y="0"/>
                </a:lnTo>
                <a:cubicBezTo>
                  <a:pt x="5298652" y="0"/>
                  <a:pt x="5298652" y="0"/>
                  <a:pt x="5298652" y="0"/>
                </a:cubicBezTo>
                <a:lnTo>
                  <a:pt x="5354258" y="0"/>
                </a:lnTo>
                <a:cubicBezTo>
                  <a:pt x="5477750" y="0"/>
                  <a:pt x="5511817" y="0"/>
                  <a:pt x="5521215" y="0"/>
                </a:cubicBezTo>
                <a:lnTo>
                  <a:pt x="5522567" y="0"/>
                </a:lnTo>
                <a:lnTo>
                  <a:pt x="5524347" y="0"/>
                </a:lnTo>
                <a:cubicBezTo>
                  <a:pt x="5524795" y="0"/>
                  <a:pt x="5524795" y="0"/>
                  <a:pt x="5524795" y="0"/>
                </a:cubicBezTo>
                <a:lnTo>
                  <a:pt x="5562898" y="0"/>
                </a:lnTo>
                <a:cubicBezTo>
                  <a:pt x="5751692" y="0"/>
                  <a:pt x="5751692" y="0"/>
                  <a:pt x="5751692" y="0"/>
                </a:cubicBezTo>
                <a:cubicBezTo>
                  <a:pt x="5768058" y="0"/>
                  <a:pt x="5787697" y="11463"/>
                  <a:pt x="5795880" y="25382"/>
                </a:cubicBezTo>
                <a:cubicBezTo>
                  <a:pt x="5910443" y="223927"/>
                  <a:pt x="5910443" y="223927"/>
                  <a:pt x="5910443" y="223927"/>
                </a:cubicBezTo>
                <a:cubicBezTo>
                  <a:pt x="5918626" y="237845"/>
                  <a:pt x="5918626" y="260770"/>
                  <a:pt x="5910443" y="274689"/>
                </a:cubicBezTo>
                <a:cubicBezTo>
                  <a:pt x="5795880" y="473234"/>
                  <a:pt x="5795880" y="473234"/>
                  <a:pt x="5795880" y="473234"/>
                </a:cubicBezTo>
                <a:cubicBezTo>
                  <a:pt x="5787697" y="487153"/>
                  <a:pt x="5768058" y="498615"/>
                  <a:pt x="5751692" y="498615"/>
                </a:cubicBezTo>
                <a:lnTo>
                  <a:pt x="5524795" y="498615"/>
                </a:lnTo>
                <a:lnTo>
                  <a:pt x="5522567" y="498615"/>
                </a:lnTo>
                <a:lnTo>
                  <a:pt x="5298652" y="498615"/>
                </a:lnTo>
                <a:lnTo>
                  <a:pt x="5295670" y="498615"/>
                </a:lnTo>
                <a:lnTo>
                  <a:pt x="5218793" y="498615"/>
                </a:lnTo>
                <a:lnTo>
                  <a:pt x="5071755" y="498615"/>
                </a:lnTo>
                <a:lnTo>
                  <a:pt x="5069527" y="498615"/>
                </a:lnTo>
                <a:lnTo>
                  <a:pt x="4991896" y="498615"/>
                </a:lnTo>
                <a:lnTo>
                  <a:pt x="4989668" y="498615"/>
                </a:lnTo>
                <a:lnTo>
                  <a:pt x="4926090" y="498615"/>
                </a:lnTo>
                <a:lnTo>
                  <a:pt x="4873917" y="498615"/>
                </a:lnTo>
                <a:lnTo>
                  <a:pt x="4842630" y="498615"/>
                </a:lnTo>
                <a:lnTo>
                  <a:pt x="4765754" y="498615"/>
                </a:lnTo>
                <a:lnTo>
                  <a:pt x="4762770" y="498615"/>
                </a:lnTo>
                <a:lnTo>
                  <a:pt x="4699193" y="498615"/>
                </a:lnTo>
                <a:lnTo>
                  <a:pt x="4696965" y="498615"/>
                </a:lnTo>
                <a:lnTo>
                  <a:pt x="4647020" y="498615"/>
                </a:lnTo>
                <a:lnTo>
                  <a:pt x="4644792" y="498615"/>
                </a:lnTo>
                <a:lnTo>
                  <a:pt x="4538856" y="498615"/>
                </a:lnTo>
                <a:lnTo>
                  <a:pt x="4536628" y="498615"/>
                </a:lnTo>
                <a:lnTo>
                  <a:pt x="4473051" y="498615"/>
                </a:lnTo>
                <a:lnTo>
                  <a:pt x="4470068" y="498615"/>
                </a:lnTo>
                <a:lnTo>
                  <a:pt x="4420878" y="498615"/>
                </a:lnTo>
                <a:lnTo>
                  <a:pt x="4417895" y="498615"/>
                </a:lnTo>
                <a:lnTo>
                  <a:pt x="4393191" y="498615"/>
                </a:lnTo>
                <a:lnTo>
                  <a:pt x="4341018" y="498615"/>
                </a:lnTo>
                <a:lnTo>
                  <a:pt x="4309731" y="498615"/>
                </a:lnTo>
                <a:lnTo>
                  <a:pt x="4246154" y="498615"/>
                </a:lnTo>
                <a:lnTo>
                  <a:pt x="4243926" y="498615"/>
                </a:lnTo>
                <a:lnTo>
                  <a:pt x="4193981" y="498615"/>
                </a:lnTo>
                <a:lnTo>
                  <a:pt x="4191752" y="498615"/>
                </a:lnTo>
                <a:lnTo>
                  <a:pt x="4166294" y="498615"/>
                </a:lnTo>
                <a:lnTo>
                  <a:pt x="4164066" y="498615"/>
                </a:lnTo>
                <a:lnTo>
                  <a:pt x="4114121" y="498615"/>
                </a:lnTo>
                <a:lnTo>
                  <a:pt x="4111893" y="498615"/>
                </a:lnTo>
                <a:lnTo>
                  <a:pt x="4048316" y="498615"/>
                </a:lnTo>
                <a:lnTo>
                  <a:pt x="4017028" y="498615"/>
                </a:lnTo>
                <a:lnTo>
                  <a:pt x="3964856" y="498615"/>
                </a:lnTo>
                <a:lnTo>
                  <a:pt x="3940152" y="498615"/>
                </a:lnTo>
                <a:lnTo>
                  <a:pt x="3937169" y="498615"/>
                </a:lnTo>
                <a:lnTo>
                  <a:pt x="3887979" y="498615"/>
                </a:lnTo>
                <a:lnTo>
                  <a:pt x="3884996" y="498615"/>
                </a:lnTo>
                <a:lnTo>
                  <a:pt x="3821419" y="498615"/>
                </a:lnTo>
                <a:lnTo>
                  <a:pt x="3819190" y="498615"/>
                </a:lnTo>
                <a:lnTo>
                  <a:pt x="3713255" y="498615"/>
                </a:lnTo>
                <a:lnTo>
                  <a:pt x="3711027" y="498615"/>
                </a:lnTo>
                <a:lnTo>
                  <a:pt x="3661082" y="498615"/>
                </a:lnTo>
                <a:lnTo>
                  <a:pt x="3658854" y="498615"/>
                </a:lnTo>
                <a:lnTo>
                  <a:pt x="3595276" y="498615"/>
                </a:lnTo>
                <a:lnTo>
                  <a:pt x="3592293" y="498615"/>
                </a:lnTo>
                <a:lnTo>
                  <a:pt x="3515417" y="498615"/>
                </a:lnTo>
                <a:lnTo>
                  <a:pt x="3484130" y="498615"/>
                </a:lnTo>
                <a:lnTo>
                  <a:pt x="3431957" y="498615"/>
                </a:lnTo>
                <a:lnTo>
                  <a:pt x="3368379" y="498615"/>
                </a:lnTo>
                <a:lnTo>
                  <a:pt x="3366151" y="498615"/>
                </a:lnTo>
                <a:lnTo>
                  <a:pt x="3288520" y="498615"/>
                </a:lnTo>
                <a:lnTo>
                  <a:pt x="3286291" y="498615"/>
                </a:lnTo>
                <a:lnTo>
                  <a:pt x="3139254" y="498615"/>
                </a:lnTo>
                <a:lnTo>
                  <a:pt x="3062377" y="498615"/>
                </a:lnTo>
                <a:lnTo>
                  <a:pt x="3059394" y="498615"/>
                </a:lnTo>
                <a:lnTo>
                  <a:pt x="2835480" y="498615"/>
                </a:lnTo>
                <a:lnTo>
                  <a:pt x="2833252" y="498615"/>
                </a:lnTo>
                <a:lnTo>
                  <a:pt x="2777020" y="498615"/>
                </a:lnTo>
                <a:lnTo>
                  <a:pt x="2606354" y="498615"/>
                </a:lnTo>
                <a:lnTo>
                  <a:pt x="2550123" y="498615"/>
                </a:lnTo>
                <a:lnTo>
                  <a:pt x="2547895" y="498615"/>
                </a:lnTo>
                <a:lnTo>
                  <a:pt x="2323981" y="498615"/>
                </a:lnTo>
                <a:lnTo>
                  <a:pt x="2320998" y="498615"/>
                </a:lnTo>
                <a:lnTo>
                  <a:pt x="2097083" y="498615"/>
                </a:lnTo>
                <a:lnTo>
                  <a:pt x="2094855" y="498615"/>
                </a:lnTo>
                <a:lnTo>
                  <a:pt x="1951419" y="498615"/>
                </a:lnTo>
                <a:lnTo>
                  <a:pt x="1899245" y="498615"/>
                </a:lnTo>
                <a:lnTo>
                  <a:pt x="1867958" y="498615"/>
                </a:lnTo>
                <a:lnTo>
                  <a:pt x="1724521" y="498615"/>
                </a:lnTo>
                <a:lnTo>
                  <a:pt x="1722293" y="498615"/>
                </a:lnTo>
                <a:lnTo>
                  <a:pt x="1672349" y="498615"/>
                </a:lnTo>
                <a:lnTo>
                  <a:pt x="1670120" y="498615"/>
                </a:lnTo>
                <a:lnTo>
                  <a:pt x="1498379" y="498615"/>
                </a:lnTo>
                <a:lnTo>
                  <a:pt x="1495396" y="498615"/>
                </a:lnTo>
                <a:lnTo>
                  <a:pt x="1446206" y="498615"/>
                </a:lnTo>
                <a:lnTo>
                  <a:pt x="1443223" y="498615"/>
                </a:lnTo>
                <a:lnTo>
                  <a:pt x="1271482" y="498615"/>
                </a:lnTo>
                <a:lnTo>
                  <a:pt x="1269254" y="498615"/>
                </a:lnTo>
                <a:lnTo>
                  <a:pt x="1219309" y="498615"/>
                </a:lnTo>
                <a:lnTo>
                  <a:pt x="1217081" y="498615"/>
                </a:lnTo>
                <a:lnTo>
                  <a:pt x="1073644" y="498615"/>
                </a:lnTo>
                <a:lnTo>
                  <a:pt x="1042357" y="498615"/>
                </a:lnTo>
                <a:lnTo>
                  <a:pt x="990184" y="498615"/>
                </a:lnTo>
                <a:lnTo>
                  <a:pt x="846747" y="498615"/>
                </a:lnTo>
                <a:lnTo>
                  <a:pt x="844518" y="498615"/>
                </a:lnTo>
                <a:lnTo>
                  <a:pt x="620604" y="498615"/>
                </a:lnTo>
                <a:lnTo>
                  <a:pt x="617621" y="498615"/>
                </a:lnTo>
                <a:lnTo>
                  <a:pt x="393707" y="498615"/>
                </a:lnTo>
                <a:lnTo>
                  <a:pt x="391479" y="498615"/>
                </a:lnTo>
                <a:lnTo>
                  <a:pt x="164582" y="498615"/>
                </a:lnTo>
                <a:cubicBezTo>
                  <a:pt x="148625" y="498615"/>
                  <a:pt x="128576" y="487153"/>
                  <a:pt x="120393" y="473234"/>
                </a:cubicBezTo>
                <a:cubicBezTo>
                  <a:pt x="5831" y="274689"/>
                  <a:pt x="5831" y="274689"/>
                  <a:pt x="5831" y="274689"/>
                </a:cubicBezTo>
                <a:cubicBezTo>
                  <a:pt x="-1944" y="260770"/>
                  <a:pt x="-1944" y="237846"/>
                  <a:pt x="5831" y="223927"/>
                </a:cubicBezTo>
                <a:cubicBezTo>
                  <a:pt x="120393" y="25382"/>
                  <a:pt x="120393" y="25382"/>
                  <a:pt x="120393" y="25382"/>
                </a:cubicBezTo>
                <a:cubicBezTo>
                  <a:pt x="128576" y="11463"/>
                  <a:pt x="148625" y="0"/>
                  <a:pt x="164582" y="0"/>
                </a:cubicBezTo>
                <a:close/>
              </a:path>
            </a:pathLst>
          </a:cu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190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3" name="任意多边形 32"/>
          <p:cNvSpPr/>
          <p:nvPr/>
        </p:nvSpPr>
        <p:spPr bwMode="auto">
          <a:xfrm>
            <a:off x="2565272" y="169782"/>
            <a:ext cx="6265567" cy="1061931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gray">
          <a:xfrm>
            <a:off x="3727456" y="422997"/>
            <a:ext cx="4125577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hát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 LÁ CỜ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gray">
          <a:xfrm>
            <a:off x="6409842" y="1636375"/>
            <a:ext cx="539115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Nhạc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lời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Tạ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Quang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Thắng</a:t>
            </a:r>
            <a:endParaRPr lang="zh-CN" alt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16">
        <p:dissolve/>
      </p:transition>
    </mc:Choice>
    <mc:Fallback xmlns="">
      <p:transition spd="slow" advTm="561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887409" y="-252288"/>
            <a:ext cx="1335046" cy="22437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794" y="4983932"/>
            <a:ext cx="3163404" cy="1873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0211146" y="-115526"/>
            <a:ext cx="1193425" cy="16267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2819" y="6212440"/>
            <a:ext cx="1989740" cy="457640"/>
          </a:xfrm>
          <a:prstGeom prst="rect">
            <a:avLst/>
          </a:prstGeom>
        </p:spPr>
      </p:pic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7842800" y="5704351"/>
            <a:ext cx="93740" cy="81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54"/>
            <a:endParaRPr lang="en-US" sz="24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125925" y="51575"/>
            <a:ext cx="9359739" cy="3731096"/>
          </a:xfrm>
          <a:prstGeom prst="cloudCallout">
            <a:avLst>
              <a:gd name="adj1" fmla="val -69973"/>
              <a:gd name="adj2" fmla="val 3896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3478">
              <a:lnSpc>
                <a:spcPct val="150000"/>
              </a:lnSpc>
              <a:defRPr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 cần cù, chăm chỉ là một nét đẹp của truyền thống gia đình, dòng họ.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77464" y="2512548"/>
            <a:ext cx="4252938" cy="42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7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887409" y="-252288"/>
            <a:ext cx="1335046" cy="22437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794" y="4983932"/>
            <a:ext cx="3163404" cy="1873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0211146" y="-115526"/>
            <a:ext cx="1193425" cy="16267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2819" y="6212440"/>
            <a:ext cx="1989740" cy="457640"/>
          </a:xfrm>
          <a:prstGeom prst="rect">
            <a:avLst/>
          </a:prstGeom>
        </p:spPr>
      </p:pic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7842800" y="5704351"/>
            <a:ext cx="93740" cy="81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54"/>
            <a:endParaRPr lang="en-US" sz="24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9446" y="-76569"/>
            <a:ext cx="9070534" cy="3575306"/>
          </a:xfrm>
          <a:prstGeom prst="cloudCallout">
            <a:avLst>
              <a:gd name="adj1" fmla="val -69973"/>
              <a:gd name="adj2" fmla="val 3896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3478">
              <a:lnSpc>
                <a:spcPct val="150000"/>
              </a:lnSpc>
              <a:defRPr/>
            </a:pPr>
            <a:r>
              <a:rPr lang="vi-VN" altLang="zh-C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truyền thống tốt đẹp của gia đình, dòng họ là thể hiện lòng trân trọng và biết ơn với cha mẹ, ông bà, tổ tiên.</a:t>
            </a:r>
          </a:p>
        </p:txBody>
      </p:sp>
      <p:pic>
        <p:nvPicPr>
          <p:cNvPr id="12" name="Picture 11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01876" y="2605062"/>
            <a:ext cx="4252938" cy="42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6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887409" y="-252288"/>
            <a:ext cx="1335046" cy="22437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794" y="4983932"/>
            <a:ext cx="3163404" cy="1873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0211146" y="-115526"/>
            <a:ext cx="1193425" cy="16267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2819" y="6212440"/>
            <a:ext cx="1989740" cy="457640"/>
          </a:xfrm>
          <a:prstGeom prst="rect">
            <a:avLst/>
          </a:prstGeom>
        </p:spPr>
      </p:pic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7842800" y="5704351"/>
            <a:ext cx="93740" cy="81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54"/>
            <a:endParaRPr lang="en-US" sz="24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125925" y="51575"/>
            <a:ext cx="9359739" cy="3731096"/>
          </a:xfrm>
          <a:prstGeom prst="cloudCallout">
            <a:avLst>
              <a:gd name="adj1" fmla="val -69973"/>
              <a:gd name="adj2" fmla="val 3896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3478">
              <a:lnSpc>
                <a:spcPct val="150000"/>
              </a:lnSpc>
              <a:defRPr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những gia đình, dòng họ giàu mới có truyền thống đáng tự hào.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77464" y="2512548"/>
            <a:ext cx="4252938" cy="42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803DA-AEFB-3F65-B9C6-ED6815D8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87"/>
            <a:ext cx="12190413" cy="6857107"/>
          </a:xfrm>
          <a:prstGeom prst="rect">
            <a:avLst/>
          </a:prstGeom>
        </p:spPr>
      </p:pic>
      <p:sp>
        <p:nvSpPr>
          <p:cNvPr id="2" name="42 Rectángulo">
            <a:extLst>
              <a:ext uri="{FF2B5EF4-FFF2-40B4-BE49-F238E27FC236}">
                <a16:creationId xmlns:a16="http://schemas.microsoft.com/office/drawing/2014/main" id="{2B3D071B-9EBD-784E-F71B-769AF5EF4CFF}"/>
              </a:ext>
            </a:extLst>
          </p:cNvPr>
          <p:cNvSpPr/>
          <p:nvPr/>
        </p:nvSpPr>
        <p:spPr>
          <a:xfrm>
            <a:off x="2971588" y="1095650"/>
            <a:ext cx="5961486" cy="12893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16" tIns="25708" rIns="51416" bIns="25708" anchor="ctr"/>
          <a:lstStyle/>
          <a:p>
            <a:pPr algn="ctr" defTabSz="6856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 defTabSz="6856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“AI NHANH HƠN”</a:t>
            </a:r>
            <a:endParaRPr lang="en-US" altLang="zh-CN" sz="3200" kern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51 Rectángulo">
            <a:extLst>
              <a:ext uri="{FF2B5EF4-FFF2-40B4-BE49-F238E27FC236}">
                <a16:creationId xmlns:a16="http://schemas.microsoft.com/office/drawing/2014/main" id="{AD290D4D-B940-43C3-711E-A4824FB85B6D}"/>
              </a:ext>
            </a:extLst>
          </p:cNvPr>
          <p:cNvSpPr/>
          <p:nvPr/>
        </p:nvSpPr>
        <p:spPr>
          <a:xfrm>
            <a:off x="1817603" y="2723384"/>
            <a:ext cx="3358444" cy="9042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9" tIns="25705" rIns="51409" bIns="25705" anchor="ctr"/>
          <a:lstStyle/>
          <a:p>
            <a:pPr algn="ctr" defTabSz="68554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 GIAN</a:t>
            </a:r>
            <a:endParaRPr lang="en-US" altLang="zh-CN" sz="3200" kern="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C8616-541C-20E7-BC3A-AE109D07A188}"/>
              </a:ext>
            </a:extLst>
          </p:cNvPr>
          <p:cNvSpPr txBox="1"/>
          <p:nvPr/>
        </p:nvSpPr>
        <p:spPr>
          <a:xfrm>
            <a:off x="1808078" y="4072602"/>
            <a:ext cx="3367969" cy="64624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600" b="1" dirty="0">
                <a:solidFill>
                  <a:srgbClr val="7030A0"/>
                </a:solidFill>
                <a:latin typeface="Times New Roman (Headings)"/>
              </a:rPr>
              <a:t>2</a:t>
            </a:r>
            <a:r>
              <a:rPr lang="vi-VN" sz="36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8" name="11 Rectángulo">
            <a:extLst>
              <a:ext uri="{FF2B5EF4-FFF2-40B4-BE49-F238E27FC236}">
                <a16:creationId xmlns:a16="http://schemas.microsoft.com/office/drawing/2014/main" id="{319138B5-5E94-D92C-CC68-70E930AE0CE3}"/>
              </a:ext>
            </a:extLst>
          </p:cNvPr>
          <p:cNvSpPr/>
          <p:nvPr/>
        </p:nvSpPr>
        <p:spPr>
          <a:xfrm>
            <a:off x="6250022" y="2519733"/>
            <a:ext cx="3627236" cy="904212"/>
          </a:xfrm>
          <a:prstGeom prst="rect">
            <a:avLst/>
          </a:prstGeom>
          <a:solidFill>
            <a:srgbClr val="71BDCD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9" tIns="25705" rIns="51409" bIns="25705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5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THỨC</a:t>
            </a:r>
            <a:endParaRPr lang="en-US" altLang="zh-CN" sz="3200" b="1" kern="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2F6C9-1CD8-8EA9-5CB8-59B7C39C4DD9}"/>
              </a:ext>
            </a:extLst>
          </p:cNvPr>
          <p:cNvSpPr txBox="1"/>
          <p:nvPr/>
        </p:nvSpPr>
        <p:spPr>
          <a:xfrm>
            <a:off x="6160092" y="3795560"/>
            <a:ext cx="3957823" cy="120032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thống</a:t>
            </a:r>
            <a:endParaRPr lang="vi-VN" sz="3600" b="1" dirty="0">
              <a:solidFill>
                <a:srgbClr val="70AD47">
                  <a:lumMod val="75000"/>
                </a:srgbClr>
              </a:solidFill>
              <a:latin typeface="Times New Roman (Headings)"/>
            </a:endParaRPr>
          </a:p>
        </p:txBody>
      </p:sp>
      <p:pic>
        <p:nvPicPr>
          <p:cNvPr id="10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EAA4E5F-16BC-058B-D0CB-6300C2FA4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5292" y="126933"/>
            <a:ext cx="1550455" cy="8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51B2F4B7-457D-4058-BD4B-B45F56CAD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9" y="3780379"/>
            <a:ext cx="12247065" cy="305621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D4778C3-BDAC-45C2-AB28-7CA4603FD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20" y="1316628"/>
            <a:ext cx="6086071" cy="58879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BDE88215-9F74-4036-822D-135E3D475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6"/>
            <a:ext cx="2886770" cy="6888974"/>
          </a:xfrm>
          <a:prstGeom prst="rect">
            <a:avLst/>
          </a:prstGeom>
        </p:spPr>
      </p:pic>
      <p:sp>
        <p:nvSpPr>
          <p:cNvPr id="20" name="文本框 18">
            <a:extLst>
              <a:ext uri="{FF2B5EF4-FFF2-40B4-BE49-F238E27FC236}">
                <a16:creationId xmlns:a16="http://schemas.microsoft.com/office/drawing/2014/main" id="{5754C13B-C280-4E45-BFE5-D953AA3E1583}"/>
              </a:ext>
            </a:extLst>
          </p:cNvPr>
          <p:cNvSpPr txBox="1"/>
          <p:nvPr/>
        </p:nvSpPr>
        <p:spPr>
          <a:xfrm>
            <a:off x="373043" y="1845030"/>
            <a:ext cx="4057744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CN" sz="5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Google Shape;3513;p40">
            <a:extLst>
              <a:ext uri="{FF2B5EF4-FFF2-40B4-BE49-F238E27FC236}">
                <a16:creationId xmlns:a16="http://schemas.microsoft.com/office/drawing/2014/main" id="{77A8472C-9E3C-E298-A105-F1D3C60F3991}"/>
              </a:ext>
            </a:extLst>
          </p:cNvPr>
          <p:cNvSpPr txBox="1">
            <a:spLocks/>
          </p:cNvSpPr>
          <p:nvPr/>
        </p:nvSpPr>
        <p:spPr>
          <a:xfrm>
            <a:off x="4204986" y="1497077"/>
            <a:ext cx="7718341" cy="1482392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lnSpc>
                <a:spcPct val="150000"/>
              </a:lnSpc>
              <a:buNone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 dựng kế hoạch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8799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43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4D407BA-7178-4C37-B9A4-4CFE4C77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A0DE53-E98D-4841-8B5D-2DB416491887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F2AFC56-939F-43E3-B9CF-152DE6AB7B7F}"/>
              </a:ext>
            </a:extLst>
          </p:cNvPr>
          <p:cNvSpPr txBox="1"/>
          <p:nvPr/>
        </p:nvSpPr>
        <p:spPr>
          <a:xfrm>
            <a:off x="2753030" y="1552575"/>
            <a:ext cx="66843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vi-VN" altLang="zh-CN" sz="8800" b="1" spc="300" dirty="0">
                <a:solidFill>
                  <a:srgbClr val="2B80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YOU!</a:t>
            </a:r>
            <a:endParaRPr lang="zh-CN" altLang="en-US" sz="8800" b="1" spc="300" dirty="0">
              <a:solidFill>
                <a:srgbClr val="2B80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淘宝店chenying0907出品 1"/>
          <p:cNvSpPr/>
          <p:nvPr/>
        </p:nvSpPr>
        <p:spPr>
          <a:xfrm>
            <a:off x="226082" y="2525132"/>
            <a:ext cx="5346043" cy="2823453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65" dirty="0">
              <a:solidFill>
                <a:schemeClr val="tx2"/>
              </a:solidFill>
            </a:endParaRPr>
          </a:p>
        </p:txBody>
      </p:sp>
      <p:grpSp>
        <p:nvGrpSpPr>
          <p:cNvPr id="3" name="淘宝店chenying0907出品 2"/>
          <p:cNvGrpSpPr/>
          <p:nvPr/>
        </p:nvGrpSpPr>
        <p:grpSpPr>
          <a:xfrm>
            <a:off x="296419" y="3040263"/>
            <a:ext cx="5069725" cy="2308323"/>
            <a:chOff x="-358743" y="1823011"/>
            <a:chExt cx="6885027" cy="1731243"/>
          </a:xfrm>
        </p:grpSpPr>
        <p:sp>
          <p:nvSpPr>
            <p:cNvPr id="4" name="TextBox 4"/>
            <p:cNvSpPr txBox="1"/>
            <p:nvPr/>
          </p:nvSpPr>
          <p:spPr>
            <a:xfrm>
              <a:off x="1018963" y="1823011"/>
              <a:ext cx="5507321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hát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truyền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thống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đình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Nam?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358743" y="2224225"/>
              <a:ext cx="1097971" cy="57081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-186593" y="2267256"/>
              <a:ext cx="92582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01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圆角淘宝店chenying0907出品 6"/>
          <p:cNvSpPr/>
          <p:nvPr/>
        </p:nvSpPr>
        <p:spPr>
          <a:xfrm>
            <a:off x="6108699" y="819150"/>
            <a:ext cx="5346043" cy="2457413"/>
          </a:xfrm>
          <a:prstGeom prst="roundRect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65" dirty="0">
              <a:solidFill>
                <a:schemeClr val="tx2"/>
              </a:solidFill>
            </a:endParaRPr>
          </a:p>
        </p:txBody>
      </p:sp>
      <p:grpSp>
        <p:nvGrpSpPr>
          <p:cNvPr id="8" name="淘宝店chenying0907出品 7"/>
          <p:cNvGrpSpPr/>
          <p:nvPr/>
        </p:nvGrpSpPr>
        <p:grpSpPr>
          <a:xfrm>
            <a:off x="6374447" y="893694"/>
            <a:ext cx="4865052" cy="2308324"/>
            <a:chOff x="5067563" y="113010"/>
            <a:chExt cx="3803495" cy="1731242"/>
          </a:xfrm>
        </p:grpSpPr>
        <p:sp>
          <p:nvSpPr>
            <p:cNvPr id="9" name="TextBox 4"/>
            <p:cNvSpPr txBox="1"/>
            <p:nvPr/>
          </p:nvSpPr>
          <p:spPr>
            <a:xfrm>
              <a:off x="5769556" y="113010"/>
              <a:ext cx="3101502" cy="173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Chia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sẻ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truyền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thống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đó</a:t>
              </a:r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?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067563" y="571095"/>
              <a:ext cx="548403" cy="548303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65">
                <a:solidFill>
                  <a:schemeClr val="tx2"/>
                </a:solidFill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5116141" y="571095"/>
              <a:ext cx="65341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02</a:t>
              </a:r>
              <a:endParaRPr lang="zh-CN" alt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itle 2"/>
          <p:cNvSpPr txBox="1"/>
          <p:nvPr/>
        </p:nvSpPr>
        <p:spPr>
          <a:xfrm>
            <a:off x="1509992" y="819150"/>
            <a:ext cx="2897599" cy="60939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 descr="dabcd06a6544a19734e2cd66cdc765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260" y="3238463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713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825"/>
            <a:ext cx="13680440" cy="7204075"/>
          </a:xfrm>
          <a:prstGeom prst="rect">
            <a:avLst/>
          </a:prstGeom>
        </p:spPr>
      </p:pic>
      <p:sp>
        <p:nvSpPr>
          <p:cNvPr id="6" name="TextBox 7"/>
          <p:cNvSpPr>
            <a:spLocks noChangeArrowheads="1"/>
          </p:cNvSpPr>
          <p:nvPr/>
        </p:nvSpPr>
        <p:spPr bwMode="auto">
          <a:xfrm>
            <a:off x="314325" y="288857"/>
            <a:ext cx="888761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spc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TIẾT 1 - BÀI 1: TỰ HÀO VỀ TRUYỀN THỐNG GIA ĐÌNH, DÒNG HỌ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476348" y="4715565"/>
            <a:ext cx="458374" cy="413329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955271" y="4715565"/>
            <a:ext cx="458374" cy="413329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1434194" y="4715565"/>
            <a:ext cx="458374" cy="413329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1913117" y="4715565"/>
            <a:ext cx="458374" cy="413329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2392038" y="4715565"/>
            <a:ext cx="458374" cy="413329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0" y="3124747"/>
            <a:ext cx="6550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 </a:t>
            </a:r>
            <a:r>
              <a:rPr lang="vi-V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KHÁNH LINH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dabcd06a6544a19734e2cd66cdc765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410" y="2971800"/>
            <a:ext cx="3167380" cy="37452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4F8983-1E28-4865-9F59-4AB63347EEE3}"/>
              </a:ext>
            </a:extLst>
          </p:cNvPr>
          <p:cNvSpPr txBox="1"/>
          <p:nvPr/>
        </p:nvSpPr>
        <p:spPr>
          <a:xfrm>
            <a:off x="256586" y="70448"/>
            <a:ext cx="10849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C98FE-9C3E-A045-6E6E-7E66CB76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5" y="981075"/>
            <a:ext cx="11668689" cy="559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96">
        <p14:ripple/>
      </p:transition>
    </mc:Choice>
    <mc:Fallback xmlns="">
      <p:transition spd="slow" advTm="8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887409" y="-252288"/>
            <a:ext cx="1335046" cy="22437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794" y="4983932"/>
            <a:ext cx="3163404" cy="1873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0211146" y="-115526"/>
            <a:ext cx="1193425" cy="16267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2819" y="6212440"/>
            <a:ext cx="1989740" cy="457640"/>
          </a:xfrm>
          <a:prstGeom prst="rect">
            <a:avLst/>
          </a:prstGeom>
        </p:spPr>
      </p:pic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7842800" y="5704351"/>
            <a:ext cx="93740" cy="81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54"/>
            <a:endParaRPr lang="en-US" sz="24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1075781" y="2234334"/>
            <a:ext cx="6588147" cy="1763852"/>
          </a:xfrm>
          <a:prstGeom prst="cloudCallout">
            <a:avLst>
              <a:gd name="adj1" fmla="val -69973"/>
              <a:gd name="adj2" fmla="val 3896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3478">
              <a:lnSpc>
                <a:spcPct val="150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77464" y="2512548"/>
            <a:ext cx="4252938" cy="4252938"/>
          </a:xfrm>
          <a:prstGeom prst="rect">
            <a:avLst/>
          </a:prstGeom>
        </p:spPr>
      </p:pic>
      <p:sp>
        <p:nvSpPr>
          <p:cNvPr id="9" name="圆角矩形 5">
            <a:extLst>
              <a:ext uri="{FF2B5EF4-FFF2-40B4-BE49-F238E27FC236}">
                <a16:creationId xmlns:a16="http://schemas.microsoft.com/office/drawing/2014/main" id="{D64B593A-026C-3665-70FD-A41FD15B584D}"/>
              </a:ext>
            </a:extLst>
          </p:cNvPr>
          <p:cNvSpPr/>
          <p:nvPr/>
        </p:nvSpPr>
        <p:spPr bwMode="auto">
          <a:xfrm>
            <a:off x="5538845" y="185759"/>
            <a:ext cx="4607912" cy="1771979"/>
          </a:xfrm>
          <a:custGeom>
            <a:avLst/>
            <a:gdLst>
              <a:gd name="T0" fmla="*/ 0 w 3265930"/>
              <a:gd name="T1" fmla="*/ 0 h 569236"/>
              <a:gd name="T2" fmla="*/ 2981312 w 3265930"/>
              <a:gd name="T3" fmla="*/ 0 h 569236"/>
              <a:gd name="T4" fmla="*/ 3265930 w 3265930"/>
              <a:gd name="T5" fmla="*/ 284618 h 569236"/>
              <a:gd name="T6" fmla="*/ 2981312 w 3265930"/>
              <a:gd name="T7" fmla="*/ 569236 h 569236"/>
              <a:gd name="T8" fmla="*/ 0 w 3265930"/>
              <a:gd name="T9" fmla="*/ 569236 h 56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/>
          <a:lstStyle/>
          <a:p>
            <a:pPr defTabSz="457154"/>
            <a:endParaRPr lang="zh-CN" altLang="en-US" sz="2382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40238-F5BD-5171-5AD5-276F3B04B685}"/>
              </a:ext>
            </a:extLst>
          </p:cNvPr>
          <p:cNvSpPr txBox="1"/>
          <p:nvPr/>
        </p:nvSpPr>
        <p:spPr>
          <a:xfrm>
            <a:off x="5707779" y="284599"/>
            <a:ext cx="43530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3478"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Đặng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La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truyền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vi-VN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 Light" panose="020F0302020204030204" pitchFamily="34" charset="0"/>
              </a:rPr>
              <a:t>?</a:t>
            </a:r>
            <a:endParaRPr lang="zh-CN" altLang="en-US" sz="3200" dirty="0">
              <a:solidFill>
                <a:prstClr val="black"/>
              </a:solidFill>
              <a:latin typeface="Calibri Light" panose="020F0302020204030204"/>
              <a:ea typeface="等线" panose="02010600030101010101" pitchFamily="2" charset="-122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2458878-A3FF-4F29-9661-B4D0597741D1}"/>
              </a:ext>
            </a:extLst>
          </p:cNvPr>
          <p:cNvGrpSpPr/>
          <p:nvPr/>
        </p:nvGrpSpPr>
        <p:grpSpPr>
          <a:xfrm>
            <a:off x="661843" y="722098"/>
            <a:ext cx="10815781" cy="45719"/>
            <a:chOff x="-2735642" y="939542"/>
            <a:chExt cx="11085257" cy="4571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466910D-14AF-4F37-926B-D9C1155F56D0}"/>
                </a:ext>
              </a:extLst>
            </p:cNvPr>
            <p:cNvSpPr/>
            <p:nvPr/>
          </p:nvSpPr>
          <p:spPr>
            <a:xfrm>
              <a:off x="7105345" y="939542"/>
              <a:ext cx="1244270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ABF7302-DF3E-4D8B-BD18-02193B1F7608}"/>
                </a:ext>
              </a:extLst>
            </p:cNvPr>
            <p:cNvSpPr/>
            <p:nvPr/>
          </p:nvSpPr>
          <p:spPr>
            <a:xfrm>
              <a:off x="-2735642" y="939542"/>
              <a:ext cx="1051961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BB127BA-86DC-2F4B-9D62-95AFA15D193F}"/>
              </a:ext>
            </a:extLst>
          </p:cNvPr>
          <p:cNvSpPr/>
          <p:nvPr/>
        </p:nvSpPr>
        <p:spPr>
          <a:xfrm>
            <a:off x="6743699" y="1478775"/>
            <a:ext cx="5174623" cy="3655200"/>
          </a:xfrm>
          <a:prstGeom prst="roundRect">
            <a:avLst/>
          </a:prstGeom>
          <a:solidFill>
            <a:schemeClr val="accent4"/>
          </a:solidFill>
          <a:ln>
            <a:solidFill>
              <a:srgbClr val="5DA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   </a:t>
            </a:r>
            <a:r>
              <a:rPr lang="en-VN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Truyền thống gia đình, dòng họ là 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 giá trị tốt đẹp</a:t>
            </a:r>
            <a:r>
              <a:rPr lang="en-VN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của gia đình, dòng họ 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 lưu truyền từ đời này sang đời khác</a:t>
            </a:r>
            <a:r>
              <a:rPr lang="en-VN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FAFB2E29-7CBF-0B44-A485-016202B6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7" y="1337651"/>
            <a:ext cx="6098548" cy="3931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0F4BA1-22F6-FD40-93AD-5632DB6F574E}"/>
              </a:ext>
            </a:extLst>
          </p:cNvPr>
          <p:cNvSpPr/>
          <p:nvPr/>
        </p:nvSpPr>
        <p:spPr>
          <a:xfrm>
            <a:off x="6838951" y="1826515"/>
            <a:ext cx="59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231EC-B318-401D-919A-EDA5E33B4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05" y="261879"/>
            <a:ext cx="896092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4000" b="1" spc="300" dirty="0" err="1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Truyền</a:t>
            </a:r>
            <a:r>
              <a:rPr lang="en-US" altLang="zh-CN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gia</a:t>
            </a:r>
            <a:r>
              <a:rPr lang="en-US" altLang="zh-CN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đình</a:t>
            </a:r>
            <a:r>
              <a:rPr lang="en-US" altLang="zh-CN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4000" b="1" spc="300" dirty="0" err="1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dòng</a:t>
            </a:r>
            <a:r>
              <a:rPr lang="en-US" altLang="zh-CN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</a:t>
            </a:r>
            <a:endParaRPr lang="zh-CN" altLang="en-US" sz="4000" b="1" spc="300" dirty="0">
              <a:solidFill>
                <a:srgbClr val="2B80A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2458878-A3FF-4F29-9661-B4D0597741D1}"/>
              </a:ext>
            </a:extLst>
          </p:cNvPr>
          <p:cNvGrpSpPr/>
          <p:nvPr/>
        </p:nvGrpSpPr>
        <p:grpSpPr>
          <a:xfrm>
            <a:off x="118919" y="263996"/>
            <a:ext cx="11415856" cy="615553"/>
            <a:chOff x="-2735642" y="598974"/>
            <a:chExt cx="11085257" cy="61555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466910D-14AF-4F37-926B-D9C1155F56D0}"/>
                </a:ext>
              </a:extLst>
            </p:cNvPr>
            <p:cNvSpPr/>
            <p:nvPr/>
          </p:nvSpPr>
          <p:spPr>
            <a:xfrm>
              <a:off x="7105345" y="939542"/>
              <a:ext cx="1244270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EA2141F5-E9CC-4923-A178-1F0C5BFBA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83681" y="598974"/>
              <a:ext cx="870141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4000" b="1" spc="300" dirty="0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1. </a:t>
              </a:r>
              <a:r>
                <a:rPr lang="en-US" altLang="zh-CN" sz="4000" b="1" spc="300" dirty="0" err="1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Truyền</a:t>
              </a:r>
              <a:r>
                <a:rPr lang="en-US" altLang="zh-CN" sz="4000" b="1" spc="300" dirty="0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spc="300" dirty="0" err="1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thống</a:t>
              </a:r>
              <a:r>
                <a:rPr lang="en-US" altLang="zh-CN" sz="4000" b="1" spc="300" dirty="0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spc="300" dirty="0" err="1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gia</a:t>
              </a:r>
              <a:r>
                <a:rPr lang="en-US" altLang="zh-CN" sz="4000" b="1" spc="300" dirty="0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spc="300" dirty="0" err="1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đình</a:t>
              </a:r>
              <a:r>
                <a:rPr lang="en-US" altLang="zh-CN" sz="4000" b="1" spc="300" dirty="0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4000" b="1" spc="300" dirty="0" err="1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dòng</a:t>
              </a:r>
              <a:r>
                <a:rPr lang="en-US" altLang="zh-CN" sz="4000" b="1" spc="300" dirty="0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spc="300" dirty="0" err="1">
                  <a:solidFill>
                    <a:srgbClr val="2B8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họ</a:t>
              </a:r>
              <a:endParaRPr lang="zh-CN" altLang="en-US" sz="4000" b="1" spc="300" dirty="0">
                <a:solidFill>
                  <a:srgbClr val="2B8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ABF7302-DF3E-4D8B-BD18-02193B1F7608}"/>
                </a:ext>
              </a:extLst>
            </p:cNvPr>
            <p:cNvSpPr/>
            <p:nvPr/>
          </p:nvSpPr>
          <p:spPr>
            <a:xfrm>
              <a:off x="-2735642" y="939542"/>
              <a:ext cx="1051961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871940D-EEA5-A046-A0BC-6A3C9D1D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63" y="1709530"/>
            <a:ext cx="9757570" cy="39015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B5604C-1DB4-DC4D-A4F8-54784ACEC345}"/>
              </a:ext>
            </a:extLst>
          </p:cNvPr>
          <p:cNvSpPr/>
          <p:nvPr/>
        </p:nvSpPr>
        <p:spPr>
          <a:xfrm>
            <a:off x="753954" y="1310513"/>
            <a:ext cx="606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A30620-AC12-D645-AADD-09AC947C1E98}"/>
              </a:ext>
            </a:extLst>
          </p:cNvPr>
          <p:cNvSpPr/>
          <p:nvPr/>
        </p:nvSpPr>
        <p:spPr>
          <a:xfrm>
            <a:off x="3019598" y="5875554"/>
            <a:ext cx="6152803" cy="675861"/>
          </a:xfrm>
          <a:prstGeom prst="rect">
            <a:avLst/>
          </a:prstGeom>
          <a:solidFill>
            <a:srgbClr val="5DA2B1"/>
          </a:solidFill>
          <a:ln>
            <a:solidFill>
              <a:srgbClr val="5DA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NGHỀ LÀM GỐM BÁT TRÀNG</a:t>
            </a:r>
          </a:p>
        </p:txBody>
      </p:sp>
    </p:spTree>
    <p:extLst>
      <p:ext uri="{BB962C8B-B14F-4D97-AF65-F5344CB8AC3E}">
        <p14:creationId xmlns:p14="http://schemas.microsoft.com/office/powerpoint/2010/main" val="293055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640273-47D7-449F-528D-FCCE0CE6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" y="447"/>
            <a:ext cx="12177155" cy="6857107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84DF56E5-65FF-23F2-C945-193D2B5CDE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18209" r="20312" b="14167"/>
          <a:stretch/>
        </p:blipFill>
        <p:spPr>
          <a:xfrm rot="444080">
            <a:off x="29547" y="306490"/>
            <a:ext cx="5266671" cy="1459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4581F1-3296-DB6D-F35F-16942245747B}"/>
              </a:ext>
            </a:extLst>
          </p:cNvPr>
          <p:cNvSpPr txBox="1"/>
          <p:nvPr/>
        </p:nvSpPr>
        <p:spPr>
          <a:xfrm>
            <a:off x="191442" y="555613"/>
            <a:ext cx="4201770" cy="86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5000" b="1" dirty="0">
                <a:solidFill>
                  <a:srgbClr val="ED7D31">
                    <a:lumMod val="75000"/>
                  </a:srgbClr>
                </a:solidFill>
                <a:latin typeface="Times New Roman (Headings)"/>
              </a:rPr>
              <a:t>NHIỆM VỤ</a:t>
            </a:r>
            <a:endParaRPr lang="en-US" sz="5000" b="1" dirty="0">
              <a:solidFill>
                <a:srgbClr val="ED7D31">
                  <a:lumMod val="75000"/>
                </a:srgbClr>
              </a:solidFill>
              <a:latin typeface="SVN-Hole Hearted" panose="020B0A06020104020203" pitchFamily="34" charset="0"/>
            </a:endParaRPr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id="{DB4B051F-8947-D5E5-D74E-0DA22EBAD0CC}"/>
              </a:ext>
            </a:extLst>
          </p:cNvPr>
          <p:cNvSpPr/>
          <p:nvPr/>
        </p:nvSpPr>
        <p:spPr>
          <a:xfrm>
            <a:off x="8251902" y="2340491"/>
            <a:ext cx="3627236" cy="904212"/>
          </a:xfrm>
          <a:prstGeom prst="rect">
            <a:avLst/>
          </a:prstGeom>
          <a:solidFill>
            <a:srgbClr val="71BDCD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9" tIns="25705" rIns="51409" bIns="25705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5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THỨC</a:t>
            </a:r>
            <a:endParaRPr lang="en-US" altLang="zh-CN" sz="3200" b="1" kern="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42 Rectángulo">
            <a:extLst>
              <a:ext uri="{FF2B5EF4-FFF2-40B4-BE49-F238E27FC236}">
                <a16:creationId xmlns:a16="http://schemas.microsoft.com/office/drawing/2014/main" id="{1F4F2313-A159-985B-680A-84ADD180933F}"/>
              </a:ext>
            </a:extLst>
          </p:cNvPr>
          <p:cNvSpPr/>
          <p:nvPr/>
        </p:nvSpPr>
        <p:spPr>
          <a:xfrm>
            <a:off x="713783" y="2304142"/>
            <a:ext cx="3356199" cy="904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9" tIns="25705" rIns="51409" bIns="25705" anchor="ctr"/>
          <a:lstStyle/>
          <a:p>
            <a:pPr algn="ctr" defTabSz="68554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</a:t>
            </a:r>
            <a:endParaRPr lang="en-US" altLang="zh-CN" sz="3200" kern="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51 Rectángulo">
            <a:extLst>
              <a:ext uri="{FF2B5EF4-FFF2-40B4-BE49-F238E27FC236}">
                <a16:creationId xmlns:a16="http://schemas.microsoft.com/office/drawing/2014/main" id="{B01B544B-3BD0-0C76-9EE5-F9311F4A198E}"/>
              </a:ext>
            </a:extLst>
          </p:cNvPr>
          <p:cNvSpPr/>
          <p:nvPr/>
        </p:nvSpPr>
        <p:spPr>
          <a:xfrm>
            <a:off x="4555213" y="2336348"/>
            <a:ext cx="3358444" cy="9042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9" tIns="25705" rIns="51409" bIns="25705" anchor="ctr"/>
          <a:lstStyle/>
          <a:p>
            <a:pPr algn="ctr" defTabSz="68554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 GIAN</a:t>
            </a:r>
            <a:endParaRPr lang="en-US" altLang="zh-CN" sz="3200" kern="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3754D-D791-743F-96D7-EDA8EA6D782D}"/>
              </a:ext>
            </a:extLst>
          </p:cNvPr>
          <p:cNvSpPr txBox="1"/>
          <p:nvPr/>
        </p:nvSpPr>
        <p:spPr>
          <a:xfrm>
            <a:off x="713783" y="3635629"/>
            <a:ext cx="3308791" cy="120017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914309"/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</a:rPr>
              <a:t> 4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E9EF57-594A-B587-FEB8-98719A1518A8}"/>
              </a:ext>
            </a:extLst>
          </p:cNvPr>
          <p:cNvSpPr txBox="1"/>
          <p:nvPr/>
        </p:nvSpPr>
        <p:spPr>
          <a:xfrm>
            <a:off x="4555213" y="3650868"/>
            <a:ext cx="3367969" cy="64624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600" b="1" dirty="0">
                <a:solidFill>
                  <a:srgbClr val="7030A0"/>
                </a:solidFill>
                <a:latin typeface="Times New Roman (Headings)"/>
              </a:rPr>
              <a:t>2</a:t>
            </a:r>
            <a:r>
              <a:rPr lang="vi-VN" sz="3600" b="1" dirty="0">
                <a:solidFill>
                  <a:srgbClr val="7030A0"/>
                </a:solidFill>
                <a:latin typeface="Times New Roman (Headings)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7030A0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0A194-B931-23A4-E24C-BA0DDDB3EFFD}"/>
              </a:ext>
            </a:extLst>
          </p:cNvPr>
          <p:cNvSpPr txBox="1"/>
          <p:nvPr/>
        </p:nvSpPr>
        <p:spPr>
          <a:xfrm>
            <a:off x="8290477" y="3650867"/>
            <a:ext cx="3718076" cy="64633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</a:rPr>
              <a:t>vào giấy</a:t>
            </a:r>
            <a:r>
              <a:rPr lang="en-US" sz="3600" b="1">
                <a:solidFill>
                  <a:srgbClr val="70AD47">
                    <a:lumMod val="75000"/>
                  </a:srgbClr>
                </a:solidFill>
                <a:latin typeface="Times New Roman (Headings)"/>
              </a:rPr>
              <a:t>  </a:t>
            </a:r>
            <a:endParaRPr lang="vi-VN" sz="3600" b="1" dirty="0">
              <a:solidFill>
                <a:srgbClr val="70AD47">
                  <a:lumMod val="75000"/>
                </a:srgbClr>
              </a:solidFill>
              <a:latin typeface="Times New Roman (Headings)"/>
            </a:endParaRPr>
          </a:p>
        </p:txBody>
      </p:sp>
      <p:pic>
        <p:nvPicPr>
          <p:cNvPr id="2" name="Hình ảnh 3">
            <a:extLst>
              <a:ext uri="{FF2B5EF4-FFF2-40B4-BE49-F238E27FC236}">
                <a16:creationId xmlns:a16="http://schemas.microsoft.com/office/drawing/2014/main" id="{7113A96C-E91C-5508-39EC-2859FCEBEB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2" y="5003490"/>
            <a:ext cx="1771657" cy="2058953"/>
          </a:xfrm>
          <a:prstGeom prst="rect">
            <a:avLst/>
          </a:prstGeom>
        </p:spPr>
      </p:pic>
      <p:pic>
        <p:nvPicPr>
          <p:cNvPr id="5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E28F019A-B867-37EE-D434-6814AB8AE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5292" y="5660958"/>
            <a:ext cx="1550455" cy="872131"/>
          </a:xfrm>
          <a:prstGeom prst="rect">
            <a:avLst/>
          </a:prstGeom>
        </p:spPr>
      </p:pic>
      <p:sp>
        <p:nvSpPr>
          <p:cNvPr id="3" name="圆角矩形 5">
            <a:extLst>
              <a:ext uri="{FF2B5EF4-FFF2-40B4-BE49-F238E27FC236}">
                <a16:creationId xmlns:a16="http://schemas.microsoft.com/office/drawing/2014/main" id="{FC20E98C-6B81-E92B-7FEC-B3C4598EA579}"/>
              </a:ext>
            </a:extLst>
          </p:cNvPr>
          <p:cNvSpPr/>
          <p:nvPr/>
        </p:nvSpPr>
        <p:spPr bwMode="auto">
          <a:xfrm>
            <a:off x="5672962" y="401879"/>
            <a:ext cx="6294876" cy="1694622"/>
          </a:xfrm>
          <a:custGeom>
            <a:avLst/>
            <a:gdLst>
              <a:gd name="T0" fmla="*/ 0 w 3265930"/>
              <a:gd name="T1" fmla="*/ 0 h 569236"/>
              <a:gd name="T2" fmla="*/ 2981312 w 3265930"/>
              <a:gd name="T3" fmla="*/ 0 h 569236"/>
              <a:gd name="T4" fmla="*/ 3265930 w 3265930"/>
              <a:gd name="T5" fmla="*/ 284618 h 569236"/>
              <a:gd name="T6" fmla="*/ 2981312 w 3265930"/>
              <a:gd name="T7" fmla="*/ 569236 h 569236"/>
              <a:gd name="T8" fmla="*/ 0 w 3265930"/>
              <a:gd name="T9" fmla="*/ 569236 h 56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/>
          <a:lstStyle/>
          <a:p>
            <a:pPr defTabSz="457154"/>
            <a:endParaRPr lang="zh-CN" altLang="en-US" sz="2382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A27C86-F74E-5913-56B3-AC4CF32FD653}"/>
              </a:ext>
            </a:extLst>
          </p:cNvPr>
          <p:cNvSpPr txBox="1"/>
          <p:nvPr/>
        </p:nvSpPr>
        <p:spPr>
          <a:xfrm>
            <a:off x="5751840" y="683756"/>
            <a:ext cx="60491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3478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truyền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vi-VN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 Light" panose="020F0302020204030204" pitchFamily="34" charset="0"/>
              </a:rPr>
              <a:t>?</a:t>
            </a:r>
            <a:endParaRPr lang="zh-CN" altLang="en-US" sz="3200" dirty="0">
              <a:solidFill>
                <a:prstClr val="black"/>
              </a:solidFill>
              <a:latin typeface="Calibri Light" panose="020F0302020204030204"/>
              <a:ea typeface="等线" panose="02010600030101010101" pitchFamily="2" charset="-122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94" y="-220587"/>
            <a:ext cx="12893414" cy="7945809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zh-CN" altLang="en-US" sz="1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154"/>
                <a:endParaRPr lang="zh-CN" altLang="en-US" sz="1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154"/>
                <a:endParaRPr lang="zh-CN" altLang="en-US" sz="1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794" y="5206981"/>
            <a:ext cx="12522215" cy="1647157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938" y="548514"/>
            <a:ext cx="7442352" cy="4759308"/>
            <a:chOff x="2516470" y="548138"/>
            <a:chExt cx="7443321" cy="4759928"/>
          </a:xfrm>
          <a:solidFill>
            <a:schemeClr val="bg1"/>
          </a:solidFill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zh-CN" altLang="en-US" sz="1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zh-CN" altLang="en-US" sz="1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23" y="3769609"/>
            <a:ext cx="1343280" cy="13432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90" y="545096"/>
            <a:ext cx="1112522" cy="1112522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2" y="159722"/>
            <a:ext cx="2981315" cy="401963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801038" y="2228828"/>
            <a:ext cx="6643496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en-US" altLang="zh-CN" sz="7199" b="1" dirty="0">
                <a:solidFill>
                  <a:srgbClr val="FF0000"/>
                </a:solidFill>
                <a:latin typeface="Times New Roman (Headings)"/>
                <a:ea typeface="方正汉真广标简体" panose="02000000000000000000" pitchFamily="2" charset="-122"/>
              </a:rPr>
              <a:t>LUYỆN TẬP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912933" y="619179"/>
            <a:ext cx="1633282" cy="1044467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zh-CN" altLang="en-US" sz="1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zh-CN" altLang="en-US" sz="1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6633" y="920488"/>
            <a:ext cx="481968" cy="444975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9358" y="3543041"/>
            <a:ext cx="1890779" cy="1209134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54"/>
                <a:endParaRPr lang="zh-CN" altLang="en-US" sz="1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54"/>
                <a:endParaRPr lang="zh-CN" altLang="en-US" sz="1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52" y="2282380"/>
            <a:ext cx="2550929" cy="55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298</Words>
  <Application>Microsoft Office PowerPoint</Application>
  <PresentationFormat>Widescreen</PresentationFormat>
  <Paragraphs>45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Calibri</vt:lpstr>
      <vt:lpstr>Calibri Light</vt:lpstr>
      <vt:lpstr>Impact</vt:lpstr>
      <vt:lpstr>SVN-Hole Hearted</vt:lpstr>
      <vt:lpstr>Times New Roman</vt:lpstr>
      <vt:lpstr>Times New Roman (Headings)</vt:lpstr>
      <vt:lpstr>千图网拥有20W+精美PPT模板 更多PPT模板下载至：www.58pic.com/office/ppt​​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Julie Pham</cp:lastModifiedBy>
  <cp:revision>266</cp:revision>
  <dcterms:created xsi:type="dcterms:W3CDTF">2018-02-23T07:21:57Z</dcterms:created>
  <dcterms:modified xsi:type="dcterms:W3CDTF">2024-09-12T00:30:17Z</dcterms:modified>
</cp:coreProperties>
</file>