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12"/>
  </p:notesMasterIdLst>
  <p:sldIdLst>
    <p:sldId id="318" r:id="rId4"/>
    <p:sldId id="294" r:id="rId5"/>
    <p:sldId id="3706" r:id="rId6"/>
    <p:sldId id="3700" r:id="rId7"/>
    <p:sldId id="3707" r:id="rId8"/>
    <p:sldId id="3693" r:id="rId9"/>
    <p:sldId id="3687" r:id="rId10"/>
    <p:sldId id="264" r:id="rId11"/>
  </p:sldIdLst>
  <p:sldSz cx="12192000" cy="6858000"/>
  <p:notesSz cx="6858000" cy="9144000"/>
  <p:custDataLst>
    <p:tags r:id="rId1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DD8"/>
    <a:srgbClr val="2B80A5"/>
    <a:srgbClr val="E1F0D5"/>
    <a:srgbClr val="DCECD1"/>
    <a:srgbClr val="3F88FB"/>
    <a:srgbClr val="5DA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63" d="100"/>
          <a:sy n="63" d="100"/>
        </p:scale>
        <p:origin x="1104" y="3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gs" Target="tags/tag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2024/9/14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25695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184530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9820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E8D7-BC5A-4744-9B26-18FF7F3D1AA9}"/>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AE6BD64A-F56D-4550-95A2-0CF5A91234D4}"/>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CA7C5D-B678-4D9C-9CF2-A3C951F6DB38}"/>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2EC657-8ACA-4BC5-B52E-7CBB2870E928}"/>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24C2B4B-2787-4C49-B41C-6AA83ACF157B}"/>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2224503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6D54-461D-48F4-B25E-5C0A67FA03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9398E9-C79C-4EA8-9A0B-8FC5D9CAB0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DAC13-9ED5-4CBC-BEBA-516966E17E05}"/>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BA0BC11-6D3B-4344-846D-145164CFC001}"/>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02BB4E-72AF-42F9-A0BF-617E194D88B3}"/>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10156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2C2E-2167-4A97-9880-4D1594257F59}"/>
              </a:ext>
            </a:extLst>
          </p:cNvPr>
          <p:cNvSpPr>
            <a:spLocks noGrp="1"/>
          </p:cNvSpPr>
          <p:nvPr>
            <p:ph type="title"/>
          </p:nvPr>
        </p:nvSpPr>
        <p:spPr>
          <a:xfrm>
            <a:off x="831850"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6EFDE48F-A228-42EB-9BBB-10421065DF2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EA4D61-E3E3-4DD4-93BA-61CDE7388FD3}"/>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E10486C-A6EA-4471-843E-3187D98FD195}"/>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E5E8BD-8E51-41F8-BCAA-748C2BE6D950}"/>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2807059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D7B-0643-4EB2-93C4-2CE2FD5AB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2F3AF0-5851-45C9-BB02-57D43489EA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01B19F-19EA-43F7-8D3B-B2F438FCE01F}"/>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E4BE5C-412E-4843-AA7D-00107293A116}"/>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840E651-5F2A-4B2F-A568-F499E91C0CFB}"/>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E045493-E3BF-48EA-9097-D21684FECA15}"/>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3917556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FE15-7976-4794-A1DC-D6F643A3E8B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42A44-C768-48D2-BFD3-20730D1C8770}"/>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F79609-BA12-47D5-B66B-5103B978CCD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68E2EC-42C5-4B1F-ABF5-A2415CE183D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B0BC22-BA6A-44AA-BBC9-769677D24F2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F56F88-511B-4A2B-A7D2-BC3A4DF844AE}"/>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85A00EF-FCF3-4F0C-A84A-7F6C984F9AD5}"/>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D9EDC24-09D3-4F8A-9858-ED4DF669E7BF}"/>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538648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9D27-1B9A-4D71-98CF-618357E80D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E96570-4B96-4916-BB31-5B2B0BD6CBAF}"/>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3B7CB97-6BDB-4764-91D7-CD9BAFC6271B}"/>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8F6F97C-036F-42A1-A5AE-F5AA0F4A7B92}"/>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3076412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4C3362-CEC8-401A-AE6C-6531BA6A4113}"/>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8EAB2D9-DF9D-4F75-8779-FC13F33127B8}"/>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09920A3-C177-47BC-ACC1-64F44AB4C350}"/>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271870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5429-1A47-4F2E-B356-62CDABB6F29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29524C-38C5-4036-9839-1EFE15E5188F}"/>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C03440-7CD9-4B0D-8582-39C43CBDDDCE}"/>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F17C8B-F6C7-4D71-8104-6E381ADE3EBA}"/>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222AC1D-D3BF-49EA-8EA8-1982DEFDC46C}"/>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8D48724-0CFB-4E34-B2C2-11C629A37CBB}"/>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193226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83B2-E261-424E-ABE1-FBBF19FE7CC4}"/>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F050D5-4D5B-4A29-A50A-79396129A424}"/>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626C19F2-31A0-40A4-9105-1C3B22E3C330}"/>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3C2379-A9FF-4499-8043-796C97F3F164}"/>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775142-9DBD-4C7C-A8FE-AE295FE14B2A}"/>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1981D79-B03B-4A09-BFC7-8E329872B187}"/>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3997022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AC1A-BED7-499D-9E71-61DDFDAD3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A6054C-224B-412A-91C0-CF8BD4CEC9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782BE-6C0F-4C49-8C85-AA305EAEA5CC}"/>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D9E88E-F097-4211-8ADB-53B8D5CB6842}"/>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D8A7D9D-4090-4010-8F31-8596E85B93A8}"/>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1788983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327F0-5C32-410C-9ACA-84C3959874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6BD84-0B9B-45D4-B5E6-8E2496B0A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A2995-4715-49E0-AD5B-3DF08592914C}"/>
              </a:ext>
            </a:extLst>
          </p:cNvPr>
          <p:cNvSpPr>
            <a:spLocks noGrp="1"/>
          </p:cNvSpPr>
          <p:nvPr>
            <p:ph type="dt" sz="half" idx="10"/>
          </p:nvPr>
        </p:nvSpPr>
        <p:spPr/>
        <p:txBody>
          <a:body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B570D9D-CE8F-4B31-A270-8D7252E4C7FC}"/>
              </a:ext>
            </a:extLst>
          </p:cNvPr>
          <p:cNvSpPr>
            <a:spLocks noGrp="1"/>
          </p:cNvSpPr>
          <p:nvPr>
            <p:ph type="ftr" sz="quarter" idx="11"/>
          </p:nvPr>
        </p:nvSpPr>
        <p:spPr/>
        <p:txBody>
          <a:bodyPr/>
          <a:lstStyle/>
          <a:p>
            <a:pPr defTabSz="91430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E3F925-055A-4D03-8A65-E7CE1EB6D22A}"/>
              </a:ext>
            </a:extLst>
          </p:cNvPr>
          <p:cNvSpPr>
            <a:spLocks noGrp="1"/>
          </p:cNvSpPr>
          <p:nvPr>
            <p:ph type="sldNum" sz="quarter" idx="12"/>
          </p:nvPr>
        </p:nvSpPr>
        <p:spPr/>
        <p:txBody>
          <a:body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3711844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defTabSz="914309">
              <a:defRPr/>
            </a:pPr>
            <a:endParaRPr lang="en-US" alt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defTabSz="914309">
              <a:defRPr/>
            </a:pPr>
            <a:endParaRPr lang="en-US" alt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defTabSz="914309">
              <a:defRPr/>
            </a:pPr>
            <a:fld id="{D10555FE-5A9A-4145-AD37-5FFAE69ED59C}" type="slidenum">
              <a:rPr lang="en-US" altLang="en-US" smtClean="0">
                <a:solidFill>
                  <a:prstClr val="black">
                    <a:tint val="75000"/>
                  </a:prstClr>
                </a:solidFill>
              </a:rPr>
              <a:pPr defTabSz="914309">
                <a:defRPr/>
              </a:pPr>
              <a:t>‹#›</a:t>
            </a:fld>
            <a:endParaRPr lang="en-US" altLang="en-US">
              <a:solidFill>
                <a:prstClr val="black">
                  <a:tint val="75000"/>
                </a:prstClr>
              </a:solidFill>
            </a:endParaRPr>
          </a:p>
        </p:txBody>
      </p:sp>
    </p:spTree>
    <p:extLst>
      <p:ext uri="{BB962C8B-B14F-4D97-AF65-F5344CB8AC3E}">
        <p14:creationId xmlns:p14="http://schemas.microsoft.com/office/powerpoint/2010/main" val="51569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1"/>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9"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8"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51"/>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3"/>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panose="020F0502020204030204"/>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panose="020F0502020204030204"/>
              <a:cs typeface="+mn-cs"/>
            </a:endParaRPr>
          </a:p>
        </p:txBody>
      </p:sp>
      <p:grpSp>
        <p:nvGrpSpPr>
          <p:cNvPr id="4" name="kite_group"/>
          <p:cNvGrpSpPr/>
          <p:nvPr userDrawn="1"/>
        </p:nvGrpSpPr>
        <p:grpSpPr>
          <a:xfrm>
            <a:off x="-240703"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grpSp>
    </p:spTree>
    <p:extLst>
      <p:ext uri="{BB962C8B-B14F-4D97-AF65-F5344CB8AC3E}">
        <p14:creationId xmlns:p14="http://schemas.microsoft.com/office/powerpoint/2010/main" val="139397220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76874"/>
            <a:ext cx="12192000" cy="3492500"/>
          </a:xfrm>
          <a:prstGeom prst="rect">
            <a:avLst/>
          </a:prstGeom>
        </p:spPr>
      </p:pic>
      <p:grpSp>
        <p:nvGrpSpPr>
          <p:cNvPr id="4" name="组合 3"/>
          <p:cNvGrpSpPr/>
          <p:nvPr userDrawn="1"/>
        </p:nvGrpSpPr>
        <p:grpSpPr>
          <a:xfrm>
            <a:off x="-1901482"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00995605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dirty="0"/>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84344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4588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9"/>
            </a:lvl1pPr>
          </a:lstStyle>
          <a:p>
            <a:r>
              <a:rPr lang="en-US" dirty="0"/>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79102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132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56595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2679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48514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8166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67470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7537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74105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169421"/>
      </p:ext>
    </p:extLst>
  </p:cSld>
  <p:clrMapOvr>
    <a:masterClrMapping/>
  </p:clrMapOvr>
  <p:transition spd="med" advClick="0" advTm="0">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117733"/>
      </p:ext>
    </p:extLst>
  </p:cSld>
  <p:clrMapOvr>
    <a:masterClrMapping/>
  </p:clrMapOvr>
  <p:transition spd="med" advClick="0" advTm="0">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132871"/>
      </p:ext>
    </p:extLst>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433605"/>
      </p:ext>
    </p:extLst>
  </p:cSld>
  <p:clrMapOvr>
    <a:masterClrMapping/>
  </p:clrMapOvr>
  <p:transition spd="med" advClick="0"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857172"/>
      </p:ext>
    </p:extLst>
  </p:cSld>
  <p:clrMapOvr>
    <a:masterClrMapping/>
  </p:clrMapOvr>
  <p:transition spd="med" advClick="0"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114476"/>
      </p:ext>
    </p:extLst>
  </p:cSld>
  <p:clrMapOvr>
    <a:masterClrMapping/>
  </p:clrMapOvr>
  <p:transition spd="med" advClick="0"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2"/>
        <p:cNvGrpSpPr/>
        <p:nvPr/>
      </p:nvGrpSpPr>
      <p:grpSpPr>
        <a:xfrm>
          <a:off x="0" y="0"/>
          <a:ext cx="0" cy="0"/>
          <a:chOff x="0" y="0"/>
          <a:chExt cx="0" cy="0"/>
        </a:xfrm>
      </p:grpSpPr>
      <p:pic>
        <p:nvPicPr>
          <p:cNvPr id="93" name="Google Shape;93;p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 name="Google Shape;94;p3"/>
          <p:cNvSpPr/>
          <p:nvPr/>
        </p:nvSpPr>
        <p:spPr>
          <a:xfrm>
            <a:off x="-12399" y="1467434"/>
            <a:ext cx="1976900" cy="5397500"/>
          </a:xfrm>
          <a:custGeom>
            <a:avLst/>
            <a:gdLst/>
            <a:ahLst/>
            <a:cxnLst/>
            <a:rect l="l" t="t" r="r" b="b"/>
            <a:pathLst>
              <a:path w="59307" h="161925" extrusionOk="0">
                <a:moveTo>
                  <a:pt x="381" y="161925"/>
                </a:moveTo>
                <a:cubicBezTo>
                  <a:pt x="4156" y="155319"/>
                  <a:pt x="7109" y="147746"/>
                  <a:pt x="12954" y="142875"/>
                </a:cubicBezTo>
                <a:cubicBezTo>
                  <a:pt x="20757" y="136372"/>
                  <a:pt x="32642" y="132068"/>
                  <a:pt x="35433" y="122301"/>
                </a:cubicBezTo>
                <a:cubicBezTo>
                  <a:pt x="37038" y="116682"/>
                  <a:pt x="37866" y="110246"/>
                  <a:pt x="35814" y="104775"/>
                </a:cubicBezTo>
                <a:cubicBezTo>
                  <a:pt x="33952" y="99809"/>
                  <a:pt x="30584" y="94798"/>
                  <a:pt x="31242" y="89535"/>
                </a:cubicBezTo>
                <a:cubicBezTo>
                  <a:pt x="32348" y="80684"/>
                  <a:pt x="41652" y="74567"/>
                  <a:pt x="43815" y="65913"/>
                </a:cubicBezTo>
                <a:cubicBezTo>
                  <a:pt x="45069" y="60896"/>
                  <a:pt x="42244" y="53451"/>
                  <a:pt x="37338" y="51816"/>
                </a:cubicBezTo>
                <a:cubicBezTo>
                  <a:pt x="32572" y="50227"/>
                  <a:pt x="26076" y="52147"/>
                  <a:pt x="22860" y="56007"/>
                </a:cubicBezTo>
                <a:cubicBezTo>
                  <a:pt x="19604" y="59914"/>
                  <a:pt x="19553" y="68195"/>
                  <a:pt x="23622" y="71247"/>
                </a:cubicBezTo>
                <a:cubicBezTo>
                  <a:pt x="33423" y="78597"/>
                  <a:pt x="55703" y="72083"/>
                  <a:pt x="58674" y="60198"/>
                </a:cubicBezTo>
                <a:cubicBezTo>
                  <a:pt x="61768" y="47820"/>
                  <a:pt x="52499" y="34452"/>
                  <a:pt x="44196" y="24765"/>
                </a:cubicBezTo>
                <a:cubicBezTo>
                  <a:pt x="33206" y="11943"/>
                  <a:pt x="16887" y="0"/>
                  <a:pt x="0" y="0"/>
                </a:cubicBezTo>
              </a:path>
            </a:pathLst>
          </a:custGeom>
          <a:noFill/>
          <a:ln w="19050" cap="flat" cmpd="sng">
            <a:solidFill>
              <a:schemeClr val="lt1"/>
            </a:solidFill>
            <a:prstDash val="dash"/>
            <a:round/>
            <a:headEnd type="none" w="med" len="med"/>
            <a:tailEnd type="none" w="med" len="med"/>
          </a:ln>
        </p:spPr>
      </p:sp>
      <p:sp>
        <p:nvSpPr>
          <p:cNvPr id="95" name="Google Shape;95;p3"/>
          <p:cNvSpPr/>
          <p:nvPr/>
        </p:nvSpPr>
        <p:spPr>
          <a:xfrm>
            <a:off x="11016482" y="19634"/>
            <a:ext cx="1252033" cy="4016133"/>
          </a:xfrm>
          <a:custGeom>
            <a:avLst/>
            <a:gdLst/>
            <a:ahLst/>
            <a:cxnLst/>
            <a:rect l="l" t="t" r="r" b="b"/>
            <a:pathLst>
              <a:path w="37561" h="120484" extrusionOk="0">
                <a:moveTo>
                  <a:pt x="36799" y="0"/>
                </a:moveTo>
                <a:cubicBezTo>
                  <a:pt x="29022" y="5185"/>
                  <a:pt x="15479" y="7489"/>
                  <a:pt x="14320" y="16764"/>
                </a:cubicBezTo>
                <a:cubicBezTo>
                  <a:pt x="12667" y="29988"/>
                  <a:pt x="21307" y="43164"/>
                  <a:pt x="19654" y="56388"/>
                </a:cubicBezTo>
                <a:cubicBezTo>
                  <a:pt x="18093" y="68880"/>
                  <a:pt x="-1557" y="76311"/>
                  <a:pt x="223" y="88773"/>
                </a:cubicBezTo>
                <a:cubicBezTo>
                  <a:pt x="931" y="93732"/>
                  <a:pt x="5064" y="97559"/>
                  <a:pt x="7843" y="101727"/>
                </a:cubicBezTo>
                <a:cubicBezTo>
                  <a:pt x="14222" y="111296"/>
                  <a:pt x="27275" y="124396"/>
                  <a:pt x="37561" y="119253"/>
                </a:cubicBezTo>
              </a:path>
            </a:pathLst>
          </a:custGeom>
          <a:noFill/>
          <a:ln w="19050" cap="flat" cmpd="sng">
            <a:solidFill>
              <a:schemeClr val="lt1"/>
            </a:solidFill>
            <a:prstDash val="dash"/>
            <a:round/>
            <a:headEnd type="none" w="med" len="med"/>
            <a:tailEnd type="none" w="med" len="med"/>
          </a:ln>
        </p:spPr>
      </p:sp>
      <p:sp>
        <p:nvSpPr>
          <p:cNvPr id="96" name="Google Shape;96;p3"/>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7" name="Google Shape;97;p3"/>
          <p:cNvSpPr txBox="1">
            <a:spLocks noGrp="1"/>
          </p:cNvSpPr>
          <p:nvPr>
            <p:ph type="title"/>
          </p:nvPr>
        </p:nvSpPr>
        <p:spPr>
          <a:xfrm>
            <a:off x="2717600" y="308888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7999">
                <a:solidFill>
                  <a:schemeClr val="dk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8" name="Google Shape;98;p3"/>
          <p:cNvSpPr txBox="1">
            <a:spLocks noGrp="1"/>
          </p:cNvSpPr>
          <p:nvPr>
            <p:ph type="title" idx="2" hasCustomPrompt="1"/>
          </p:nvPr>
        </p:nvSpPr>
        <p:spPr>
          <a:xfrm>
            <a:off x="5380200" y="1538732"/>
            <a:ext cx="1431600" cy="1431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6000"/>
              <a:buNone/>
              <a:defRPr sz="7332">
                <a:solidFill>
                  <a:schemeClr val="dk1"/>
                </a:solidFill>
              </a:defRPr>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99" name="Google Shape;99;p3"/>
          <p:cNvSpPr txBox="1">
            <a:spLocks noGrp="1"/>
          </p:cNvSpPr>
          <p:nvPr>
            <p:ph type="subTitle" idx="1"/>
          </p:nvPr>
        </p:nvSpPr>
        <p:spPr>
          <a:xfrm>
            <a:off x="3389601" y="4674868"/>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00" name="Google Shape;100;p3"/>
          <p:cNvGrpSpPr/>
          <p:nvPr/>
        </p:nvGrpSpPr>
        <p:grpSpPr>
          <a:xfrm>
            <a:off x="470526" y="348813"/>
            <a:ext cx="2150295" cy="1588371"/>
            <a:chOff x="1942875" y="4263875"/>
            <a:chExt cx="856600" cy="632750"/>
          </a:xfrm>
        </p:grpSpPr>
        <p:sp>
          <p:nvSpPr>
            <p:cNvPr id="101" name="Google Shape;101;p3"/>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3"/>
          <p:cNvGrpSpPr/>
          <p:nvPr/>
        </p:nvGrpSpPr>
        <p:grpSpPr>
          <a:xfrm rot="1536092">
            <a:off x="10496735" y="5683415"/>
            <a:ext cx="1431472" cy="961029"/>
            <a:chOff x="7681600" y="381950"/>
            <a:chExt cx="1073629" cy="720788"/>
          </a:xfrm>
        </p:grpSpPr>
        <p:sp>
          <p:nvSpPr>
            <p:cNvPr id="133" name="Google Shape;133;p3"/>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3"/>
          <p:cNvGrpSpPr/>
          <p:nvPr/>
        </p:nvGrpSpPr>
        <p:grpSpPr>
          <a:xfrm rot="-8597230">
            <a:off x="11310169" y="813784"/>
            <a:ext cx="457197" cy="425464"/>
            <a:chOff x="-1003774" y="3010923"/>
            <a:chExt cx="671424" cy="624822"/>
          </a:xfrm>
        </p:grpSpPr>
        <p:sp>
          <p:nvSpPr>
            <p:cNvPr id="163" name="Google Shape;163;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rot="4109041">
            <a:off x="874860" y="5494248"/>
            <a:ext cx="457184" cy="425451"/>
            <a:chOff x="-1003774" y="3010923"/>
            <a:chExt cx="671424" cy="624822"/>
          </a:xfrm>
        </p:grpSpPr>
        <p:sp>
          <p:nvSpPr>
            <p:cNvPr id="201" name="Google Shape;201;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3"/>
          <p:cNvGrpSpPr/>
          <p:nvPr/>
        </p:nvGrpSpPr>
        <p:grpSpPr>
          <a:xfrm>
            <a:off x="161138" y="2251684"/>
            <a:ext cx="1812349" cy="2169003"/>
            <a:chOff x="6246075" y="1325325"/>
            <a:chExt cx="768075" cy="919225"/>
          </a:xfrm>
        </p:grpSpPr>
        <p:sp>
          <p:nvSpPr>
            <p:cNvPr id="239" name="Google Shape;239;p3"/>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3"/>
          <p:cNvGrpSpPr/>
          <p:nvPr/>
        </p:nvGrpSpPr>
        <p:grpSpPr>
          <a:xfrm>
            <a:off x="10979299" y="4059030"/>
            <a:ext cx="1006124" cy="1337643"/>
            <a:chOff x="7062788" y="3483325"/>
            <a:chExt cx="558875" cy="743025"/>
          </a:xfrm>
        </p:grpSpPr>
        <p:sp>
          <p:nvSpPr>
            <p:cNvPr id="258" name="Google Shape;258;p3"/>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599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2024/9/14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18.jpe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7.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2024/9/14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F97DC-9AFF-4167-B73A-1CD0EE96111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88AB5D-49EB-4640-81E6-D309684F37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F3951-907A-461A-832B-D75D271CCB3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09"/>
            <a:fld id="{4B30AF64-7C72-41F8-90B3-3B1E626087E9}" type="datetimeFigureOut">
              <a:rPr lang="en-US" smtClean="0">
                <a:solidFill>
                  <a:prstClr val="black">
                    <a:tint val="75000"/>
                  </a:prstClr>
                </a:solidFill>
              </a:rPr>
              <a:pPr defTabSz="914309"/>
              <a:t>9/14/2024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683A93-D158-48BB-AFD0-3E2E665166F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0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4E0D69B-F78D-4F44-A042-7A00C06ECCBF}"/>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09"/>
            <a:fld id="{F6DF2FCC-B0BC-4F34-AAF0-9C4175CDDB64}"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3623448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9/14/2024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6">
            <a:extLst>
              <a:ext uri="{FF2B5EF4-FFF2-40B4-BE49-F238E27FC236}">
                <a16:creationId xmlns:a16="http://schemas.microsoft.com/office/drawing/2014/main" id="{4CBF3F43-3092-F4E3-BC9C-1ACB4654F89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15" y="726"/>
            <a:ext cx="12189770" cy="6856549"/>
          </a:xfrm>
          <a:prstGeom prst="rect">
            <a:avLst/>
          </a:prstGeom>
        </p:spPr>
      </p:pic>
      <p:pic>
        <p:nvPicPr>
          <p:cNvPr id="8" name="图片 7">
            <a:extLst>
              <a:ext uri="{FF2B5EF4-FFF2-40B4-BE49-F238E27FC236}">
                <a16:creationId xmlns:a16="http://schemas.microsoft.com/office/drawing/2014/main" id="{F97E233B-849C-B395-99B5-C37EEEEA9F5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15" y="726"/>
            <a:ext cx="12189770" cy="6856549"/>
          </a:xfrm>
          <a:prstGeom prst="rect">
            <a:avLst/>
          </a:prstGeom>
        </p:spPr>
      </p:pic>
    </p:spTree>
    <p:extLst>
      <p:ext uri="{BB962C8B-B14F-4D97-AF65-F5344CB8AC3E}">
        <p14:creationId xmlns:p14="http://schemas.microsoft.com/office/powerpoint/2010/main" val="396837803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ransition spd="med">
    <p:pull/>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bb63f59c772f80c241f5a3259235930"/>
          <p:cNvPicPr>
            <a:picLocks noChangeAspect="1"/>
          </p:cNvPicPr>
          <p:nvPr/>
        </p:nvPicPr>
        <p:blipFill>
          <a:blip r:embed="rId2"/>
          <a:stretch>
            <a:fillRect/>
          </a:stretch>
        </p:blipFill>
        <p:spPr>
          <a:xfrm>
            <a:off x="0" y="-250825"/>
            <a:ext cx="13680440" cy="7204075"/>
          </a:xfrm>
          <a:prstGeom prst="rect">
            <a:avLst/>
          </a:prstGeom>
        </p:spPr>
      </p:pic>
      <p:sp>
        <p:nvSpPr>
          <p:cNvPr id="6" name="TextBox 7"/>
          <p:cNvSpPr>
            <a:spLocks noChangeArrowheads="1"/>
          </p:cNvSpPr>
          <p:nvPr/>
        </p:nvSpPr>
        <p:spPr bwMode="auto">
          <a:xfrm>
            <a:off x="314325" y="288857"/>
            <a:ext cx="888761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spc="40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rPr>
              <a:t>TIẾT 2 </a:t>
            </a:r>
            <a:r>
              <a:rPr lang="en-US" altLang="zh-CN" sz="5400" b="1" spc="400"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rPr>
              <a:t>- BÀI 1: TỰ HÀO VỀ TRUYỀN THỐNG GIA ĐÌNH, DÒNG HỌ</a:t>
            </a:r>
          </a:p>
        </p:txBody>
      </p:sp>
      <p:grpSp>
        <p:nvGrpSpPr>
          <p:cNvPr id="110" name="组合 109"/>
          <p:cNvGrpSpPr/>
          <p:nvPr/>
        </p:nvGrpSpPr>
        <p:grpSpPr>
          <a:xfrm>
            <a:off x="476348" y="4715565"/>
            <a:ext cx="458374" cy="413329"/>
            <a:chOff x="4634991" y="2138335"/>
            <a:chExt cx="428348" cy="386204"/>
          </a:xfrm>
        </p:grpSpPr>
        <p:sp>
          <p:nvSpPr>
            <p:cNvPr id="111"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12"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13" name="组合 112"/>
          <p:cNvGrpSpPr/>
          <p:nvPr/>
        </p:nvGrpSpPr>
        <p:grpSpPr>
          <a:xfrm>
            <a:off x="955271" y="4715565"/>
            <a:ext cx="458374" cy="413329"/>
            <a:chOff x="5076056" y="2138335"/>
            <a:chExt cx="428348" cy="386204"/>
          </a:xfrm>
        </p:grpSpPr>
        <p:sp>
          <p:nvSpPr>
            <p:cNvPr id="114"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3"/>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15" name="KSO_Shape"/>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16" name="组合 115"/>
          <p:cNvGrpSpPr/>
          <p:nvPr/>
        </p:nvGrpSpPr>
        <p:grpSpPr>
          <a:xfrm>
            <a:off x="1434194" y="4715565"/>
            <a:ext cx="458374" cy="413329"/>
            <a:chOff x="5557128" y="2138335"/>
            <a:chExt cx="428348" cy="386204"/>
          </a:xfrm>
        </p:grpSpPr>
        <p:sp>
          <p:nvSpPr>
            <p:cNvPr id="117" name="Freeform 5"/>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18" name="KSO_Shape"/>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19" name="组合 118"/>
          <p:cNvGrpSpPr/>
          <p:nvPr/>
        </p:nvGrpSpPr>
        <p:grpSpPr>
          <a:xfrm>
            <a:off x="1913117" y="4715565"/>
            <a:ext cx="458374" cy="413329"/>
            <a:chOff x="6068610" y="2138335"/>
            <a:chExt cx="428348" cy="386204"/>
          </a:xfrm>
        </p:grpSpPr>
        <p:sp>
          <p:nvSpPr>
            <p:cNvPr id="120" name="Freeform 5"/>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21" name="KSO_Shape"/>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grpSp>
        <p:nvGrpSpPr>
          <p:cNvPr id="122" name="组合 121"/>
          <p:cNvGrpSpPr/>
          <p:nvPr/>
        </p:nvGrpSpPr>
        <p:grpSpPr>
          <a:xfrm>
            <a:off x="2392038" y="4715565"/>
            <a:ext cx="458374" cy="413329"/>
            <a:chOff x="6623914" y="2138335"/>
            <a:chExt cx="428348" cy="386204"/>
          </a:xfrm>
        </p:grpSpPr>
        <p:sp>
          <p:nvSpPr>
            <p:cNvPr id="123" name="Freeform 5"/>
            <p:cNvSpPr/>
            <p:nvPr/>
          </p:nvSpPr>
          <p:spPr bwMode="auto">
            <a:xfrm>
              <a:off x="6623914"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9525" cap="flat">
              <a:noFill/>
              <a:prstDash val="solid"/>
              <a:miter lim="800000"/>
            </a:ln>
          </p:spPr>
          <p:txBody>
            <a:bodyPr vert="horz" wrap="square" lIns="91440" tIns="45720" rIns="91440" bIns="45720" numCol="1" anchor="t" anchorCtr="0" compatLnSpc="1"/>
            <a:lstStyle/>
            <a:p>
              <a:endParaRPr lang="zh-CN" altLang="en-US" dirty="0">
                <a:ea typeface="微软雅黑" panose="020B0503020204020204" charset="-122"/>
              </a:endParaRPr>
            </a:p>
          </p:txBody>
        </p:sp>
        <p:sp>
          <p:nvSpPr>
            <p:cNvPr id="124" name="KSO_Shape"/>
            <p:cNvSpPr/>
            <p:nvPr/>
          </p:nvSpPr>
          <p:spPr bwMode="auto">
            <a:xfrm>
              <a:off x="6715817" y="2193847"/>
              <a:ext cx="230254" cy="221044"/>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charset="-122"/>
              </a:endParaRPr>
            </a:p>
          </p:txBody>
        </p:sp>
      </p:grpSp>
      <p:sp>
        <p:nvSpPr>
          <p:cNvPr id="2" name="文本框 1"/>
          <p:cNvSpPr txBox="1"/>
          <p:nvPr/>
        </p:nvSpPr>
        <p:spPr>
          <a:xfrm>
            <a:off x="0" y="3124747"/>
            <a:ext cx="6550763" cy="523220"/>
          </a:xfrm>
          <a:prstGeom prst="rect">
            <a:avLst/>
          </a:prstGeom>
          <a:noFill/>
        </p:spPr>
        <p:txBody>
          <a:bodyPr wrap="square" rtlCol="0">
            <a:spAutoFit/>
          </a:bodyPr>
          <a:lstStyle/>
          <a:p>
            <a:pPr algn="ct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GIÁO VIÊN: </a:t>
            </a:r>
            <a:r>
              <a:rPr lang="en-US" altLang="zh-CN" sz="2800" b="1">
                <a:latin typeface="Times New Roman" panose="02020603050405020304" pitchFamily="18" charset="0"/>
                <a:ea typeface="微软雅黑" panose="020B0503020204020204" pitchFamily="34" charset="-122"/>
                <a:cs typeface="Times New Roman" panose="02020603050405020304" pitchFamily="18" charset="0"/>
              </a:rPr>
              <a:t>PHẠM </a:t>
            </a:r>
            <a:r>
              <a:rPr lang="vi-VN" altLang="zh-CN" sz="2800" b="1">
                <a:latin typeface="Times New Roman" panose="02020603050405020304" pitchFamily="18" charset="0"/>
                <a:ea typeface="微软雅黑" panose="020B0503020204020204" pitchFamily="34" charset="-122"/>
                <a:cs typeface="Times New Roman" panose="02020603050405020304" pitchFamily="18" charset="0"/>
              </a:rPr>
              <a:t>KHÁNH LINH</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6200"/>
                            </p:stCondLst>
                            <p:childTnLst>
                              <p:par>
                                <p:cTn id="17" presetID="2" presetClass="entr" presetSubtype="2" fill="hold" nodeType="afterEffect">
                                  <p:stCondLst>
                                    <p:cond delay="0"/>
                                  </p:stCondLst>
                                  <p:childTnLst>
                                    <p:set>
                                      <p:cBhvr>
                                        <p:cTn id="18" dur="1" fill="hold">
                                          <p:stCondLst>
                                            <p:cond delay="0"/>
                                          </p:stCondLst>
                                        </p:cTn>
                                        <p:tgtEl>
                                          <p:spTgt spid="122"/>
                                        </p:tgtEl>
                                        <p:attrNameLst>
                                          <p:attrName>style.visibility</p:attrName>
                                        </p:attrNameLst>
                                      </p:cBhvr>
                                      <p:to>
                                        <p:strVal val="visible"/>
                                      </p:to>
                                    </p:set>
                                    <p:anim calcmode="lin" valueType="num">
                                      <p:cBhvr additive="base">
                                        <p:cTn id="19" dur="500" fill="hold"/>
                                        <p:tgtEl>
                                          <p:spTgt spid="122"/>
                                        </p:tgtEl>
                                        <p:attrNameLst>
                                          <p:attrName>ppt_x</p:attrName>
                                        </p:attrNameLst>
                                      </p:cBhvr>
                                      <p:tavLst>
                                        <p:tav tm="0">
                                          <p:val>
                                            <p:strVal val="1+#ppt_w/2"/>
                                          </p:val>
                                        </p:tav>
                                        <p:tav tm="100000">
                                          <p:val>
                                            <p:strVal val="#ppt_x"/>
                                          </p:val>
                                        </p:tav>
                                      </p:tavLst>
                                    </p:anim>
                                    <p:anim calcmode="lin" valueType="num">
                                      <p:cBhvr additive="base">
                                        <p:cTn id="20" dur="500" fill="hold"/>
                                        <p:tgtEl>
                                          <p:spTgt spid="12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00"/>
                                  </p:stCondLst>
                                  <p:childTnLst>
                                    <p:set>
                                      <p:cBhvr>
                                        <p:cTn id="22" dur="1" fill="hold">
                                          <p:stCondLst>
                                            <p:cond delay="0"/>
                                          </p:stCondLst>
                                        </p:cTn>
                                        <p:tgtEl>
                                          <p:spTgt spid="119"/>
                                        </p:tgtEl>
                                        <p:attrNameLst>
                                          <p:attrName>style.visibility</p:attrName>
                                        </p:attrNameLst>
                                      </p:cBhvr>
                                      <p:to>
                                        <p:strVal val="visible"/>
                                      </p:to>
                                    </p:set>
                                    <p:anim calcmode="lin" valueType="num">
                                      <p:cBhvr additive="base">
                                        <p:cTn id="23" dur="500" fill="hold"/>
                                        <p:tgtEl>
                                          <p:spTgt spid="119"/>
                                        </p:tgtEl>
                                        <p:attrNameLst>
                                          <p:attrName>ppt_x</p:attrName>
                                        </p:attrNameLst>
                                      </p:cBhvr>
                                      <p:tavLst>
                                        <p:tav tm="0">
                                          <p:val>
                                            <p:strVal val="1+#ppt_w/2"/>
                                          </p:val>
                                        </p:tav>
                                        <p:tav tm="100000">
                                          <p:val>
                                            <p:strVal val="#ppt_x"/>
                                          </p:val>
                                        </p:tav>
                                      </p:tavLst>
                                    </p:anim>
                                    <p:anim calcmode="lin" valueType="num">
                                      <p:cBhvr additive="base">
                                        <p:cTn id="24" dur="500" fill="hold"/>
                                        <p:tgtEl>
                                          <p:spTgt spid="119"/>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40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1+#ppt_w/2"/>
                                          </p:val>
                                        </p:tav>
                                        <p:tav tm="100000">
                                          <p:val>
                                            <p:strVal val="#ppt_x"/>
                                          </p:val>
                                        </p:tav>
                                      </p:tavLst>
                                    </p:anim>
                                    <p:anim calcmode="lin" valueType="num">
                                      <p:cBhvr additive="base">
                                        <p:cTn id="28" dur="500" fill="hold"/>
                                        <p:tgtEl>
                                          <p:spTgt spid="11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600"/>
                                  </p:stCondLst>
                                  <p:childTnLst>
                                    <p:set>
                                      <p:cBhvr>
                                        <p:cTn id="30" dur="1" fill="hold">
                                          <p:stCondLst>
                                            <p:cond delay="0"/>
                                          </p:stCondLst>
                                        </p:cTn>
                                        <p:tgtEl>
                                          <p:spTgt spid="113"/>
                                        </p:tgtEl>
                                        <p:attrNameLst>
                                          <p:attrName>style.visibility</p:attrName>
                                        </p:attrNameLst>
                                      </p:cBhvr>
                                      <p:to>
                                        <p:strVal val="visible"/>
                                      </p:to>
                                    </p:set>
                                    <p:anim calcmode="lin" valueType="num">
                                      <p:cBhvr additive="base">
                                        <p:cTn id="31" dur="500" fill="hold"/>
                                        <p:tgtEl>
                                          <p:spTgt spid="113"/>
                                        </p:tgtEl>
                                        <p:attrNameLst>
                                          <p:attrName>ppt_x</p:attrName>
                                        </p:attrNameLst>
                                      </p:cBhvr>
                                      <p:tavLst>
                                        <p:tav tm="0">
                                          <p:val>
                                            <p:strVal val="1+#ppt_w/2"/>
                                          </p:val>
                                        </p:tav>
                                        <p:tav tm="100000">
                                          <p:val>
                                            <p:strVal val="#ppt_x"/>
                                          </p:val>
                                        </p:tav>
                                      </p:tavLst>
                                    </p:anim>
                                    <p:anim calcmode="lin" valueType="num">
                                      <p:cBhvr additive="base">
                                        <p:cTn id="32" dur="500" fill="hold"/>
                                        <p:tgtEl>
                                          <p:spTgt spid="113"/>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800"/>
                                  </p:stCondLst>
                                  <p:childTnLst>
                                    <p:set>
                                      <p:cBhvr>
                                        <p:cTn id="34" dur="1" fill="hold">
                                          <p:stCondLst>
                                            <p:cond delay="0"/>
                                          </p:stCondLst>
                                        </p:cTn>
                                        <p:tgtEl>
                                          <p:spTgt spid="110"/>
                                        </p:tgtEl>
                                        <p:attrNameLst>
                                          <p:attrName>style.visibility</p:attrName>
                                        </p:attrNameLst>
                                      </p:cBhvr>
                                      <p:to>
                                        <p:strVal val="visible"/>
                                      </p:to>
                                    </p:set>
                                    <p:anim calcmode="lin" valueType="num">
                                      <p:cBhvr additive="base">
                                        <p:cTn id="35" dur="500" fill="hold"/>
                                        <p:tgtEl>
                                          <p:spTgt spid="110"/>
                                        </p:tgtEl>
                                        <p:attrNameLst>
                                          <p:attrName>ppt_x</p:attrName>
                                        </p:attrNameLst>
                                      </p:cBhvr>
                                      <p:tavLst>
                                        <p:tav tm="0">
                                          <p:val>
                                            <p:strVal val="1+#ppt_w/2"/>
                                          </p:val>
                                        </p:tav>
                                        <p:tav tm="100000">
                                          <p:val>
                                            <p:strVal val="#ppt_x"/>
                                          </p:val>
                                        </p:tav>
                                      </p:tavLst>
                                    </p:anim>
                                    <p:anim calcmode="lin" valueType="num">
                                      <p:cBhvr additive="base">
                                        <p:cTn id="36" dur="500" fill="hold"/>
                                        <p:tgtEl>
                                          <p:spTgt spid="110"/>
                                        </p:tgtEl>
                                        <p:attrNameLst>
                                          <p:attrName>ppt_y</p:attrName>
                                        </p:attrNameLst>
                                      </p:cBhvr>
                                      <p:tavLst>
                                        <p:tav tm="0">
                                          <p:val>
                                            <p:strVal val="#ppt_y"/>
                                          </p:val>
                                        </p:tav>
                                        <p:tav tm="100000">
                                          <p:val>
                                            <p:strVal val="#ppt_y"/>
                                          </p:val>
                                        </p:tav>
                                      </p:tavLst>
                                    </p:anim>
                                  </p:childTnLst>
                                </p:cTn>
                              </p:par>
                            </p:childTnLst>
                          </p:cTn>
                        </p:par>
                        <p:par>
                          <p:cTn id="37" fill="hold">
                            <p:stCondLst>
                              <p:cond delay="7500"/>
                            </p:stCondLst>
                            <p:childTnLst>
                              <p:par>
                                <p:cTn id="38" presetID="10" presetClass="entr" presetSubtype="0" fill="hold"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fade">
                                      <p:cBhvr>
                                        <p:cTn id="4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B127BA-86DC-2F4B-9D62-95AFA15D193F}"/>
              </a:ext>
            </a:extLst>
          </p:cNvPr>
          <p:cNvSpPr/>
          <p:nvPr/>
        </p:nvSpPr>
        <p:spPr>
          <a:xfrm>
            <a:off x="258759" y="1905495"/>
            <a:ext cx="11674482" cy="3655200"/>
          </a:xfrm>
          <a:prstGeom prst="roundRect">
            <a:avLst/>
          </a:prstGeom>
          <a:solidFill>
            <a:schemeClr val="accent5">
              <a:lumMod val="75000"/>
            </a:schemeClr>
          </a:solidFill>
          <a:ln>
            <a:solidFill>
              <a:srgbClr val="5DA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latin typeface="Times New Roman" panose="02020603050405020304" pitchFamily="18" charset="0"/>
                <a:ea typeface="Open Sans" panose="020B0606030504020204" pitchFamily="34" charset="0"/>
                <a:cs typeface="Times New Roman" panose="02020603050405020304" pitchFamily="18" charset="0"/>
              </a:rPr>
              <a:t>Dung xa nhà lên huyện học. Mỗi khi gặp khó khăn trong cuộc sống hay học tập, Dung lại nhớ tới ông ngọại, người đã cần cù lao động, khai khẩn đất đai để trồng trọt, chăn nuôi. Cũng như ông ngoại, bố mẹ của Dung cũng không quản khó khăn, vất vả để tiếp tục mở rộng và phát triển kinh tế. Dung cảm thấy tự hào về tinh thần lao động chăm chỉ và không ngại khó của ông ngoại và bố mẹ mình. Nhờ đó, bạn có động lực để tiếp tục học tập tốt dù ở xa nhà.</a:t>
            </a:r>
            <a:endParaRPr lang="en-VN" sz="32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80F4BA1-22F6-FD40-93AD-5632DB6F574E}"/>
              </a:ext>
            </a:extLst>
          </p:cNvPr>
          <p:cNvSpPr/>
          <p:nvPr/>
        </p:nvSpPr>
        <p:spPr>
          <a:xfrm>
            <a:off x="4798255" y="-20402"/>
            <a:ext cx="590550" cy="830997"/>
          </a:xfrm>
          <a:prstGeom prst="rect">
            <a:avLst/>
          </a:prstGeom>
        </p:spPr>
        <p:txBody>
          <a:bodyPr wrap="square">
            <a:spAutoFit/>
          </a:bodyPr>
          <a:lstStyle/>
          <a:p>
            <a:pPr algn="ctr"/>
            <a:r>
              <a:rPr lang="en-US" sz="4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4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64231EC-B318-401D-919A-EDA5E33B4EE0}"/>
              </a:ext>
            </a:extLst>
          </p:cNvPr>
          <p:cNvSpPr txBox="1">
            <a:spLocks noChangeArrowheads="1"/>
          </p:cNvSpPr>
          <p:nvPr/>
        </p:nvSpPr>
        <p:spPr bwMode="auto">
          <a:xfrm>
            <a:off x="-481731" y="750907"/>
            <a:ext cx="119422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b="1" spc="300">
                <a:solidFill>
                  <a:srgbClr val="2B80A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 </a:t>
            </a:r>
            <a:r>
              <a:rPr lang="vi-VN" altLang="zh-CN" sz="3600" b="1" spc="300">
                <a:solidFill>
                  <a:srgbClr val="2B80A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Ý nghĩa của truyền thống gia đình, dòng họ</a:t>
            </a:r>
            <a:endParaRPr lang="zh-CN" altLang="en-US" sz="3600" b="1" spc="300" dirty="0">
              <a:solidFill>
                <a:srgbClr val="2B80A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8364585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B127BA-86DC-2F4B-9D62-95AFA15D193F}"/>
              </a:ext>
            </a:extLst>
          </p:cNvPr>
          <p:cNvSpPr/>
          <p:nvPr/>
        </p:nvSpPr>
        <p:spPr>
          <a:xfrm>
            <a:off x="258759" y="1905495"/>
            <a:ext cx="11674482" cy="3655200"/>
          </a:xfrm>
          <a:prstGeom prst="roundRect">
            <a:avLst/>
          </a:prstGeom>
          <a:solidFill>
            <a:schemeClr val="accent5">
              <a:lumMod val="75000"/>
            </a:schemeClr>
          </a:solidFill>
          <a:ln>
            <a:solidFill>
              <a:srgbClr val="5DA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latin typeface="Times New Roman" panose="02020603050405020304" pitchFamily="18" charset="0"/>
                <a:ea typeface="Open Sans" panose="020B0606030504020204" pitchFamily="34" charset="0"/>
                <a:cs typeface="Times New Roman" panose="02020603050405020304" pitchFamily="18" charset="0"/>
              </a:rPr>
              <a:t>Gia đình Nam có nhiều thế hệ sống chung một nhà, việc duy trì nền nếp, gia phong, “kính trên, nhường dưới”, “uống nước nhớ nguồn” đã trở thành truyền thống của gia đình. Mỗi thế hệ có nếp nghĩ, cách sống khác nhau nhưng mọi người biết chia sẻ, lắng nghe và tôn trọng ý kiến của nhau nên cuộc sống gia đình luôn đoàn kết, vui vẻ, đầm ấm.</a:t>
            </a:r>
            <a:endParaRPr lang="en-VN" sz="32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80F4BA1-22F6-FD40-93AD-5632DB6F574E}"/>
              </a:ext>
            </a:extLst>
          </p:cNvPr>
          <p:cNvSpPr/>
          <p:nvPr/>
        </p:nvSpPr>
        <p:spPr>
          <a:xfrm>
            <a:off x="4798255" y="-20402"/>
            <a:ext cx="590550" cy="830997"/>
          </a:xfrm>
          <a:prstGeom prst="rect">
            <a:avLst/>
          </a:prstGeom>
        </p:spPr>
        <p:txBody>
          <a:bodyPr wrap="square">
            <a:spAutoFit/>
          </a:bodyPr>
          <a:lstStyle/>
          <a:p>
            <a:pPr algn="ctr"/>
            <a:r>
              <a:rPr lang="en-US" sz="4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4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64231EC-B318-401D-919A-EDA5E33B4EE0}"/>
              </a:ext>
            </a:extLst>
          </p:cNvPr>
          <p:cNvSpPr txBox="1">
            <a:spLocks noChangeArrowheads="1"/>
          </p:cNvSpPr>
          <p:nvPr/>
        </p:nvSpPr>
        <p:spPr bwMode="auto">
          <a:xfrm>
            <a:off x="-481731" y="750907"/>
            <a:ext cx="119422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b="1" spc="300">
                <a:solidFill>
                  <a:srgbClr val="2B80A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 </a:t>
            </a:r>
            <a:r>
              <a:rPr lang="vi-VN" altLang="zh-CN" sz="3600" b="1" spc="300">
                <a:solidFill>
                  <a:srgbClr val="2B80A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Ý nghĩa của truyền thống gia đình, dòng họ</a:t>
            </a:r>
            <a:endParaRPr lang="zh-CN" altLang="en-US" sz="3600" b="1" spc="300" dirty="0">
              <a:solidFill>
                <a:srgbClr val="2B80A5"/>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33960048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887409" y="-252288"/>
            <a:ext cx="1335046" cy="224377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089" b="38686"/>
          <a:stretch>
            <a:fillRect/>
          </a:stretch>
        </p:blipFill>
        <p:spPr>
          <a:xfrm>
            <a:off x="794" y="4983932"/>
            <a:ext cx="3163404" cy="187362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9867"/>
          <a:stretch>
            <a:fillRect/>
          </a:stretch>
        </p:blipFill>
        <p:spPr>
          <a:xfrm rot="-10109067">
            <a:off x="10211146" y="-115526"/>
            <a:ext cx="1193425" cy="162670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2819" y="6212440"/>
            <a:ext cx="1989740" cy="457640"/>
          </a:xfrm>
          <a:prstGeom prst="rect">
            <a:avLst/>
          </a:prstGeom>
        </p:spPr>
      </p:pic>
      <p:sp>
        <p:nvSpPr>
          <p:cNvPr id="24" name="WordArt 9"/>
          <p:cNvSpPr>
            <a:spLocks noChangeArrowheads="1" noChangeShapeType="1" noTextEdit="1"/>
          </p:cNvSpPr>
          <p:nvPr/>
        </p:nvSpPr>
        <p:spPr bwMode="auto">
          <a:xfrm>
            <a:off x="7842800" y="5704351"/>
            <a:ext cx="93740" cy="81900"/>
          </a:xfrm>
          <a:prstGeom prst="rect">
            <a:avLst/>
          </a:prstGeom>
        </p:spPr>
        <p:txBody>
          <a:bodyPr wrap="none" fromWordArt="1">
            <a:prstTxWarp prst="textPlain">
              <a:avLst>
                <a:gd name="adj" fmla="val 50000"/>
              </a:avLst>
            </a:prstTxWarp>
          </a:bodyPr>
          <a:lstStyle/>
          <a:p>
            <a:pPr algn="ctr" defTabSz="457154"/>
            <a:endParaRPr lang="en-US" sz="24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11" name="Cloud Callout 10">
            <a:extLst>
              <a:ext uri="{FF2B5EF4-FFF2-40B4-BE49-F238E27FC236}">
                <a16:creationId xmlns:a16="http://schemas.microsoft.com/office/drawing/2014/main" id="{432AC0F4-2B69-A646-885A-F2CE4DA294D4}"/>
              </a:ext>
            </a:extLst>
          </p:cNvPr>
          <p:cNvSpPr/>
          <p:nvPr/>
        </p:nvSpPr>
        <p:spPr>
          <a:xfrm rot="21343768" flipH="1">
            <a:off x="-426169" y="2630455"/>
            <a:ext cx="7306340" cy="2416777"/>
          </a:xfrm>
          <a:prstGeom prst="cloudCallout">
            <a:avLst>
              <a:gd name="adj1" fmla="val -69973"/>
              <a:gd name="adj2" fmla="val 38960"/>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3478">
              <a:lnSpc>
                <a:spcPct val="150000"/>
              </a:lnSpc>
              <a:defRPr/>
            </a:pPr>
            <a:r>
              <a:rPr lang="vi-VN" altLang="zh-CN" sz="2800">
                <a:solidFill>
                  <a:prstClr val="black"/>
                </a:solidFill>
                <a:latin typeface="Times New Roman" panose="02020603050405020304" pitchFamily="18" charset="0"/>
                <a:cs typeface="Times New Roman" panose="02020603050405020304" pitchFamily="18" charset="0"/>
              </a:rPr>
              <a:t>Có thêm động lực, sức mạnh vượt qua khó khăn trong cuộc sống hay học tập</a:t>
            </a:r>
            <a:endParaRPr lang="en-US" altLang="zh-CN" sz="2800" dirty="0">
              <a:solidFill>
                <a:prstClr val="black"/>
              </a:solidFill>
              <a:latin typeface="Times New Roman" panose="02020603050405020304" pitchFamily="18" charset="0"/>
              <a:cs typeface="Times New Roman" panose="02020603050405020304" pitchFamily="18" charset="0"/>
            </a:endParaRPr>
          </a:p>
        </p:txBody>
      </p:sp>
      <p:pic>
        <p:nvPicPr>
          <p:cNvPr id="12" name="Picture 11" descr="22858PICdbgea5Gz679dY_PIC2018.png">
            <a:extLst>
              <a:ext uri="{FF2B5EF4-FFF2-40B4-BE49-F238E27FC236}">
                <a16:creationId xmlns:a16="http://schemas.microsoft.com/office/drawing/2014/main" id="{6181586B-B5D2-1045-B610-7F00461F1C6D}"/>
              </a:ext>
            </a:extLst>
          </p:cNvPr>
          <p:cNvPicPr>
            <a:picLocks noChangeAspect="1"/>
          </p:cNvPicPr>
          <p:nvPr/>
        </p:nvPicPr>
        <p:blipFill>
          <a:blip r:embed="rId10" cstate="print"/>
          <a:stretch>
            <a:fillRect/>
          </a:stretch>
        </p:blipFill>
        <p:spPr>
          <a:xfrm>
            <a:off x="7177464" y="2512548"/>
            <a:ext cx="4252938" cy="4252938"/>
          </a:xfrm>
          <a:prstGeom prst="rect">
            <a:avLst/>
          </a:prstGeom>
        </p:spPr>
      </p:pic>
      <p:sp>
        <p:nvSpPr>
          <p:cNvPr id="9" name="圆角矩形 5">
            <a:extLst>
              <a:ext uri="{FF2B5EF4-FFF2-40B4-BE49-F238E27FC236}">
                <a16:creationId xmlns:a16="http://schemas.microsoft.com/office/drawing/2014/main" id="{D64B593A-026C-3665-70FD-A41FD15B584D}"/>
              </a:ext>
            </a:extLst>
          </p:cNvPr>
          <p:cNvSpPr/>
          <p:nvPr/>
        </p:nvSpPr>
        <p:spPr bwMode="auto">
          <a:xfrm>
            <a:off x="5538845" y="185759"/>
            <a:ext cx="4607912" cy="1771979"/>
          </a:xfrm>
          <a:custGeom>
            <a:avLst/>
            <a:gdLst>
              <a:gd name="T0" fmla="*/ 0 w 3265930"/>
              <a:gd name="T1" fmla="*/ 0 h 569236"/>
              <a:gd name="T2" fmla="*/ 2981312 w 3265930"/>
              <a:gd name="T3" fmla="*/ 0 h 569236"/>
              <a:gd name="T4" fmla="*/ 3265930 w 3265930"/>
              <a:gd name="T5" fmla="*/ 284618 h 569236"/>
              <a:gd name="T6" fmla="*/ 2981312 w 3265930"/>
              <a:gd name="T7" fmla="*/ 569236 h 569236"/>
              <a:gd name="T8" fmla="*/ 0 w 3265930"/>
              <a:gd name="T9" fmla="*/ 569236 h 569236"/>
            </a:gdLst>
            <a:ahLst/>
            <a:cxnLst>
              <a:cxn ang="0">
                <a:pos x="T0" y="T1"/>
              </a:cxn>
              <a:cxn ang="0">
                <a:pos x="T2" y="T3"/>
              </a:cxn>
              <a:cxn ang="0">
                <a:pos x="T4" y="T5"/>
              </a:cxn>
              <a:cxn ang="0">
                <a:pos x="T6" y="T7"/>
              </a:cxn>
              <a:cxn ang="0">
                <a:pos x="T8" y="T9"/>
              </a:cxn>
            </a:cxnLst>
            <a:rect l="0" t="0"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FFFF00"/>
          </a:solidFill>
          <a:ln>
            <a:noFill/>
          </a:ln>
        </p:spPr>
        <p:txBody>
          <a:bodyPr/>
          <a:lstStyle/>
          <a:p>
            <a:pPr defTabSz="457154"/>
            <a:endParaRPr lang="zh-CN" altLang="en-US" sz="2382">
              <a:solidFill>
                <a:prstClr val="black"/>
              </a:solidFill>
              <a:latin typeface="Calibri" panose="020F0502020204030204"/>
              <a:ea typeface="等线" panose="02010600030101010101" pitchFamily="2" charset="-122"/>
            </a:endParaRPr>
          </a:p>
        </p:txBody>
      </p:sp>
      <p:sp>
        <p:nvSpPr>
          <p:cNvPr id="10" name="TextBox 9">
            <a:extLst>
              <a:ext uri="{FF2B5EF4-FFF2-40B4-BE49-F238E27FC236}">
                <a16:creationId xmlns:a16="http://schemas.microsoft.com/office/drawing/2014/main" id="{BD740238-F5BD-5171-5AD5-276F3B04B685}"/>
              </a:ext>
            </a:extLst>
          </p:cNvPr>
          <p:cNvSpPr txBox="1"/>
          <p:nvPr/>
        </p:nvSpPr>
        <p:spPr>
          <a:xfrm>
            <a:off x="5707779" y="284599"/>
            <a:ext cx="4353005" cy="1569660"/>
          </a:xfrm>
          <a:prstGeom prst="rect">
            <a:avLst/>
          </a:prstGeom>
          <a:noFill/>
        </p:spPr>
        <p:txBody>
          <a:bodyPr wrap="square">
            <a:spAutoFit/>
          </a:bodyPr>
          <a:lstStyle/>
          <a:p>
            <a:pPr algn="ctr" defTabSz="1213478">
              <a:defRPr/>
            </a:pPr>
            <a:r>
              <a:rPr lang="vi-VN" altLang="zh-CN" sz="3200">
                <a:solidFill>
                  <a:prstClr val="black"/>
                </a:solidFill>
                <a:latin typeface="Times New Roman" panose="02020603050405020304" pitchFamily="18" charset="0"/>
                <a:ea typeface="等线" panose="02010600030101010101" pitchFamily="2" charset="-122"/>
                <a:cs typeface="Times New Roman" panose="02020603050405020304" pitchFamily="18" charset="0"/>
              </a:rPr>
              <a:t>Việc tự hào về truyền thống gia đình, dòng họ đã giúp ích gì cho Dung?</a:t>
            </a:r>
            <a:endParaRPr lang="zh-CN" altLang="en-US" sz="3200" dirty="0">
              <a:solidFill>
                <a:prstClr val="black"/>
              </a:solidFill>
              <a:latin typeface="Calibri Light" panose="020F0302020204030204"/>
              <a:ea typeface="等线" panose="02010600030101010101" pitchFamily="2" charset="-122"/>
              <a:cs typeface="Calibri Light" panose="020F0302020204030204" pitchFamily="34" charset="0"/>
            </a:endParaRPr>
          </a:p>
        </p:txBody>
      </p:sp>
    </p:spTree>
    <p:extLst>
      <p:ext uri="{BB962C8B-B14F-4D97-AF65-F5344CB8AC3E}">
        <p14:creationId xmlns:p14="http://schemas.microsoft.com/office/powerpoint/2010/main" val="2476668409"/>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887409" y="-252288"/>
            <a:ext cx="1335046" cy="224377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089" b="38686"/>
          <a:stretch>
            <a:fillRect/>
          </a:stretch>
        </p:blipFill>
        <p:spPr>
          <a:xfrm>
            <a:off x="794" y="4983932"/>
            <a:ext cx="3163404" cy="187362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9867"/>
          <a:stretch>
            <a:fillRect/>
          </a:stretch>
        </p:blipFill>
        <p:spPr>
          <a:xfrm rot="-10109067">
            <a:off x="10211146" y="-115526"/>
            <a:ext cx="1193425" cy="162670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2819" y="6212440"/>
            <a:ext cx="1989740" cy="457640"/>
          </a:xfrm>
          <a:prstGeom prst="rect">
            <a:avLst/>
          </a:prstGeom>
        </p:spPr>
      </p:pic>
      <p:sp>
        <p:nvSpPr>
          <p:cNvPr id="24" name="WordArt 9"/>
          <p:cNvSpPr>
            <a:spLocks noChangeArrowheads="1" noChangeShapeType="1" noTextEdit="1"/>
          </p:cNvSpPr>
          <p:nvPr/>
        </p:nvSpPr>
        <p:spPr bwMode="auto">
          <a:xfrm>
            <a:off x="7842800" y="5704351"/>
            <a:ext cx="93740" cy="81900"/>
          </a:xfrm>
          <a:prstGeom prst="rect">
            <a:avLst/>
          </a:prstGeom>
        </p:spPr>
        <p:txBody>
          <a:bodyPr wrap="none" fromWordArt="1">
            <a:prstTxWarp prst="textPlain">
              <a:avLst>
                <a:gd name="adj" fmla="val 50000"/>
              </a:avLst>
            </a:prstTxWarp>
          </a:bodyPr>
          <a:lstStyle/>
          <a:p>
            <a:pPr algn="ctr" defTabSz="457154"/>
            <a:endParaRPr lang="en-US" sz="24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11" name="Cloud Callout 10">
            <a:extLst>
              <a:ext uri="{FF2B5EF4-FFF2-40B4-BE49-F238E27FC236}">
                <a16:creationId xmlns:a16="http://schemas.microsoft.com/office/drawing/2014/main" id="{432AC0F4-2B69-A646-885A-F2CE4DA294D4}"/>
              </a:ext>
            </a:extLst>
          </p:cNvPr>
          <p:cNvSpPr/>
          <p:nvPr/>
        </p:nvSpPr>
        <p:spPr>
          <a:xfrm rot="21343768" flipH="1">
            <a:off x="-426862" y="2611881"/>
            <a:ext cx="7805213" cy="2416777"/>
          </a:xfrm>
          <a:prstGeom prst="cloudCallout">
            <a:avLst>
              <a:gd name="adj1" fmla="val -69973"/>
              <a:gd name="adj2" fmla="val 38960"/>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3478">
              <a:lnSpc>
                <a:spcPct val="150000"/>
              </a:lnSpc>
              <a:defRPr/>
            </a:pPr>
            <a:r>
              <a:rPr lang="vi-VN" altLang="zh-CN" sz="2800">
                <a:solidFill>
                  <a:prstClr val="black"/>
                </a:solidFill>
                <a:latin typeface="Times New Roman" panose="02020603050405020304" pitchFamily="18" charset="0"/>
                <a:cs typeface="Times New Roman" panose="02020603050405020304" pitchFamily="18" charset="0"/>
              </a:rPr>
              <a:t>Gia đình luôn đoàn kết, vui vẻ, đấm. Mọi người biết chia sẻ, lắng nghe và tôn trọng ý kiến của nhau</a:t>
            </a:r>
            <a:endParaRPr lang="en-US" altLang="zh-CN" sz="2800" dirty="0">
              <a:solidFill>
                <a:prstClr val="black"/>
              </a:solidFill>
              <a:latin typeface="Times New Roman" panose="02020603050405020304" pitchFamily="18" charset="0"/>
              <a:cs typeface="Times New Roman" panose="02020603050405020304" pitchFamily="18" charset="0"/>
            </a:endParaRPr>
          </a:p>
        </p:txBody>
      </p:sp>
      <p:pic>
        <p:nvPicPr>
          <p:cNvPr id="12" name="Picture 11" descr="22858PICdbgea5Gz679dY_PIC2018.png">
            <a:extLst>
              <a:ext uri="{FF2B5EF4-FFF2-40B4-BE49-F238E27FC236}">
                <a16:creationId xmlns:a16="http://schemas.microsoft.com/office/drawing/2014/main" id="{6181586B-B5D2-1045-B610-7F00461F1C6D}"/>
              </a:ext>
            </a:extLst>
          </p:cNvPr>
          <p:cNvPicPr>
            <a:picLocks noChangeAspect="1"/>
          </p:cNvPicPr>
          <p:nvPr/>
        </p:nvPicPr>
        <p:blipFill>
          <a:blip r:embed="rId10" cstate="print"/>
          <a:stretch>
            <a:fillRect/>
          </a:stretch>
        </p:blipFill>
        <p:spPr>
          <a:xfrm>
            <a:off x="8020288" y="2605062"/>
            <a:ext cx="4252938" cy="4252938"/>
          </a:xfrm>
          <a:prstGeom prst="rect">
            <a:avLst/>
          </a:prstGeom>
        </p:spPr>
      </p:pic>
      <p:sp>
        <p:nvSpPr>
          <p:cNvPr id="9" name="圆角矩形 5">
            <a:extLst>
              <a:ext uri="{FF2B5EF4-FFF2-40B4-BE49-F238E27FC236}">
                <a16:creationId xmlns:a16="http://schemas.microsoft.com/office/drawing/2014/main" id="{D64B593A-026C-3665-70FD-A41FD15B584D}"/>
              </a:ext>
            </a:extLst>
          </p:cNvPr>
          <p:cNvSpPr/>
          <p:nvPr/>
        </p:nvSpPr>
        <p:spPr bwMode="auto">
          <a:xfrm>
            <a:off x="5538845" y="185759"/>
            <a:ext cx="4607912" cy="1771979"/>
          </a:xfrm>
          <a:custGeom>
            <a:avLst/>
            <a:gdLst>
              <a:gd name="T0" fmla="*/ 0 w 3265930"/>
              <a:gd name="T1" fmla="*/ 0 h 569236"/>
              <a:gd name="T2" fmla="*/ 2981312 w 3265930"/>
              <a:gd name="T3" fmla="*/ 0 h 569236"/>
              <a:gd name="T4" fmla="*/ 3265930 w 3265930"/>
              <a:gd name="T5" fmla="*/ 284618 h 569236"/>
              <a:gd name="T6" fmla="*/ 2981312 w 3265930"/>
              <a:gd name="T7" fmla="*/ 569236 h 569236"/>
              <a:gd name="T8" fmla="*/ 0 w 3265930"/>
              <a:gd name="T9" fmla="*/ 569236 h 569236"/>
            </a:gdLst>
            <a:ahLst/>
            <a:cxnLst>
              <a:cxn ang="0">
                <a:pos x="T0" y="T1"/>
              </a:cxn>
              <a:cxn ang="0">
                <a:pos x="T2" y="T3"/>
              </a:cxn>
              <a:cxn ang="0">
                <a:pos x="T4" y="T5"/>
              </a:cxn>
              <a:cxn ang="0">
                <a:pos x="T6" y="T7"/>
              </a:cxn>
              <a:cxn ang="0">
                <a:pos x="T8" y="T9"/>
              </a:cxn>
            </a:cxnLst>
            <a:rect l="0" t="0"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FFFF00"/>
          </a:solidFill>
          <a:ln>
            <a:noFill/>
          </a:ln>
        </p:spPr>
        <p:txBody>
          <a:bodyPr/>
          <a:lstStyle/>
          <a:p>
            <a:pPr defTabSz="457154"/>
            <a:endParaRPr lang="zh-CN" altLang="en-US" sz="2382">
              <a:solidFill>
                <a:prstClr val="black"/>
              </a:solidFill>
              <a:latin typeface="Calibri" panose="020F0502020204030204"/>
              <a:ea typeface="等线" panose="02010600030101010101" pitchFamily="2" charset="-122"/>
            </a:endParaRPr>
          </a:p>
        </p:txBody>
      </p:sp>
      <p:sp>
        <p:nvSpPr>
          <p:cNvPr id="10" name="TextBox 9">
            <a:extLst>
              <a:ext uri="{FF2B5EF4-FFF2-40B4-BE49-F238E27FC236}">
                <a16:creationId xmlns:a16="http://schemas.microsoft.com/office/drawing/2014/main" id="{BD740238-F5BD-5171-5AD5-276F3B04B685}"/>
              </a:ext>
            </a:extLst>
          </p:cNvPr>
          <p:cNvSpPr txBox="1"/>
          <p:nvPr/>
        </p:nvSpPr>
        <p:spPr>
          <a:xfrm>
            <a:off x="5707779" y="284599"/>
            <a:ext cx="4353005" cy="1569660"/>
          </a:xfrm>
          <a:prstGeom prst="rect">
            <a:avLst/>
          </a:prstGeom>
          <a:noFill/>
        </p:spPr>
        <p:txBody>
          <a:bodyPr wrap="square">
            <a:spAutoFit/>
          </a:bodyPr>
          <a:lstStyle/>
          <a:p>
            <a:pPr algn="ctr" defTabSz="1213478">
              <a:defRPr/>
            </a:pPr>
            <a:r>
              <a:rPr lang="vi-VN" altLang="zh-CN" sz="3200">
                <a:solidFill>
                  <a:prstClr val="black"/>
                </a:solidFill>
                <a:latin typeface="Times New Roman" panose="02020603050405020304" pitchFamily="18" charset="0"/>
                <a:ea typeface="等线" panose="02010600030101010101" pitchFamily="2" charset="-122"/>
                <a:cs typeface="Times New Roman" panose="02020603050405020304" pitchFamily="18" charset="0"/>
              </a:rPr>
              <a:t>Việc giữ gìn nền nếp, gia phong đã đem lại điều gì cho gia đình Nam?</a:t>
            </a:r>
            <a:endParaRPr lang="zh-CN" altLang="en-US" sz="3200" dirty="0">
              <a:solidFill>
                <a:prstClr val="black"/>
              </a:solidFill>
              <a:latin typeface="Calibri Light" panose="020F0302020204030204"/>
              <a:ea typeface="等线" panose="02010600030101010101" pitchFamily="2" charset="-122"/>
              <a:cs typeface="Calibri Light" panose="020F0302020204030204" pitchFamily="34" charset="0"/>
            </a:endParaRPr>
          </a:p>
        </p:txBody>
      </p:sp>
    </p:spTree>
    <p:extLst>
      <p:ext uri="{BB962C8B-B14F-4D97-AF65-F5344CB8AC3E}">
        <p14:creationId xmlns:p14="http://schemas.microsoft.com/office/powerpoint/2010/main" val="3134834734"/>
      </p:ext>
    </p:extLst>
  </p:cSld>
  <p:clrMapOvr>
    <a:masterClrMapping/>
  </p:clrMapOvr>
  <mc:AlternateContent xmlns:mc="http://schemas.openxmlformats.org/markup-compatibility/2006">
    <mc:Choice xmlns:p14="http://schemas.microsoft.com/office/powerpoint/2010/main" Requires="p14">
      <p:transition p14:dur="10">
        <p:pull/>
      </p:transition>
    </mc:Choice>
    <mc:Fallback>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51B2F4B7-457D-4058-BD4B-B45F56CAD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89" y="3780379"/>
            <a:ext cx="12247065" cy="3056212"/>
          </a:xfrm>
          <a:prstGeom prst="rect">
            <a:avLst/>
          </a:prstGeom>
        </p:spPr>
      </p:pic>
      <p:pic>
        <p:nvPicPr>
          <p:cNvPr id="5" name="图片 2">
            <a:extLst>
              <a:ext uri="{FF2B5EF4-FFF2-40B4-BE49-F238E27FC236}">
                <a16:creationId xmlns:a16="http://schemas.microsoft.com/office/drawing/2014/main" id="{4D4778C3-BDAC-45C2-AB28-7CA4603FD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9220" y="1316628"/>
            <a:ext cx="6086071" cy="5887992"/>
          </a:xfrm>
          <a:prstGeom prst="rect">
            <a:avLst/>
          </a:prstGeom>
        </p:spPr>
      </p:pic>
      <p:pic>
        <p:nvPicPr>
          <p:cNvPr id="6" name="图片 3">
            <a:extLst>
              <a:ext uri="{FF2B5EF4-FFF2-40B4-BE49-F238E27FC236}">
                <a16:creationId xmlns:a16="http://schemas.microsoft.com/office/drawing/2014/main" id="{BDE88215-9F74-4036-822D-135E3D475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 y="446"/>
            <a:ext cx="2886770" cy="6888974"/>
          </a:xfrm>
          <a:prstGeom prst="rect">
            <a:avLst/>
          </a:prstGeom>
        </p:spPr>
      </p:pic>
      <p:sp>
        <p:nvSpPr>
          <p:cNvPr id="3" name="Google Shape;3513;p40">
            <a:extLst>
              <a:ext uri="{FF2B5EF4-FFF2-40B4-BE49-F238E27FC236}">
                <a16:creationId xmlns:a16="http://schemas.microsoft.com/office/drawing/2014/main" id="{77A8472C-9E3C-E298-A105-F1D3C60F3991}"/>
              </a:ext>
            </a:extLst>
          </p:cNvPr>
          <p:cNvSpPr txBox="1">
            <a:spLocks/>
          </p:cNvSpPr>
          <p:nvPr/>
        </p:nvSpPr>
        <p:spPr>
          <a:xfrm>
            <a:off x="4204986" y="1497077"/>
            <a:ext cx="7718341" cy="1482392"/>
          </a:xfrm>
          <a:prstGeom prst="rect">
            <a:avLst/>
          </a:prstGeom>
        </p:spPr>
        <p:txBody>
          <a:bodyPr spcFirstLastPara="1" vert="horz" wrap="square" lIns="121884" tIns="121884" rIns="121884" bIns="121884"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09">
              <a:lnSpc>
                <a:spcPct val="150000"/>
              </a:lnSpc>
              <a:buNone/>
            </a:pPr>
            <a:endParaRPr lang="vi-VN" sz="8799" b="1" dirty="0">
              <a:solidFill>
                <a:prstClr val="black"/>
              </a:solidFill>
              <a:latin typeface="Times New Roman" panose="02020603050405020304" pitchFamily="18" charset="0"/>
            </a:endParaRPr>
          </a:p>
        </p:txBody>
      </p:sp>
      <p:sp>
        <p:nvSpPr>
          <p:cNvPr id="9" name="42 Rectángulo">
            <a:extLst>
              <a:ext uri="{FF2B5EF4-FFF2-40B4-BE49-F238E27FC236}">
                <a16:creationId xmlns:a16="http://schemas.microsoft.com/office/drawing/2014/main" id="{1435E6AD-2EEA-8135-B9F7-BB8FD430D837}"/>
              </a:ext>
            </a:extLst>
          </p:cNvPr>
          <p:cNvSpPr/>
          <p:nvPr/>
        </p:nvSpPr>
        <p:spPr>
          <a:xfrm>
            <a:off x="858155" y="1572266"/>
            <a:ext cx="3482198" cy="1060812"/>
          </a:xfrm>
          <a:prstGeom prst="rect">
            <a:avLst/>
          </a:prstGeom>
          <a:solidFill>
            <a:schemeClr val="accent2">
              <a:lumMod val="60000"/>
              <a:lumOff val="40000"/>
            </a:schemeClr>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51409" tIns="25705" rIns="51409" bIns="25705" anchor="ctr"/>
          <a:lstStyle/>
          <a:p>
            <a:pPr algn="ctr" defTabSz="685548" eaLnBrk="0" fontAlgn="base" hangingPunct="0">
              <a:spcBef>
                <a:spcPct val="0"/>
              </a:spcBef>
              <a:spcAft>
                <a:spcPct val="0"/>
              </a:spcAft>
              <a:defRPr/>
            </a:pPr>
            <a:r>
              <a:rPr lang="vi-VN" altLang="zh-CN" sz="3200" b="1" ker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en-US" altLang="zh-CN" sz="32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42 Rectángulo">
            <a:extLst>
              <a:ext uri="{FF2B5EF4-FFF2-40B4-BE49-F238E27FC236}">
                <a16:creationId xmlns:a16="http://schemas.microsoft.com/office/drawing/2014/main" id="{A3E9B802-3AA3-15B6-732E-B4759E4864EC}"/>
              </a:ext>
            </a:extLst>
          </p:cNvPr>
          <p:cNvSpPr/>
          <p:nvPr/>
        </p:nvSpPr>
        <p:spPr>
          <a:xfrm>
            <a:off x="5352288" y="1497077"/>
            <a:ext cx="6741727" cy="1289405"/>
          </a:xfrm>
          <a:prstGeom prst="rect">
            <a:avLst/>
          </a:prstGeom>
          <a:solidFill>
            <a:schemeClr val="accent1">
              <a:lumMod val="60000"/>
              <a:lumOff val="40000"/>
            </a:schemeClr>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51409" tIns="25705" rIns="51409" bIns="25705" anchor="ctr"/>
          <a:lstStyle/>
          <a:p>
            <a:pPr algn="ctr" defTabSz="685548" eaLnBrk="0" fontAlgn="base" hangingPunct="0">
              <a:spcBef>
                <a:spcPct val="0"/>
              </a:spcBef>
              <a:spcAft>
                <a:spcPct val="0"/>
              </a:spcAft>
              <a:defRPr/>
            </a:pPr>
            <a:r>
              <a:rPr lang="vi-VN" altLang="zh-CN" sz="2000" b="1" ker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Viết thư cho ông bà, bố mẹ để nói lên niềm tự hào của em về truyền thống gia đình, dòng họ và chia sẻ những việc em sẽ làm để em phát huy những truyền thống đó.</a:t>
            </a:r>
            <a:endParaRPr lang="en-US" altLang="zh-CN" sz="2000"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9524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B803DA-AEFB-3F65-B9C6-ED6815D8E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87"/>
            <a:ext cx="12190413" cy="6857107"/>
          </a:xfrm>
          <a:prstGeom prst="rect">
            <a:avLst/>
          </a:prstGeom>
        </p:spPr>
      </p:pic>
      <p:sp>
        <p:nvSpPr>
          <p:cNvPr id="2" name="42 Rectángulo">
            <a:extLst>
              <a:ext uri="{FF2B5EF4-FFF2-40B4-BE49-F238E27FC236}">
                <a16:creationId xmlns:a16="http://schemas.microsoft.com/office/drawing/2014/main" id="{2B3D071B-9EBD-784E-F71B-769AF5EF4CFF}"/>
              </a:ext>
            </a:extLst>
          </p:cNvPr>
          <p:cNvSpPr/>
          <p:nvPr/>
        </p:nvSpPr>
        <p:spPr>
          <a:xfrm>
            <a:off x="2971588" y="1095650"/>
            <a:ext cx="5961486" cy="1289374"/>
          </a:xfrm>
          <a:prstGeom prst="rect">
            <a:avLst/>
          </a:prstGeom>
          <a:solidFill>
            <a:schemeClr val="accent4">
              <a:lumMod val="40000"/>
              <a:lumOff val="60000"/>
            </a:schemeClr>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51416" tIns="25708" rIns="51416" bIns="25708" anchor="ctr"/>
          <a:lstStyle/>
          <a:p>
            <a:pPr algn="ctr" defTabSz="685617" eaLnBrk="0" fontAlgn="base" hangingPunct="0">
              <a:spcBef>
                <a:spcPct val="0"/>
              </a:spcBef>
              <a:spcAft>
                <a:spcPct val="0"/>
              </a:spcAft>
              <a:defRPr/>
            </a:pPr>
            <a:r>
              <a:rPr lang="en-US" altLang="zh-CN" sz="32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TRÒ CHƠI</a:t>
            </a:r>
          </a:p>
          <a:p>
            <a:pPr algn="ctr" defTabSz="685617" eaLnBrk="0" fontAlgn="base" hangingPunct="0">
              <a:spcBef>
                <a:spcPct val="0"/>
              </a:spcBef>
              <a:spcAft>
                <a:spcPct val="0"/>
              </a:spcAft>
              <a:defRPr/>
            </a:pPr>
            <a:r>
              <a:rPr lang="en-US" altLang="zh-CN" sz="32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NHANH HƠN”</a:t>
            </a:r>
            <a:endParaRPr lang="en-US" altLang="zh-CN" sz="3200"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51 Rectángulo">
            <a:extLst>
              <a:ext uri="{FF2B5EF4-FFF2-40B4-BE49-F238E27FC236}">
                <a16:creationId xmlns:a16="http://schemas.microsoft.com/office/drawing/2014/main" id="{AD290D4D-B940-43C3-711E-A4824FB85B6D}"/>
              </a:ext>
            </a:extLst>
          </p:cNvPr>
          <p:cNvSpPr/>
          <p:nvPr/>
        </p:nvSpPr>
        <p:spPr>
          <a:xfrm>
            <a:off x="1817603" y="2723384"/>
            <a:ext cx="3358444" cy="904210"/>
          </a:xfrm>
          <a:prstGeom prst="rect">
            <a:avLst/>
          </a:prstGeom>
          <a:solidFill>
            <a:schemeClr val="accent6">
              <a:lumMod val="60000"/>
              <a:lumOff val="40000"/>
            </a:schemeClr>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51409" tIns="25705" rIns="51409" bIns="25705" anchor="ctr"/>
          <a:lstStyle/>
          <a:p>
            <a:pPr algn="ctr" defTabSz="685548" eaLnBrk="0" fontAlgn="base" hangingPunct="0">
              <a:spcBef>
                <a:spcPct val="0"/>
              </a:spcBef>
              <a:spcAft>
                <a:spcPct val="0"/>
              </a:spcAft>
              <a:defRPr/>
            </a:pPr>
            <a:r>
              <a:rPr lang="vi-VN" altLang="zh-CN" sz="3200" b="1" ker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THỜI GIAN</a:t>
            </a:r>
            <a:endParaRPr lang="en-US" altLang="zh-CN" sz="3200"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090C8616-541C-20E7-BC3A-AE109D07A188}"/>
              </a:ext>
            </a:extLst>
          </p:cNvPr>
          <p:cNvSpPr txBox="1"/>
          <p:nvPr/>
        </p:nvSpPr>
        <p:spPr>
          <a:xfrm>
            <a:off x="1808078" y="4072602"/>
            <a:ext cx="3367969" cy="646247"/>
          </a:xfrm>
          <a:prstGeom prst="rect">
            <a:avLst/>
          </a:prstGeom>
          <a:noFill/>
          <a:ln w="76200">
            <a:solidFill>
              <a:srgbClr val="7030A0"/>
            </a:solidFill>
          </a:ln>
        </p:spPr>
        <p:txBody>
          <a:bodyPr wrap="square" rtlCol="0">
            <a:spAutoFit/>
          </a:bodyPr>
          <a:lstStyle/>
          <a:p>
            <a:pPr algn="ctr" defTabSz="914309"/>
            <a:r>
              <a:rPr lang="en-US" sz="3600" b="1" dirty="0">
                <a:solidFill>
                  <a:srgbClr val="7030A0"/>
                </a:solidFill>
                <a:latin typeface="Times New Roman (Headings)"/>
              </a:rPr>
              <a:t>2</a:t>
            </a:r>
            <a:r>
              <a:rPr lang="vi-VN" sz="3600" b="1" dirty="0">
                <a:solidFill>
                  <a:srgbClr val="7030A0"/>
                </a:solidFill>
                <a:latin typeface="Times New Roman (Headings)"/>
              </a:rPr>
              <a:t> </a:t>
            </a:r>
            <a:r>
              <a:rPr lang="vi-VN" sz="3600" b="1" dirty="0">
                <a:solidFill>
                  <a:srgbClr val="7030A0"/>
                </a:solidFill>
                <a:latin typeface="Times New Roman" panose="02020603050405020304" pitchFamily="18" charset="0"/>
              </a:rPr>
              <a:t>phút</a:t>
            </a:r>
            <a:endParaRPr lang="en-US" sz="3600" b="1" dirty="0">
              <a:solidFill>
                <a:srgbClr val="7030A0"/>
              </a:solidFill>
              <a:latin typeface="Calibri Light" panose="020F0302020204030204"/>
            </a:endParaRPr>
          </a:p>
        </p:txBody>
      </p:sp>
      <p:sp>
        <p:nvSpPr>
          <p:cNvPr id="8" name="11 Rectángulo">
            <a:extLst>
              <a:ext uri="{FF2B5EF4-FFF2-40B4-BE49-F238E27FC236}">
                <a16:creationId xmlns:a16="http://schemas.microsoft.com/office/drawing/2014/main" id="{319138B5-5E94-D92C-CC68-70E930AE0CE3}"/>
              </a:ext>
            </a:extLst>
          </p:cNvPr>
          <p:cNvSpPr/>
          <p:nvPr/>
        </p:nvSpPr>
        <p:spPr>
          <a:xfrm>
            <a:off x="6250022" y="2519733"/>
            <a:ext cx="3627236" cy="904212"/>
          </a:xfrm>
          <a:prstGeom prst="rect">
            <a:avLst/>
          </a:prstGeom>
          <a:solidFill>
            <a:srgbClr val="71BDCD"/>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51409" tIns="25705" rIns="51409" bIns="25705"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548" fontAlgn="base">
              <a:spcBef>
                <a:spcPct val="0"/>
              </a:spcBef>
              <a:spcAft>
                <a:spcPct val="0"/>
              </a:spcAft>
              <a:defRPr/>
            </a:pPr>
            <a:r>
              <a:rPr lang="vi-VN" altLang="zh-CN" sz="3200"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HÌNH THỨC</a:t>
            </a:r>
            <a:endParaRPr lang="en-US" altLang="zh-CN" sz="3200"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CFC2F6C9-1CD8-8EA9-5CB8-59B7C39C4DD9}"/>
              </a:ext>
            </a:extLst>
          </p:cNvPr>
          <p:cNvSpPr txBox="1"/>
          <p:nvPr/>
        </p:nvSpPr>
        <p:spPr>
          <a:xfrm>
            <a:off x="6160092" y="3795560"/>
            <a:ext cx="3957823" cy="1200329"/>
          </a:xfrm>
          <a:prstGeom prst="rect">
            <a:avLst/>
          </a:prstGeom>
          <a:noFill/>
          <a:ln w="76200">
            <a:solidFill>
              <a:srgbClr val="00B050"/>
            </a:solidFill>
          </a:ln>
        </p:spPr>
        <p:txBody>
          <a:bodyPr wrap="square" rtlCol="0">
            <a:spAutoFit/>
          </a:bodyPr>
          <a:lstStyle/>
          <a:p>
            <a:pPr algn="ctr" defTabSz="914309"/>
            <a:r>
              <a:rPr lang="en-US" sz="3600" b="1" dirty="0" err="1">
                <a:solidFill>
                  <a:srgbClr val="70AD47">
                    <a:lumMod val="75000"/>
                  </a:srgbClr>
                </a:solidFill>
                <a:latin typeface="Times New Roman" panose="02020603050405020304" pitchFamily="18" charset="0"/>
              </a:rPr>
              <a:t>Kể</a:t>
            </a:r>
            <a:r>
              <a:rPr lang="en-US" sz="3600" b="1" dirty="0">
                <a:solidFill>
                  <a:srgbClr val="70AD47">
                    <a:lumMod val="75000"/>
                  </a:srgbClr>
                </a:solidFill>
                <a:latin typeface="Times New Roman" panose="02020603050405020304" pitchFamily="18" charset="0"/>
              </a:rPr>
              <a:t> </a:t>
            </a:r>
            <a:r>
              <a:rPr lang="en-US" sz="3600" b="1" dirty="0" err="1">
                <a:solidFill>
                  <a:srgbClr val="70AD47">
                    <a:lumMod val="75000"/>
                  </a:srgbClr>
                </a:solidFill>
                <a:latin typeface="Times New Roman" panose="02020603050405020304" pitchFamily="18" charset="0"/>
              </a:rPr>
              <a:t>tên</a:t>
            </a:r>
            <a:r>
              <a:rPr lang="en-US" sz="3600" b="1" dirty="0">
                <a:solidFill>
                  <a:srgbClr val="70AD47">
                    <a:lumMod val="75000"/>
                  </a:srgbClr>
                </a:solidFill>
                <a:latin typeface="Times New Roman" panose="02020603050405020304" pitchFamily="18" charset="0"/>
              </a:rPr>
              <a:t> </a:t>
            </a:r>
            <a:r>
              <a:rPr lang="en-US" sz="3600" b="1" dirty="0" err="1">
                <a:solidFill>
                  <a:srgbClr val="70AD47">
                    <a:lumMod val="75000"/>
                  </a:srgbClr>
                </a:solidFill>
                <a:latin typeface="Times New Roman" panose="02020603050405020304" pitchFamily="18" charset="0"/>
              </a:rPr>
              <a:t>các</a:t>
            </a:r>
            <a:r>
              <a:rPr lang="en-US" sz="3600" b="1" dirty="0">
                <a:solidFill>
                  <a:srgbClr val="70AD47">
                    <a:lumMod val="75000"/>
                  </a:srgbClr>
                </a:solidFill>
                <a:latin typeface="Times New Roman" panose="02020603050405020304" pitchFamily="18" charset="0"/>
              </a:rPr>
              <a:t> </a:t>
            </a:r>
            <a:r>
              <a:rPr lang="en-US" sz="3600" b="1" dirty="0" err="1">
                <a:solidFill>
                  <a:srgbClr val="70AD47">
                    <a:lumMod val="75000"/>
                  </a:srgbClr>
                </a:solidFill>
                <a:latin typeface="Times New Roman" panose="02020603050405020304" pitchFamily="18" charset="0"/>
              </a:rPr>
              <a:t>làng</a:t>
            </a:r>
            <a:r>
              <a:rPr lang="en-US" sz="3600" b="1" dirty="0">
                <a:solidFill>
                  <a:srgbClr val="70AD47">
                    <a:lumMod val="75000"/>
                  </a:srgbClr>
                </a:solidFill>
                <a:latin typeface="Times New Roman" panose="02020603050405020304" pitchFamily="18" charset="0"/>
              </a:rPr>
              <a:t> </a:t>
            </a:r>
            <a:r>
              <a:rPr lang="en-US" sz="3600" b="1" dirty="0" err="1">
                <a:solidFill>
                  <a:srgbClr val="70AD47">
                    <a:lumMod val="75000"/>
                  </a:srgbClr>
                </a:solidFill>
                <a:latin typeface="Times New Roman" panose="02020603050405020304" pitchFamily="18" charset="0"/>
              </a:rPr>
              <a:t>nghề</a:t>
            </a:r>
            <a:r>
              <a:rPr lang="en-US" sz="3600" b="1" dirty="0">
                <a:solidFill>
                  <a:srgbClr val="70AD47">
                    <a:lumMod val="75000"/>
                  </a:srgbClr>
                </a:solidFill>
                <a:latin typeface="Times New Roman" panose="02020603050405020304" pitchFamily="18" charset="0"/>
              </a:rPr>
              <a:t> </a:t>
            </a:r>
            <a:r>
              <a:rPr lang="en-US" sz="3600" b="1" dirty="0" err="1">
                <a:solidFill>
                  <a:srgbClr val="70AD47">
                    <a:lumMod val="75000"/>
                  </a:srgbClr>
                </a:solidFill>
                <a:latin typeface="Times New Roman" panose="02020603050405020304" pitchFamily="18" charset="0"/>
              </a:rPr>
              <a:t>truyền</a:t>
            </a:r>
            <a:r>
              <a:rPr lang="en-US" sz="3600" b="1" dirty="0">
                <a:solidFill>
                  <a:srgbClr val="70AD47">
                    <a:lumMod val="75000"/>
                  </a:srgbClr>
                </a:solidFill>
                <a:latin typeface="Times New Roman" panose="02020603050405020304" pitchFamily="18" charset="0"/>
              </a:rPr>
              <a:t> </a:t>
            </a:r>
            <a:r>
              <a:rPr lang="en-US" sz="3600" b="1" dirty="0" err="1">
                <a:solidFill>
                  <a:srgbClr val="70AD47">
                    <a:lumMod val="75000"/>
                  </a:srgbClr>
                </a:solidFill>
                <a:latin typeface="Times New Roman" panose="02020603050405020304" pitchFamily="18" charset="0"/>
              </a:rPr>
              <a:t>thống</a:t>
            </a:r>
            <a:endParaRPr lang="vi-VN" sz="3600" b="1" dirty="0">
              <a:solidFill>
                <a:srgbClr val="70AD47">
                  <a:lumMod val="75000"/>
                </a:srgbClr>
              </a:solidFill>
              <a:latin typeface="Times New Roman (Headings)"/>
            </a:endParaRPr>
          </a:p>
        </p:txBody>
      </p:sp>
      <p:pic>
        <p:nvPicPr>
          <p:cNvPr id="10" name="2 phút đếm ngược nhạc sôi động  two minutes countdown with music">
            <a:hlinkClick r:id="" action="ppaction://media"/>
            <a:extLst>
              <a:ext uri="{FF2B5EF4-FFF2-40B4-BE49-F238E27FC236}">
                <a16:creationId xmlns:a16="http://schemas.microsoft.com/office/drawing/2014/main" id="{2EAA4E5F-16BC-058B-D0CB-6300C2FA48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25292" y="126933"/>
            <a:ext cx="1550455" cy="872131"/>
          </a:xfrm>
          <a:prstGeom prst="rect">
            <a:avLst/>
          </a:prstGeom>
        </p:spPr>
      </p:pic>
    </p:spTree>
    <p:extLst>
      <p:ext uri="{BB962C8B-B14F-4D97-AF65-F5344CB8AC3E}">
        <p14:creationId xmlns:p14="http://schemas.microsoft.com/office/powerpoint/2010/main" val="83060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80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0"/>
                                        </p:tgtEl>
                                      </p:cBhvr>
                                    </p:cmd>
                                  </p:childTnLst>
                                </p:cTn>
                              </p:par>
                            </p:childTnLst>
                          </p:cTn>
                        </p:par>
                      </p:childTnLst>
                    </p:cTn>
                  </p:par>
                </p:childTnLst>
              </p:cTn>
              <p:nextCondLst>
                <p:cond evt="onClick" delay="0">
                  <p:tgtEl>
                    <p:spTgt spid="10"/>
                  </p:tgtEl>
                </p:cond>
              </p:nextCondLst>
            </p:seq>
            <p:video>
              <p:cMediaNode vol="80000">
                <p:cTn id="30" fill="hold" display="0">
                  <p:stCondLst>
                    <p:cond delay="indefinite"/>
                  </p:stCondLst>
                </p:cTn>
                <p:tgtEl>
                  <p:spTgt spid="10"/>
                </p:tgtEl>
              </p:cMediaNode>
            </p:video>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4D407BA-7178-4C37-B9A4-4CFE4C772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2BA0DE53-E98D-4841-8B5D-2DB416491887}"/>
              </a:ext>
            </a:extLst>
          </p:cNvPr>
          <p:cNvSpPr/>
          <p:nvPr/>
        </p:nvSpPr>
        <p:spPr>
          <a:xfrm flipH="1">
            <a:off x="354012" y="342900"/>
            <a:ext cx="11482388" cy="6173786"/>
          </a:xfrm>
          <a:prstGeom prst="rect">
            <a:avLst/>
          </a:prstGeom>
          <a:noFill/>
          <a:ln>
            <a:solidFill>
              <a:srgbClr val="2B80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5">
            <a:extLst>
              <a:ext uri="{FF2B5EF4-FFF2-40B4-BE49-F238E27FC236}">
                <a16:creationId xmlns:a16="http://schemas.microsoft.com/office/drawing/2014/main" id="{FF2AFC56-939F-43E3-B9CF-152DE6AB7B7F}"/>
              </a:ext>
            </a:extLst>
          </p:cNvPr>
          <p:cNvSpPr txBox="1"/>
          <p:nvPr/>
        </p:nvSpPr>
        <p:spPr>
          <a:xfrm>
            <a:off x="2753030" y="1552575"/>
            <a:ext cx="6684352" cy="2800767"/>
          </a:xfrm>
          <a:prstGeom prst="rect">
            <a:avLst/>
          </a:prstGeom>
          <a:noFill/>
        </p:spPr>
        <p:txBody>
          <a:bodyPr wrap="square" rtlCol="0">
            <a:spAutoFit/>
          </a:bodyPr>
          <a:lstStyle/>
          <a:p>
            <a:pPr algn="ctr" fontAlgn="base">
              <a:spcBef>
                <a:spcPct val="0"/>
              </a:spcBef>
              <a:spcAft>
                <a:spcPct val="0"/>
              </a:spcAft>
              <a:buFont typeface="Arial" pitchFamily="34" charset="0"/>
              <a:buNone/>
            </a:pPr>
            <a:r>
              <a:rPr lang="vi-VN" altLang="zh-CN" sz="8800" b="1" spc="300" dirty="0">
                <a:solidFill>
                  <a:srgbClr val="2B80A5"/>
                </a:solidFill>
                <a:latin typeface="微软雅黑" panose="020B0503020204020204" pitchFamily="34" charset="-122"/>
                <a:ea typeface="微软雅黑" panose="020B0503020204020204" pitchFamily="34" charset="-122"/>
              </a:rPr>
              <a:t>THANK YOU!</a:t>
            </a:r>
            <a:endParaRPr lang="zh-CN" altLang="en-US" sz="8800" b="1" spc="300" dirty="0">
              <a:solidFill>
                <a:srgbClr val="2B80A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720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 by="(-#ppt_w*2)" calcmode="lin" valueType="num">
                                      <p:cBhvr rctx="PPT">
                                        <p:cTn id="17" dur="500" autoRev="1" fill="hold">
                                          <p:stCondLst>
                                            <p:cond delay="0"/>
                                          </p:stCondLst>
                                        </p:cTn>
                                        <p:tgtEl>
                                          <p:spTgt spid="10"/>
                                        </p:tgtEl>
                                        <p:attrNameLst>
                                          <p:attrName>ppt_w</p:attrName>
                                        </p:attrNameLst>
                                      </p:cBhvr>
                                    </p:anim>
                                    <p:anim by="(#ppt_w*0.50)" calcmode="lin" valueType="num">
                                      <p:cBhvr>
                                        <p:cTn id="18" dur="500" decel="50000" autoRev="1" fill="hold">
                                          <p:stCondLst>
                                            <p:cond delay="0"/>
                                          </p:stCondLst>
                                        </p:cTn>
                                        <p:tgtEl>
                                          <p:spTgt spid="10"/>
                                        </p:tgtEl>
                                        <p:attrNameLst>
                                          <p:attrName>ppt_x</p:attrName>
                                        </p:attrNameLst>
                                      </p:cBhvr>
                                    </p:anim>
                                    <p:anim from="(-#ppt_h/2)" to="(#ppt_y)" calcmode="lin" valueType="num">
                                      <p:cBhvr>
                                        <p:cTn id="19" dur="1000" fill="hold">
                                          <p:stCondLst>
                                            <p:cond delay="0"/>
                                          </p:stCondLst>
                                        </p:cTn>
                                        <p:tgtEl>
                                          <p:spTgt spid="10"/>
                                        </p:tgtEl>
                                        <p:attrNameLst>
                                          <p:attrName>ppt_y</p:attrName>
                                        </p:attrNameLst>
                                      </p:cBhvr>
                                    </p:anim>
                                    <p:animRot by="21600000">
                                      <p:cBhvr>
                                        <p:cTn id="2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3406</TotalTime>
  <Words>395</Words>
  <Application>Microsoft Office PowerPoint</Application>
  <PresentationFormat>Widescreen</PresentationFormat>
  <Paragraphs>24</Paragraphs>
  <Slides>8</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vt:i4>
      </vt:variant>
    </vt:vector>
  </HeadingPairs>
  <TitlesOfParts>
    <vt:vector size="20" baseType="lpstr">
      <vt:lpstr>等线</vt:lpstr>
      <vt:lpstr>等线 Light</vt:lpstr>
      <vt:lpstr>微软雅黑</vt:lpstr>
      <vt:lpstr>Arial</vt:lpstr>
      <vt:lpstr>Calibri</vt:lpstr>
      <vt:lpstr>Calibri Light</vt:lpstr>
      <vt:lpstr>Impact</vt:lpstr>
      <vt:lpstr>Times New Roman</vt:lpstr>
      <vt:lpstr>Times New Roman (Headings)</vt:lpstr>
      <vt:lpstr>千图网拥有20W+精美PPT模板 更多PPT模板下载至：www.58pic.com/office/ppt​​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Julie Pham</cp:lastModifiedBy>
  <cp:revision>267</cp:revision>
  <dcterms:created xsi:type="dcterms:W3CDTF">2018-02-23T07:21:57Z</dcterms:created>
  <dcterms:modified xsi:type="dcterms:W3CDTF">2024-09-14T15:57:29Z</dcterms:modified>
</cp:coreProperties>
</file>