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316" r:id="rId3"/>
    <p:sldId id="333" r:id="rId4"/>
    <p:sldId id="395" r:id="rId5"/>
    <p:sldId id="397" r:id="rId6"/>
    <p:sldId id="449" r:id="rId7"/>
    <p:sldId id="258" r:id="rId8"/>
    <p:sldId id="398" r:id="rId9"/>
    <p:sldId id="402" r:id="rId10"/>
    <p:sldId id="44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ốc Khánh Lê" userId="4c7d32bd584a5e1d" providerId="LiveId" clId="{551909C3-A131-4EDA-BCA5-861ABFC8BE3B}"/>
    <pc:docChg chg="delSld">
      <pc:chgData name="Quốc Khánh Lê" userId="4c7d32bd584a5e1d" providerId="LiveId" clId="{551909C3-A131-4EDA-BCA5-861ABFC8BE3B}" dt="2023-08-24T10:07:10.652" v="1" actId="2696"/>
      <pc:docMkLst>
        <pc:docMk/>
      </pc:docMkLst>
      <pc:sldChg chg="del">
        <pc:chgData name="Quốc Khánh Lê" userId="4c7d32bd584a5e1d" providerId="LiveId" clId="{551909C3-A131-4EDA-BCA5-861ABFC8BE3B}" dt="2023-08-24T10:07:06.706" v="0" actId="2696"/>
        <pc:sldMkLst>
          <pc:docMk/>
          <pc:sldMk cId="1331666041" sldId="260"/>
        </pc:sldMkLst>
      </pc:sldChg>
      <pc:sldChg chg="del">
        <pc:chgData name="Quốc Khánh Lê" userId="4c7d32bd584a5e1d" providerId="LiveId" clId="{551909C3-A131-4EDA-BCA5-861ABFC8BE3B}" dt="2023-08-24T10:07:10.652" v="1" actId="2696"/>
        <pc:sldMkLst>
          <pc:docMk/>
          <pc:sldMk cId="1106054453" sldId="261"/>
        </pc:sldMkLst>
      </pc:sldChg>
    </pc:docChg>
  </pc:docChgLst>
  <pc:docChgLst>
    <pc:chgData name="Quốc Khánh Lê" userId="4c7d32bd584a5e1d" providerId="LiveId" clId="{1F12B817-021A-48ED-9618-44F4DBC4B11C}"/>
    <pc:docChg chg="undo custSel addSld delSld modSld sldOrd">
      <pc:chgData name="Quốc Khánh Lê" userId="4c7d32bd584a5e1d" providerId="LiveId" clId="{1F12B817-021A-48ED-9618-44F4DBC4B11C}" dt="2022-09-12T01:40:20.233" v="443" actId="207"/>
      <pc:docMkLst>
        <pc:docMk/>
      </pc:docMkLst>
      <pc:sldChg chg="ord">
        <pc:chgData name="Quốc Khánh Lê" userId="4c7d32bd584a5e1d" providerId="LiveId" clId="{1F12B817-021A-48ED-9618-44F4DBC4B11C}" dt="2022-09-10T05:55:21.847" v="10"/>
        <pc:sldMkLst>
          <pc:docMk/>
          <pc:sldMk cId="1691738349" sldId="258"/>
        </pc:sldMkLst>
      </pc:sldChg>
      <pc:sldChg chg="modSp mod">
        <pc:chgData name="Quốc Khánh Lê" userId="4c7d32bd584a5e1d" providerId="LiveId" clId="{1F12B817-021A-48ED-9618-44F4DBC4B11C}" dt="2022-09-12T01:40:20.233" v="443" actId="207"/>
        <pc:sldMkLst>
          <pc:docMk/>
          <pc:sldMk cId="7957991" sldId="259"/>
        </pc:sldMkLst>
        <pc:spChg chg="mod">
          <ac:chgData name="Quốc Khánh Lê" userId="4c7d32bd584a5e1d" providerId="LiveId" clId="{1F12B817-021A-48ED-9618-44F4DBC4B11C}" dt="2022-09-12T01:40:20.233" v="443" actId="207"/>
          <ac:spMkLst>
            <pc:docMk/>
            <pc:sldMk cId="7957991" sldId="259"/>
            <ac:spMk id="4" creationId="{FF405A21-F4F4-B82D-098C-AE1729DF9C39}"/>
          </ac:spMkLst>
        </pc:spChg>
      </pc:sldChg>
      <pc:sldChg chg="addSp modSp ord modAnim">
        <pc:chgData name="Quốc Khánh Lê" userId="4c7d32bd584a5e1d" providerId="LiveId" clId="{1F12B817-021A-48ED-9618-44F4DBC4B11C}" dt="2022-09-10T06:36:34.998" v="441" actId="1076"/>
        <pc:sldMkLst>
          <pc:docMk/>
          <pc:sldMk cId="463092455" sldId="399"/>
        </pc:sldMkLst>
        <pc:spChg chg="add mod">
          <ac:chgData name="Quốc Khánh Lê" userId="4c7d32bd584a5e1d" providerId="LiveId" clId="{1F12B817-021A-48ED-9618-44F4DBC4B11C}" dt="2022-09-10T06:12:57.998" v="417" actId="14100"/>
          <ac:spMkLst>
            <pc:docMk/>
            <pc:sldMk cId="463092455" sldId="399"/>
            <ac:spMk id="2" creationId="{4D78DCFA-5B5E-6118-D62F-1122C40FACE3}"/>
          </ac:spMkLst>
        </pc:spChg>
        <pc:picChg chg="add mod">
          <ac:chgData name="Quốc Khánh Lê" userId="4c7d32bd584a5e1d" providerId="LiveId" clId="{1F12B817-021A-48ED-9618-44F4DBC4B11C}" dt="2022-09-10T06:36:34.998" v="441" actId="1076"/>
          <ac:picMkLst>
            <pc:docMk/>
            <pc:sldMk cId="463092455" sldId="399"/>
            <ac:picMk id="1026" creationId="{A3DFC811-C55F-85FD-8C5B-E778A53C933C}"/>
          </ac:picMkLst>
        </pc:picChg>
      </pc:sldChg>
      <pc:sldChg chg="addSp delSp modSp mod">
        <pc:chgData name="Quốc Khánh Lê" userId="4c7d32bd584a5e1d" providerId="LiveId" clId="{1F12B817-021A-48ED-9618-44F4DBC4B11C}" dt="2022-09-10T06:23:55.306" v="427" actId="1076"/>
        <pc:sldMkLst>
          <pc:docMk/>
          <pc:sldMk cId="1202513015" sldId="400"/>
        </pc:sldMkLst>
        <pc:spChg chg="del">
          <ac:chgData name="Quốc Khánh Lê" userId="4c7d32bd584a5e1d" providerId="LiveId" clId="{1F12B817-021A-48ED-9618-44F4DBC4B11C}" dt="2022-09-10T06:23:30.580" v="422" actId="21"/>
          <ac:spMkLst>
            <pc:docMk/>
            <pc:sldMk cId="1202513015" sldId="400"/>
            <ac:spMk id="2" creationId="{792B1FF5-B0EA-ADA2-7C56-22FF246010EE}"/>
          </ac:spMkLst>
        </pc:spChg>
        <pc:spChg chg="add del mod">
          <ac:chgData name="Quốc Khánh Lê" userId="4c7d32bd584a5e1d" providerId="LiveId" clId="{1F12B817-021A-48ED-9618-44F4DBC4B11C}" dt="2022-09-10T06:23:55.306" v="427" actId="1076"/>
          <ac:spMkLst>
            <pc:docMk/>
            <pc:sldMk cId="1202513015" sldId="400"/>
            <ac:spMk id="3" creationId="{E6BFA5AC-8758-8E85-F01F-CC79C8FB48A5}"/>
          </ac:spMkLst>
        </pc:spChg>
        <pc:spChg chg="add del mod">
          <ac:chgData name="Quốc Khánh Lê" userId="4c7d32bd584a5e1d" providerId="LiveId" clId="{1F12B817-021A-48ED-9618-44F4DBC4B11C}" dt="2022-09-10T06:23:40.670" v="424" actId="21"/>
          <ac:spMkLst>
            <pc:docMk/>
            <pc:sldMk cId="1202513015" sldId="400"/>
            <ac:spMk id="5" creationId="{43CEE627-E39A-2528-CF79-3E3AB02E5A91}"/>
          </ac:spMkLst>
        </pc:spChg>
      </pc:sldChg>
      <pc:sldChg chg="addSp delSp modSp mod modAnim">
        <pc:chgData name="Quốc Khánh Lê" userId="4c7d32bd584a5e1d" providerId="LiveId" clId="{1F12B817-021A-48ED-9618-44F4DBC4B11C}" dt="2022-09-10T06:35:29.274" v="437" actId="1076"/>
        <pc:sldMkLst>
          <pc:docMk/>
          <pc:sldMk cId="1408811279" sldId="401"/>
        </pc:sldMkLst>
        <pc:spChg chg="del">
          <ac:chgData name="Quốc Khánh Lê" userId="4c7d32bd584a5e1d" providerId="LiveId" clId="{1F12B817-021A-48ED-9618-44F4DBC4B11C}" dt="2022-09-10T06:32:13.257" v="428" actId="21"/>
          <ac:spMkLst>
            <pc:docMk/>
            <pc:sldMk cId="1408811279" sldId="401"/>
            <ac:spMk id="2" creationId="{321BF28B-519A-13EF-C03C-19BAFC739AB3}"/>
          </ac:spMkLst>
        </pc:spChg>
        <pc:spChg chg="del">
          <ac:chgData name="Quốc Khánh Lê" userId="4c7d32bd584a5e1d" providerId="LiveId" clId="{1F12B817-021A-48ED-9618-44F4DBC4B11C}" dt="2022-09-10T06:32:17.587" v="429" actId="21"/>
          <ac:spMkLst>
            <pc:docMk/>
            <pc:sldMk cId="1408811279" sldId="401"/>
            <ac:spMk id="3" creationId="{108963C4-8F19-A96B-10F4-2D6CC4A1B5D9}"/>
          </ac:spMkLst>
        </pc:spChg>
        <pc:picChg chg="add mod">
          <ac:chgData name="Quốc Khánh Lê" userId="4c7d32bd584a5e1d" providerId="LiveId" clId="{1F12B817-021A-48ED-9618-44F4DBC4B11C}" dt="2022-09-10T06:35:29.274" v="437" actId="1076"/>
          <ac:picMkLst>
            <pc:docMk/>
            <pc:sldMk cId="1408811279" sldId="401"/>
            <ac:picMk id="4" creationId="{AC6497CE-8D29-BE25-8341-19EC46FD4362}"/>
          </ac:picMkLst>
        </pc:picChg>
      </pc:sldChg>
      <pc:sldChg chg="modSp">
        <pc:chgData name="Quốc Khánh Lê" userId="4c7d32bd584a5e1d" providerId="LiveId" clId="{1F12B817-021A-48ED-9618-44F4DBC4B11C}" dt="2022-09-10T05:56:21.446" v="13" actId="20577"/>
        <pc:sldMkLst>
          <pc:docMk/>
          <pc:sldMk cId="0" sldId="402"/>
        </pc:sldMkLst>
        <pc:spChg chg="mod">
          <ac:chgData name="Quốc Khánh Lê" userId="4c7d32bd584a5e1d" providerId="LiveId" clId="{1F12B817-021A-48ED-9618-44F4DBC4B11C}" dt="2022-09-10T05:56:21.446" v="13" actId="20577"/>
          <ac:spMkLst>
            <pc:docMk/>
            <pc:sldMk cId="0" sldId="402"/>
            <ac:spMk id="9219" creationId="{7CFB033E-EA36-3ED9-EE3F-21A319C778FD}"/>
          </ac:spMkLst>
        </pc:spChg>
      </pc:sldChg>
      <pc:sldChg chg="del">
        <pc:chgData name="Quốc Khánh Lê" userId="4c7d32bd584a5e1d" providerId="LiveId" clId="{1F12B817-021A-48ED-9618-44F4DBC4B11C}" dt="2022-09-10T05:55:54.969" v="11" actId="2696"/>
        <pc:sldMkLst>
          <pc:docMk/>
          <pc:sldMk cId="1026668609" sldId="448"/>
        </pc:sldMkLst>
      </pc:sldChg>
      <pc:sldChg chg="modSp add mod">
        <pc:chgData name="Quốc Khánh Lê" userId="4c7d32bd584a5e1d" providerId="LiveId" clId="{1F12B817-021A-48ED-9618-44F4DBC4B11C}" dt="2022-09-10T06:04:04.250" v="161" actId="1076"/>
        <pc:sldMkLst>
          <pc:docMk/>
          <pc:sldMk cId="693079537" sldId="450"/>
        </pc:sldMkLst>
        <pc:spChg chg="mod">
          <ac:chgData name="Quốc Khánh Lê" userId="4c7d32bd584a5e1d" providerId="LiveId" clId="{1F12B817-021A-48ED-9618-44F4DBC4B11C}" dt="2022-09-10T06:04:04.250" v="161" actId="1076"/>
          <ac:spMkLst>
            <pc:docMk/>
            <pc:sldMk cId="693079537" sldId="450"/>
            <ac:spMk id="6148" creationId="{56C8D027-F71C-E3E1-1D9B-CAFE41DE43F1}"/>
          </ac:spMkLst>
        </pc:spChg>
        <pc:picChg chg="mod">
          <ac:chgData name="Quốc Khánh Lê" userId="4c7d32bd584a5e1d" providerId="LiveId" clId="{1F12B817-021A-48ED-9618-44F4DBC4B11C}" dt="2022-09-10T05:53:53.654" v="2" actId="14100"/>
          <ac:picMkLst>
            <pc:docMk/>
            <pc:sldMk cId="693079537" sldId="450"/>
            <ac:picMk id="2" creationId="{AF3AD8CC-179C-CC05-071A-335198ADCE51}"/>
          </ac:picMkLst>
        </pc:picChg>
      </pc:sldChg>
      <pc:sldChg chg="addSp modSp add mod modAnim">
        <pc:chgData name="Quốc Khánh Lê" userId="4c7d32bd584a5e1d" providerId="LiveId" clId="{1F12B817-021A-48ED-9618-44F4DBC4B11C}" dt="2022-09-10T06:11:02.931" v="266"/>
        <pc:sldMkLst>
          <pc:docMk/>
          <pc:sldMk cId="0" sldId="451"/>
        </pc:sldMkLst>
        <pc:spChg chg="add mod">
          <ac:chgData name="Quốc Khánh Lê" userId="4c7d32bd584a5e1d" providerId="LiveId" clId="{1F12B817-021A-48ED-9618-44F4DBC4B11C}" dt="2022-09-10T06:09:00.438" v="255" actId="1076"/>
          <ac:spMkLst>
            <pc:docMk/>
            <pc:sldMk cId="0" sldId="451"/>
            <ac:spMk id="2" creationId="{B655CE12-939E-8A3D-542A-1C1837852259}"/>
          </ac:spMkLst>
        </pc:spChg>
        <pc:spChg chg="mod">
          <ac:chgData name="Quốc Khánh Lê" userId="4c7d32bd584a5e1d" providerId="LiveId" clId="{1F12B817-021A-48ED-9618-44F4DBC4B11C}" dt="2022-09-10T06:07:25.754" v="202" actId="14100"/>
          <ac:spMkLst>
            <pc:docMk/>
            <pc:sldMk cId="0" sldId="451"/>
            <ac:spMk id="3" creationId="{51C01116-E7D7-5D61-75D5-F8E3DCFF2CF0}"/>
          </ac:spMkLst>
        </pc:spChg>
        <pc:spChg chg="mod">
          <ac:chgData name="Quốc Khánh Lê" userId="4c7d32bd584a5e1d" providerId="LiveId" clId="{1F12B817-021A-48ED-9618-44F4DBC4B11C}" dt="2022-09-10T06:10:31.100" v="265" actId="20577"/>
          <ac:spMkLst>
            <pc:docMk/>
            <pc:sldMk cId="0" sldId="451"/>
            <ac:spMk id="4" creationId="{EF55126A-ED8F-C176-ACEF-A091992EB9A5}"/>
          </ac:spMkLst>
        </pc:spChg>
      </pc:sldChg>
    </pc:docChg>
  </pc:docChgLst>
  <pc:docChgLst>
    <pc:chgData name="Quốc Khánh Lê" userId="4c7d32bd584a5e1d" providerId="LiveId" clId="{2E022E1B-A29D-46EE-933D-A6BE27A21F33}"/>
    <pc:docChg chg="custSel delSld modSld">
      <pc:chgData name="Quốc Khánh Lê" userId="4c7d32bd584a5e1d" providerId="LiveId" clId="{2E022E1B-A29D-46EE-933D-A6BE27A21F33}" dt="2022-09-06T09:51:34.824" v="3" actId="21"/>
      <pc:docMkLst>
        <pc:docMk/>
      </pc:docMkLst>
      <pc:sldChg chg="del">
        <pc:chgData name="Quốc Khánh Lê" userId="4c7d32bd584a5e1d" providerId="LiveId" clId="{2E022E1B-A29D-46EE-933D-A6BE27A21F33}" dt="2022-09-06T09:51:20.237" v="0" actId="2696"/>
        <pc:sldMkLst>
          <pc:docMk/>
          <pc:sldMk cId="1295060348" sldId="257"/>
        </pc:sldMkLst>
      </pc:sldChg>
      <pc:sldChg chg="delSp mod">
        <pc:chgData name="Quốc Khánh Lê" userId="4c7d32bd584a5e1d" providerId="LiveId" clId="{2E022E1B-A29D-46EE-933D-A6BE27A21F33}" dt="2022-09-06T09:51:34.824" v="3" actId="21"/>
        <pc:sldMkLst>
          <pc:docMk/>
          <pc:sldMk cId="1691738349" sldId="258"/>
        </pc:sldMkLst>
        <pc:spChg chg="del">
          <ac:chgData name="Quốc Khánh Lê" userId="4c7d32bd584a5e1d" providerId="LiveId" clId="{2E022E1B-A29D-46EE-933D-A6BE27A21F33}" dt="2022-09-06T09:51:29.572" v="2" actId="21"/>
          <ac:spMkLst>
            <pc:docMk/>
            <pc:sldMk cId="1691738349" sldId="258"/>
            <ac:spMk id="2" creationId="{1B50EE22-2778-7C15-B08C-F0AA46A3C314}"/>
          </ac:spMkLst>
        </pc:spChg>
        <pc:spChg chg="del">
          <ac:chgData name="Quốc Khánh Lê" userId="4c7d32bd584a5e1d" providerId="LiveId" clId="{2E022E1B-A29D-46EE-933D-A6BE27A21F33}" dt="2022-09-06T09:51:34.824" v="3" actId="21"/>
          <ac:spMkLst>
            <pc:docMk/>
            <pc:sldMk cId="1691738349" sldId="258"/>
            <ac:spMk id="3" creationId="{F734D218-D533-6CDF-DEE6-85F679A94A78}"/>
          </ac:spMkLst>
        </pc:spChg>
      </pc:sldChg>
      <pc:sldChg chg="del">
        <pc:chgData name="Quốc Khánh Lê" userId="4c7d32bd584a5e1d" providerId="LiveId" clId="{2E022E1B-A29D-46EE-933D-A6BE27A21F33}" dt="2022-09-06T09:51:23.615" v="1" actId="2696"/>
        <pc:sldMkLst>
          <pc:docMk/>
          <pc:sldMk cId="0" sldId="262"/>
        </pc:sldMkLst>
      </pc:sldChg>
    </pc:docChg>
  </pc:docChgLst>
  <pc:docChgLst>
    <pc:chgData name="Quốc Khánh Lê" userId="4c7d32bd584a5e1d" providerId="LiveId" clId="{FA83175B-7F4E-4DAC-899A-61D424CBDEB8}"/>
    <pc:docChg chg="custSel addSld modSld sldOrd">
      <pc:chgData name="Quốc Khánh Lê" userId="4c7d32bd584a5e1d" providerId="LiveId" clId="{FA83175B-7F4E-4DAC-899A-61D424CBDEB8}" dt="2022-09-10T02:06:42.229" v="494" actId="207"/>
      <pc:docMkLst>
        <pc:docMk/>
      </pc:docMkLst>
      <pc:sldChg chg="addSp modSp modAnim">
        <pc:chgData name="Quốc Khánh Lê" userId="4c7d32bd584a5e1d" providerId="LiveId" clId="{FA83175B-7F4E-4DAC-899A-61D424CBDEB8}" dt="2022-09-06T09:53:10.907" v="7" actId="1076"/>
        <pc:sldMkLst>
          <pc:docMk/>
          <pc:sldMk cId="3430164926" sldId="256"/>
        </pc:sldMkLst>
        <pc:spChg chg="mod">
          <ac:chgData name="Quốc Khánh Lê" userId="4c7d32bd584a5e1d" providerId="LiveId" clId="{FA83175B-7F4E-4DAC-899A-61D424CBDEB8}" dt="2022-09-06T09:53:00.028" v="4" actId="1076"/>
          <ac:spMkLst>
            <pc:docMk/>
            <pc:sldMk cId="3430164926" sldId="256"/>
            <ac:spMk id="4" creationId="{6F79CC5F-09A0-3A62-B5DD-C7F70E510DBA}"/>
          </ac:spMkLst>
        </pc:spChg>
        <pc:spChg chg="mod">
          <ac:chgData name="Quốc Khánh Lê" userId="4c7d32bd584a5e1d" providerId="LiveId" clId="{FA83175B-7F4E-4DAC-899A-61D424CBDEB8}" dt="2022-09-06T09:52:55.196" v="3" actId="1076"/>
          <ac:spMkLst>
            <pc:docMk/>
            <pc:sldMk cId="3430164926" sldId="256"/>
            <ac:spMk id="5" creationId="{B096CE1F-F858-61FF-FC68-440611D08AB4}"/>
          </ac:spMkLst>
        </pc:spChg>
        <pc:spChg chg="mod">
          <ac:chgData name="Quốc Khánh Lê" userId="4c7d32bd584a5e1d" providerId="LiveId" clId="{FA83175B-7F4E-4DAC-899A-61D424CBDEB8}" dt="2022-09-06T09:53:10.907" v="7" actId="1076"/>
          <ac:spMkLst>
            <pc:docMk/>
            <pc:sldMk cId="3430164926" sldId="256"/>
            <ac:spMk id="6" creationId="{80533897-6A26-9B7B-7317-D50860E8B1A2}"/>
          </ac:spMkLst>
        </pc:spChg>
        <pc:grpChg chg="add mod">
          <ac:chgData name="Quốc Khánh Lê" userId="4c7d32bd584a5e1d" providerId="LiveId" clId="{FA83175B-7F4E-4DAC-899A-61D424CBDEB8}" dt="2022-09-06T09:53:10.907" v="7" actId="1076"/>
          <ac:grpSpMkLst>
            <pc:docMk/>
            <pc:sldMk cId="3430164926" sldId="256"/>
            <ac:grpSpMk id="2" creationId="{2BA34AFB-673A-0786-F627-493BB5E23D12}"/>
          </ac:grpSpMkLst>
        </pc:grpChg>
        <pc:picChg chg="mod">
          <ac:chgData name="Quốc Khánh Lê" userId="4c7d32bd584a5e1d" providerId="LiveId" clId="{FA83175B-7F4E-4DAC-899A-61D424CBDEB8}" dt="2022-09-06T09:53:10.907" v="7" actId="1076"/>
          <ac:picMkLst>
            <pc:docMk/>
            <pc:sldMk cId="3430164926" sldId="256"/>
            <ac:picMk id="3" creationId="{F3FD4E6A-F92B-EC79-1531-6BD9DED88ABD}"/>
          </ac:picMkLst>
        </pc:picChg>
      </pc:sldChg>
      <pc:sldChg chg="addSp modSp mod ord modAnim">
        <pc:chgData name="Quốc Khánh Lê" userId="4c7d32bd584a5e1d" providerId="LiveId" clId="{FA83175B-7F4E-4DAC-899A-61D424CBDEB8}" dt="2022-09-10T02:02:21.767" v="472"/>
        <pc:sldMkLst>
          <pc:docMk/>
          <pc:sldMk cId="1691738349" sldId="258"/>
        </pc:sldMkLst>
        <pc:spChg chg="add mod">
          <ac:chgData name="Quốc Khánh Lê" userId="4c7d32bd584a5e1d" providerId="LiveId" clId="{FA83175B-7F4E-4DAC-899A-61D424CBDEB8}" dt="2022-09-10T02:02:16.420" v="470" actId="20577"/>
          <ac:spMkLst>
            <pc:docMk/>
            <pc:sldMk cId="1691738349" sldId="258"/>
            <ac:spMk id="2" creationId="{33F04EA3-D547-9054-953D-FC349AFCBF76}"/>
          </ac:spMkLst>
        </pc:spChg>
        <pc:picChg chg="add mod">
          <ac:chgData name="Quốc Khánh Lê" userId="4c7d32bd584a5e1d" providerId="LiveId" clId="{FA83175B-7F4E-4DAC-899A-61D424CBDEB8}" dt="2022-09-06T10:16:59.806" v="316" actId="14100"/>
          <ac:picMkLst>
            <pc:docMk/>
            <pc:sldMk cId="1691738349" sldId="258"/>
            <ac:picMk id="1026" creationId="{881727E7-52A4-396C-6732-53C5D0BC7700}"/>
          </ac:picMkLst>
        </pc:picChg>
        <pc:picChg chg="add mod">
          <ac:chgData name="Quốc Khánh Lê" userId="4c7d32bd584a5e1d" providerId="LiveId" clId="{FA83175B-7F4E-4DAC-899A-61D424CBDEB8}" dt="2022-09-06T10:17:42.324" v="323" actId="14100"/>
          <ac:picMkLst>
            <pc:docMk/>
            <pc:sldMk cId="1691738349" sldId="258"/>
            <ac:picMk id="1028" creationId="{91C96D64-0166-5888-EE91-929C47516354}"/>
          </ac:picMkLst>
        </pc:picChg>
        <pc:picChg chg="add mod">
          <ac:chgData name="Quốc Khánh Lê" userId="4c7d32bd584a5e1d" providerId="LiveId" clId="{FA83175B-7F4E-4DAC-899A-61D424CBDEB8}" dt="2022-09-06T10:19:01.163" v="329" actId="14100"/>
          <ac:picMkLst>
            <pc:docMk/>
            <pc:sldMk cId="1691738349" sldId="258"/>
            <ac:picMk id="1030" creationId="{97960F94-8161-187C-D6DC-149FF9A294BA}"/>
          </ac:picMkLst>
        </pc:picChg>
        <pc:picChg chg="add mod">
          <ac:chgData name="Quốc Khánh Lê" userId="4c7d32bd584a5e1d" providerId="LiveId" clId="{FA83175B-7F4E-4DAC-899A-61D424CBDEB8}" dt="2022-09-06T10:20:30.808" v="338" actId="14100"/>
          <ac:picMkLst>
            <pc:docMk/>
            <pc:sldMk cId="1691738349" sldId="258"/>
            <ac:picMk id="1032" creationId="{60D6127D-0167-819E-A672-8114E0ECDE62}"/>
          </ac:picMkLst>
        </pc:picChg>
      </pc:sldChg>
      <pc:sldChg chg="addSp delSp modSp mod ord">
        <pc:chgData name="Quốc Khánh Lê" userId="4c7d32bd584a5e1d" providerId="LiveId" clId="{FA83175B-7F4E-4DAC-899A-61D424CBDEB8}" dt="2022-09-06T10:29:06.648" v="387" actId="1076"/>
        <pc:sldMkLst>
          <pc:docMk/>
          <pc:sldMk cId="7957991" sldId="259"/>
        </pc:sldMkLst>
        <pc:spChg chg="del">
          <ac:chgData name="Quốc Khánh Lê" userId="4c7d32bd584a5e1d" providerId="LiveId" clId="{FA83175B-7F4E-4DAC-899A-61D424CBDEB8}" dt="2022-09-06T09:55:27.821" v="16" actId="21"/>
          <ac:spMkLst>
            <pc:docMk/>
            <pc:sldMk cId="7957991" sldId="259"/>
            <ac:spMk id="2" creationId="{3C96E9F4-4C3A-99BA-2762-EB901F6F3D26}"/>
          </ac:spMkLst>
        </pc:spChg>
        <pc:spChg chg="del">
          <ac:chgData name="Quốc Khánh Lê" userId="4c7d32bd584a5e1d" providerId="LiveId" clId="{FA83175B-7F4E-4DAC-899A-61D424CBDEB8}" dt="2022-09-06T09:55:33.221" v="17" actId="21"/>
          <ac:spMkLst>
            <pc:docMk/>
            <pc:sldMk cId="7957991" sldId="259"/>
            <ac:spMk id="3" creationId="{95B19E0B-B934-BBF3-C94C-D062C1E73183}"/>
          </ac:spMkLst>
        </pc:spChg>
        <pc:spChg chg="add mod">
          <ac:chgData name="Quốc Khánh Lê" userId="4c7d32bd584a5e1d" providerId="LiveId" clId="{FA83175B-7F4E-4DAC-899A-61D424CBDEB8}" dt="2022-09-06T10:28:52.564" v="384" actId="255"/>
          <ac:spMkLst>
            <pc:docMk/>
            <pc:sldMk cId="7957991" sldId="259"/>
            <ac:spMk id="4" creationId="{FF405A21-F4F4-B82D-098C-AE1729DF9C39}"/>
          </ac:spMkLst>
        </pc:spChg>
        <pc:picChg chg="add mod">
          <ac:chgData name="Quốc Khánh Lê" userId="4c7d32bd584a5e1d" providerId="LiveId" clId="{FA83175B-7F4E-4DAC-899A-61D424CBDEB8}" dt="2022-09-06T10:29:06.648" v="387" actId="1076"/>
          <ac:picMkLst>
            <pc:docMk/>
            <pc:sldMk cId="7957991" sldId="259"/>
            <ac:picMk id="8194" creationId="{E29DBAA6-D7E9-8A1F-73CF-2D8CFA54703F}"/>
          </ac:picMkLst>
        </pc:picChg>
      </pc:sldChg>
      <pc:sldChg chg="delSp mod">
        <pc:chgData name="Quốc Khánh Lê" userId="4c7d32bd584a5e1d" providerId="LiveId" clId="{FA83175B-7F4E-4DAC-899A-61D424CBDEB8}" dt="2022-09-06T09:55:48.409" v="19" actId="21"/>
        <pc:sldMkLst>
          <pc:docMk/>
          <pc:sldMk cId="1331666041" sldId="260"/>
        </pc:sldMkLst>
        <pc:spChg chg="del">
          <ac:chgData name="Quốc Khánh Lê" userId="4c7d32bd584a5e1d" providerId="LiveId" clId="{FA83175B-7F4E-4DAC-899A-61D424CBDEB8}" dt="2022-09-06T09:55:43.584" v="18" actId="21"/>
          <ac:spMkLst>
            <pc:docMk/>
            <pc:sldMk cId="1331666041" sldId="260"/>
            <ac:spMk id="2" creationId="{BD29CC6C-CDDC-246F-2182-1A59D5B21C00}"/>
          </ac:spMkLst>
        </pc:spChg>
        <pc:spChg chg="del">
          <ac:chgData name="Quốc Khánh Lê" userId="4c7d32bd584a5e1d" providerId="LiveId" clId="{FA83175B-7F4E-4DAC-899A-61D424CBDEB8}" dt="2022-09-06T09:55:48.409" v="19" actId="21"/>
          <ac:spMkLst>
            <pc:docMk/>
            <pc:sldMk cId="1331666041" sldId="260"/>
            <ac:spMk id="3" creationId="{7314B7FE-5C4F-67F6-27D6-D7EFDECEBA82}"/>
          </ac:spMkLst>
        </pc:spChg>
      </pc:sldChg>
      <pc:sldChg chg="modSp mod ord">
        <pc:chgData name="Quốc Khánh Lê" userId="4c7d32bd584a5e1d" providerId="LiveId" clId="{FA83175B-7F4E-4DAC-899A-61D424CBDEB8}" dt="2022-09-10T02:06:42.229" v="494" actId="207"/>
        <pc:sldMkLst>
          <pc:docMk/>
          <pc:sldMk cId="0" sldId="263"/>
        </pc:sldMkLst>
        <pc:spChg chg="mod">
          <ac:chgData name="Quốc Khánh Lê" userId="4c7d32bd584a5e1d" providerId="LiveId" clId="{FA83175B-7F4E-4DAC-899A-61D424CBDEB8}" dt="2022-09-06T10:43:33.071" v="411"/>
          <ac:spMkLst>
            <pc:docMk/>
            <pc:sldMk cId="0" sldId="263"/>
            <ac:spMk id="2" creationId="{D354B890-8F3F-D5B3-58D7-081D8FAC31F6}"/>
          </ac:spMkLst>
        </pc:spChg>
        <pc:spChg chg="mod">
          <ac:chgData name="Quốc Khánh Lê" userId="4c7d32bd584a5e1d" providerId="LiveId" clId="{FA83175B-7F4E-4DAC-899A-61D424CBDEB8}" dt="2022-09-06T10:50:05.700" v="414" actId="207"/>
          <ac:spMkLst>
            <pc:docMk/>
            <pc:sldMk cId="0" sldId="263"/>
            <ac:spMk id="3" creationId="{2E9230E1-9CBF-6425-5522-3F9A9BC57F18}"/>
          </ac:spMkLst>
        </pc:spChg>
        <pc:spChg chg="mod">
          <ac:chgData name="Quốc Khánh Lê" userId="4c7d32bd584a5e1d" providerId="LiveId" clId="{FA83175B-7F4E-4DAC-899A-61D424CBDEB8}" dt="2022-09-10T02:06:42.229" v="494" actId="207"/>
          <ac:spMkLst>
            <pc:docMk/>
            <pc:sldMk cId="0" sldId="263"/>
            <ac:spMk id="7176" creationId="{F9B3232E-5E00-4C68-B793-A53192C944AA}"/>
          </ac:spMkLst>
        </pc:spChg>
      </pc:sldChg>
      <pc:sldChg chg="modSp add ord modAnim">
        <pc:chgData name="Quốc Khánh Lê" userId="4c7d32bd584a5e1d" providerId="LiveId" clId="{FA83175B-7F4E-4DAC-899A-61D424CBDEB8}" dt="2022-09-06T09:55:18.181" v="15"/>
        <pc:sldMkLst>
          <pc:docMk/>
          <pc:sldMk cId="0" sldId="316"/>
        </pc:sldMkLst>
        <pc:picChg chg="mod">
          <ac:chgData name="Quốc Khánh Lê" userId="4c7d32bd584a5e1d" providerId="LiveId" clId="{FA83175B-7F4E-4DAC-899A-61D424CBDEB8}" dt="2022-09-06T09:54:20.942" v="9" actId="1076"/>
          <ac:picMkLst>
            <pc:docMk/>
            <pc:sldMk cId="0" sldId="316"/>
            <ac:picMk id="2" creationId="{3BC790EF-20D7-C7BD-F85B-95CE9DCB4B38}"/>
          </ac:picMkLst>
        </pc:picChg>
        <pc:picChg chg="mod">
          <ac:chgData name="Quốc Khánh Lê" userId="4c7d32bd584a5e1d" providerId="LiveId" clId="{FA83175B-7F4E-4DAC-899A-61D424CBDEB8}" dt="2022-09-06T09:54:27.335" v="10" actId="1076"/>
          <ac:picMkLst>
            <pc:docMk/>
            <pc:sldMk cId="0" sldId="316"/>
            <ac:picMk id="4099" creationId="{C5EA302B-ED00-169E-98FA-D61A8269BF8F}"/>
          </ac:picMkLst>
        </pc:picChg>
      </pc:sldChg>
      <pc:sldChg chg="modSp add mod">
        <pc:chgData name="Quốc Khánh Lê" userId="4c7d32bd584a5e1d" providerId="LiveId" clId="{FA83175B-7F4E-4DAC-899A-61D424CBDEB8}" dt="2022-09-06T10:01:19.922" v="59" actId="14100"/>
        <pc:sldMkLst>
          <pc:docMk/>
          <pc:sldMk cId="0" sldId="333"/>
        </pc:sldMkLst>
        <pc:spChg chg="mod">
          <ac:chgData name="Quốc Khánh Lê" userId="4c7d32bd584a5e1d" providerId="LiveId" clId="{FA83175B-7F4E-4DAC-899A-61D424CBDEB8}" dt="2022-09-06T10:00:21.485" v="51" actId="14100"/>
          <ac:spMkLst>
            <pc:docMk/>
            <pc:sldMk cId="0" sldId="333"/>
            <ac:spMk id="6" creationId="{728187C9-328E-6B8D-80B0-F8445E008531}"/>
          </ac:spMkLst>
        </pc:spChg>
        <pc:spChg chg="mod">
          <ac:chgData name="Quốc Khánh Lê" userId="4c7d32bd584a5e1d" providerId="LiveId" clId="{FA83175B-7F4E-4DAC-899A-61D424CBDEB8}" dt="2022-09-06T09:57:04.932" v="23" actId="1076"/>
          <ac:spMkLst>
            <pc:docMk/>
            <pc:sldMk cId="0" sldId="333"/>
            <ac:spMk id="17" creationId="{F67A7331-2AEA-1F77-4A78-8C93184B9D3F}"/>
          </ac:spMkLst>
        </pc:spChg>
        <pc:spChg chg="mod">
          <ac:chgData name="Quốc Khánh Lê" userId="4c7d32bd584a5e1d" providerId="LiveId" clId="{FA83175B-7F4E-4DAC-899A-61D424CBDEB8}" dt="2022-09-06T09:58:08.421" v="32" actId="14100"/>
          <ac:spMkLst>
            <pc:docMk/>
            <pc:sldMk cId="0" sldId="333"/>
            <ac:spMk id="18" creationId="{4323052A-1510-1178-7440-8F4CD1996E7F}"/>
          </ac:spMkLst>
        </pc:spChg>
        <pc:spChg chg="mod">
          <ac:chgData name="Quốc Khánh Lê" userId="4c7d32bd584a5e1d" providerId="LiveId" clId="{FA83175B-7F4E-4DAC-899A-61D424CBDEB8}" dt="2022-09-06T09:57:50.525" v="30" actId="14100"/>
          <ac:spMkLst>
            <pc:docMk/>
            <pc:sldMk cId="0" sldId="333"/>
            <ac:spMk id="19" creationId="{AE3C9697-22F1-A829-EF0C-AC5D69B81686}"/>
          </ac:spMkLst>
        </pc:spChg>
        <pc:spChg chg="mod">
          <ac:chgData name="Quốc Khánh Lê" userId="4c7d32bd584a5e1d" providerId="LiveId" clId="{FA83175B-7F4E-4DAC-899A-61D424CBDEB8}" dt="2022-09-06T10:00:14.964" v="50" actId="1076"/>
          <ac:spMkLst>
            <pc:docMk/>
            <pc:sldMk cId="0" sldId="333"/>
            <ac:spMk id="27" creationId="{A20AE0EA-94AD-7ED8-7470-7CB36FD836C5}"/>
          </ac:spMkLst>
        </pc:spChg>
        <pc:grpChg chg="mod">
          <ac:chgData name="Quốc Khánh Lê" userId="4c7d32bd584a5e1d" providerId="LiveId" clId="{FA83175B-7F4E-4DAC-899A-61D424CBDEB8}" dt="2022-09-06T10:01:19.922" v="59" actId="14100"/>
          <ac:grpSpMkLst>
            <pc:docMk/>
            <pc:sldMk cId="0" sldId="333"/>
            <ac:grpSpMk id="4" creationId="{F094EEEE-8C5D-8EC8-C89D-A5B6FF92AAD2}"/>
          </ac:grpSpMkLst>
        </pc:grpChg>
        <pc:grpChg chg="mod">
          <ac:chgData name="Quốc Khánh Lê" userId="4c7d32bd584a5e1d" providerId="LiveId" clId="{FA83175B-7F4E-4DAC-899A-61D424CBDEB8}" dt="2022-09-06T10:01:04.300" v="57" actId="14100"/>
          <ac:grpSpMkLst>
            <pc:docMk/>
            <pc:sldMk cId="0" sldId="333"/>
            <ac:grpSpMk id="7" creationId="{396099FC-8086-3606-2E1F-EF26DB7116A1}"/>
          </ac:grpSpMkLst>
        </pc:grpChg>
        <pc:grpChg chg="mod">
          <ac:chgData name="Quốc Khánh Lê" userId="4c7d32bd584a5e1d" providerId="LiveId" clId="{FA83175B-7F4E-4DAC-899A-61D424CBDEB8}" dt="2022-09-06T10:00:58.472" v="56" actId="14100"/>
          <ac:grpSpMkLst>
            <pc:docMk/>
            <pc:sldMk cId="0" sldId="333"/>
            <ac:grpSpMk id="9" creationId="{D1A3DFC9-5249-DF70-16D4-65FB0365836A}"/>
          </ac:grpSpMkLst>
        </pc:grpChg>
        <pc:grpChg chg="mod">
          <ac:chgData name="Quốc Khánh Lê" userId="4c7d32bd584a5e1d" providerId="LiveId" clId="{FA83175B-7F4E-4DAC-899A-61D424CBDEB8}" dt="2022-09-06T10:00:26.927" v="52" actId="14100"/>
          <ac:grpSpMkLst>
            <pc:docMk/>
            <pc:sldMk cId="0" sldId="333"/>
            <ac:grpSpMk id="11" creationId="{598B9BEC-9925-6BD6-469A-3B916F2BE756}"/>
          </ac:grpSpMkLst>
        </pc:grpChg>
        <pc:grpChg chg="mod">
          <ac:chgData name="Quốc Khánh Lê" userId="4c7d32bd584a5e1d" providerId="LiveId" clId="{FA83175B-7F4E-4DAC-899A-61D424CBDEB8}" dt="2022-09-06T10:00:41.502" v="54" actId="14100"/>
          <ac:grpSpMkLst>
            <pc:docMk/>
            <pc:sldMk cId="0" sldId="333"/>
            <ac:grpSpMk id="13" creationId="{FDD4D9EF-84B4-76B3-9640-46BF388BA013}"/>
          </ac:grpSpMkLst>
        </pc:grpChg>
        <pc:grpChg chg="mod">
          <ac:chgData name="Quốc Khánh Lê" userId="4c7d32bd584a5e1d" providerId="LiveId" clId="{FA83175B-7F4E-4DAC-899A-61D424CBDEB8}" dt="2022-09-06T10:00:45.715" v="55" actId="14100"/>
          <ac:grpSpMkLst>
            <pc:docMk/>
            <pc:sldMk cId="0" sldId="333"/>
            <ac:grpSpMk id="15" creationId="{D34662EA-70E4-6B6B-A04F-7A8A054765D5}"/>
          </ac:grpSpMkLst>
        </pc:grpChg>
        <pc:grpChg chg="mod">
          <ac:chgData name="Quốc Khánh Lê" userId="4c7d32bd584a5e1d" providerId="LiveId" clId="{FA83175B-7F4E-4DAC-899A-61D424CBDEB8}" dt="2022-09-06T09:59:12.227" v="39" actId="14100"/>
          <ac:grpSpMkLst>
            <pc:docMk/>
            <pc:sldMk cId="0" sldId="333"/>
            <ac:grpSpMk id="20" creationId="{97D3723E-8AD1-FF65-990A-ACD4C4F0A6F3}"/>
          </ac:grpSpMkLst>
        </pc:grpChg>
        <pc:grpChg chg="mod">
          <ac:chgData name="Quốc Khánh Lê" userId="4c7d32bd584a5e1d" providerId="LiveId" clId="{FA83175B-7F4E-4DAC-899A-61D424CBDEB8}" dt="2022-09-06T09:59:56.150" v="46" actId="14100"/>
          <ac:grpSpMkLst>
            <pc:docMk/>
            <pc:sldMk cId="0" sldId="333"/>
            <ac:grpSpMk id="21" creationId="{59AA9DC1-5E81-6F45-DC93-B6F0B47E8147}"/>
          </ac:grpSpMkLst>
        </pc:grpChg>
        <pc:cxnChg chg="mod">
          <ac:chgData name="Quốc Khánh Lê" userId="4c7d32bd584a5e1d" providerId="LiveId" clId="{FA83175B-7F4E-4DAC-899A-61D424CBDEB8}" dt="2022-09-06T09:57:28.116" v="27" actId="1076"/>
          <ac:cxnSpMkLst>
            <pc:docMk/>
            <pc:sldMk cId="0" sldId="333"/>
            <ac:cxnSpMk id="12" creationId="{59EB7418-91F3-4F52-DD76-491AEB6C2CCB}"/>
          </ac:cxnSpMkLst>
        </pc:cxnChg>
        <pc:cxnChg chg="mod">
          <ac:chgData name="Quốc Khánh Lê" userId="4c7d32bd584a5e1d" providerId="LiveId" clId="{FA83175B-7F4E-4DAC-899A-61D424CBDEB8}" dt="2022-09-06T10:00:21.485" v="51" actId="14100"/>
          <ac:cxnSpMkLst>
            <pc:docMk/>
            <pc:sldMk cId="0" sldId="333"/>
            <ac:cxnSpMk id="24" creationId="{FC6389B6-BBEE-D38A-9F87-CA668C2C1CAD}"/>
          </ac:cxnSpMkLst>
        </pc:cxnChg>
        <pc:cxnChg chg="mod">
          <ac:chgData name="Quốc Khánh Lê" userId="4c7d32bd584a5e1d" providerId="LiveId" clId="{FA83175B-7F4E-4DAC-899A-61D424CBDEB8}" dt="2022-09-06T10:00:41.502" v="54" actId="14100"/>
          <ac:cxnSpMkLst>
            <pc:docMk/>
            <pc:sldMk cId="0" sldId="333"/>
            <ac:cxnSpMk id="28" creationId="{1DBB5DE4-E624-4BE3-4468-F9D0146BC805}"/>
          </ac:cxnSpMkLst>
        </pc:cxnChg>
        <pc:cxnChg chg="mod">
          <ac:chgData name="Quốc Khánh Lê" userId="4c7d32bd584a5e1d" providerId="LiveId" clId="{FA83175B-7F4E-4DAC-899A-61D424CBDEB8}" dt="2022-09-06T10:00:41.502" v="54" actId="14100"/>
          <ac:cxnSpMkLst>
            <pc:docMk/>
            <pc:sldMk cId="0" sldId="333"/>
            <ac:cxnSpMk id="30" creationId="{2EA62770-3D5D-1648-A8DA-C5195847EC1B}"/>
          </ac:cxnSpMkLst>
        </pc:cxnChg>
      </pc:sldChg>
      <pc:sldChg chg="modSp add ord">
        <pc:chgData name="Quốc Khánh Lê" userId="4c7d32bd584a5e1d" providerId="LiveId" clId="{FA83175B-7F4E-4DAC-899A-61D424CBDEB8}" dt="2022-09-06T10:03:18.214" v="67"/>
        <pc:sldMkLst>
          <pc:docMk/>
          <pc:sldMk cId="0" sldId="395"/>
        </pc:sldMkLst>
        <pc:spChg chg="mod">
          <ac:chgData name="Quốc Khánh Lê" userId="4c7d32bd584a5e1d" providerId="LiveId" clId="{FA83175B-7F4E-4DAC-899A-61D424CBDEB8}" dt="2022-09-06T10:03:13.801" v="65" actId="1076"/>
          <ac:spMkLst>
            <pc:docMk/>
            <pc:sldMk cId="0" sldId="395"/>
            <ac:spMk id="6148" creationId="{56C8D027-F71C-E3E1-1D9B-CAFE41DE43F1}"/>
          </ac:spMkLst>
        </pc:spChg>
        <pc:picChg chg="mod">
          <ac:chgData name="Quốc Khánh Lê" userId="4c7d32bd584a5e1d" providerId="LiveId" clId="{FA83175B-7F4E-4DAC-899A-61D424CBDEB8}" dt="2022-09-06T10:03:07.932" v="64" actId="1076"/>
          <ac:picMkLst>
            <pc:docMk/>
            <pc:sldMk cId="0" sldId="395"/>
            <ac:picMk id="2" creationId="{AF3AD8CC-179C-CC05-071A-335198ADCE51}"/>
          </ac:picMkLst>
        </pc:picChg>
        <pc:picChg chg="mod">
          <ac:chgData name="Quốc Khánh Lê" userId="4c7d32bd584a5e1d" providerId="LiveId" clId="{FA83175B-7F4E-4DAC-899A-61D424CBDEB8}" dt="2022-09-06T10:03:00.574" v="63" actId="1076"/>
          <ac:picMkLst>
            <pc:docMk/>
            <pc:sldMk cId="0" sldId="395"/>
            <ac:picMk id="3" creationId="{2C47246F-2F45-13D3-304A-992E3003B972}"/>
          </ac:picMkLst>
        </pc:picChg>
      </pc:sldChg>
      <pc:sldChg chg="addSp delSp modSp add mod ord modAnim">
        <pc:chgData name="Quốc Khánh Lê" userId="4c7d32bd584a5e1d" providerId="LiveId" clId="{FA83175B-7F4E-4DAC-899A-61D424CBDEB8}" dt="2022-09-09T02:19:10.796" v="417" actId="122"/>
        <pc:sldMkLst>
          <pc:docMk/>
          <pc:sldMk cId="0" sldId="397"/>
        </pc:sldMkLst>
        <pc:spChg chg="del mod">
          <ac:chgData name="Quốc Khánh Lê" userId="4c7d32bd584a5e1d" providerId="LiveId" clId="{FA83175B-7F4E-4DAC-899A-61D424CBDEB8}" dt="2022-09-06T10:05:06.068" v="72" actId="21"/>
          <ac:spMkLst>
            <pc:docMk/>
            <pc:sldMk cId="0" sldId="397"/>
            <ac:spMk id="2" creationId="{BD8F4DEA-0447-23B5-382B-C28C41EB0094}"/>
          </ac:spMkLst>
        </pc:spChg>
        <pc:spChg chg="add del mod">
          <ac:chgData name="Quốc Khánh Lê" userId="4c7d32bd584a5e1d" providerId="LiveId" clId="{FA83175B-7F4E-4DAC-899A-61D424CBDEB8}" dt="2022-09-06T10:05:11.376" v="73" actId="21"/>
          <ac:spMkLst>
            <pc:docMk/>
            <pc:sldMk cId="0" sldId="397"/>
            <ac:spMk id="4" creationId="{2636D550-3F8F-3661-C92B-C64734BD94AA}"/>
          </ac:spMkLst>
        </pc:spChg>
        <pc:spChg chg="add mod">
          <ac:chgData name="Quốc Khánh Lê" userId="4c7d32bd584a5e1d" providerId="LiveId" clId="{FA83175B-7F4E-4DAC-899A-61D424CBDEB8}" dt="2022-09-06T10:06:50.744" v="99" actId="20577"/>
          <ac:spMkLst>
            <pc:docMk/>
            <pc:sldMk cId="0" sldId="397"/>
            <ac:spMk id="6" creationId="{F518BE0C-1F4F-ED2D-D96E-BB575DC05722}"/>
          </ac:spMkLst>
        </pc:spChg>
        <pc:spChg chg="mod">
          <ac:chgData name="Quốc Khánh Lê" userId="4c7d32bd584a5e1d" providerId="LiveId" clId="{FA83175B-7F4E-4DAC-899A-61D424CBDEB8}" dt="2022-09-09T02:19:10.796" v="417" actId="122"/>
          <ac:spMkLst>
            <pc:docMk/>
            <pc:sldMk cId="0" sldId="397"/>
            <ac:spMk id="7171" creationId="{C630EA3E-07E2-CBA1-03A1-59CD49DD73AA}"/>
          </ac:spMkLst>
        </pc:spChg>
      </pc:sldChg>
      <pc:sldChg chg="modSp add">
        <pc:chgData name="Quốc Khánh Lê" userId="4c7d32bd584a5e1d" providerId="LiveId" clId="{FA83175B-7F4E-4DAC-899A-61D424CBDEB8}" dt="2022-09-10T02:01:03.931" v="467" actId="20577"/>
        <pc:sldMkLst>
          <pc:docMk/>
          <pc:sldMk cId="0" sldId="398"/>
        </pc:sldMkLst>
        <pc:spChg chg="mod">
          <ac:chgData name="Quốc Khánh Lê" userId="4c7d32bd584a5e1d" providerId="LiveId" clId="{FA83175B-7F4E-4DAC-899A-61D424CBDEB8}" dt="2022-09-10T02:01:03.931" v="467" actId="20577"/>
          <ac:spMkLst>
            <pc:docMk/>
            <pc:sldMk cId="0" sldId="398"/>
            <ac:spMk id="2" creationId="{31B81FEA-2B38-0610-F80B-9F82C96891E5}"/>
          </ac:spMkLst>
        </pc:spChg>
        <pc:spChg chg="mod">
          <ac:chgData name="Quốc Khánh Lê" userId="4c7d32bd584a5e1d" providerId="LiveId" clId="{FA83175B-7F4E-4DAC-899A-61D424CBDEB8}" dt="2022-09-06T10:09:08.143" v="115" actId="1076"/>
          <ac:spMkLst>
            <pc:docMk/>
            <pc:sldMk cId="0" sldId="398"/>
            <ac:spMk id="8199" creationId="{67F07EAF-99A7-584C-6E8E-BFB055F0A476}"/>
          </ac:spMkLst>
        </pc:spChg>
        <pc:spChg chg="mod">
          <ac:chgData name="Quốc Khánh Lê" userId="4c7d32bd584a5e1d" providerId="LiveId" clId="{FA83175B-7F4E-4DAC-899A-61D424CBDEB8}" dt="2022-09-06T10:21:39.922" v="341" actId="1076"/>
          <ac:spMkLst>
            <pc:docMk/>
            <pc:sldMk cId="0" sldId="398"/>
            <ac:spMk id="8201" creationId="{72E2E4F4-5663-BDF8-98E6-23995B449ED5}"/>
          </ac:spMkLst>
        </pc:spChg>
        <pc:spChg chg="mod">
          <ac:chgData name="Quốc Khánh Lê" userId="4c7d32bd584a5e1d" providerId="LiveId" clId="{FA83175B-7F4E-4DAC-899A-61D424CBDEB8}" dt="2022-09-06T10:21:49.864" v="343" actId="1076"/>
          <ac:spMkLst>
            <pc:docMk/>
            <pc:sldMk cId="0" sldId="398"/>
            <ac:spMk id="8203" creationId="{72DCBBE5-F083-3D3C-FF40-100D16C60A9E}"/>
          </ac:spMkLst>
        </pc:spChg>
        <pc:picChg chg="mod">
          <ac:chgData name="Quốc Khánh Lê" userId="4c7d32bd584a5e1d" providerId="LiveId" clId="{FA83175B-7F4E-4DAC-899A-61D424CBDEB8}" dt="2022-09-06T10:08:35.625" v="108" actId="14100"/>
          <ac:picMkLst>
            <pc:docMk/>
            <pc:sldMk cId="0" sldId="398"/>
            <ac:picMk id="8196" creationId="{EE06B871-F6B5-3094-DCC8-51A30F2C954A}"/>
          </ac:picMkLst>
        </pc:picChg>
        <pc:picChg chg="mod">
          <ac:chgData name="Quốc Khánh Lê" userId="4c7d32bd584a5e1d" providerId="LiveId" clId="{FA83175B-7F4E-4DAC-899A-61D424CBDEB8}" dt="2022-09-06T10:09:03.560" v="114" actId="14100"/>
          <ac:picMkLst>
            <pc:docMk/>
            <pc:sldMk cId="0" sldId="398"/>
            <ac:picMk id="8197" creationId="{BB050CF7-49E3-4D77-FDAE-9A23D2A86EF0}"/>
          </ac:picMkLst>
        </pc:picChg>
        <pc:picChg chg="mod">
          <ac:chgData name="Quốc Khánh Lê" userId="4c7d32bd584a5e1d" providerId="LiveId" clId="{FA83175B-7F4E-4DAC-899A-61D424CBDEB8}" dt="2022-09-06T10:21:32.323" v="340" actId="1076"/>
          <ac:picMkLst>
            <pc:docMk/>
            <pc:sldMk cId="0" sldId="398"/>
            <ac:picMk id="8198" creationId="{301F161A-EAE6-2B22-E367-CA3C422D1B40}"/>
          </ac:picMkLst>
        </pc:picChg>
        <pc:picChg chg="mod">
          <ac:chgData name="Quốc Khánh Lê" userId="4c7d32bd584a5e1d" providerId="LiveId" clId="{FA83175B-7F4E-4DAC-899A-61D424CBDEB8}" dt="2022-09-06T10:21:44.621" v="342" actId="1076"/>
          <ac:picMkLst>
            <pc:docMk/>
            <pc:sldMk cId="0" sldId="398"/>
            <ac:picMk id="8202" creationId="{33FBBB0C-2F8A-0365-15A2-42A62FA3C491}"/>
          </ac:picMkLst>
        </pc:picChg>
      </pc:sldChg>
      <pc:sldChg chg="addSp delSp modSp new mod">
        <pc:chgData name="Quốc Khánh Lê" userId="4c7d32bd584a5e1d" providerId="LiveId" clId="{FA83175B-7F4E-4DAC-899A-61D424CBDEB8}" dt="2022-09-06T10:30:58.569" v="393" actId="21"/>
        <pc:sldMkLst>
          <pc:docMk/>
          <pc:sldMk cId="463092455" sldId="399"/>
        </pc:sldMkLst>
        <pc:spChg chg="del">
          <ac:chgData name="Quốc Khánh Lê" userId="4c7d32bd584a5e1d" providerId="LiveId" clId="{FA83175B-7F4E-4DAC-899A-61D424CBDEB8}" dt="2022-09-06T10:09:39.403" v="121" actId="21"/>
          <ac:spMkLst>
            <pc:docMk/>
            <pc:sldMk cId="463092455" sldId="399"/>
            <ac:spMk id="2" creationId="{4818079A-D603-5ACD-3B9D-64192003E81F}"/>
          </ac:spMkLst>
        </pc:spChg>
        <pc:spChg chg="del">
          <ac:chgData name="Quốc Khánh Lê" userId="4c7d32bd584a5e1d" providerId="LiveId" clId="{FA83175B-7F4E-4DAC-899A-61D424CBDEB8}" dt="2022-09-06T10:09:45.352" v="122" actId="21"/>
          <ac:spMkLst>
            <pc:docMk/>
            <pc:sldMk cId="463092455" sldId="399"/>
            <ac:spMk id="3" creationId="{EA3F19B4-3848-1CE7-C705-A3CE64E2B86A}"/>
          </ac:spMkLst>
        </pc:spChg>
        <pc:spChg chg="add del mod">
          <ac:chgData name="Quốc Khánh Lê" userId="4c7d32bd584a5e1d" providerId="LiveId" clId="{FA83175B-7F4E-4DAC-899A-61D424CBDEB8}" dt="2022-09-06T10:30:58.569" v="393" actId="21"/>
          <ac:spMkLst>
            <pc:docMk/>
            <pc:sldMk cId="463092455" sldId="399"/>
            <ac:spMk id="5" creationId="{D7FEAEB8-5060-9A60-F45C-0FE9FC2A3D50}"/>
          </ac:spMkLst>
        </pc:spChg>
      </pc:sldChg>
      <pc:sldChg chg="new">
        <pc:chgData name="Quốc Khánh Lê" userId="4c7d32bd584a5e1d" providerId="LiveId" clId="{FA83175B-7F4E-4DAC-899A-61D424CBDEB8}" dt="2022-09-06T10:09:25.035" v="119" actId="680"/>
        <pc:sldMkLst>
          <pc:docMk/>
          <pc:sldMk cId="1202513015" sldId="400"/>
        </pc:sldMkLst>
      </pc:sldChg>
      <pc:sldChg chg="new">
        <pc:chgData name="Quốc Khánh Lê" userId="4c7d32bd584a5e1d" providerId="LiveId" clId="{FA83175B-7F4E-4DAC-899A-61D424CBDEB8}" dt="2022-09-06T10:09:25.545" v="120" actId="680"/>
        <pc:sldMkLst>
          <pc:docMk/>
          <pc:sldMk cId="1408811279" sldId="401"/>
        </pc:sldMkLst>
      </pc:sldChg>
      <pc:sldChg chg="modSp add mod">
        <pc:chgData name="Quốc Khánh Lê" userId="4c7d32bd584a5e1d" providerId="LiveId" clId="{FA83175B-7F4E-4DAC-899A-61D424CBDEB8}" dt="2022-09-06T10:24:07.603" v="369" actId="20577"/>
        <pc:sldMkLst>
          <pc:docMk/>
          <pc:sldMk cId="0" sldId="402"/>
        </pc:sldMkLst>
        <pc:spChg chg="mod">
          <ac:chgData name="Quốc Khánh Lê" userId="4c7d32bd584a5e1d" providerId="LiveId" clId="{FA83175B-7F4E-4DAC-899A-61D424CBDEB8}" dt="2022-09-06T10:23:10.997" v="352" actId="207"/>
          <ac:spMkLst>
            <pc:docMk/>
            <pc:sldMk cId="0" sldId="402"/>
            <ac:spMk id="9219" creationId="{7CFB033E-EA36-3ED9-EE3F-21A319C778FD}"/>
          </ac:spMkLst>
        </pc:spChg>
        <pc:spChg chg="mod">
          <ac:chgData name="Quốc Khánh Lê" userId="4c7d32bd584a5e1d" providerId="LiveId" clId="{FA83175B-7F4E-4DAC-899A-61D424CBDEB8}" dt="2022-09-06T10:24:07.603" v="369" actId="20577"/>
          <ac:spMkLst>
            <pc:docMk/>
            <pc:sldMk cId="0" sldId="402"/>
            <ac:spMk id="9222" creationId="{C0607852-78EC-98C4-A09C-EC25F3C62FFC}"/>
          </ac:spMkLst>
        </pc:spChg>
        <pc:spChg chg="mod">
          <ac:chgData name="Quốc Khánh Lê" userId="4c7d32bd584a5e1d" providerId="LiveId" clId="{FA83175B-7F4E-4DAC-899A-61D424CBDEB8}" dt="2022-09-06T10:23:19.110" v="353" actId="1076"/>
          <ac:spMkLst>
            <pc:docMk/>
            <pc:sldMk cId="0" sldId="402"/>
            <ac:spMk id="9225" creationId="{9129C6B5-BF87-BDFD-7944-EA71EC5F9F8C}"/>
          </ac:spMkLst>
        </pc:spChg>
        <pc:picChg chg="mod">
          <ac:chgData name="Quốc Khánh Lê" userId="4c7d32bd584a5e1d" providerId="LiveId" clId="{FA83175B-7F4E-4DAC-899A-61D424CBDEB8}" dt="2022-09-06T10:23:23.569" v="354" actId="1076"/>
          <ac:picMkLst>
            <pc:docMk/>
            <pc:sldMk cId="0" sldId="402"/>
            <ac:picMk id="9220" creationId="{7FAEB3A0-2D17-11D4-EB23-3D122A66CF31}"/>
          </ac:picMkLst>
        </pc:picChg>
      </pc:sldChg>
      <pc:sldChg chg="modSp add">
        <pc:chgData name="Quốc Khánh Lê" userId="4c7d32bd584a5e1d" providerId="LiveId" clId="{FA83175B-7F4E-4DAC-899A-61D424CBDEB8}" dt="2022-09-06T10:30:35.545" v="392" actId="1076"/>
        <pc:sldMkLst>
          <pc:docMk/>
          <pc:sldMk cId="0" sldId="447"/>
        </pc:sldMkLst>
        <pc:spChg chg="mod">
          <ac:chgData name="Quốc Khánh Lê" userId="4c7d32bd584a5e1d" providerId="LiveId" clId="{FA83175B-7F4E-4DAC-899A-61D424CBDEB8}" dt="2022-09-06T10:30:35.545" v="392" actId="1076"/>
          <ac:spMkLst>
            <pc:docMk/>
            <pc:sldMk cId="0" sldId="447"/>
            <ac:spMk id="5" creationId="{3ACFFB7F-2E44-E544-16ED-C17D6A4FB05D}"/>
          </ac:spMkLst>
        </pc:spChg>
        <pc:spChg chg="mod">
          <ac:chgData name="Quốc Khánh Lê" userId="4c7d32bd584a5e1d" providerId="LiveId" clId="{FA83175B-7F4E-4DAC-899A-61D424CBDEB8}" dt="2022-09-06T10:30:26.074" v="390" actId="1076"/>
          <ac:spMkLst>
            <pc:docMk/>
            <pc:sldMk cId="0" sldId="447"/>
            <ac:spMk id="6" creationId="{C7C65597-8CE1-C95A-02AB-AF8A6A650492}"/>
          </ac:spMkLst>
        </pc:spChg>
        <pc:picChg chg="mod">
          <ac:chgData name="Quốc Khánh Lê" userId="4c7d32bd584a5e1d" providerId="LiveId" clId="{FA83175B-7F4E-4DAC-899A-61D424CBDEB8}" dt="2022-09-06T10:30:29.160" v="391" actId="1076"/>
          <ac:picMkLst>
            <pc:docMk/>
            <pc:sldMk cId="0" sldId="447"/>
            <ac:picMk id="4" creationId="{8C12DB29-C868-69E3-5D59-66D91DD3CAEC}"/>
          </ac:picMkLst>
        </pc:picChg>
      </pc:sldChg>
      <pc:sldChg chg="addSp delSp modSp new mod modAnim">
        <pc:chgData name="Quốc Khánh Lê" userId="4c7d32bd584a5e1d" providerId="LiveId" clId="{FA83175B-7F4E-4DAC-899A-61D424CBDEB8}" dt="2022-09-10T02:05:59.613" v="492" actId="20577"/>
        <pc:sldMkLst>
          <pc:docMk/>
          <pc:sldMk cId="2312046415" sldId="449"/>
        </pc:sldMkLst>
        <pc:spChg chg="del">
          <ac:chgData name="Quốc Khánh Lê" userId="4c7d32bd584a5e1d" providerId="LiveId" clId="{FA83175B-7F4E-4DAC-899A-61D424CBDEB8}" dt="2022-09-10T01:54:46.064" v="420" actId="21"/>
          <ac:spMkLst>
            <pc:docMk/>
            <pc:sldMk cId="2312046415" sldId="449"/>
            <ac:spMk id="2" creationId="{BD5BE2FA-7DA4-6BF6-1ECC-D40326BBFABE}"/>
          </ac:spMkLst>
        </pc:spChg>
        <pc:spChg chg="del">
          <ac:chgData name="Quốc Khánh Lê" userId="4c7d32bd584a5e1d" providerId="LiveId" clId="{FA83175B-7F4E-4DAC-899A-61D424CBDEB8}" dt="2022-09-10T01:54:51.298" v="421" actId="21"/>
          <ac:spMkLst>
            <pc:docMk/>
            <pc:sldMk cId="2312046415" sldId="449"/>
            <ac:spMk id="3" creationId="{C06F349B-6198-97A9-97E9-4E9128AB16F7}"/>
          </ac:spMkLst>
        </pc:spChg>
        <pc:spChg chg="add mod">
          <ac:chgData name="Quốc Khánh Lê" userId="4c7d32bd584a5e1d" providerId="LiveId" clId="{FA83175B-7F4E-4DAC-899A-61D424CBDEB8}" dt="2022-09-10T02:04:19.004" v="474" actId="14100"/>
          <ac:spMkLst>
            <pc:docMk/>
            <pc:sldMk cId="2312046415" sldId="449"/>
            <ac:spMk id="5" creationId="{934A557F-13E1-E0CB-D377-3510A125E922}"/>
          </ac:spMkLst>
        </pc:spChg>
        <pc:spChg chg="add mod">
          <ac:chgData name="Quốc Khánh Lê" userId="4c7d32bd584a5e1d" providerId="LiveId" clId="{FA83175B-7F4E-4DAC-899A-61D424CBDEB8}" dt="2022-09-10T02:05:59.613" v="492" actId="20577"/>
          <ac:spMkLst>
            <pc:docMk/>
            <pc:sldMk cId="2312046415" sldId="449"/>
            <ac:spMk id="7" creationId="{88A6D3A8-A71D-5025-3113-C3776ECFEF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1E71-B04A-44A8-A6D8-4CB9F7F2E6AC}" type="datetimeFigureOut">
              <a:rPr lang="vi-VN" smtClean="0"/>
              <a:t>14/09/2024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78CB2-A07A-462D-B448-46DC1584F7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01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Th%E1%BB%9Di_%C4%91%E1%BA%A1i_%C4%91%E1%BB%93_s%E1%BA%AFt" TargetMode="External"/><Relationship Id="rId3" Type="http://schemas.openxmlformats.org/officeDocument/2006/relationships/hyperlink" Target="http://vi.wikipedia.org/wiki/V%C4%83n_h%C3%B3a_S%C6%A1n_Vi" TargetMode="External"/><Relationship Id="rId7" Type="http://schemas.openxmlformats.org/officeDocument/2006/relationships/hyperlink" Target="http://vi.wikipedia.org/wiki/Th%E1%BB%9Di_%C4%91%E1%BA%A1i_%C4%91%E1%BB%93_%C4%91%E1%BB%93ng" TargetMode="External"/><Relationship Id="rId12" Type="http://schemas.openxmlformats.org/officeDocument/2006/relationships/hyperlink" Target="http://vi.wikipedia.org/wiki/V%C4%83n_h%C3%B3a_%C4%90%C3%B4ng_S%C6%A1n" TargetMode="External"/><Relationship Id="rId2" Type="http://schemas.openxmlformats.org/officeDocument/2006/relationships/hyperlink" Target="http://vi.wikipedia.org/wiki/C%E1%BB%95_Lo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C%C3%B4ng_Nguy%C3%AAn" TargetMode="External"/><Relationship Id="rId11" Type="http://schemas.openxmlformats.org/officeDocument/2006/relationships/hyperlink" Target="http://vi.wikipedia.org/wiki/V%C4%83n_h%C3%B3a_G%C3%B2_Mun" TargetMode="External"/><Relationship Id="rId5" Type="http://schemas.openxmlformats.org/officeDocument/2006/relationships/hyperlink" Target="http://vi.wikipedia.org/w/index.php?title=%C4%90%E1%BB%93_%C4%91%C3%A1_m%E1%BB%9Bi&amp;action=edit&amp;redlink=1" TargetMode="External"/><Relationship Id="rId10" Type="http://schemas.openxmlformats.org/officeDocument/2006/relationships/hyperlink" Target="http://vi.wikipedia.org/wiki/V%C4%83n_h%C3%B3a_%C4%90%E1%BB%93ng_%C4%90%E1%BA%ADu" TargetMode="External"/><Relationship Id="rId4" Type="http://schemas.openxmlformats.org/officeDocument/2006/relationships/hyperlink" Target="http://vi.wikipedia.org/wiki/Bi%E1%BB%83n" TargetMode="External"/><Relationship Id="rId9" Type="http://schemas.openxmlformats.org/officeDocument/2006/relationships/hyperlink" Target="http://vi.wikipedia.org/wiki/V%C4%83n_h%C3%B3a_Ph%C3%B9ng_Nguy%C3%AA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iki/C%E1%BB%95_Loa" TargetMode="External"/><Relationship Id="rId3" Type="http://schemas.openxmlformats.org/officeDocument/2006/relationships/hyperlink" Target="http://vi.wikipedia.org/wiki/Th%E1%BB%9Di_%C4%91%E1%BA%A1i_%C4%91%E1%BB%93_s%E1%BA%AFt" TargetMode="External"/><Relationship Id="rId7" Type="http://schemas.openxmlformats.org/officeDocument/2006/relationships/hyperlink" Target="http://vi.wikipedia.org/wiki/V%C4%83n_h%C3%B3a_%C4%90%C3%B4ng_S%C6%A1n" TargetMode="External"/><Relationship Id="rId2" Type="http://schemas.openxmlformats.org/officeDocument/2006/relationships/hyperlink" Target="http://vi.wikipedia.org/wiki/Th%E1%BB%9Di_%C4%91%E1%BA%A1i_%C4%91%E1%BB%93_%C4%91%E1%BB%93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V%C4%83n_h%C3%B3a_G%C3%B2_Mun" TargetMode="External"/><Relationship Id="rId5" Type="http://schemas.openxmlformats.org/officeDocument/2006/relationships/hyperlink" Target="http://vi.wikipedia.org/wiki/V%C4%83n_h%C3%B3a_%C4%90%E1%BB%93ng_%C4%90%E1%BA%ADu" TargetMode="External"/><Relationship Id="rId4" Type="http://schemas.openxmlformats.org/officeDocument/2006/relationships/hyperlink" Target="http://vi.wikipedia.org/wiki/V%C4%83n_h%C3%B3a_Ph%C3%B9ng_Nguy%C3%AAn" TargetMode="External"/><Relationship Id="rId9" Type="http://schemas.openxmlformats.org/officeDocument/2006/relationships/hyperlink" Target="http://vi.wikipedia.org/wiki/V%C4%83n_h%C3%B3a_S%C6%A1n_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6F79CC5F-09A0-3A62-B5DD-C7F70E510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955" y="854075"/>
            <a:ext cx="7391400" cy="15696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Lịch</a:t>
            </a:r>
            <a:r>
              <a:rPr lang="en-US" altLang="en-US" sz="4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altLang="en-US" sz="4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Hà</a:t>
            </a:r>
            <a:r>
              <a:rPr lang="en-US" altLang="en-US" sz="4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Nội</a:t>
            </a:r>
            <a:r>
              <a:rPr lang="en-US" altLang="en-US" sz="4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altLang="en-US" sz="4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800" err="1">
                <a:latin typeface="Times New Roman" panose="02020603050405020304" pitchFamily="18" charset="0"/>
                <a:cs typeface="Calibri" panose="020F0502020204030204" pitchFamily="34" charset="0"/>
              </a:rPr>
              <a:t>thời</a:t>
            </a:r>
            <a:r>
              <a:rPr lang="en-US" altLang="en-US" sz="480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4800">
                <a:latin typeface="Times New Roman" panose="02020603050405020304" pitchFamily="18" charset="0"/>
                <a:cs typeface="Calibri" panose="020F0502020204030204" pitchFamily="34" charset="0"/>
              </a:rPr>
              <a:t>tiền sử</a:t>
            </a:r>
            <a:r>
              <a:rPr lang="en-US" altLang="en-US" sz="4800">
                <a:latin typeface="Times New Roman" panose="02020603050405020304" pitchFamily="18" charset="0"/>
                <a:cs typeface="Calibri" panose="020F0502020204030204" pitchFamily="34" charset="0"/>
              </a:rPr>
              <a:t> đến </a:t>
            </a:r>
            <a:r>
              <a:rPr lang="en-US" altLang="en-US" sz="4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US" sz="4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kỷ</a:t>
            </a:r>
            <a:r>
              <a:rPr lang="en-US" altLang="en-US" sz="4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4800">
                <a:latin typeface="Times New Roman" panose="02020603050405020304" pitchFamily="18" charset="0"/>
                <a:cs typeface="Calibri" panose="020F0502020204030204" pitchFamily="34" charset="0"/>
              </a:rPr>
              <a:t>X.</a:t>
            </a:r>
            <a:r>
              <a:rPr lang="vi-VN" altLang="en-US" sz="4800">
                <a:latin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lang="en-US" altLang="en-US" sz="4800" b="1" dirty="0">
              <a:solidFill>
                <a:srgbClr val="99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96CE1F-F858-61FF-FC68-440611D08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763" y="152400"/>
            <a:ext cx="327881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</a:t>
            </a:r>
            <a:endParaRPr lang="en-US" altLang="en-US" sz="40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2BA34AFB-673A-0786-F627-493BB5E23D12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687217"/>
            <a:ext cx="5847184" cy="3953069"/>
            <a:chOff x="0" y="0"/>
            <a:chExt cx="9180513" cy="6858000"/>
          </a:xfrm>
        </p:grpSpPr>
        <p:pic>
          <p:nvPicPr>
            <p:cNvPr id="3" name="Picture 132" descr="j7-vanmieu">
              <a:extLst>
                <a:ext uri="{FF2B5EF4-FFF2-40B4-BE49-F238E27FC236}">
                  <a16:creationId xmlns:a16="http://schemas.microsoft.com/office/drawing/2014/main" id="{F3FD4E6A-F92B-EC79-1531-6BD9DED88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80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ction Button: Forward or Next 4">
              <a:hlinkClick r:id="rId3" action="ppaction://hlinksldjump" highlightClick="1"/>
              <a:extLst>
                <a:ext uri="{FF2B5EF4-FFF2-40B4-BE49-F238E27FC236}">
                  <a16:creationId xmlns:a16="http://schemas.microsoft.com/office/drawing/2014/main" id="{80533897-6A26-9B7B-7317-D50860E8B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5665" y="6477000"/>
              <a:ext cx="609600" cy="381000"/>
            </a:xfrm>
            <a:prstGeom prst="actionButtonForwardNex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1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3ACFFB7F-2E44-E544-16ED-C17D6A4FB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14" y="5582444"/>
            <a:ext cx="7543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.VnTime" pitchFamily="34" charset="0"/>
              </a:rPr>
              <a:t>Sau </a:t>
            </a:r>
            <a:r>
              <a:rPr lang="en-US" altLang="en-US" sz="2800" b="1" i="1" dirty="0" err="1">
                <a:latin typeface=".VnTime" pitchFamily="34" charset="0"/>
              </a:rPr>
              <a:t>chiến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tranh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chống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Tần</a:t>
            </a:r>
            <a:r>
              <a:rPr lang="en-US" altLang="en-US" sz="2800" b="1" i="1" dirty="0">
                <a:latin typeface=".VnTime" pitchFamily="34" charset="0"/>
              </a:rPr>
              <a:t> (</a:t>
            </a:r>
            <a:r>
              <a:rPr lang="en-US" altLang="en-US" sz="2800" b="1" i="1" dirty="0" err="1">
                <a:latin typeface=".VnTime" pitchFamily="34" charset="0"/>
              </a:rPr>
              <a:t>Năm</a:t>
            </a:r>
            <a:r>
              <a:rPr lang="en-US" altLang="en-US" sz="2800" b="1" i="1" dirty="0">
                <a:latin typeface=".VnTime" pitchFamily="34" charset="0"/>
              </a:rPr>
              <a:t> 208 TCN), </a:t>
            </a:r>
            <a:r>
              <a:rPr lang="en-US" altLang="en-US" sz="2800" b="1" i="1" dirty="0" err="1">
                <a:latin typeface=".VnTime" pitchFamily="34" charset="0"/>
              </a:rPr>
              <a:t>Thục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Phán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lên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thay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vua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Hùng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đóng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đô</a:t>
            </a:r>
            <a:r>
              <a:rPr lang="en-US" altLang="en-US" sz="2800" b="1" i="1" dirty="0">
                <a:latin typeface=".VnTime" pitchFamily="34" charset="0"/>
              </a:rPr>
              <a:t> ở </a:t>
            </a:r>
            <a:r>
              <a:rPr lang="en-US" altLang="en-US" sz="2800" b="1" i="1" dirty="0" err="1">
                <a:latin typeface=".VnTime" pitchFamily="34" charset="0"/>
              </a:rPr>
              <a:t>Cổ</a:t>
            </a:r>
            <a:r>
              <a:rPr lang="en-US" altLang="en-US" sz="2800" b="1" i="1" dirty="0">
                <a:latin typeface=".VnTime" pitchFamily="34" charset="0"/>
              </a:rPr>
              <a:t> Loa.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7C65597-8CE1-C95A-02AB-AF8A6A65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825" y="152399"/>
            <a:ext cx="2590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3300"/>
                </a:solidFill>
                <a:latin typeface=".VnUniverse" pitchFamily="34" charset="0"/>
              </a:rPr>
              <a:t>Đền</a:t>
            </a:r>
            <a:r>
              <a:rPr lang="en-US" altLang="en-US" sz="3600" b="1" dirty="0">
                <a:solidFill>
                  <a:srgbClr val="FF3300"/>
                </a:solidFill>
                <a:latin typeface=".VnUniverse" pitchFamily="34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.VnUniverse" pitchFamily="34" charset="0"/>
              </a:rPr>
              <a:t>Thượng</a:t>
            </a:r>
            <a:endParaRPr lang="en-US" altLang="en-US" sz="3600" b="1" dirty="0">
              <a:solidFill>
                <a:srgbClr val="FF3300"/>
              </a:solidFill>
              <a:latin typeface=".VnUniverse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9A2509-43B9-3238-6B6B-8CE0B653C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14" y="887557"/>
            <a:ext cx="6494318" cy="432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29DBAA6-D7E9-8A1F-73CF-2D8CFA54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91" y="188388"/>
            <a:ext cx="9336833" cy="43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F405A21-F4F4-B82D-098C-AE1729DF9C39}"/>
              </a:ext>
            </a:extLst>
          </p:cNvPr>
          <p:cNvSpPr txBox="1"/>
          <p:nvPr/>
        </p:nvSpPr>
        <p:spPr>
          <a:xfrm>
            <a:off x="270587" y="4646646"/>
            <a:ext cx="99557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Đình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Chèm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đền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Chèm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cách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trung tâm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thành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phố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Nội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phía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tây theo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tuyến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đê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Hồng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khoảng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12km. Ngôi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đình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kính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linh thiêng trên hai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nghìn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năm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tuổi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tọa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lạc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sát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bên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bờ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nam sông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Hồng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thờ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đức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Thượng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Đẳng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Thiên Vương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Lý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Ông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Trọng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nhà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ngoại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giao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đầu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tiên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dân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tộc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Việt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Nam. 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Bản đồ các quận Hà Nội">
            <a:extLst>
              <a:ext uri="{FF2B5EF4-FFF2-40B4-BE49-F238E27FC236}">
                <a16:creationId xmlns:a16="http://schemas.microsoft.com/office/drawing/2014/main" id="{C5EA302B-ED00-169E-98FA-D61A8269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88" y="573834"/>
            <a:ext cx="43910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3BC790EF-20D7-C7BD-F85B-95CE9DCB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6" y="573834"/>
            <a:ext cx="4595812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4B976116-9579-2F8F-D55F-B0A30BC6E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6" y="3576638"/>
            <a:ext cx="100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D2C0A6-BA98-1922-64F5-53514D67A225}"/>
              </a:ext>
            </a:extLst>
          </p:cNvPr>
          <p:cNvSpPr/>
          <p:nvPr/>
        </p:nvSpPr>
        <p:spPr>
          <a:xfrm>
            <a:off x="3276601" y="124168"/>
            <a:ext cx="4860925" cy="89691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LỊCH SỬ HÌNH THÀNH VÀ PHÁT TRIỂN HÀ NỘI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4EEEE-8C5D-8EC8-C89D-A5B6FF92AAD2}"/>
              </a:ext>
            </a:extLst>
          </p:cNvPr>
          <p:cNvGrpSpPr>
            <a:grpSpLocks/>
          </p:cNvGrpSpPr>
          <p:nvPr/>
        </p:nvGrpSpPr>
        <p:grpSpPr bwMode="auto">
          <a:xfrm>
            <a:off x="675481" y="1020763"/>
            <a:ext cx="3583329" cy="3222455"/>
            <a:chOff x="304800" y="762000"/>
            <a:chExt cx="3878263" cy="3276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00D790-EF47-242F-F3D7-29257003EB3F}"/>
                </a:ext>
              </a:extLst>
            </p:cNvPr>
            <p:cNvSpPr/>
            <p:nvPr/>
          </p:nvSpPr>
          <p:spPr>
            <a:xfrm>
              <a:off x="304800" y="1697038"/>
              <a:ext cx="1600200" cy="2341562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HÀ NỘI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 THỜI TIỀN SỬ ĐẾN TK X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61B2B3-A4CF-21C9-6D9C-E2FCE30CE56B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1081088" y="762000"/>
              <a:ext cx="3101975" cy="800100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6099FC-8086-3606-2E1F-EF26DB7116A1}"/>
              </a:ext>
            </a:extLst>
          </p:cNvPr>
          <p:cNvGrpSpPr>
            <a:grpSpLocks/>
          </p:cNvGrpSpPr>
          <p:nvPr/>
        </p:nvGrpSpPr>
        <p:grpSpPr bwMode="auto">
          <a:xfrm>
            <a:off x="3097798" y="1020764"/>
            <a:ext cx="2609266" cy="3135977"/>
            <a:chOff x="1050982" y="762001"/>
            <a:chExt cx="3131444" cy="322268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7A7331-2AEA-1F77-4A78-8C93184B9D3F}"/>
                </a:ext>
              </a:extLst>
            </p:cNvPr>
            <p:cNvSpPr/>
            <p:nvPr/>
          </p:nvSpPr>
          <p:spPr>
            <a:xfrm>
              <a:off x="1050982" y="1643118"/>
              <a:ext cx="1969974" cy="2341563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THĂNG LONG – HÀ NỘI TỪ THẾ KỈ XI ĐẾN GIỮA THẾ KỈ XIX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34AAE9C-6FB2-F7CF-C8CF-28FD2AA0437E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2965004" y="762001"/>
              <a:ext cx="1217422" cy="795367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A3DFC9-5249-DF70-16D4-65FB0365836A}"/>
              </a:ext>
            </a:extLst>
          </p:cNvPr>
          <p:cNvGrpSpPr>
            <a:grpSpLocks/>
          </p:cNvGrpSpPr>
          <p:nvPr/>
        </p:nvGrpSpPr>
        <p:grpSpPr bwMode="auto">
          <a:xfrm>
            <a:off x="5435602" y="1071419"/>
            <a:ext cx="1955799" cy="3085322"/>
            <a:chOff x="3350909" y="812656"/>
            <a:chExt cx="1955121" cy="32743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23052A-1510-1178-7440-8F4CD1996E7F}"/>
                </a:ext>
              </a:extLst>
            </p:cNvPr>
            <p:cNvSpPr/>
            <p:nvPr/>
          </p:nvSpPr>
          <p:spPr>
            <a:xfrm>
              <a:off x="3350909" y="1745474"/>
              <a:ext cx="1955121" cy="2341563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THĂNG LONG – HÀ NỘI TỪ THỜI NGUYẾN ĐẾN HẾT CTTG THỨ NHÁT 1802 -1918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EB7418-91F3-4F52-DD76-491AEB6C2CCB}"/>
                </a:ext>
              </a:extLst>
            </p:cNvPr>
            <p:cNvCxnSpPr>
              <a:cxnSpLocks/>
            </p:cNvCxnSpPr>
            <p:nvPr/>
          </p:nvCxnSpPr>
          <p:spPr>
            <a:xfrm>
              <a:off x="3653368" y="812656"/>
              <a:ext cx="639540" cy="809089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8B9BEC-9925-6BD6-469A-3B916F2BE756}"/>
              </a:ext>
            </a:extLst>
          </p:cNvPr>
          <p:cNvGrpSpPr>
            <a:grpSpLocks/>
          </p:cNvGrpSpPr>
          <p:nvPr/>
        </p:nvGrpSpPr>
        <p:grpSpPr bwMode="auto">
          <a:xfrm>
            <a:off x="6484938" y="1071418"/>
            <a:ext cx="3190874" cy="3023811"/>
            <a:chOff x="4182269" y="762000"/>
            <a:chExt cx="4569525" cy="32769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3C9697-22F1-A829-EF0C-AC5D69B81686}"/>
                </a:ext>
              </a:extLst>
            </p:cNvPr>
            <p:cNvSpPr/>
            <p:nvPr/>
          </p:nvSpPr>
          <p:spPr>
            <a:xfrm>
              <a:off x="6499986" y="1756077"/>
              <a:ext cx="2251808" cy="2282860"/>
            </a:xfrm>
            <a:prstGeom prst="rect">
              <a:avLst/>
            </a:prstGeom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HÀ NỘI 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 NĂM 1919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ĐẾN NAY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2C9F16A-407F-65A2-9C22-E8FAF939EFC9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4182269" y="762000"/>
              <a:ext cx="3799469" cy="849399"/>
            </a:xfrm>
            <a:prstGeom prst="straightConnector1">
              <a:avLst/>
            </a:prstGeom>
            <a:ln w="38100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D4D9EF-84B4-76B3-9640-46BF388BA013}"/>
              </a:ext>
            </a:extLst>
          </p:cNvPr>
          <p:cNvGrpSpPr>
            <a:grpSpLocks/>
          </p:cNvGrpSpPr>
          <p:nvPr/>
        </p:nvGrpSpPr>
        <p:grpSpPr bwMode="auto">
          <a:xfrm>
            <a:off x="6377927" y="4095229"/>
            <a:ext cx="2038285" cy="1449686"/>
            <a:chOff x="6955322" y="4066379"/>
            <a:chExt cx="1026840" cy="15229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85E220-7BC0-A43A-1726-9AF89C960A51}"/>
                </a:ext>
              </a:extLst>
            </p:cNvPr>
            <p:cNvSpPr/>
            <p:nvPr/>
          </p:nvSpPr>
          <p:spPr>
            <a:xfrm>
              <a:off x="6955322" y="4221844"/>
              <a:ext cx="914158" cy="1367460"/>
            </a:xfrm>
            <a:prstGeom prst="rect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 NỘI TỪ NĂM 1919 ĐẾN NĂM 1945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2DBC64A-57C4-7CA6-FA02-6CAE5A85A486}"/>
                </a:ext>
              </a:extLst>
            </p:cNvPr>
            <p:cNvCxnSpPr>
              <a:endCxn id="5" idx="0"/>
            </p:cNvCxnSpPr>
            <p:nvPr/>
          </p:nvCxnSpPr>
          <p:spPr>
            <a:xfrm flipH="1">
              <a:off x="7412401" y="4066379"/>
              <a:ext cx="569761" cy="155465"/>
            </a:xfrm>
            <a:prstGeom prst="straightConnector1">
              <a:avLst/>
            </a:prstGeom>
            <a:ln w="28575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4662EA-70E4-6B6B-A04F-7A8A054765D5}"/>
              </a:ext>
            </a:extLst>
          </p:cNvPr>
          <p:cNvGrpSpPr>
            <a:grpSpLocks/>
          </p:cNvGrpSpPr>
          <p:nvPr/>
        </p:nvGrpSpPr>
        <p:grpSpPr bwMode="auto">
          <a:xfrm>
            <a:off x="8626378" y="4095229"/>
            <a:ext cx="1814610" cy="1484978"/>
            <a:chOff x="7952479" y="4077329"/>
            <a:chExt cx="965200" cy="12440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8187C9-328E-6B8D-80B0-F8445E008531}"/>
                </a:ext>
              </a:extLst>
            </p:cNvPr>
            <p:cNvSpPr/>
            <p:nvPr/>
          </p:nvSpPr>
          <p:spPr>
            <a:xfrm>
              <a:off x="8079479" y="4220119"/>
              <a:ext cx="838200" cy="1101212"/>
            </a:xfrm>
            <a:prstGeom prst="rect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 NỘI TỪ NĂM 1945 ĐẾN NAY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C6389B6-BBEE-D38A-9F87-CA668C2C1CAD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7952479" y="4077329"/>
              <a:ext cx="546100" cy="142790"/>
            </a:xfrm>
            <a:prstGeom prst="straightConnector1">
              <a:avLst/>
            </a:prstGeom>
            <a:ln w="28575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D3723E-8AD1-FF65-990A-ACD4C4F0A6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36302" y="5544914"/>
            <a:ext cx="3748930" cy="1224585"/>
            <a:chOff x="4495980" y="5243520"/>
            <a:chExt cx="3145182" cy="138588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947E00-7F86-DDCC-6123-46B815447012}"/>
                </a:ext>
              </a:extLst>
            </p:cNvPr>
            <p:cNvSpPr/>
            <p:nvPr/>
          </p:nvSpPr>
          <p:spPr>
            <a:xfrm>
              <a:off x="5836053" y="5988144"/>
              <a:ext cx="1805109" cy="641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 NỘI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1919 -1930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DBB5DE4-E624-4BE3-4468-F9D0146BC805}"/>
                </a:ext>
              </a:extLst>
            </p:cNvPr>
            <p:cNvCxnSpPr>
              <a:stCxn id="5" idx="2"/>
              <a:endCxn id="26" idx="0"/>
            </p:cNvCxnSpPr>
            <p:nvPr/>
          </p:nvCxnSpPr>
          <p:spPr>
            <a:xfrm>
              <a:off x="4495980" y="5243520"/>
              <a:ext cx="2242628" cy="744624"/>
            </a:xfrm>
            <a:prstGeom prst="straightConnector1">
              <a:avLst/>
            </a:prstGeom>
            <a:ln w="28575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AA9DC1-5E81-6F45-DC93-B6F0B47E8147}"/>
              </a:ext>
            </a:extLst>
          </p:cNvPr>
          <p:cNvGrpSpPr>
            <a:grpSpLocks/>
          </p:cNvGrpSpPr>
          <p:nvPr/>
        </p:nvGrpSpPr>
        <p:grpSpPr bwMode="auto">
          <a:xfrm>
            <a:off x="7285233" y="5544915"/>
            <a:ext cx="2306526" cy="1224586"/>
            <a:chOff x="5360647" y="5292193"/>
            <a:chExt cx="3278539" cy="12023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0AE0EA-94AD-7ED8-7470-7CB36FD836C5}"/>
                </a:ext>
              </a:extLst>
            </p:cNvPr>
            <p:cNvSpPr/>
            <p:nvPr/>
          </p:nvSpPr>
          <p:spPr>
            <a:xfrm>
              <a:off x="5403083" y="5853310"/>
              <a:ext cx="3236103" cy="641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 NỘI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1930-1945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EA62770-3D5D-1648-A8DA-C5195847EC1B}"/>
                </a:ext>
              </a:extLst>
            </p:cNvPr>
            <p:cNvCxnSpPr>
              <a:cxnSpLocks/>
              <a:stCxn id="5" idx="2"/>
              <a:endCxn id="27" idx="0"/>
            </p:cNvCxnSpPr>
            <p:nvPr/>
          </p:nvCxnSpPr>
          <p:spPr>
            <a:xfrm>
              <a:off x="5360647" y="5292193"/>
              <a:ext cx="1660489" cy="561117"/>
            </a:xfrm>
            <a:prstGeom prst="straightConnector1">
              <a:avLst/>
            </a:prstGeom>
            <a:ln w="28575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f7217a017c2d9a8a7bcbd9844c1629">
            <a:extLst>
              <a:ext uri="{FF2B5EF4-FFF2-40B4-BE49-F238E27FC236}">
                <a16:creationId xmlns:a16="http://schemas.microsoft.com/office/drawing/2014/main" id="{AF3AD8CC-179C-CC05-071A-335198ADC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76" y="1205399"/>
            <a:ext cx="685165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觅元素584a989cd6c5a">
            <a:extLst>
              <a:ext uri="{FF2B5EF4-FFF2-40B4-BE49-F238E27FC236}">
                <a16:creationId xmlns:a16="http://schemas.microsoft.com/office/drawing/2014/main" id="{2C47246F-2F45-13D3-304A-992E3003B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01" y="0"/>
            <a:ext cx="7188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>
            <a:extLst>
              <a:ext uri="{FF2B5EF4-FFF2-40B4-BE49-F238E27FC236}">
                <a16:creationId xmlns:a16="http://schemas.microsoft.com/office/drawing/2014/main" id="{56C8D027-F71C-E3E1-1D9B-CAFE41DE4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201" y="1907624"/>
            <a:ext cx="601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</a:rPr>
              <a:t>Tiết</a:t>
            </a:r>
            <a:r>
              <a:rPr lang="en-US" altLang="en-US" sz="3600" b="1" dirty="0">
                <a:solidFill>
                  <a:schemeClr val="bg1"/>
                </a:solidFill>
              </a:rPr>
              <a:t>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HÀ NỘI THỜI KÌ </a:t>
            </a:r>
            <a:r>
              <a:rPr lang="en-US" altLang="en-US" sz="3600" b="1">
                <a:solidFill>
                  <a:schemeClr val="bg1"/>
                </a:solidFill>
              </a:rPr>
              <a:t>TIỀN </a:t>
            </a:r>
            <a:r>
              <a:rPr lang="vi-VN" altLang="en-US" sz="3600" b="1">
                <a:solidFill>
                  <a:schemeClr val="bg1"/>
                </a:solidFill>
              </a:rPr>
              <a:t>SỬ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C630EA3E-07E2-CBA1-03A1-59CD49DD7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952" y="1143000"/>
            <a:ext cx="9514697" cy="57150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800" b="1" i="1" dirty="0" err="1"/>
              <a:t>Những</a:t>
            </a:r>
            <a:r>
              <a:rPr lang="en-US" altLang="en-US" sz="2800" b="1" i="1" dirty="0"/>
              <a:t> di </a:t>
            </a:r>
            <a:r>
              <a:rPr lang="en-US" altLang="en-US" sz="2800" b="1" i="1" dirty="0" err="1"/>
              <a:t>chỉ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khảo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cổ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tại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>
                <a:hlinkClick r:id="rId2" tooltip="Cổ Loa"/>
              </a:rPr>
              <a:t>Cổ</a:t>
            </a:r>
            <a:r>
              <a:rPr lang="en-US" altLang="en-US" sz="2800" b="1" i="1" dirty="0">
                <a:hlinkClick r:id="rId2" tooltip="Cổ Loa"/>
              </a:rPr>
              <a:t> Loa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thấy</a:t>
            </a:r>
            <a:r>
              <a:rPr lang="en-US" altLang="en-US" sz="2800" b="1" i="1" dirty="0"/>
              <a:t> con </a:t>
            </a:r>
            <a:r>
              <a:rPr lang="en-US" altLang="en-US" sz="2800" b="1" i="1" dirty="0" err="1"/>
              <a:t>người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đã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xuất</a:t>
            </a:r>
            <a:r>
              <a:rPr lang="en-US" altLang="en-US" sz="2800" b="1" i="1" dirty="0"/>
              <a:t>     </a:t>
            </a:r>
            <a:r>
              <a:rPr lang="en-US" altLang="en-US" sz="2800" b="1" i="1" dirty="0" err="1"/>
              <a:t>hiện</a:t>
            </a:r>
            <a:r>
              <a:rPr lang="en-US" altLang="en-US" sz="2800" b="1" i="1" dirty="0"/>
              <a:t> ở </a:t>
            </a:r>
            <a:r>
              <a:rPr lang="en-US" altLang="en-US" sz="2800" b="1" i="1" dirty="0" err="1"/>
              <a:t>khu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vực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Hà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Nội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cách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đây</a:t>
            </a:r>
            <a:r>
              <a:rPr lang="en-US" altLang="en-US" sz="2800" b="1" i="1" dirty="0"/>
              <a:t> 2 </a:t>
            </a:r>
            <a:r>
              <a:rPr lang="en-US" altLang="en-US" sz="2800" b="1" i="1" dirty="0" err="1"/>
              <a:t>vạn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năm</a:t>
            </a:r>
            <a:r>
              <a:rPr lang="en-US" altLang="en-US" sz="2800" b="1" i="1" dirty="0"/>
              <a:t>, </a:t>
            </a:r>
            <a:r>
              <a:rPr lang="en-US" altLang="en-US" sz="2800" b="1" i="1" dirty="0" err="1"/>
              <a:t>giai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đoạn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của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nền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>
                <a:hlinkClick r:id="rId3" tooltip="Văn hóa Sơn Vi"/>
              </a:rPr>
              <a:t>văn</a:t>
            </a:r>
            <a:r>
              <a:rPr lang="en-US" altLang="en-US" sz="2800" b="1" i="1" dirty="0">
                <a:hlinkClick r:id="rId3" tooltip="Văn hóa Sơn Vi"/>
              </a:rPr>
              <a:t> </a:t>
            </a:r>
            <a:r>
              <a:rPr lang="en-US" altLang="en-US" sz="2800" b="1" i="1" dirty="0" err="1">
                <a:hlinkClick r:id="rId3" tooltip="Văn hóa Sơn Vi"/>
              </a:rPr>
              <a:t>hóa</a:t>
            </a:r>
            <a:r>
              <a:rPr lang="en-US" altLang="en-US" sz="2800" b="1" i="1" dirty="0">
                <a:hlinkClick r:id="rId3" tooltip="Văn hóa Sơn Vi"/>
              </a:rPr>
              <a:t> </a:t>
            </a:r>
            <a:r>
              <a:rPr lang="en-US" altLang="en-US" sz="2800" b="1" i="1" dirty="0" err="1">
                <a:hlinkClick r:id="rId3" tooltip="Văn hóa Sơn Vi"/>
              </a:rPr>
              <a:t>Sơn</a:t>
            </a:r>
            <a:r>
              <a:rPr lang="en-US" altLang="en-US" sz="2800" b="1" i="1" dirty="0">
                <a:hlinkClick r:id="rId3" tooltip="Văn hóa Sơn Vi"/>
              </a:rPr>
              <a:t> Vi</a:t>
            </a:r>
            <a:r>
              <a:rPr lang="en-US" altLang="en-US" sz="2800" b="1" i="1" dirty="0"/>
              <a:t>. </a:t>
            </a:r>
            <a:r>
              <a:rPr lang="en-US" altLang="en-US" sz="2800" b="1" i="1" dirty="0" err="1"/>
              <a:t>Nhưng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đến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thời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kỳ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băng</a:t>
            </a:r>
            <a:r>
              <a:rPr lang="en-US" altLang="en-US" sz="2800" b="1" i="1" dirty="0"/>
              <a:t> tan, </a:t>
            </a:r>
            <a:r>
              <a:rPr lang="en-US" altLang="en-US" sz="2800" b="1" i="1" dirty="0" err="1">
                <a:hlinkClick r:id="rId4" tooltip="Biển"/>
              </a:rPr>
              <a:t>biển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tiến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sâu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vào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đất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liền</a:t>
            </a:r>
            <a:r>
              <a:rPr lang="en-US" altLang="en-US" sz="2800" b="1" i="1" dirty="0"/>
              <a:t>, </a:t>
            </a:r>
            <a:r>
              <a:rPr lang="en-US" altLang="en-US" sz="2800" b="1" i="1" dirty="0" err="1"/>
              <a:t>các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cư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dân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của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thời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đại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>
                <a:hlinkClick r:id="rId5" tooltip="Đồ đá mới (chưa được viết)"/>
              </a:rPr>
              <a:t>đồ</a:t>
            </a:r>
            <a:r>
              <a:rPr lang="en-US" altLang="en-US" sz="2800" b="1" i="1" dirty="0">
                <a:hlinkClick r:id="rId5" tooltip="Đồ đá mới (chưa được viết)"/>
              </a:rPr>
              <a:t> </a:t>
            </a:r>
            <a:r>
              <a:rPr lang="en-US" altLang="en-US" sz="2800" b="1" i="1" dirty="0" err="1">
                <a:hlinkClick r:id="rId5" tooltip="Đồ đá mới (chưa được viết)"/>
              </a:rPr>
              <a:t>đá</a:t>
            </a:r>
            <a:r>
              <a:rPr lang="en-US" altLang="en-US" sz="2800" b="1" i="1" dirty="0">
                <a:hlinkClick r:id="rId5" tooltip="Đồ đá mới (chưa được viết)"/>
              </a:rPr>
              <a:t> </a:t>
            </a:r>
            <a:r>
              <a:rPr lang="en-US" altLang="en-US" sz="2800" b="1" i="1" dirty="0" err="1">
                <a:hlinkClick r:id="rId5" tooltip="Đồ đá mới (chưa được viết)"/>
              </a:rPr>
              <a:t>mới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bị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đẩy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lùi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lên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vùng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núi</a:t>
            </a:r>
            <a:r>
              <a:rPr lang="en-US" altLang="en-US" sz="2800" b="1" i="1" dirty="0"/>
              <a:t>. </a:t>
            </a:r>
            <a:r>
              <a:rPr lang="en-US" altLang="en-US" sz="2800" b="1" i="1" dirty="0" err="1"/>
              <a:t>Phải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tới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khoảng</a:t>
            </a:r>
            <a:r>
              <a:rPr lang="en-US" altLang="en-US" sz="2800" b="1" i="1" dirty="0"/>
              <a:t> 4 </a:t>
            </a:r>
            <a:r>
              <a:rPr lang="en-US" altLang="en-US" sz="2800" b="1" i="1" dirty="0" err="1"/>
              <a:t>hoặc</a:t>
            </a:r>
            <a:r>
              <a:rPr lang="en-US" altLang="en-US" sz="2800" b="1" i="1" dirty="0"/>
              <a:t> 5 </a:t>
            </a:r>
            <a:r>
              <a:rPr lang="en-US" altLang="en-US" sz="2800" b="1" i="1" dirty="0" err="1"/>
              <a:t>ngàn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năm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trước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>
                <a:hlinkClick r:id="rId6" tooltip="Công Nguyên"/>
              </a:rPr>
              <a:t>Công</a:t>
            </a:r>
            <a:r>
              <a:rPr lang="en-US" altLang="en-US" sz="2800" b="1" i="1" dirty="0">
                <a:hlinkClick r:id="rId6" tooltip="Công Nguyên"/>
              </a:rPr>
              <a:t> </a:t>
            </a:r>
            <a:r>
              <a:rPr lang="en-US" altLang="en-US" sz="2800" b="1" i="1" dirty="0" err="1">
                <a:hlinkClick r:id="rId6" tooltip="Công Nguyên"/>
              </a:rPr>
              <a:t>Nguyên</a:t>
            </a:r>
            <a:r>
              <a:rPr lang="en-US" altLang="en-US" sz="2800" b="1" i="1" dirty="0"/>
              <a:t>, con </a:t>
            </a:r>
            <a:r>
              <a:rPr lang="en-US" altLang="en-US" sz="2800" b="1" i="1" dirty="0" err="1"/>
              <a:t>người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mới</a:t>
            </a:r>
            <a:r>
              <a:rPr lang="en-US" altLang="en-US" sz="2800" b="1" i="1" dirty="0"/>
              <a:t> quay </a:t>
            </a:r>
            <a:r>
              <a:rPr lang="en-US" altLang="en-US" sz="2800" b="1" i="1" dirty="0" err="1"/>
              <a:t>lại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sinh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sống</a:t>
            </a:r>
            <a:r>
              <a:rPr lang="en-US" altLang="en-US" sz="2800" b="1" i="1" dirty="0"/>
              <a:t> ở </a:t>
            </a:r>
            <a:r>
              <a:rPr lang="en-US" altLang="en-US" sz="2800" b="1" i="1" dirty="0" err="1"/>
              <a:t>nơi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đây</a:t>
            </a:r>
            <a:r>
              <a:rPr lang="en-US" altLang="en-US" sz="2800" b="1" i="1" dirty="0"/>
              <a:t>. </a:t>
            </a:r>
            <a:r>
              <a:rPr lang="en-US" altLang="en-US" sz="2800" b="1" i="1" dirty="0" err="1"/>
              <a:t>Các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hiện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vật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khảo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cổ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giai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đoạn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tiếp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theo</a:t>
            </a:r>
            <a:r>
              <a:rPr lang="en-US" altLang="en-US" sz="2800" b="1" i="1" dirty="0"/>
              <a:t>,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đầu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>
                <a:hlinkClick r:id="rId7" tooltip="Thời đại đồ đồng"/>
              </a:rPr>
              <a:t>thời</a:t>
            </a:r>
            <a:r>
              <a:rPr lang="en-US" altLang="en-US" sz="2800" b="1" i="1" dirty="0">
                <a:hlinkClick r:id="rId7" tooltip="Thời đại đồ đồng"/>
              </a:rPr>
              <a:t> </a:t>
            </a:r>
            <a:r>
              <a:rPr lang="en-US" altLang="en-US" sz="2800" b="1" i="1" dirty="0" err="1">
                <a:hlinkClick r:id="rId7" tooltip="Thời đại đồ đồng"/>
              </a:rPr>
              <a:t>đại</a:t>
            </a:r>
            <a:r>
              <a:rPr lang="en-US" altLang="en-US" sz="2800" b="1" i="1" dirty="0">
                <a:hlinkClick r:id="rId7" tooltip="Thời đại đồ đồng"/>
              </a:rPr>
              <a:t> </a:t>
            </a:r>
            <a:r>
              <a:rPr lang="en-US" altLang="en-US" sz="2800" b="1" i="1" dirty="0" err="1">
                <a:hlinkClick r:id="rId7" tooltip="Thời đại đồ đồng"/>
              </a:rPr>
              <a:t>đồ</a:t>
            </a:r>
            <a:r>
              <a:rPr lang="en-US" altLang="en-US" sz="2800" b="1" i="1" dirty="0">
                <a:hlinkClick r:id="rId7" tooltip="Thời đại đồ đồng"/>
              </a:rPr>
              <a:t> </a:t>
            </a:r>
            <a:r>
              <a:rPr lang="en-US" altLang="en-US" sz="2800" b="1" i="1" dirty="0" err="1">
                <a:hlinkClick r:id="rId7" tooltip="Thời đại đồ đồng"/>
              </a:rPr>
              <a:t>đồng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đến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đầu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>
                <a:hlinkClick r:id="rId8" tooltip="Thời đại đồ sắt"/>
              </a:rPr>
              <a:t>thời</a:t>
            </a:r>
            <a:r>
              <a:rPr lang="en-US" altLang="en-US" sz="2800" b="1" i="1" dirty="0">
                <a:hlinkClick r:id="rId8" tooltip="Thời đại đồ sắt"/>
              </a:rPr>
              <a:t> </a:t>
            </a:r>
            <a:r>
              <a:rPr lang="en-US" altLang="en-US" sz="2800" b="1" i="1" dirty="0" err="1">
                <a:hlinkClick r:id="rId8" tooltip="Thời đại đồ sắt"/>
              </a:rPr>
              <a:t>đại</a:t>
            </a:r>
            <a:r>
              <a:rPr lang="en-US" altLang="en-US" sz="2800" b="1" i="1" dirty="0">
                <a:hlinkClick r:id="rId8" tooltip="Thời đại đồ sắt"/>
              </a:rPr>
              <a:t> </a:t>
            </a:r>
            <a:r>
              <a:rPr lang="en-US" altLang="en-US" sz="2800" b="1" i="1" dirty="0" err="1">
                <a:hlinkClick r:id="rId8" tooltip="Thời đại đồ sắt"/>
              </a:rPr>
              <a:t>đồ</a:t>
            </a:r>
            <a:r>
              <a:rPr lang="en-US" altLang="en-US" sz="2800" b="1" i="1" dirty="0">
                <a:hlinkClick r:id="rId8" tooltip="Thời đại đồ sắt"/>
              </a:rPr>
              <a:t> </a:t>
            </a:r>
            <a:r>
              <a:rPr lang="en-US" altLang="en-US" sz="2800" b="1" i="1" dirty="0" err="1">
                <a:hlinkClick r:id="rId8" tooltip="Thời đại đồ sắt"/>
              </a:rPr>
              <a:t>sắt</a:t>
            </a:r>
            <a:r>
              <a:rPr lang="en-US" altLang="en-US" sz="2800" b="1" i="1" dirty="0"/>
              <a:t>, </a:t>
            </a:r>
            <a:r>
              <a:rPr lang="en-US" altLang="en-US" sz="2800" b="1" i="1" dirty="0" err="1"/>
              <a:t>minh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chứng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cho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sự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hiện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diện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của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Hà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Nội</a:t>
            </a:r>
            <a:r>
              <a:rPr lang="en-US" altLang="en-US" sz="2800" b="1" i="1" dirty="0"/>
              <a:t> ở </a:t>
            </a:r>
            <a:r>
              <a:rPr lang="en-US" altLang="en-US" sz="2800" b="1" i="1" dirty="0" err="1"/>
              <a:t>cả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bốn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thời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đại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văn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hóa</a:t>
            </a:r>
            <a:r>
              <a:rPr lang="en-US" altLang="en-US" sz="2800" b="1" i="1" dirty="0"/>
              <a:t>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i="1" dirty="0" err="1">
                <a:hlinkClick r:id="rId9" tooltip="Văn hóa Phùng Nguyên"/>
              </a:rPr>
              <a:t>Phùng</a:t>
            </a:r>
            <a:r>
              <a:rPr lang="en-US" altLang="en-US" sz="2800" b="1" i="1" dirty="0">
                <a:hlinkClick r:id="rId9" tooltip="Văn hóa Phùng Nguyên"/>
              </a:rPr>
              <a:t> </a:t>
            </a:r>
            <a:r>
              <a:rPr lang="en-US" altLang="en-US" sz="2800" b="1" i="1" dirty="0" err="1">
                <a:hlinkClick r:id="rId9" tooltip="Văn hóa Phùng Nguyên"/>
              </a:rPr>
              <a:t>Nguyên</a:t>
            </a:r>
            <a:r>
              <a:rPr lang="en-US" altLang="en-US" sz="2800" b="1" i="1" dirty="0"/>
              <a:t>, </a:t>
            </a:r>
            <a:r>
              <a:rPr lang="en-US" altLang="en-US" sz="2800" b="1" i="1" dirty="0" err="1">
                <a:hlinkClick r:id="rId10" tooltip="Văn hóa Đồng Đậu"/>
              </a:rPr>
              <a:t>Đồng</a:t>
            </a:r>
            <a:r>
              <a:rPr lang="en-US" altLang="en-US" sz="2800" b="1" i="1" dirty="0">
                <a:hlinkClick r:id="rId10" tooltip="Văn hóa Đồng Đậu"/>
              </a:rPr>
              <a:t> </a:t>
            </a:r>
            <a:r>
              <a:rPr lang="en-US" altLang="en-US" sz="2800" b="1" i="1" dirty="0" err="1">
                <a:hlinkClick r:id="rId10" tooltip="Văn hóa Đồng Đậu"/>
              </a:rPr>
              <a:t>Đậu</a:t>
            </a:r>
            <a:r>
              <a:rPr lang="en-US" altLang="en-US" sz="2800" b="1" i="1" dirty="0"/>
              <a:t>, </a:t>
            </a:r>
            <a:r>
              <a:rPr lang="en-US" altLang="en-US" sz="2800" b="1" i="1" dirty="0" err="1">
                <a:hlinkClick r:id="rId11" tooltip="Văn hóa Gò Mun"/>
              </a:rPr>
              <a:t>Gò</a:t>
            </a:r>
            <a:r>
              <a:rPr lang="en-US" altLang="en-US" sz="2800" b="1" i="1" dirty="0">
                <a:hlinkClick r:id="rId11" tooltip="Văn hóa Gò Mun"/>
              </a:rPr>
              <a:t> Mun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và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>
                <a:hlinkClick r:id="rId12" tooltip="Văn hóa Đông Sơn"/>
              </a:rPr>
              <a:t>Đông</a:t>
            </a:r>
            <a:r>
              <a:rPr lang="en-US" altLang="en-US" sz="2800" b="1" i="1" dirty="0">
                <a:hlinkClick r:id="rId12" tooltip="Văn hóa Đông Sơn"/>
              </a:rPr>
              <a:t> </a:t>
            </a:r>
            <a:r>
              <a:rPr lang="en-US" altLang="en-US" sz="2800" b="1" i="1" dirty="0" err="1">
                <a:hlinkClick r:id="rId12" tooltip="Văn hóa Đông Sơn"/>
              </a:rPr>
              <a:t>Sơn</a:t>
            </a:r>
            <a:r>
              <a:rPr lang="en-US" altLang="en-US" sz="2800" b="1" i="1" dirty="0"/>
              <a:t>.</a:t>
            </a:r>
            <a:r>
              <a:rPr lang="en-US" altLang="en-US" sz="2800" i="1" dirty="0"/>
              <a:t> </a:t>
            </a:r>
            <a:endParaRPr lang="en-US" altLang="en-US" sz="2800" b="1" i="1" dirty="0">
              <a:latin typeface=".VnArial NarrowH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altLang="en-US" sz="2000" b="1" i="1" dirty="0">
              <a:latin typeface=".VnArial NarrowH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518BE0C-1F4F-ED2D-D96E-BB575DC05722}"/>
              </a:ext>
            </a:extLst>
          </p:cNvPr>
          <p:cNvSpPr txBox="1"/>
          <p:nvPr/>
        </p:nvSpPr>
        <p:spPr>
          <a:xfrm>
            <a:off x="572278" y="313793"/>
            <a:ext cx="610222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1.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Vùng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đất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Hà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Nội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thời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tiền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sử</a:t>
            </a:r>
            <a:r>
              <a:rPr lang="en-US" altLang="en-US" sz="3200" b="1" i="1" dirty="0">
                <a:solidFill>
                  <a:srgbClr val="0070C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DFE52-7F55-3496-78AE-05323D27D5D9}"/>
              </a:ext>
            </a:extLst>
          </p:cNvPr>
          <p:cNvSpPr/>
          <p:nvPr/>
        </p:nvSpPr>
        <p:spPr>
          <a:xfrm>
            <a:off x="4531360" y="1178560"/>
            <a:ext cx="125984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18DDD-1179-5CD3-708B-618B38ADDDF5}"/>
              </a:ext>
            </a:extLst>
          </p:cNvPr>
          <p:cNvSpPr/>
          <p:nvPr/>
        </p:nvSpPr>
        <p:spPr>
          <a:xfrm>
            <a:off x="3755459" y="1959916"/>
            <a:ext cx="2593385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A5019-D980-AD8B-2A38-E16EC4E44A76}"/>
              </a:ext>
            </a:extLst>
          </p:cNvPr>
          <p:cNvSpPr/>
          <p:nvPr/>
        </p:nvSpPr>
        <p:spPr>
          <a:xfrm>
            <a:off x="2419351" y="2295196"/>
            <a:ext cx="740295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C48EF-2288-B052-7AF3-18E470AB64C5}"/>
              </a:ext>
            </a:extLst>
          </p:cNvPr>
          <p:cNvSpPr/>
          <p:nvPr/>
        </p:nvSpPr>
        <p:spPr>
          <a:xfrm>
            <a:off x="2159578" y="2756512"/>
            <a:ext cx="1820140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947D6-DED0-B925-11A1-78AC14101108}"/>
              </a:ext>
            </a:extLst>
          </p:cNvPr>
          <p:cNvSpPr/>
          <p:nvPr/>
        </p:nvSpPr>
        <p:spPr>
          <a:xfrm>
            <a:off x="6674497" y="3091792"/>
            <a:ext cx="2116211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E2CB4-0036-4B6B-487A-456445C8C5FF}"/>
              </a:ext>
            </a:extLst>
          </p:cNvPr>
          <p:cNvSpPr/>
          <p:nvPr/>
        </p:nvSpPr>
        <p:spPr>
          <a:xfrm>
            <a:off x="6907415" y="3832860"/>
            <a:ext cx="2865234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85FE07-8547-CEE3-3FA0-79B02CFAD9E5}"/>
              </a:ext>
            </a:extLst>
          </p:cNvPr>
          <p:cNvSpPr/>
          <p:nvPr/>
        </p:nvSpPr>
        <p:spPr>
          <a:xfrm>
            <a:off x="2065250" y="4243988"/>
            <a:ext cx="2593385" cy="3352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34A557F-13E1-E0CB-D377-3510A125E922}"/>
              </a:ext>
            </a:extLst>
          </p:cNvPr>
          <p:cNvSpPr txBox="1"/>
          <p:nvPr/>
        </p:nvSpPr>
        <p:spPr>
          <a:xfrm>
            <a:off x="1065320" y="3303706"/>
            <a:ext cx="88064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4000" b="1" i="1" dirty="0"/>
              <a:t>-</a:t>
            </a:r>
            <a:r>
              <a:rPr lang="en-US" altLang="en-US" sz="4000" b="1" i="1" dirty="0" err="1"/>
              <a:t>Từ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đầu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>
                <a:hlinkClick r:id="rId2" tooltip="Thời đại đồ đồng"/>
              </a:rPr>
              <a:t>thời</a:t>
            </a:r>
            <a:r>
              <a:rPr lang="en-US" altLang="en-US" sz="4000" b="1" i="1" dirty="0">
                <a:hlinkClick r:id="rId2" tooltip="Thời đại đồ đồng"/>
              </a:rPr>
              <a:t> </a:t>
            </a:r>
            <a:r>
              <a:rPr lang="en-US" altLang="en-US" sz="4000" b="1" i="1" dirty="0" err="1">
                <a:hlinkClick r:id="rId2" tooltip="Thời đại đồ đồng"/>
              </a:rPr>
              <a:t>đại</a:t>
            </a:r>
            <a:r>
              <a:rPr lang="en-US" altLang="en-US" sz="4000" b="1" i="1" dirty="0">
                <a:hlinkClick r:id="rId2" tooltip="Thời đại đồ đồng"/>
              </a:rPr>
              <a:t> </a:t>
            </a:r>
            <a:r>
              <a:rPr lang="en-US" altLang="en-US" sz="4000" b="1" i="1" dirty="0" err="1">
                <a:hlinkClick r:id="rId2" tooltip="Thời đại đồ đồng"/>
              </a:rPr>
              <a:t>đồ</a:t>
            </a:r>
            <a:r>
              <a:rPr lang="en-US" altLang="en-US" sz="4000" b="1" i="1" dirty="0">
                <a:hlinkClick r:id="rId2" tooltip="Thời đại đồ đồng"/>
              </a:rPr>
              <a:t> </a:t>
            </a:r>
            <a:r>
              <a:rPr lang="en-US" altLang="en-US" sz="4000" b="1" i="1" dirty="0" err="1">
                <a:hlinkClick r:id="rId2" tooltip="Thời đại đồ đồng"/>
              </a:rPr>
              <a:t>đồng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đến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đầu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>
                <a:hlinkClick r:id="rId3" tooltip="Thời đại đồ sắt"/>
              </a:rPr>
              <a:t>thời</a:t>
            </a:r>
            <a:r>
              <a:rPr lang="en-US" altLang="en-US" sz="4000" b="1" i="1" dirty="0">
                <a:hlinkClick r:id="rId3" tooltip="Thời đại đồ sắt"/>
              </a:rPr>
              <a:t> </a:t>
            </a:r>
            <a:r>
              <a:rPr lang="en-US" altLang="en-US" sz="4000" b="1" i="1" dirty="0" err="1">
                <a:hlinkClick r:id="rId3" tooltip="Thời đại đồ sắt"/>
              </a:rPr>
              <a:t>đại</a:t>
            </a:r>
            <a:r>
              <a:rPr lang="en-US" altLang="en-US" sz="4000" b="1" i="1" dirty="0">
                <a:hlinkClick r:id="rId3" tooltip="Thời đại đồ sắt"/>
              </a:rPr>
              <a:t> </a:t>
            </a:r>
            <a:r>
              <a:rPr lang="en-US" altLang="en-US" sz="4000" b="1" i="1" dirty="0" err="1">
                <a:hlinkClick r:id="rId3" tooltip="Thời đại đồ sắt"/>
              </a:rPr>
              <a:t>đồ</a:t>
            </a:r>
            <a:r>
              <a:rPr lang="en-US" altLang="en-US" sz="4000" b="1" i="1" dirty="0">
                <a:hlinkClick r:id="rId3" tooltip="Thời đại đồ sắt"/>
              </a:rPr>
              <a:t> </a:t>
            </a:r>
            <a:r>
              <a:rPr lang="en-US" altLang="en-US" sz="4000" b="1" i="1" dirty="0" err="1">
                <a:hlinkClick r:id="rId3" tooltip="Thời đại đồ sắt"/>
              </a:rPr>
              <a:t>sắt</a:t>
            </a:r>
            <a:r>
              <a:rPr lang="en-US" altLang="en-US" sz="4000" b="1" i="1" dirty="0"/>
              <a:t>, </a:t>
            </a:r>
            <a:r>
              <a:rPr lang="en-US" altLang="en-US" sz="4000" b="1" i="1" dirty="0" err="1"/>
              <a:t>sự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hiện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diện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của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Hà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Nội</a:t>
            </a:r>
            <a:r>
              <a:rPr lang="en-US" altLang="en-US" sz="4000" b="1" i="1" dirty="0"/>
              <a:t> ở </a:t>
            </a:r>
            <a:r>
              <a:rPr lang="en-US" altLang="en-US" sz="4000" b="1" i="1" dirty="0" err="1"/>
              <a:t>cả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bốn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thời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đại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văn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hóa</a:t>
            </a:r>
            <a:r>
              <a:rPr lang="en-US" altLang="en-US" sz="4000" b="1" i="1" dirty="0"/>
              <a:t>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b="1" i="1" dirty="0" err="1">
                <a:hlinkClick r:id="rId4" tooltip="Văn hóa Phùng Nguyên"/>
              </a:rPr>
              <a:t>Phùng</a:t>
            </a:r>
            <a:r>
              <a:rPr lang="en-US" altLang="en-US" sz="4000" b="1" i="1" dirty="0">
                <a:hlinkClick r:id="rId4" tooltip="Văn hóa Phùng Nguyên"/>
              </a:rPr>
              <a:t> </a:t>
            </a:r>
            <a:r>
              <a:rPr lang="en-US" altLang="en-US" sz="4000" b="1" i="1" dirty="0" err="1">
                <a:hlinkClick r:id="rId4" tooltip="Văn hóa Phùng Nguyên"/>
              </a:rPr>
              <a:t>Nguyên</a:t>
            </a:r>
            <a:r>
              <a:rPr lang="en-US" altLang="en-US" sz="4000" b="1" i="1" dirty="0"/>
              <a:t>, </a:t>
            </a:r>
            <a:r>
              <a:rPr lang="en-US" altLang="en-US" sz="4000" b="1" i="1" dirty="0" err="1">
                <a:hlinkClick r:id="rId5" tooltip="Văn hóa Đồng Đậu"/>
              </a:rPr>
              <a:t>Đồng</a:t>
            </a:r>
            <a:r>
              <a:rPr lang="en-US" altLang="en-US" sz="4000" b="1" i="1" dirty="0">
                <a:hlinkClick r:id="rId5" tooltip="Văn hóa Đồng Đậu"/>
              </a:rPr>
              <a:t> </a:t>
            </a:r>
            <a:r>
              <a:rPr lang="en-US" altLang="en-US" sz="4000" b="1" i="1" dirty="0" err="1">
                <a:hlinkClick r:id="rId5" tooltip="Văn hóa Đồng Đậu"/>
              </a:rPr>
              <a:t>Đậu</a:t>
            </a:r>
            <a:r>
              <a:rPr lang="en-US" altLang="en-US" sz="4000" b="1" i="1" dirty="0"/>
              <a:t>, </a:t>
            </a:r>
            <a:r>
              <a:rPr lang="en-US" altLang="en-US" sz="4000" b="1" i="1" dirty="0" err="1">
                <a:hlinkClick r:id="rId6" tooltip="Văn hóa Gò Mun"/>
              </a:rPr>
              <a:t>Gò</a:t>
            </a:r>
            <a:r>
              <a:rPr lang="en-US" altLang="en-US" sz="4000" b="1" i="1" dirty="0">
                <a:hlinkClick r:id="rId6" tooltip="Văn hóa Gò Mun"/>
              </a:rPr>
              <a:t> Mun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và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>
                <a:hlinkClick r:id="rId7" tooltip="Văn hóa Đông Sơn"/>
              </a:rPr>
              <a:t>Đông</a:t>
            </a:r>
            <a:r>
              <a:rPr lang="en-US" altLang="en-US" sz="4000" b="1" i="1" dirty="0">
                <a:hlinkClick r:id="rId7" tooltip="Văn hóa Đông Sơn"/>
              </a:rPr>
              <a:t> </a:t>
            </a:r>
            <a:r>
              <a:rPr lang="en-US" altLang="en-US" sz="4000" b="1" i="1" dirty="0" err="1">
                <a:hlinkClick r:id="rId7" tooltip="Văn hóa Đông Sơn"/>
              </a:rPr>
              <a:t>Sơn</a:t>
            </a:r>
            <a:r>
              <a:rPr lang="en-US" altLang="en-US" sz="4000" b="1" i="1" dirty="0"/>
              <a:t>.</a:t>
            </a:r>
            <a:r>
              <a:rPr lang="en-US" altLang="en-US" sz="4000" i="1" dirty="0"/>
              <a:t> </a:t>
            </a:r>
            <a:endParaRPr lang="en-US" altLang="en-US" sz="4000" b="1" i="1" dirty="0">
              <a:latin typeface=".VnArial NarrowH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A6D3A8-A71D-5025-3113-C3776ECFEF00}"/>
              </a:ext>
            </a:extLst>
          </p:cNvPr>
          <p:cNvSpPr txBox="1"/>
          <p:nvPr/>
        </p:nvSpPr>
        <p:spPr>
          <a:xfrm>
            <a:off x="821093" y="404195"/>
            <a:ext cx="89760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4000" b="1" i="1" dirty="0"/>
              <a:t> -</a:t>
            </a:r>
            <a:r>
              <a:rPr lang="en-US" altLang="en-US" sz="4000" b="1" i="1" dirty="0" err="1"/>
              <a:t>Những</a:t>
            </a:r>
            <a:r>
              <a:rPr lang="en-US" altLang="en-US" sz="4000" b="1" i="1" dirty="0"/>
              <a:t> di </a:t>
            </a:r>
            <a:r>
              <a:rPr lang="en-US" altLang="en-US" sz="4000" b="1" i="1" dirty="0" err="1"/>
              <a:t>chỉ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khảo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cổ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tại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>
                <a:hlinkClick r:id="rId8" tooltip="Cổ Loa"/>
              </a:rPr>
              <a:t>Cổ</a:t>
            </a:r>
            <a:r>
              <a:rPr lang="en-US" altLang="en-US" sz="4000" b="1" i="1" dirty="0">
                <a:hlinkClick r:id="rId8" tooltip="Cổ Loa"/>
              </a:rPr>
              <a:t> Loa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cho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thấy</a:t>
            </a:r>
            <a:r>
              <a:rPr lang="en-US" altLang="en-US" sz="4000" b="1" i="1" dirty="0"/>
              <a:t> con </a:t>
            </a:r>
            <a:r>
              <a:rPr lang="en-US" altLang="en-US" sz="4000" b="1" i="1" dirty="0" err="1"/>
              <a:t>người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đã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xuất</a:t>
            </a:r>
            <a:r>
              <a:rPr lang="en-US" altLang="en-US" sz="4000" b="1" i="1" dirty="0"/>
              <a:t>     </a:t>
            </a:r>
            <a:r>
              <a:rPr lang="en-US" altLang="en-US" sz="4000" b="1" i="1" dirty="0" err="1"/>
              <a:t>hiện</a:t>
            </a:r>
            <a:r>
              <a:rPr lang="en-US" altLang="en-US" sz="4000" b="1" i="1" dirty="0"/>
              <a:t> ở </a:t>
            </a:r>
            <a:r>
              <a:rPr lang="en-US" altLang="en-US" sz="4000" b="1" i="1" dirty="0" err="1"/>
              <a:t>khu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vực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Hà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Nội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từ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cách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đây</a:t>
            </a:r>
            <a:r>
              <a:rPr lang="en-US" altLang="en-US" sz="4000" b="1" i="1" dirty="0"/>
              <a:t> 2 </a:t>
            </a:r>
            <a:r>
              <a:rPr lang="en-US" altLang="en-US" sz="4000" b="1" i="1" dirty="0" err="1"/>
              <a:t>vạn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năm</a:t>
            </a:r>
            <a:endParaRPr lang="en-US" altLang="en-US" sz="4000" b="1" i="1" dirty="0"/>
          </a:p>
          <a:p>
            <a:pPr algn="just"/>
            <a:r>
              <a:rPr lang="en-US" altLang="en-US" sz="4000" b="1" i="1" dirty="0"/>
              <a:t> (</a:t>
            </a:r>
            <a:r>
              <a:rPr lang="en-US" altLang="en-US" sz="4000" b="1" i="1" dirty="0" err="1"/>
              <a:t>giai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đoạn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của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nền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>
                <a:hlinkClick r:id="rId9" tooltip="Văn hóa Sơn Vi"/>
              </a:rPr>
              <a:t>văn</a:t>
            </a:r>
            <a:r>
              <a:rPr lang="en-US" altLang="en-US" sz="4000" b="1" i="1" dirty="0">
                <a:hlinkClick r:id="rId9" tooltip="Văn hóa Sơn Vi"/>
              </a:rPr>
              <a:t> </a:t>
            </a:r>
            <a:r>
              <a:rPr lang="en-US" altLang="en-US" sz="4000" b="1" i="1" dirty="0" err="1">
                <a:hlinkClick r:id="rId9" tooltip="Văn hóa Sơn Vi"/>
              </a:rPr>
              <a:t>hóa</a:t>
            </a:r>
            <a:r>
              <a:rPr lang="en-US" altLang="en-US" sz="4000" b="1" i="1" dirty="0">
                <a:hlinkClick r:id="rId9" tooltip="Văn hóa Sơn Vi"/>
              </a:rPr>
              <a:t> </a:t>
            </a:r>
            <a:r>
              <a:rPr lang="en-US" altLang="en-US" sz="4000" b="1" i="1" dirty="0" err="1">
                <a:hlinkClick r:id="rId9" tooltip="Văn hóa Sơn Vi"/>
              </a:rPr>
              <a:t>Sơn</a:t>
            </a:r>
            <a:r>
              <a:rPr lang="en-US" altLang="en-US" sz="4000" b="1" i="1" dirty="0">
                <a:hlinkClick r:id="rId9" tooltip="Văn hóa Sơn Vi"/>
              </a:rPr>
              <a:t> Vi</a:t>
            </a:r>
            <a:r>
              <a:rPr lang="en-US" altLang="en-US" sz="4000" b="1" i="1" dirty="0"/>
              <a:t>)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3120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3F04EA3-D547-9054-953D-FC349AFCBF76}"/>
              </a:ext>
            </a:extLst>
          </p:cNvPr>
          <p:cNvSpPr txBox="1"/>
          <p:nvPr/>
        </p:nvSpPr>
        <p:spPr>
          <a:xfrm>
            <a:off x="768220" y="94532"/>
            <a:ext cx="832912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2.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Kể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tên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các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di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chỉ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khảo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cổ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học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và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các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hiện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vật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của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Hà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Nội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thời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kỳ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nguyên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solidFill>
                  <a:srgbClr val="0070C0"/>
                </a:solidFill>
                <a:latin typeface=".VnArial NarrowH" pitchFamily="34" charset="0"/>
              </a:rPr>
              <a:t>thủy</a:t>
            </a:r>
            <a:r>
              <a:rPr lang="en-US" altLang="en-US" sz="3200" b="1" i="1" u="sng" dirty="0">
                <a:solidFill>
                  <a:srgbClr val="0070C0"/>
                </a:solidFill>
                <a:latin typeface=".VnArial NarrowH" pitchFamily="34" charset="0"/>
              </a:rPr>
              <a:t>?</a:t>
            </a:r>
            <a:endParaRPr lang="en-US" altLang="en-US" sz="3200" b="1" i="1" dirty="0">
              <a:solidFill>
                <a:srgbClr val="0070C0"/>
              </a:solidFill>
              <a:latin typeface=".VnTime" pitchFamily="34" charset="0"/>
            </a:endParaRPr>
          </a:p>
        </p:txBody>
      </p:sp>
      <p:pic>
        <p:nvPicPr>
          <p:cNvPr id="1026" name="Picture 2" descr="Hoàng thành Thăng Long đã được công nhận Di tích Quốc gia">
            <a:extLst>
              <a:ext uri="{FF2B5EF4-FFF2-40B4-BE49-F238E27FC236}">
                <a16:creationId xmlns:a16="http://schemas.microsoft.com/office/drawing/2014/main" id="{881727E7-52A4-396C-6732-53C5D0BC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22" y="1735493"/>
            <a:ext cx="8409797" cy="46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ục dựng hoàng cung Thăng Long thời nhà Lý - VnExpress">
            <a:extLst>
              <a:ext uri="{FF2B5EF4-FFF2-40B4-BE49-F238E27FC236}">
                <a16:creationId xmlns:a16="http://schemas.microsoft.com/office/drawing/2014/main" id="{91C96D64-0166-5888-EE91-929C4751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21" y="1677877"/>
            <a:ext cx="8409797" cy="47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u Di Tích Hoàng Thành Thăng Long - Chả lụa hai lúa">
            <a:extLst>
              <a:ext uri="{FF2B5EF4-FFF2-40B4-BE49-F238E27FC236}">
                <a16:creationId xmlns:a16="http://schemas.microsoft.com/office/drawing/2014/main" id="{97960F94-8161-187C-D6DC-149FF9A29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1478731"/>
            <a:ext cx="9000931" cy="49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àng Thành Thăng Long, tìm về cột mốc lịch sử vàng son">
            <a:extLst>
              <a:ext uri="{FF2B5EF4-FFF2-40B4-BE49-F238E27FC236}">
                <a16:creationId xmlns:a16="http://schemas.microsoft.com/office/drawing/2014/main" id="{60D6127D-0167-819E-A672-8114E0ECD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0" y="1497795"/>
            <a:ext cx="9103568" cy="49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>
            <a:extLst>
              <a:ext uri="{FF2B5EF4-FFF2-40B4-BE49-F238E27FC236}">
                <a16:creationId xmlns:a16="http://schemas.microsoft.com/office/drawing/2014/main" id="{67F07EAF-99A7-584C-6E8E-BFB055F0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2919413"/>
            <a:ext cx="622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Di </a:t>
            </a:r>
            <a:r>
              <a:rPr lang="en-US" altLang="en-US" dirty="0" err="1">
                <a:solidFill>
                  <a:srgbClr val="FF0066"/>
                </a:solidFill>
                <a:latin typeface=".VnTime" pitchFamily="34" charset="0"/>
              </a:rPr>
              <a:t>vật</a:t>
            </a: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.VnTime" pitchFamily="34" charset="0"/>
              </a:rPr>
              <a:t>đá</a:t>
            </a: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 (</a:t>
            </a:r>
            <a:r>
              <a:rPr lang="en-US" altLang="en-US" dirty="0" err="1">
                <a:solidFill>
                  <a:srgbClr val="FF0066"/>
                </a:solidFill>
                <a:latin typeface=".VnTime" pitchFamily="34" charset="0"/>
              </a:rPr>
              <a:t>Công</a:t>
            </a: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.VnTime" pitchFamily="34" charset="0"/>
              </a:rPr>
              <a:t>cụ</a:t>
            </a: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.VnTime" pitchFamily="34" charset="0"/>
              </a:rPr>
              <a:t>và</a:t>
            </a: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.VnTime" pitchFamily="34" charset="0"/>
              </a:rPr>
              <a:t>đồ</a:t>
            </a: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.VnTime" pitchFamily="34" charset="0"/>
              </a:rPr>
              <a:t>trang</a:t>
            </a:r>
            <a:r>
              <a:rPr lang="en-US" altLang="en-US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dirty="0" err="1">
                <a:solidFill>
                  <a:srgbClr val="FF0066"/>
                </a:solidFill>
                <a:latin typeface=".VnTime" pitchFamily="34" charset="0"/>
              </a:rPr>
              <a:t>sức</a:t>
            </a:r>
            <a:r>
              <a:rPr lang="en-US" altLang="en-US" sz="2400" dirty="0">
                <a:solidFill>
                  <a:srgbClr val="FF0066"/>
                </a:solidFill>
                <a:latin typeface=".VnTime" pitchFamily="34" charset="0"/>
              </a:rPr>
              <a:t>)</a:t>
            </a:r>
            <a:endParaRPr lang="en-US" altLang="en-US" sz="2000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72E2E4F4-5663-BDF8-98E6-23995B44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981" y="6058353"/>
            <a:ext cx="2743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66"/>
                </a:solidFill>
                <a:latin typeface=".VnTime" pitchFamily="34" charset="0"/>
              </a:rPr>
              <a:t>Mũi</a:t>
            </a:r>
            <a:r>
              <a:rPr lang="en-US" altLang="en-US" sz="2800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.VnTime" pitchFamily="34" charset="0"/>
              </a:rPr>
              <a:t>tên</a:t>
            </a:r>
            <a:r>
              <a:rPr lang="en-US" altLang="en-US" sz="2800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.VnTime" pitchFamily="34" charset="0"/>
              </a:rPr>
              <a:t>đồng</a:t>
            </a:r>
            <a:endParaRPr lang="en-US" altLang="en-US" sz="2800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72DCBBE5-F083-3D3C-FF40-100D16C6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178" y="6015038"/>
            <a:ext cx="2362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66"/>
                </a:solidFill>
                <a:latin typeface=".VnTime" pitchFamily="34" charset="0"/>
              </a:rPr>
              <a:t>Trống</a:t>
            </a:r>
            <a:r>
              <a:rPr lang="en-US" altLang="en-US" sz="2800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800" dirty="0" err="1">
                <a:solidFill>
                  <a:srgbClr val="FF0066"/>
                </a:solidFill>
                <a:latin typeface=".VnTime" pitchFamily="34" charset="0"/>
              </a:rPr>
              <a:t>đồng</a:t>
            </a:r>
            <a:endParaRPr lang="en-US" altLang="en-US" sz="2800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1B81FEA-2B38-0610-F80B-9F82C96891E5}"/>
              </a:ext>
            </a:extLst>
          </p:cNvPr>
          <p:cNvSpPr txBox="1"/>
          <p:nvPr/>
        </p:nvSpPr>
        <p:spPr>
          <a:xfrm>
            <a:off x="768220" y="94532"/>
            <a:ext cx="832912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200" b="1" i="1" u="sng" dirty="0">
                <a:latin typeface=".VnArial NarrowH" pitchFamily="34" charset="0"/>
              </a:rPr>
              <a:t>2.Kể </a:t>
            </a:r>
            <a:r>
              <a:rPr lang="en-US" altLang="en-US" sz="3200" b="1" i="1" u="sng" dirty="0" err="1">
                <a:latin typeface=".VnArial NarrowH" pitchFamily="34" charset="0"/>
              </a:rPr>
              <a:t>tên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các</a:t>
            </a:r>
            <a:r>
              <a:rPr lang="en-US" altLang="en-US" sz="3200" b="1" i="1" u="sng" dirty="0">
                <a:latin typeface=".VnArial NarrowH" pitchFamily="34" charset="0"/>
              </a:rPr>
              <a:t> di </a:t>
            </a:r>
            <a:r>
              <a:rPr lang="en-US" altLang="en-US" sz="3200" b="1" i="1" u="sng" dirty="0" err="1">
                <a:latin typeface=".VnArial NarrowH" pitchFamily="34" charset="0"/>
              </a:rPr>
              <a:t>chỉ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khảo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cổ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học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và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các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hiện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vật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của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Hà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Nội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thời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kỳ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nguyên</a:t>
            </a:r>
            <a:r>
              <a:rPr lang="en-US" altLang="en-US" sz="3200" b="1" i="1" u="sng" dirty="0">
                <a:latin typeface=".VnArial NarrowH" pitchFamily="34" charset="0"/>
              </a:rPr>
              <a:t> </a:t>
            </a:r>
            <a:r>
              <a:rPr lang="en-US" altLang="en-US" sz="3200" b="1" i="1" u="sng" dirty="0" err="1">
                <a:latin typeface=".VnArial NarrowH" pitchFamily="34" charset="0"/>
              </a:rPr>
              <a:t>thủy</a:t>
            </a:r>
            <a:r>
              <a:rPr lang="en-US" altLang="en-US" sz="3200" b="1" i="1" u="sng" dirty="0">
                <a:latin typeface=".VnArial NarrowH" pitchFamily="34" charset="0"/>
              </a:rPr>
              <a:t>?</a:t>
            </a:r>
            <a:endParaRPr lang="en-US" altLang="en-US" sz="3200" b="1" i="1" dirty="0">
              <a:latin typeface=".VnTime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B8E99-B8D2-839D-48DA-A8A8F0553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28" y="1129276"/>
            <a:ext cx="3422336" cy="1903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5C56E-5A01-AA8A-C396-5B78D25A0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61" y="1015996"/>
            <a:ext cx="3558084" cy="19034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8A188B-FB17-8AA5-75B5-3E47A117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61" y="3594589"/>
            <a:ext cx="3558084" cy="237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96F6C7-7763-30D0-D547-7193DA17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02" y="3838232"/>
            <a:ext cx="3124962" cy="20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3" grpId="0"/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CFB033E-EA36-3ED9-EE3F-21A319C77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8580" y="125413"/>
            <a:ext cx="7169020" cy="7350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i="1" u="sng" dirty="0">
                <a:solidFill>
                  <a:srgbClr val="0070C0"/>
                </a:solidFill>
                <a:latin typeface=".VnArial NarrowH" pitchFamily="34" charset="0"/>
              </a:rPr>
              <a:t>3.</a:t>
            </a:r>
            <a:r>
              <a:rPr lang="en-US" altLang="en-US" sz="2800" b="1" i="1" u="sng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0070C0"/>
                </a:solidFill>
                <a:latin typeface=".VnTime" pitchFamily="34" charset="0"/>
              </a:rPr>
              <a:t>Hà</a:t>
            </a:r>
            <a:r>
              <a:rPr lang="en-US" altLang="en-US" sz="2800" b="1" i="1" u="sng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0070C0"/>
                </a:solidFill>
                <a:latin typeface=".VnTime" pitchFamily="34" charset="0"/>
              </a:rPr>
              <a:t>Nội</a:t>
            </a:r>
            <a:r>
              <a:rPr lang="en-US" altLang="en-US" sz="2800" b="1" i="1" u="sng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0070C0"/>
                </a:solidFill>
                <a:latin typeface=".VnTime" pitchFamily="34" charset="0"/>
              </a:rPr>
              <a:t>thời</a:t>
            </a:r>
            <a:r>
              <a:rPr lang="en-US" altLang="en-US" sz="2800" b="1" i="1" u="sng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0070C0"/>
                </a:solidFill>
                <a:latin typeface=".VnTime" pitchFamily="34" charset="0"/>
              </a:rPr>
              <a:t>Văn</a:t>
            </a:r>
            <a:r>
              <a:rPr lang="en-US" altLang="en-US" sz="2800" b="1" i="1" u="sng" dirty="0">
                <a:solidFill>
                  <a:srgbClr val="0070C0"/>
                </a:solidFill>
                <a:latin typeface=".VnTime" pitchFamily="34" charset="0"/>
              </a:rPr>
              <a:t> Lang – </a:t>
            </a:r>
            <a:r>
              <a:rPr lang="en-US" altLang="en-US" sz="2800" b="1" i="1" u="sng" dirty="0" err="1">
                <a:solidFill>
                  <a:srgbClr val="0070C0"/>
                </a:solidFill>
                <a:latin typeface=".VnTime" pitchFamily="34" charset="0"/>
              </a:rPr>
              <a:t>Âu</a:t>
            </a:r>
            <a:r>
              <a:rPr lang="en-US" altLang="en-US" sz="2800" b="1" i="1" u="sng" dirty="0">
                <a:solidFill>
                  <a:srgbClr val="0070C0"/>
                </a:solidFill>
                <a:latin typeface=".VnTime" pitchFamily="34" charset="0"/>
              </a:rPr>
              <a:t> </a:t>
            </a:r>
            <a:r>
              <a:rPr lang="en-US" altLang="en-US" sz="2800" b="1" i="1" u="sng" dirty="0" err="1">
                <a:solidFill>
                  <a:srgbClr val="0070C0"/>
                </a:solidFill>
                <a:latin typeface=".VnTime" pitchFamily="34" charset="0"/>
              </a:rPr>
              <a:t>lạc</a:t>
            </a:r>
            <a:r>
              <a:rPr lang="en-US" altLang="en-US" sz="2800" b="1" dirty="0">
                <a:solidFill>
                  <a:srgbClr val="0070C0"/>
                </a:solidFill>
                <a:latin typeface=".VnTime" pitchFamily="34" charset="0"/>
              </a:rPr>
              <a:t>.</a:t>
            </a:r>
          </a:p>
          <a:p>
            <a:pPr>
              <a:buFontTx/>
              <a:buNone/>
            </a:pPr>
            <a:endParaRPr lang="en-US" altLang="en-US" sz="2800" b="1" dirty="0">
              <a:solidFill>
                <a:srgbClr val="FF6600"/>
              </a:solidFill>
              <a:latin typeface=".VnTime" pitchFamily="34" charset="0"/>
            </a:endParaRP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C0607852-78EC-98C4-A09C-EC25F3C6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47" y="5316538"/>
            <a:ext cx="96891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latin typeface=".VnTime" pitchFamily="34" charset="0"/>
              </a:rPr>
              <a:t>Thời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Văn</a:t>
            </a:r>
            <a:r>
              <a:rPr lang="en-US" altLang="en-US" sz="2800" b="1" i="1" dirty="0">
                <a:latin typeface=".VnTime" pitchFamily="34" charset="0"/>
              </a:rPr>
              <a:t> Lang – </a:t>
            </a:r>
            <a:r>
              <a:rPr lang="en-US" altLang="en-US" sz="2800" b="1" i="1" dirty="0" err="1">
                <a:latin typeface=".VnTime" pitchFamily="34" charset="0"/>
              </a:rPr>
              <a:t>Âu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Lạc</a:t>
            </a:r>
            <a:r>
              <a:rPr lang="en-US" altLang="en-US" sz="2800" b="1" i="1" dirty="0">
                <a:latin typeface=".VnTime" pitchFamily="34" charset="0"/>
              </a:rPr>
              <a:t>, </a:t>
            </a:r>
            <a:r>
              <a:rPr lang="en-US" altLang="en-US" sz="2800" b="1" i="1" dirty="0" err="1">
                <a:latin typeface=".VnTime" pitchFamily="34" charset="0"/>
              </a:rPr>
              <a:t>vùng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trung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tâm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Hà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Nội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ngay</a:t>
            </a:r>
            <a:r>
              <a:rPr lang="en-US" altLang="en-US" sz="2800" b="1" i="1" dirty="0">
                <a:latin typeface=".VnTime" pitchFamily="34" charset="0"/>
              </a:rPr>
              <a:t> nay </a:t>
            </a:r>
            <a:r>
              <a:rPr lang="en-US" altLang="en-US" sz="2800" b="1" i="1" dirty="0" err="1">
                <a:latin typeface=".VnTime" pitchFamily="34" charset="0"/>
              </a:rPr>
              <a:t>chỉ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là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một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miền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quê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nhỏ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nằm</a:t>
            </a:r>
            <a:r>
              <a:rPr lang="en-US" altLang="en-US" sz="2800" b="1" i="1" dirty="0">
                <a:latin typeface=".VnTime" pitchFamily="34" charset="0"/>
              </a:rPr>
              <a:t> ở </a:t>
            </a:r>
            <a:r>
              <a:rPr lang="en-US" altLang="en-US" sz="2800" b="1" i="1" dirty="0" err="1">
                <a:latin typeface=".VnTime" pitchFamily="34" charset="0"/>
              </a:rPr>
              <a:t>phía</a:t>
            </a:r>
            <a:r>
              <a:rPr lang="en-US" altLang="en-US" sz="2800" b="1" i="1" dirty="0">
                <a:latin typeface=".VnTime" pitchFamily="34" charset="0"/>
              </a:rPr>
              <a:t> Nam </a:t>
            </a:r>
            <a:r>
              <a:rPr lang="en-US" altLang="en-US" sz="2800" b="1" i="1" dirty="0" err="1">
                <a:latin typeface=".VnTime" pitchFamily="34" charset="0"/>
              </a:rPr>
              <a:t>Phong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Châu</a:t>
            </a:r>
            <a:r>
              <a:rPr lang="en-US" altLang="en-US" sz="2800" b="1" i="1" dirty="0">
                <a:latin typeface=".VnTime" pitchFamily="34" charset="0"/>
              </a:rPr>
              <a:t>, </a:t>
            </a:r>
            <a:r>
              <a:rPr lang="en-US" altLang="en-US" sz="2800" b="1" i="1" dirty="0" err="1">
                <a:latin typeface=".VnTime" pitchFamily="34" charset="0"/>
              </a:rPr>
              <a:t>trung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tâm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đất</a:t>
            </a:r>
            <a:r>
              <a:rPr lang="en-US" altLang="en-US" sz="2800" b="1" i="1" dirty="0">
                <a:latin typeface=".VnTime" pitchFamily="34" charset="0"/>
              </a:rPr>
              <a:t> </a:t>
            </a:r>
            <a:r>
              <a:rPr lang="en-US" altLang="en-US" sz="2800" b="1" i="1" dirty="0" err="1">
                <a:latin typeface=".VnTime" pitchFamily="34" charset="0"/>
              </a:rPr>
              <a:t>nước</a:t>
            </a:r>
            <a:r>
              <a:rPr lang="en-US" altLang="en-US" sz="2800" b="1" i="1" dirty="0">
                <a:latin typeface=".VnTime" pitchFamily="34" charset="0"/>
              </a:rPr>
              <a:t>.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9129C6B5-BF87-BDFD-7944-EA71EC5F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83" y="706438"/>
            <a:ext cx="281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.VnUniverse" pitchFamily="34" charset="0"/>
              </a:rPr>
              <a:t>Thành</a:t>
            </a:r>
            <a:r>
              <a:rPr lang="en-US" altLang="en-US" sz="2800" b="1" dirty="0">
                <a:solidFill>
                  <a:srgbClr val="FF3300"/>
                </a:solidFill>
                <a:latin typeface=".VnUniverse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.VnUniverse" pitchFamily="34" charset="0"/>
              </a:rPr>
              <a:t>Cổ</a:t>
            </a:r>
            <a:r>
              <a:rPr lang="en-US" altLang="en-US" sz="2800" b="1" dirty="0">
                <a:solidFill>
                  <a:srgbClr val="FF3300"/>
                </a:solidFill>
                <a:latin typeface=".VnUniverse" pitchFamily="34" charset="0"/>
              </a:rPr>
              <a:t> Loa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926D47-2053-9D35-F835-36E81D60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1230313"/>
            <a:ext cx="4310062" cy="39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/>
    </p:bldLst>
  </p:timing>
</p:sld>
</file>

<file path=ppt/theme/theme1.xml><?xml version="1.0" encoding="utf-8"?>
<a:theme xmlns:a="http://schemas.openxmlformats.org/drawingml/2006/main" name="Phương diện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530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.VnArial NarrowH</vt:lpstr>
      <vt:lpstr>.VnTime</vt:lpstr>
      <vt:lpstr>.VnUniverse</vt:lpstr>
      <vt:lpstr>Arial</vt:lpstr>
      <vt:lpstr>Comic Sans MS</vt:lpstr>
      <vt:lpstr>Tahoma</vt:lpstr>
      <vt:lpstr>Times New Roman</vt:lpstr>
      <vt:lpstr>Trebuchet MS</vt:lpstr>
      <vt:lpstr>Wingdings 3</vt:lpstr>
      <vt:lpstr>Phương diện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Quốc Khánh Lê</dc:creator>
  <cp:lastModifiedBy>Julie Pham</cp:lastModifiedBy>
  <cp:revision>7</cp:revision>
  <dcterms:created xsi:type="dcterms:W3CDTF">2022-09-06T09:35:32Z</dcterms:created>
  <dcterms:modified xsi:type="dcterms:W3CDTF">2024-09-14T16:07:15Z</dcterms:modified>
</cp:coreProperties>
</file>