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95" r:id="rId3"/>
    <p:sldId id="268" r:id="rId4"/>
    <p:sldId id="258" r:id="rId5"/>
    <p:sldId id="296" r:id="rId6"/>
    <p:sldId id="260" r:id="rId7"/>
    <p:sldId id="264" r:id="rId8"/>
    <p:sldId id="279" r:id="rId9"/>
    <p:sldId id="278" r:id="rId10"/>
    <p:sldId id="297" r:id="rId11"/>
    <p:sldId id="294" r:id="rId12"/>
  </p:sldIdLst>
  <p:sldSz cx="9144000" cy="5143500" type="screen16x9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FFD517-29E7-457B-B965-D6A2261D565A}">
  <a:tblStyle styleId="{5EFFD517-29E7-457B-B965-D6A2261D56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80DBAF-6655-4DD3-86B6-E59CDA0846D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/>
    <p:restoredTop sz="94650"/>
  </p:normalViewPr>
  <p:slideViewPr>
    <p:cSldViewPr snapToGrid="0" snapToObjects="1">
      <p:cViewPr varScale="1">
        <p:scale>
          <a:sx n="87" d="100"/>
          <a:sy n="87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a347b636f0_1_2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1" name="Google Shape;2431;ga347b636f0_1_2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af02283d8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af02283d8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347b636f0_1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347b636f0_1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347b636f0_1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347b636f0_1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07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a347b636f0_1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a347b636f0_1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af0b8e6611_0_16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af0b8e6611_0_16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a5a20bf290_11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a5a20bf290_11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a5a20bf290_11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a5a20bf290_11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a5a20bf290_11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a5a20bf290_11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27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6525" y="1143675"/>
            <a:ext cx="4690800" cy="17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26525" y="2834125"/>
            <a:ext cx="46908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75757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61525" y="2680288"/>
            <a:ext cx="1060875" cy="1117250"/>
          </a:xfrm>
          <a:custGeom>
            <a:avLst/>
            <a:gdLst/>
            <a:ahLst/>
            <a:cxnLst/>
            <a:rect l="l" t="t" r="r" b="b"/>
            <a:pathLst>
              <a:path w="42435" h="44690" extrusionOk="0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322814">
            <a:off x="5707457" y="-312313"/>
            <a:ext cx="4189306" cy="2541785"/>
          </a:xfrm>
          <a:custGeom>
            <a:avLst/>
            <a:gdLst/>
            <a:ahLst/>
            <a:cxnLst/>
            <a:rect l="l" t="t" r="r" b="b"/>
            <a:pathLst>
              <a:path w="135803" h="82396" extrusionOk="0">
                <a:moveTo>
                  <a:pt x="132433" y="1"/>
                </a:moveTo>
                <a:lnTo>
                  <a:pt x="2250" y="5489"/>
                </a:lnTo>
                <a:cubicBezTo>
                  <a:pt x="0" y="11871"/>
                  <a:pt x="1131" y="18991"/>
                  <a:pt x="8704" y="23515"/>
                </a:cubicBezTo>
                <a:cubicBezTo>
                  <a:pt x="11696" y="25302"/>
                  <a:pt x="15056" y="25918"/>
                  <a:pt x="18526" y="25918"/>
                </a:cubicBezTo>
                <a:cubicBezTo>
                  <a:pt x="24030" y="25918"/>
                  <a:pt x="29809" y="24366"/>
                  <a:pt x="34826" y="23468"/>
                </a:cubicBezTo>
                <a:cubicBezTo>
                  <a:pt x="38290" y="22860"/>
                  <a:pt x="41872" y="22225"/>
                  <a:pt x="45429" y="22225"/>
                </a:cubicBezTo>
                <a:cubicBezTo>
                  <a:pt x="46542" y="22225"/>
                  <a:pt x="47652" y="22287"/>
                  <a:pt x="48756" y="22432"/>
                </a:cubicBezTo>
                <a:cubicBezTo>
                  <a:pt x="54590" y="23194"/>
                  <a:pt x="56638" y="26206"/>
                  <a:pt x="61044" y="29469"/>
                </a:cubicBezTo>
                <a:cubicBezTo>
                  <a:pt x="61925" y="30123"/>
                  <a:pt x="62937" y="30576"/>
                  <a:pt x="63949" y="31016"/>
                </a:cubicBezTo>
                <a:cubicBezTo>
                  <a:pt x="69497" y="33462"/>
                  <a:pt x="74155" y="34357"/>
                  <a:pt x="79160" y="34357"/>
                </a:cubicBezTo>
                <a:cubicBezTo>
                  <a:pt x="82050" y="34357"/>
                  <a:pt x="85056" y="34059"/>
                  <a:pt x="88416" y="33588"/>
                </a:cubicBezTo>
                <a:cubicBezTo>
                  <a:pt x="90822" y="33260"/>
                  <a:pt x="93470" y="32917"/>
                  <a:pt x="96073" y="32917"/>
                </a:cubicBezTo>
                <a:cubicBezTo>
                  <a:pt x="100737" y="32917"/>
                  <a:pt x="105259" y="34015"/>
                  <a:pt x="108002" y="38255"/>
                </a:cubicBezTo>
                <a:cubicBezTo>
                  <a:pt x="115086" y="49209"/>
                  <a:pt x="102751" y="73522"/>
                  <a:pt x="115896" y="81011"/>
                </a:cubicBezTo>
                <a:cubicBezTo>
                  <a:pt x="117618" y="81989"/>
                  <a:pt x="119870" y="82396"/>
                  <a:pt x="122347" y="82396"/>
                </a:cubicBezTo>
                <a:cubicBezTo>
                  <a:pt x="126683" y="82396"/>
                  <a:pt x="131711" y="81148"/>
                  <a:pt x="135803" y="79534"/>
                </a:cubicBezTo>
                <a:lnTo>
                  <a:pt x="1324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2814">
            <a:off x="5803127" y="134661"/>
            <a:ext cx="3946190" cy="2244561"/>
          </a:xfrm>
          <a:custGeom>
            <a:avLst/>
            <a:gdLst/>
            <a:ahLst/>
            <a:cxnLst/>
            <a:rect l="l" t="t" r="r" b="b"/>
            <a:pathLst>
              <a:path w="127922" h="72761" extrusionOk="0">
                <a:moveTo>
                  <a:pt x="9145" y="0"/>
                </a:moveTo>
                <a:lnTo>
                  <a:pt x="2144" y="298"/>
                </a:lnTo>
                <a:cubicBezTo>
                  <a:pt x="1" y="6346"/>
                  <a:pt x="1072" y="13038"/>
                  <a:pt x="8204" y="17300"/>
                </a:cubicBezTo>
                <a:cubicBezTo>
                  <a:pt x="11017" y="18978"/>
                  <a:pt x="14179" y="19557"/>
                  <a:pt x="17443" y="19557"/>
                </a:cubicBezTo>
                <a:cubicBezTo>
                  <a:pt x="22632" y="19557"/>
                  <a:pt x="28081" y="18093"/>
                  <a:pt x="32802" y="17252"/>
                </a:cubicBezTo>
                <a:cubicBezTo>
                  <a:pt x="36075" y="16671"/>
                  <a:pt x="39459" y="16075"/>
                  <a:pt x="42822" y="16075"/>
                </a:cubicBezTo>
                <a:cubicBezTo>
                  <a:pt x="43863" y="16075"/>
                  <a:pt x="44902" y="16132"/>
                  <a:pt x="45935" y="16264"/>
                </a:cubicBezTo>
                <a:cubicBezTo>
                  <a:pt x="51424" y="16979"/>
                  <a:pt x="53353" y="19824"/>
                  <a:pt x="57508" y="22908"/>
                </a:cubicBezTo>
                <a:cubicBezTo>
                  <a:pt x="58341" y="23515"/>
                  <a:pt x="59294" y="23944"/>
                  <a:pt x="60234" y="24360"/>
                </a:cubicBezTo>
                <a:cubicBezTo>
                  <a:pt x="65464" y="26665"/>
                  <a:pt x="69854" y="27507"/>
                  <a:pt x="74577" y="27507"/>
                </a:cubicBezTo>
                <a:cubicBezTo>
                  <a:pt x="77295" y="27507"/>
                  <a:pt x="80123" y="27228"/>
                  <a:pt x="83285" y="26789"/>
                </a:cubicBezTo>
                <a:cubicBezTo>
                  <a:pt x="85552" y="26473"/>
                  <a:pt x="88050" y="26148"/>
                  <a:pt x="90507" y="26148"/>
                </a:cubicBezTo>
                <a:cubicBezTo>
                  <a:pt x="94902" y="26148"/>
                  <a:pt x="99166" y="27189"/>
                  <a:pt x="101740" y="31183"/>
                </a:cubicBezTo>
                <a:cubicBezTo>
                  <a:pt x="108407" y="41493"/>
                  <a:pt x="96798" y="64401"/>
                  <a:pt x="109181" y="71450"/>
                </a:cubicBezTo>
                <a:cubicBezTo>
                  <a:pt x="110804" y="72376"/>
                  <a:pt x="112922" y="72761"/>
                  <a:pt x="115252" y="72761"/>
                </a:cubicBezTo>
                <a:cubicBezTo>
                  <a:pt x="119333" y="72761"/>
                  <a:pt x="124064" y="71580"/>
                  <a:pt x="127921" y="70056"/>
                </a:cubicBezTo>
                <a:lnTo>
                  <a:pt x="127457" y="59031"/>
                </a:lnTo>
                <a:cubicBezTo>
                  <a:pt x="125270" y="59517"/>
                  <a:pt x="123052" y="59814"/>
                  <a:pt x="120999" y="59814"/>
                </a:cubicBezTo>
                <a:cubicBezTo>
                  <a:pt x="118669" y="59814"/>
                  <a:pt x="116552" y="59431"/>
                  <a:pt x="114932" y="58507"/>
                </a:cubicBezTo>
                <a:cubicBezTo>
                  <a:pt x="102549" y="51447"/>
                  <a:pt x="114158" y="28551"/>
                  <a:pt x="107490" y="18229"/>
                </a:cubicBezTo>
                <a:cubicBezTo>
                  <a:pt x="104911" y="14245"/>
                  <a:pt x="100653" y="13211"/>
                  <a:pt x="96263" y="13211"/>
                </a:cubicBezTo>
                <a:cubicBezTo>
                  <a:pt x="93805" y="13211"/>
                  <a:pt x="91305" y="13535"/>
                  <a:pt x="89036" y="13847"/>
                </a:cubicBezTo>
                <a:cubicBezTo>
                  <a:pt x="85876" y="14281"/>
                  <a:pt x="83052" y="14557"/>
                  <a:pt x="80339" y="14557"/>
                </a:cubicBezTo>
                <a:cubicBezTo>
                  <a:pt x="75609" y="14557"/>
                  <a:pt x="71217" y="13719"/>
                  <a:pt x="65973" y="11418"/>
                </a:cubicBezTo>
                <a:cubicBezTo>
                  <a:pt x="65021" y="11002"/>
                  <a:pt x="64068" y="10585"/>
                  <a:pt x="63259" y="9954"/>
                </a:cubicBezTo>
                <a:cubicBezTo>
                  <a:pt x="59103" y="6894"/>
                  <a:pt x="57163" y="4036"/>
                  <a:pt x="51674" y="3322"/>
                </a:cubicBezTo>
                <a:cubicBezTo>
                  <a:pt x="50637" y="3186"/>
                  <a:pt x="49593" y="3128"/>
                  <a:pt x="48546" y="3128"/>
                </a:cubicBezTo>
                <a:cubicBezTo>
                  <a:pt x="45196" y="3128"/>
                  <a:pt x="41819" y="3727"/>
                  <a:pt x="38553" y="4298"/>
                </a:cubicBezTo>
                <a:cubicBezTo>
                  <a:pt x="33817" y="5139"/>
                  <a:pt x="28367" y="6603"/>
                  <a:pt x="23179" y="6603"/>
                </a:cubicBezTo>
                <a:cubicBezTo>
                  <a:pt x="19916" y="6603"/>
                  <a:pt x="16756" y="6024"/>
                  <a:pt x="13943" y="4346"/>
                </a:cubicBezTo>
                <a:cubicBezTo>
                  <a:pt x="11835" y="3084"/>
                  <a:pt x="10276" y="1608"/>
                  <a:pt x="91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3285243">
            <a:off x="1123447" y="3898254"/>
            <a:ext cx="1529051" cy="1041740"/>
            <a:chOff x="1207257" y="3770459"/>
            <a:chExt cx="1529018" cy="1041717"/>
          </a:xfrm>
        </p:grpSpPr>
        <p:sp>
          <p:nvSpPr>
            <p:cNvPr id="15" name="Google Shape;15;p2"/>
            <p:cNvSpPr/>
            <p:nvPr/>
          </p:nvSpPr>
          <p:spPr>
            <a:xfrm>
              <a:off x="1207257" y="3770459"/>
              <a:ext cx="1529018" cy="775043"/>
            </a:xfrm>
            <a:custGeom>
              <a:avLst/>
              <a:gdLst/>
              <a:ahLst/>
              <a:cxnLst/>
              <a:rect l="l" t="t" r="r" b="b"/>
              <a:pathLst>
                <a:path w="49567" h="25125" extrusionOk="0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93821" y="4126714"/>
              <a:ext cx="1314906" cy="685462"/>
            </a:xfrm>
            <a:custGeom>
              <a:avLst/>
              <a:gdLst/>
              <a:ahLst/>
              <a:cxnLst/>
              <a:rect l="l" t="t" r="r" b="b"/>
              <a:pathLst>
                <a:path w="42626" h="22221" extrusionOk="0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 rot="322814">
            <a:off x="6340655" y="-865611"/>
            <a:ext cx="5250060" cy="2260941"/>
          </a:xfrm>
          <a:custGeom>
            <a:avLst/>
            <a:gdLst/>
            <a:ahLst/>
            <a:cxnLst/>
            <a:rect l="l" t="t" r="r" b="b"/>
            <a:pathLst>
              <a:path w="170189" h="73292" extrusionOk="0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53035" y="67578"/>
            <a:ext cx="736793" cy="1747295"/>
          </a:xfrm>
          <a:custGeom>
            <a:avLst/>
            <a:gdLst/>
            <a:ahLst/>
            <a:cxnLst/>
            <a:rect l="l" t="t" r="r" b="b"/>
            <a:pathLst>
              <a:path w="23885" h="56643" extrusionOk="0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374984" y="953506"/>
            <a:ext cx="1612738" cy="1038697"/>
          </a:xfrm>
          <a:custGeom>
            <a:avLst/>
            <a:gdLst/>
            <a:ahLst/>
            <a:cxnLst/>
            <a:rect l="l" t="t" r="r" b="b"/>
            <a:pathLst>
              <a:path w="52281" h="33672" extrusionOk="0">
                <a:moveTo>
                  <a:pt x="9568" y="0"/>
                </a:moveTo>
                <a:cubicBezTo>
                  <a:pt x="6793" y="0"/>
                  <a:pt x="5188" y="1503"/>
                  <a:pt x="3798" y="3863"/>
                </a:cubicBezTo>
                <a:cubicBezTo>
                  <a:pt x="0" y="10292"/>
                  <a:pt x="703" y="17043"/>
                  <a:pt x="2393" y="23758"/>
                </a:cubicBezTo>
                <a:cubicBezTo>
                  <a:pt x="3251" y="27140"/>
                  <a:pt x="5358" y="30057"/>
                  <a:pt x="9120" y="30831"/>
                </a:cubicBezTo>
                <a:cubicBezTo>
                  <a:pt x="14478" y="31926"/>
                  <a:pt x="19777" y="33462"/>
                  <a:pt x="25289" y="33652"/>
                </a:cubicBezTo>
                <a:cubicBezTo>
                  <a:pt x="25677" y="33665"/>
                  <a:pt x="26063" y="33671"/>
                  <a:pt x="26447" y="33671"/>
                </a:cubicBezTo>
                <a:cubicBezTo>
                  <a:pt x="33585" y="33671"/>
                  <a:pt x="40176" y="31498"/>
                  <a:pt x="46435" y="28187"/>
                </a:cubicBezTo>
                <a:cubicBezTo>
                  <a:pt x="51935" y="25270"/>
                  <a:pt x="52281" y="22175"/>
                  <a:pt x="47792" y="17805"/>
                </a:cubicBezTo>
                <a:cubicBezTo>
                  <a:pt x="46970" y="17019"/>
                  <a:pt x="46101" y="16257"/>
                  <a:pt x="45173" y="15614"/>
                </a:cubicBezTo>
                <a:cubicBezTo>
                  <a:pt x="36850" y="9852"/>
                  <a:pt x="27385" y="6316"/>
                  <a:pt x="18395" y="1851"/>
                </a:cubicBezTo>
                <a:cubicBezTo>
                  <a:pt x="15847" y="589"/>
                  <a:pt x="13085" y="267"/>
                  <a:pt x="10252" y="29"/>
                </a:cubicBezTo>
                <a:cubicBezTo>
                  <a:pt x="10016" y="10"/>
                  <a:pt x="9788" y="0"/>
                  <a:pt x="95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1111015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1038147" y="-503134"/>
            <a:ext cx="3028978" cy="3598978"/>
          </a:xfrm>
          <a:custGeom>
            <a:avLst/>
            <a:gdLst/>
            <a:ahLst/>
            <a:cxnLst/>
            <a:rect l="l" t="t" r="r" b="b"/>
            <a:pathLst>
              <a:path w="98192" h="116670" extrusionOk="0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765091" y="3287538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7345817" y="2637712"/>
            <a:ext cx="1812496" cy="2307133"/>
            <a:chOff x="15386325" y="2647475"/>
            <a:chExt cx="1596350" cy="2032000"/>
          </a:xfrm>
        </p:grpSpPr>
        <p:sp>
          <p:nvSpPr>
            <p:cNvPr id="24" name="Google Shape;24;p2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-219847" y="1830338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654096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3449953" y="3942624"/>
            <a:ext cx="2244094" cy="1496443"/>
            <a:chOff x="4012948" y="3790224"/>
            <a:chExt cx="2244094" cy="1496443"/>
          </a:xfrm>
        </p:grpSpPr>
        <p:sp>
          <p:nvSpPr>
            <p:cNvPr id="37" name="Google Shape;37;p2"/>
            <p:cNvSpPr/>
            <p:nvPr/>
          </p:nvSpPr>
          <p:spPr>
            <a:xfrm>
              <a:off x="4770619" y="4613352"/>
              <a:ext cx="709986" cy="673308"/>
            </a:xfrm>
            <a:custGeom>
              <a:avLst/>
              <a:gdLst/>
              <a:ahLst/>
              <a:cxnLst/>
              <a:rect l="l" t="t" r="r" b="b"/>
              <a:pathLst>
                <a:path w="23016" h="21827" extrusionOk="0">
                  <a:moveTo>
                    <a:pt x="11788" y="0"/>
                  </a:moveTo>
                  <a:cubicBezTo>
                    <a:pt x="10894" y="0"/>
                    <a:pt x="10000" y="115"/>
                    <a:pt x="9133" y="348"/>
                  </a:cubicBezTo>
                  <a:cubicBezTo>
                    <a:pt x="4609" y="1586"/>
                    <a:pt x="2013" y="5443"/>
                    <a:pt x="1072" y="9599"/>
                  </a:cubicBezTo>
                  <a:cubicBezTo>
                    <a:pt x="263" y="13242"/>
                    <a:pt x="1" y="17290"/>
                    <a:pt x="441" y="20993"/>
                  </a:cubicBezTo>
                  <a:cubicBezTo>
                    <a:pt x="441" y="21291"/>
                    <a:pt x="501" y="21564"/>
                    <a:pt x="572" y="21826"/>
                  </a:cubicBezTo>
                  <a:lnTo>
                    <a:pt x="8299" y="21826"/>
                  </a:lnTo>
                  <a:cubicBezTo>
                    <a:pt x="8347" y="21576"/>
                    <a:pt x="8347" y="21314"/>
                    <a:pt x="8311" y="21029"/>
                  </a:cubicBezTo>
                  <a:cubicBezTo>
                    <a:pt x="8085" y="19147"/>
                    <a:pt x="8085" y="17254"/>
                    <a:pt x="8204" y="15373"/>
                  </a:cubicBezTo>
                  <a:cubicBezTo>
                    <a:pt x="8252" y="14599"/>
                    <a:pt x="8347" y="13802"/>
                    <a:pt x="8419" y="13028"/>
                  </a:cubicBezTo>
                  <a:cubicBezTo>
                    <a:pt x="8419" y="13004"/>
                    <a:pt x="8419" y="12968"/>
                    <a:pt x="8430" y="12944"/>
                  </a:cubicBezTo>
                  <a:cubicBezTo>
                    <a:pt x="8490" y="12528"/>
                    <a:pt x="8585" y="12111"/>
                    <a:pt x="8669" y="11706"/>
                  </a:cubicBezTo>
                  <a:cubicBezTo>
                    <a:pt x="8788" y="11170"/>
                    <a:pt x="8895" y="10194"/>
                    <a:pt x="9252" y="9765"/>
                  </a:cubicBezTo>
                  <a:lnTo>
                    <a:pt x="9252" y="9765"/>
                  </a:lnTo>
                  <a:cubicBezTo>
                    <a:pt x="9126" y="10044"/>
                    <a:pt x="9067" y="10182"/>
                    <a:pt x="9069" y="10182"/>
                  </a:cubicBezTo>
                  <a:cubicBezTo>
                    <a:pt x="9072" y="10182"/>
                    <a:pt x="9113" y="10094"/>
                    <a:pt x="9192" y="9920"/>
                  </a:cubicBezTo>
                  <a:cubicBezTo>
                    <a:pt x="9276" y="9765"/>
                    <a:pt x="9371" y="9587"/>
                    <a:pt x="9454" y="9420"/>
                  </a:cubicBezTo>
                  <a:cubicBezTo>
                    <a:pt x="9550" y="9253"/>
                    <a:pt x="9645" y="9087"/>
                    <a:pt x="9752" y="8944"/>
                  </a:cubicBezTo>
                  <a:cubicBezTo>
                    <a:pt x="9812" y="8849"/>
                    <a:pt x="9859" y="8789"/>
                    <a:pt x="9883" y="8765"/>
                  </a:cubicBezTo>
                  <a:cubicBezTo>
                    <a:pt x="10026" y="8646"/>
                    <a:pt x="10181" y="8527"/>
                    <a:pt x="10252" y="8444"/>
                  </a:cubicBezTo>
                  <a:cubicBezTo>
                    <a:pt x="10383" y="8360"/>
                    <a:pt x="10526" y="8265"/>
                    <a:pt x="10669" y="8194"/>
                  </a:cubicBezTo>
                  <a:cubicBezTo>
                    <a:pt x="10693" y="8170"/>
                    <a:pt x="10740" y="8146"/>
                    <a:pt x="10752" y="8122"/>
                  </a:cubicBezTo>
                  <a:cubicBezTo>
                    <a:pt x="10776" y="8122"/>
                    <a:pt x="10800" y="8110"/>
                    <a:pt x="10836" y="8110"/>
                  </a:cubicBezTo>
                  <a:cubicBezTo>
                    <a:pt x="11038" y="8051"/>
                    <a:pt x="11228" y="7991"/>
                    <a:pt x="11431" y="7944"/>
                  </a:cubicBezTo>
                  <a:cubicBezTo>
                    <a:pt x="11598" y="7908"/>
                    <a:pt x="11693" y="7896"/>
                    <a:pt x="11717" y="7884"/>
                  </a:cubicBezTo>
                  <a:cubicBezTo>
                    <a:pt x="11859" y="7884"/>
                    <a:pt x="11990" y="7908"/>
                    <a:pt x="12109" y="7908"/>
                  </a:cubicBezTo>
                  <a:cubicBezTo>
                    <a:pt x="12264" y="7944"/>
                    <a:pt x="12443" y="7991"/>
                    <a:pt x="12610" y="8051"/>
                  </a:cubicBezTo>
                  <a:cubicBezTo>
                    <a:pt x="12669" y="8075"/>
                    <a:pt x="12729" y="8087"/>
                    <a:pt x="12776" y="8110"/>
                  </a:cubicBezTo>
                  <a:cubicBezTo>
                    <a:pt x="12848" y="8146"/>
                    <a:pt x="12919" y="8182"/>
                    <a:pt x="13002" y="8229"/>
                  </a:cubicBezTo>
                  <a:cubicBezTo>
                    <a:pt x="13122" y="8301"/>
                    <a:pt x="13252" y="8372"/>
                    <a:pt x="13372" y="8444"/>
                  </a:cubicBezTo>
                  <a:cubicBezTo>
                    <a:pt x="13458" y="8505"/>
                    <a:pt x="13504" y="8535"/>
                    <a:pt x="13508" y="8535"/>
                  </a:cubicBezTo>
                  <a:cubicBezTo>
                    <a:pt x="13515" y="8535"/>
                    <a:pt x="13395" y="8442"/>
                    <a:pt x="13145" y="8253"/>
                  </a:cubicBezTo>
                  <a:lnTo>
                    <a:pt x="13145" y="8253"/>
                  </a:lnTo>
                  <a:cubicBezTo>
                    <a:pt x="13336" y="8325"/>
                    <a:pt x="13895" y="8860"/>
                    <a:pt x="13967" y="9075"/>
                  </a:cubicBezTo>
                  <a:cubicBezTo>
                    <a:pt x="13797" y="8846"/>
                    <a:pt x="13706" y="8728"/>
                    <a:pt x="13700" y="8728"/>
                  </a:cubicBezTo>
                  <a:lnTo>
                    <a:pt x="13700" y="8728"/>
                  </a:lnTo>
                  <a:cubicBezTo>
                    <a:pt x="13695" y="8728"/>
                    <a:pt x="13747" y="8807"/>
                    <a:pt x="13860" y="8968"/>
                  </a:cubicBezTo>
                  <a:cubicBezTo>
                    <a:pt x="13955" y="9099"/>
                    <a:pt x="14026" y="9253"/>
                    <a:pt x="14098" y="9396"/>
                  </a:cubicBezTo>
                  <a:lnTo>
                    <a:pt x="14157" y="9515"/>
                  </a:lnTo>
                  <a:cubicBezTo>
                    <a:pt x="14193" y="9611"/>
                    <a:pt x="14217" y="9718"/>
                    <a:pt x="14253" y="9813"/>
                  </a:cubicBezTo>
                  <a:cubicBezTo>
                    <a:pt x="14384" y="10230"/>
                    <a:pt x="14455" y="10670"/>
                    <a:pt x="14550" y="11099"/>
                  </a:cubicBezTo>
                  <a:cubicBezTo>
                    <a:pt x="14562" y="11146"/>
                    <a:pt x="14562" y="11182"/>
                    <a:pt x="14574" y="11218"/>
                  </a:cubicBezTo>
                  <a:cubicBezTo>
                    <a:pt x="14574" y="11266"/>
                    <a:pt x="14574" y="11301"/>
                    <a:pt x="14586" y="11361"/>
                  </a:cubicBezTo>
                  <a:cubicBezTo>
                    <a:pt x="14622" y="11813"/>
                    <a:pt x="14669" y="12242"/>
                    <a:pt x="14693" y="12694"/>
                  </a:cubicBezTo>
                  <a:cubicBezTo>
                    <a:pt x="14812" y="14695"/>
                    <a:pt x="14860" y="16719"/>
                    <a:pt x="15062" y="18719"/>
                  </a:cubicBezTo>
                  <a:cubicBezTo>
                    <a:pt x="15086" y="19374"/>
                    <a:pt x="15086" y="20017"/>
                    <a:pt x="15098" y="20671"/>
                  </a:cubicBezTo>
                  <a:cubicBezTo>
                    <a:pt x="15086" y="21029"/>
                    <a:pt x="15122" y="21362"/>
                    <a:pt x="15205" y="21707"/>
                  </a:cubicBezTo>
                  <a:cubicBezTo>
                    <a:pt x="15217" y="21767"/>
                    <a:pt x="15277" y="21814"/>
                    <a:pt x="15336" y="21814"/>
                  </a:cubicBezTo>
                  <a:lnTo>
                    <a:pt x="22944" y="21814"/>
                  </a:lnTo>
                  <a:cubicBezTo>
                    <a:pt x="23004" y="21541"/>
                    <a:pt x="23016" y="21279"/>
                    <a:pt x="23004" y="20981"/>
                  </a:cubicBezTo>
                  <a:cubicBezTo>
                    <a:pt x="22837" y="17612"/>
                    <a:pt x="22849" y="14194"/>
                    <a:pt x="22444" y="10849"/>
                  </a:cubicBezTo>
                  <a:cubicBezTo>
                    <a:pt x="21968" y="6884"/>
                    <a:pt x="20456" y="3288"/>
                    <a:pt x="16753" y="1264"/>
                  </a:cubicBezTo>
                  <a:cubicBezTo>
                    <a:pt x="15225" y="426"/>
                    <a:pt x="13507" y="0"/>
                    <a:pt x="1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82406" y="4183156"/>
              <a:ext cx="1468773" cy="1103508"/>
            </a:xfrm>
            <a:custGeom>
              <a:avLst/>
              <a:gdLst/>
              <a:ahLst/>
              <a:cxnLst/>
              <a:rect l="l" t="t" r="r" b="b"/>
              <a:pathLst>
                <a:path w="47614" h="35773" extrusionOk="0">
                  <a:moveTo>
                    <a:pt x="23055" y="0"/>
                  </a:moveTo>
                  <a:cubicBezTo>
                    <a:pt x="20849" y="0"/>
                    <a:pt x="18626" y="315"/>
                    <a:pt x="16467" y="899"/>
                  </a:cubicBezTo>
                  <a:cubicBezTo>
                    <a:pt x="13324" y="1756"/>
                    <a:pt x="10312" y="3280"/>
                    <a:pt x="7990" y="5578"/>
                  </a:cubicBezTo>
                  <a:cubicBezTo>
                    <a:pt x="5609" y="7912"/>
                    <a:pt x="4097" y="10924"/>
                    <a:pt x="2966" y="14032"/>
                  </a:cubicBezTo>
                  <a:cubicBezTo>
                    <a:pt x="572" y="20663"/>
                    <a:pt x="1" y="27831"/>
                    <a:pt x="775" y="34808"/>
                  </a:cubicBezTo>
                  <a:cubicBezTo>
                    <a:pt x="834" y="35344"/>
                    <a:pt x="1299" y="35749"/>
                    <a:pt x="1834" y="35749"/>
                  </a:cubicBezTo>
                  <a:lnTo>
                    <a:pt x="7549" y="35749"/>
                  </a:lnTo>
                  <a:lnTo>
                    <a:pt x="7549" y="35772"/>
                  </a:lnTo>
                  <a:cubicBezTo>
                    <a:pt x="8169" y="35772"/>
                    <a:pt x="8681" y="35225"/>
                    <a:pt x="8585" y="34594"/>
                  </a:cubicBezTo>
                  <a:lnTo>
                    <a:pt x="8585" y="34582"/>
                  </a:lnTo>
                  <a:cubicBezTo>
                    <a:pt x="8573" y="34475"/>
                    <a:pt x="8562" y="34403"/>
                    <a:pt x="8562" y="34344"/>
                  </a:cubicBezTo>
                  <a:cubicBezTo>
                    <a:pt x="8562" y="34308"/>
                    <a:pt x="8538" y="34248"/>
                    <a:pt x="8538" y="34189"/>
                  </a:cubicBezTo>
                  <a:cubicBezTo>
                    <a:pt x="8514" y="33808"/>
                    <a:pt x="8466" y="33451"/>
                    <a:pt x="8431" y="33082"/>
                  </a:cubicBezTo>
                  <a:cubicBezTo>
                    <a:pt x="8371" y="32355"/>
                    <a:pt x="8323" y="31605"/>
                    <a:pt x="8288" y="30867"/>
                  </a:cubicBezTo>
                  <a:cubicBezTo>
                    <a:pt x="8228" y="29391"/>
                    <a:pt x="8264" y="27902"/>
                    <a:pt x="8371" y="26426"/>
                  </a:cubicBezTo>
                  <a:cubicBezTo>
                    <a:pt x="8407" y="25688"/>
                    <a:pt x="8478" y="24950"/>
                    <a:pt x="8573" y="24223"/>
                  </a:cubicBezTo>
                  <a:cubicBezTo>
                    <a:pt x="8585" y="24152"/>
                    <a:pt x="8585" y="24092"/>
                    <a:pt x="8585" y="24033"/>
                  </a:cubicBezTo>
                  <a:cubicBezTo>
                    <a:pt x="8609" y="23973"/>
                    <a:pt x="8621" y="23902"/>
                    <a:pt x="8633" y="23807"/>
                  </a:cubicBezTo>
                  <a:cubicBezTo>
                    <a:pt x="8681" y="23568"/>
                    <a:pt x="8704" y="23318"/>
                    <a:pt x="8752" y="23080"/>
                  </a:cubicBezTo>
                  <a:cubicBezTo>
                    <a:pt x="9014" y="21509"/>
                    <a:pt x="9371" y="19937"/>
                    <a:pt x="9824" y="18413"/>
                  </a:cubicBezTo>
                  <a:cubicBezTo>
                    <a:pt x="9990" y="17854"/>
                    <a:pt x="10157" y="17318"/>
                    <a:pt x="10324" y="16782"/>
                  </a:cubicBezTo>
                  <a:cubicBezTo>
                    <a:pt x="10431" y="16472"/>
                    <a:pt x="10538" y="16175"/>
                    <a:pt x="10657" y="15865"/>
                  </a:cubicBezTo>
                  <a:cubicBezTo>
                    <a:pt x="10693" y="15794"/>
                    <a:pt x="10824" y="15460"/>
                    <a:pt x="10883" y="15329"/>
                  </a:cubicBezTo>
                  <a:cubicBezTo>
                    <a:pt x="11371" y="14246"/>
                    <a:pt x="11955" y="13234"/>
                    <a:pt x="12610" y="12234"/>
                  </a:cubicBezTo>
                  <a:cubicBezTo>
                    <a:pt x="12633" y="12186"/>
                    <a:pt x="12645" y="12162"/>
                    <a:pt x="12681" y="12127"/>
                  </a:cubicBezTo>
                  <a:lnTo>
                    <a:pt x="12788" y="12019"/>
                  </a:lnTo>
                  <a:cubicBezTo>
                    <a:pt x="13014" y="11781"/>
                    <a:pt x="13217" y="11543"/>
                    <a:pt x="13443" y="11305"/>
                  </a:cubicBezTo>
                  <a:cubicBezTo>
                    <a:pt x="13669" y="11091"/>
                    <a:pt x="13919" y="10876"/>
                    <a:pt x="14157" y="10650"/>
                  </a:cubicBezTo>
                  <a:lnTo>
                    <a:pt x="14265" y="10555"/>
                  </a:lnTo>
                  <a:cubicBezTo>
                    <a:pt x="14288" y="10531"/>
                    <a:pt x="14336" y="10507"/>
                    <a:pt x="14384" y="10472"/>
                  </a:cubicBezTo>
                  <a:cubicBezTo>
                    <a:pt x="14824" y="10198"/>
                    <a:pt x="15277" y="9900"/>
                    <a:pt x="15753" y="9626"/>
                  </a:cubicBezTo>
                  <a:cubicBezTo>
                    <a:pt x="16027" y="9472"/>
                    <a:pt x="16324" y="9341"/>
                    <a:pt x="16610" y="9198"/>
                  </a:cubicBezTo>
                  <a:cubicBezTo>
                    <a:pt x="16646" y="9174"/>
                    <a:pt x="16658" y="9174"/>
                    <a:pt x="16670" y="9162"/>
                  </a:cubicBezTo>
                  <a:cubicBezTo>
                    <a:pt x="16836" y="9102"/>
                    <a:pt x="17003" y="9031"/>
                    <a:pt x="17158" y="8971"/>
                  </a:cubicBezTo>
                  <a:cubicBezTo>
                    <a:pt x="18289" y="8567"/>
                    <a:pt x="19456" y="8281"/>
                    <a:pt x="20634" y="8078"/>
                  </a:cubicBezTo>
                  <a:cubicBezTo>
                    <a:pt x="20732" y="8069"/>
                    <a:pt x="21270" y="7995"/>
                    <a:pt x="21283" y="7995"/>
                  </a:cubicBezTo>
                  <a:cubicBezTo>
                    <a:pt x="21286" y="7995"/>
                    <a:pt x="21264" y="7998"/>
                    <a:pt x="21206" y="8007"/>
                  </a:cubicBezTo>
                  <a:cubicBezTo>
                    <a:pt x="21480" y="7971"/>
                    <a:pt x="21742" y="7948"/>
                    <a:pt x="22016" y="7936"/>
                  </a:cubicBezTo>
                  <a:cubicBezTo>
                    <a:pt x="22479" y="7903"/>
                    <a:pt x="22946" y="7882"/>
                    <a:pt x="23411" y="7882"/>
                  </a:cubicBezTo>
                  <a:cubicBezTo>
                    <a:pt x="23806" y="7882"/>
                    <a:pt x="24199" y="7897"/>
                    <a:pt x="24587" y="7936"/>
                  </a:cubicBezTo>
                  <a:cubicBezTo>
                    <a:pt x="24623" y="7936"/>
                    <a:pt x="25195" y="8019"/>
                    <a:pt x="25302" y="8019"/>
                  </a:cubicBezTo>
                  <a:cubicBezTo>
                    <a:pt x="25361" y="8031"/>
                    <a:pt x="25397" y="8031"/>
                    <a:pt x="25409" y="8031"/>
                  </a:cubicBezTo>
                  <a:cubicBezTo>
                    <a:pt x="25957" y="8150"/>
                    <a:pt x="26504" y="8293"/>
                    <a:pt x="27064" y="8471"/>
                  </a:cubicBezTo>
                  <a:cubicBezTo>
                    <a:pt x="27326" y="8555"/>
                    <a:pt x="27600" y="8662"/>
                    <a:pt x="27862" y="8745"/>
                  </a:cubicBezTo>
                  <a:cubicBezTo>
                    <a:pt x="27873" y="8745"/>
                    <a:pt x="27873" y="8745"/>
                    <a:pt x="27897" y="8769"/>
                  </a:cubicBezTo>
                  <a:cubicBezTo>
                    <a:pt x="27921" y="8781"/>
                    <a:pt x="27933" y="8793"/>
                    <a:pt x="27969" y="8805"/>
                  </a:cubicBezTo>
                  <a:cubicBezTo>
                    <a:pt x="28469" y="9079"/>
                    <a:pt x="28981" y="9317"/>
                    <a:pt x="29469" y="9614"/>
                  </a:cubicBezTo>
                  <a:cubicBezTo>
                    <a:pt x="29957" y="9912"/>
                    <a:pt x="30421" y="10234"/>
                    <a:pt x="30898" y="10567"/>
                  </a:cubicBezTo>
                  <a:cubicBezTo>
                    <a:pt x="30910" y="10567"/>
                    <a:pt x="30910" y="10579"/>
                    <a:pt x="30933" y="10579"/>
                  </a:cubicBezTo>
                  <a:cubicBezTo>
                    <a:pt x="30957" y="10591"/>
                    <a:pt x="30969" y="10626"/>
                    <a:pt x="31005" y="10650"/>
                  </a:cubicBezTo>
                  <a:cubicBezTo>
                    <a:pt x="31207" y="10841"/>
                    <a:pt x="31445" y="11019"/>
                    <a:pt x="31660" y="11222"/>
                  </a:cubicBezTo>
                  <a:cubicBezTo>
                    <a:pt x="32517" y="12008"/>
                    <a:pt x="33291" y="12853"/>
                    <a:pt x="34041" y="13746"/>
                  </a:cubicBezTo>
                  <a:cubicBezTo>
                    <a:pt x="34053" y="13758"/>
                    <a:pt x="34053" y="13782"/>
                    <a:pt x="34065" y="13782"/>
                  </a:cubicBezTo>
                  <a:cubicBezTo>
                    <a:pt x="34089" y="13805"/>
                    <a:pt x="34112" y="13841"/>
                    <a:pt x="34124" y="13865"/>
                  </a:cubicBezTo>
                  <a:cubicBezTo>
                    <a:pt x="34291" y="14103"/>
                    <a:pt x="34470" y="14341"/>
                    <a:pt x="34636" y="14579"/>
                  </a:cubicBezTo>
                  <a:cubicBezTo>
                    <a:pt x="34898" y="14984"/>
                    <a:pt x="35172" y="15401"/>
                    <a:pt x="35410" y="15818"/>
                  </a:cubicBezTo>
                  <a:cubicBezTo>
                    <a:pt x="35708" y="16318"/>
                    <a:pt x="35994" y="16830"/>
                    <a:pt x="36244" y="17353"/>
                  </a:cubicBezTo>
                  <a:cubicBezTo>
                    <a:pt x="36375" y="17603"/>
                    <a:pt x="36494" y="17865"/>
                    <a:pt x="36613" y="18139"/>
                  </a:cubicBezTo>
                  <a:cubicBezTo>
                    <a:pt x="36660" y="18223"/>
                    <a:pt x="36672" y="18282"/>
                    <a:pt x="36708" y="18330"/>
                  </a:cubicBezTo>
                  <a:cubicBezTo>
                    <a:pt x="36744" y="18461"/>
                    <a:pt x="36803" y="18580"/>
                    <a:pt x="36851" y="18723"/>
                  </a:cubicBezTo>
                  <a:cubicBezTo>
                    <a:pt x="37934" y="21533"/>
                    <a:pt x="38589" y="24461"/>
                    <a:pt x="39042" y="27438"/>
                  </a:cubicBezTo>
                  <a:cubicBezTo>
                    <a:pt x="39053" y="27593"/>
                    <a:pt x="39113" y="28045"/>
                    <a:pt x="39125" y="28105"/>
                  </a:cubicBezTo>
                  <a:cubicBezTo>
                    <a:pt x="39184" y="28581"/>
                    <a:pt x="39232" y="29057"/>
                    <a:pt x="39292" y="29534"/>
                  </a:cubicBezTo>
                  <a:cubicBezTo>
                    <a:pt x="39363" y="30248"/>
                    <a:pt x="39423" y="30986"/>
                    <a:pt x="39482" y="31700"/>
                  </a:cubicBezTo>
                  <a:cubicBezTo>
                    <a:pt x="39565" y="32712"/>
                    <a:pt x="39637" y="33736"/>
                    <a:pt x="39696" y="34748"/>
                  </a:cubicBezTo>
                  <a:cubicBezTo>
                    <a:pt x="39720" y="35308"/>
                    <a:pt x="40185" y="35749"/>
                    <a:pt x="40756" y="35749"/>
                  </a:cubicBezTo>
                  <a:lnTo>
                    <a:pt x="46507" y="35749"/>
                  </a:lnTo>
                  <a:cubicBezTo>
                    <a:pt x="47126" y="35749"/>
                    <a:pt x="47614" y="35225"/>
                    <a:pt x="47566" y="34617"/>
                  </a:cubicBezTo>
                  <a:cubicBezTo>
                    <a:pt x="47221" y="28819"/>
                    <a:pt x="46721" y="22926"/>
                    <a:pt x="44768" y="17437"/>
                  </a:cubicBezTo>
                  <a:cubicBezTo>
                    <a:pt x="42756" y="11793"/>
                    <a:pt x="39363" y="6793"/>
                    <a:pt x="34398" y="3376"/>
                  </a:cubicBezTo>
                  <a:cubicBezTo>
                    <a:pt x="30999" y="1035"/>
                    <a:pt x="27055" y="0"/>
                    <a:pt x="2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12948" y="3790224"/>
              <a:ext cx="2244094" cy="1496443"/>
            </a:xfrm>
            <a:custGeom>
              <a:avLst/>
              <a:gdLst/>
              <a:ahLst/>
              <a:cxnLst/>
              <a:rect l="l" t="t" r="r" b="b"/>
              <a:pathLst>
                <a:path w="72748" h="48511" extrusionOk="0">
                  <a:moveTo>
                    <a:pt x="33638" y="1"/>
                  </a:moveTo>
                  <a:cubicBezTo>
                    <a:pt x="31991" y="1"/>
                    <a:pt x="30344" y="74"/>
                    <a:pt x="28706" y="207"/>
                  </a:cubicBezTo>
                  <a:cubicBezTo>
                    <a:pt x="23217" y="635"/>
                    <a:pt x="17562" y="1814"/>
                    <a:pt x="13121" y="5076"/>
                  </a:cubicBezTo>
                  <a:cubicBezTo>
                    <a:pt x="9442" y="7767"/>
                    <a:pt x="6870" y="11708"/>
                    <a:pt x="5001" y="15864"/>
                  </a:cubicBezTo>
                  <a:cubicBezTo>
                    <a:pt x="2298" y="21805"/>
                    <a:pt x="941" y="28258"/>
                    <a:pt x="369" y="34747"/>
                  </a:cubicBezTo>
                  <a:cubicBezTo>
                    <a:pt x="84" y="38021"/>
                    <a:pt x="0" y="41295"/>
                    <a:pt x="24" y="44569"/>
                  </a:cubicBezTo>
                  <a:lnTo>
                    <a:pt x="24" y="46391"/>
                  </a:lnTo>
                  <a:cubicBezTo>
                    <a:pt x="12" y="47558"/>
                    <a:pt x="953" y="48510"/>
                    <a:pt x="2108" y="48510"/>
                  </a:cubicBezTo>
                  <a:lnTo>
                    <a:pt x="5894" y="48510"/>
                  </a:lnTo>
                  <a:cubicBezTo>
                    <a:pt x="7108" y="48510"/>
                    <a:pt x="8085" y="47475"/>
                    <a:pt x="7989" y="46272"/>
                  </a:cubicBezTo>
                  <a:lnTo>
                    <a:pt x="7989" y="46248"/>
                  </a:lnTo>
                  <a:cubicBezTo>
                    <a:pt x="7346" y="38057"/>
                    <a:pt x="8037" y="29627"/>
                    <a:pt x="11037" y="21959"/>
                  </a:cubicBezTo>
                  <a:cubicBezTo>
                    <a:pt x="12585" y="18030"/>
                    <a:pt x="14824" y="14220"/>
                    <a:pt x="18229" y="11744"/>
                  </a:cubicBezTo>
                  <a:cubicBezTo>
                    <a:pt x="22789" y="8422"/>
                    <a:pt x="28766" y="7874"/>
                    <a:pt x="34409" y="7874"/>
                  </a:cubicBezTo>
                  <a:cubicBezTo>
                    <a:pt x="38767" y="7874"/>
                    <a:pt x="43268" y="8148"/>
                    <a:pt x="47209" y="10018"/>
                  </a:cubicBezTo>
                  <a:cubicBezTo>
                    <a:pt x="53340" y="12911"/>
                    <a:pt x="57186" y="19245"/>
                    <a:pt x="59222" y="25698"/>
                  </a:cubicBezTo>
                  <a:cubicBezTo>
                    <a:pt x="61258" y="32175"/>
                    <a:pt x="61817" y="39009"/>
                    <a:pt x="63365" y="45593"/>
                  </a:cubicBezTo>
                  <a:cubicBezTo>
                    <a:pt x="63472" y="46058"/>
                    <a:pt x="63592" y="46534"/>
                    <a:pt x="63722" y="46998"/>
                  </a:cubicBezTo>
                  <a:cubicBezTo>
                    <a:pt x="63984" y="47891"/>
                    <a:pt x="64818" y="48498"/>
                    <a:pt x="65735" y="48498"/>
                  </a:cubicBezTo>
                  <a:lnTo>
                    <a:pt x="72747" y="48498"/>
                  </a:lnTo>
                  <a:cubicBezTo>
                    <a:pt x="72747" y="48272"/>
                    <a:pt x="72712" y="48058"/>
                    <a:pt x="72676" y="47844"/>
                  </a:cubicBezTo>
                  <a:cubicBezTo>
                    <a:pt x="71854" y="43748"/>
                    <a:pt x="70116" y="40140"/>
                    <a:pt x="69485" y="35902"/>
                  </a:cubicBezTo>
                  <a:cubicBezTo>
                    <a:pt x="68068" y="26329"/>
                    <a:pt x="65854" y="16221"/>
                    <a:pt x="59103" y="9267"/>
                  </a:cubicBezTo>
                  <a:cubicBezTo>
                    <a:pt x="55293" y="5350"/>
                    <a:pt x="50257" y="2755"/>
                    <a:pt x="44970" y="1362"/>
                  </a:cubicBezTo>
                  <a:cubicBezTo>
                    <a:pt x="41283" y="396"/>
                    <a:pt x="37462" y="1"/>
                    <a:pt x="33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469378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103468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680558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322933">
            <a:off x="6943781" y="4545817"/>
            <a:ext cx="512378" cy="588048"/>
            <a:chOff x="5831400" y="481209"/>
            <a:chExt cx="512374" cy="588043"/>
          </a:xfrm>
        </p:grpSpPr>
        <p:sp>
          <p:nvSpPr>
            <p:cNvPr id="44" name="Google Shape;44;p2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453512" y="138800"/>
            <a:ext cx="1445267" cy="1157645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967510" y="612587"/>
            <a:ext cx="394478" cy="385686"/>
          </a:xfrm>
          <a:custGeom>
            <a:avLst/>
            <a:gdLst/>
            <a:ahLst/>
            <a:cxnLst/>
            <a:rect l="l" t="t" r="r" b="b"/>
            <a:pathLst>
              <a:path w="12788" h="12503" extrusionOk="0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2"/>
          </p:nvPr>
        </p:nvSpPr>
        <p:spPr>
          <a:xfrm>
            <a:off x="5676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"/>
          </p:nvPr>
        </p:nvSpPr>
        <p:spPr>
          <a:xfrm>
            <a:off x="5676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3"/>
          </p:nvPr>
        </p:nvSpPr>
        <p:spPr>
          <a:xfrm>
            <a:off x="221227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4"/>
          </p:nvPr>
        </p:nvSpPr>
        <p:spPr>
          <a:xfrm>
            <a:off x="221227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5"/>
          </p:nvPr>
        </p:nvSpPr>
        <p:spPr>
          <a:xfrm>
            <a:off x="38574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6"/>
          </p:nvPr>
        </p:nvSpPr>
        <p:spPr>
          <a:xfrm>
            <a:off x="38574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7"/>
          </p:nvPr>
        </p:nvSpPr>
        <p:spPr>
          <a:xfrm>
            <a:off x="550252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8"/>
          </p:nvPr>
        </p:nvSpPr>
        <p:spPr>
          <a:xfrm>
            <a:off x="550252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9"/>
          </p:nvPr>
        </p:nvSpPr>
        <p:spPr>
          <a:xfrm>
            <a:off x="7147650" y="2381825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3"/>
          </p:nvPr>
        </p:nvSpPr>
        <p:spPr>
          <a:xfrm>
            <a:off x="714765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-86125" y="4287475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 rot="3387791" flipH="1">
            <a:off x="8160230" y="26158"/>
            <a:ext cx="1445276" cy="1157652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 flipH="1">
            <a:off x="288032" y="-650550"/>
            <a:ext cx="1646375" cy="1531575"/>
          </a:xfrm>
          <a:custGeom>
            <a:avLst/>
            <a:gdLst/>
            <a:ahLst/>
            <a:cxnLst/>
            <a:rect l="l" t="t" r="r" b="b"/>
            <a:pathLst>
              <a:path w="65855" h="61263" extrusionOk="0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 flipH="1">
            <a:off x="-551668" y="-971825"/>
            <a:ext cx="2007125" cy="1851875"/>
          </a:xfrm>
          <a:custGeom>
            <a:avLst/>
            <a:gdLst/>
            <a:ahLst/>
            <a:cxnLst/>
            <a:rect l="l" t="t" r="r" b="b"/>
            <a:pathLst>
              <a:path w="80285" h="74075" extrusionOk="0">
                <a:moveTo>
                  <a:pt x="60007" y="0"/>
                </a:moveTo>
                <a:cubicBezTo>
                  <a:pt x="59940" y="0"/>
                  <a:pt x="59873" y="1"/>
                  <a:pt x="59806" y="2"/>
                </a:cubicBezTo>
                <a:cubicBezTo>
                  <a:pt x="55210" y="85"/>
                  <a:pt x="50995" y="2407"/>
                  <a:pt x="46828" y="4335"/>
                </a:cubicBezTo>
                <a:cubicBezTo>
                  <a:pt x="32564" y="10920"/>
                  <a:pt x="4144" y="14765"/>
                  <a:pt x="453" y="33446"/>
                </a:cubicBezTo>
                <a:cubicBezTo>
                  <a:pt x="36" y="35542"/>
                  <a:pt x="0" y="37804"/>
                  <a:pt x="453" y="40268"/>
                </a:cubicBezTo>
                <a:cubicBezTo>
                  <a:pt x="3045" y="54688"/>
                  <a:pt x="16925" y="74074"/>
                  <a:pt x="33186" y="74074"/>
                </a:cubicBezTo>
                <a:cubicBezTo>
                  <a:pt x="34850" y="74074"/>
                  <a:pt x="36539" y="73871"/>
                  <a:pt x="38243" y="73439"/>
                </a:cubicBezTo>
                <a:cubicBezTo>
                  <a:pt x="46042" y="71463"/>
                  <a:pt x="53983" y="67034"/>
                  <a:pt x="61139" y="63402"/>
                </a:cubicBezTo>
                <a:cubicBezTo>
                  <a:pt x="71855" y="57961"/>
                  <a:pt x="78475" y="50627"/>
                  <a:pt x="79475" y="38149"/>
                </a:cubicBezTo>
                <a:cubicBezTo>
                  <a:pt x="80284" y="28255"/>
                  <a:pt x="79772" y="16289"/>
                  <a:pt x="73843" y="7884"/>
                </a:cubicBezTo>
                <a:cubicBezTo>
                  <a:pt x="70667" y="3367"/>
                  <a:pt x="65515" y="0"/>
                  <a:pt x="600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 flipH="1">
            <a:off x="288032" y="233825"/>
            <a:ext cx="370600" cy="360500"/>
          </a:xfrm>
          <a:custGeom>
            <a:avLst/>
            <a:gdLst/>
            <a:ahLst/>
            <a:cxnLst/>
            <a:rect l="l" t="t" r="r" b="b"/>
            <a:pathLst>
              <a:path w="14824" h="14420" extrusionOk="0">
                <a:moveTo>
                  <a:pt x="7075" y="0"/>
                </a:moveTo>
                <a:cubicBezTo>
                  <a:pt x="5231" y="0"/>
                  <a:pt x="3732" y="1086"/>
                  <a:pt x="2643" y="3700"/>
                </a:cubicBezTo>
                <a:cubicBezTo>
                  <a:pt x="1655" y="6093"/>
                  <a:pt x="0" y="8582"/>
                  <a:pt x="2262" y="10856"/>
                </a:cubicBezTo>
                <a:cubicBezTo>
                  <a:pt x="3704" y="12309"/>
                  <a:pt x="7664" y="14420"/>
                  <a:pt x="9757" y="14420"/>
                </a:cubicBezTo>
                <a:cubicBezTo>
                  <a:pt x="9808" y="14420"/>
                  <a:pt x="9858" y="14418"/>
                  <a:pt x="9906" y="14416"/>
                </a:cubicBezTo>
                <a:cubicBezTo>
                  <a:pt x="12978" y="14273"/>
                  <a:pt x="13002" y="10832"/>
                  <a:pt x="13419" y="8594"/>
                </a:cubicBezTo>
                <a:cubicBezTo>
                  <a:pt x="13764" y="6843"/>
                  <a:pt x="14824" y="2319"/>
                  <a:pt x="11930" y="1736"/>
                </a:cubicBezTo>
                <a:cubicBezTo>
                  <a:pt x="10126" y="647"/>
                  <a:pt x="8497" y="0"/>
                  <a:pt x="7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 flipH="1">
            <a:off x="8476707" y="-412412"/>
            <a:ext cx="812325" cy="1055275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-1222354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13"/>
          <p:cNvGrpSpPr/>
          <p:nvPr/>
        </p:nvGrpSpPr>
        <p:grpSpPr>
          <a:xfrm rot="322933">
            <a:off x="131006" y="4545817"/>
            <a:ext cx="512378" cy="588048"/>
            <a:chOff x="5831400" y="481209"/>
            <a:chExt cx="512374" cy="588043"/>
          </a:xfrm>
        </p:grpSpPr>
        <p:sp>
          <p:nvSpPr>
            <p:cNvPr id="341" name="Google Shape;341;p13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3"/>
          <p:cNvSpPr/>
          <p:nvPr/>
        </p:nvSpPr>
        <p:spPr>
          <a:xfrm flipH="1">
            <a:off x="6384672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"/>
          <p:cNvSpPr/>
          <p:nvPr/>
        </p:nvSpPr>
        <p:spPr>
          <a:xfrm flipH="1">
            <a:off x="8320339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"/>
          <p:cNvSpPr/>
          <p:nvPr/>
        </p:nvSpPr>
        <p:spPr>
          <a:xfrm flipH="1">
            <a:off x="8556874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"/>
          <p:cNvSpPr/>
          <p:nvPr/>
        </p:nvSpPr>
        <p:spPr>
          <a:xfrm flipH="1">
            <a:off x="8216045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3"/>
          <p:cNvSpPr/>
          <p:nvPr/>
        </p:nvSpPr>
        <p:spPr>
          <a:xfrm flipH="1">
            <a:off x="663382" y="35400"/>
            <a:ext cx="169375" cy="159650"/>
          </a:xfrm>
          <a:custGeom>
            <a:avLst/>
            <a:gdLst/>
            <a:ahLst/>
            <a:cxnLst/>
            <a:rect l="l" t="t" r="r" b="b"/>
            <a:pathLst>
              <a:path w="6775" h="6386" extrusionOk="0">
                <a:moveTo>
                  <a:pt x="2469" y="1"/>
                </a:moveTo>
                <a:cubicBezTo>
                  <a:pt x="2029" y="1"/>
                  <a:pt x="1634" y="48"/>
                  <a:pt x="1357" y="160"/>
                </a:cubicBezTo>
                <a:cubicBezTo>
                  <a:pt x="0" y="719"/>
                  <a:pt x="524" y="2279"/>
                  <a:pt x="679" y="3350"/>
                </a:cubicBezTo>
                <a:cubicBezTo>
                  <a:pt x="827" y="4161"/>
                  <a:pt x="1052" y="6231"/>
                  <a:pt x="2299" y="6231"/>
                </a:cubicBezTo>
                <a:cubicBezTo>
                  <a:pt x="2353" y="6231"/>
                  <a:pt x="2408" y="6228"/>
                  <a:pt x="2465" y="6220"/>
                </a:cubicBezTo>
                <a:cubicBezTo>
                  <a:pt x="2987" y="6326"/>
                  <a:pt x="3466" y="6385"/>
                  <a:pt x="3896" y="6385"/>
                </a:cubicBezTo>
                <a:cubicBezTo>
                  <a:pt x="5351" y="6385"/>
                  <a:pt x="6248" y="5706"/>
                  <a:pt x="6358" y="3851"/>
                </a:cubicBezTo>
                <a:cubicBezTo>
                  <a:pt x="6418" y="2600"/>
                  <a:pt x="6775" y="1219"/>
                  <a:pt x="5382" y="553"/>
                </a:cubicBezTo>
                <a:cubicBezTo>
                  <a:pt x="4750" y="253"/>
                  <a:pt x="3487" y="1"/>
                  <a:pt x="2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23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2"/>
          </p:nvPr>
        </p:nvSpPr>
        <p:spPr>
          <a:xfrm>
            <a:off x="5676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"/>
          </p:nvPr>
        </p:nvSpPr>
        <p:spPr>
          <a:xfrm>
            <a:off x="5676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3"/>
          </p:nvPr>
        </p:nvSpPr>
        <p:spPr>
          <a:xfrm>
            <a:off x="221227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4"/>
          </p:nvPr>
        </p:nvSpPr>
        <p:spPr>
          <a:xfrm>
            <a:off x="221227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5"/>
          </p:nvPr>
        </p:nvSpPr>
        <p:spPr>
          <a:xfrm>
            <a:off x="38574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6"/>
          </p:nvPr>
        </p:nvSpPr>
        <p:spPr>
          <a:xfrm>
            <a:off x="38574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7"/>
          </p:nvPr>
        </p:nvSpPr>
        <p:spPr>
          <a:xfrm>
            <a:off x="550252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8"/>
          </p:nvPr>
        </p:nvSpPr>
        <p:spPr>
          <a:xfrm>
            <a:off x="550252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9"/>
          </p:nvPr>
        </p:nvSpPr>
        <p:spPr>
          <a:xfrm>
            <a:off x="7147650" y="2381825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3"/>
          </p:nvPr>
        </p:nvSpPr>
        <p:spPr>
          <a:xfrm>
            <a:off x="714765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-86125" y="4287475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 rot="3387791" flipH="1">
            <a:off x="8160230" y="26158"/>
            <a:ext cx="1445276" cy="1157652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 flipH="1">
            <a:off x="288032" y="-650550"/>
            <a:ext cx="1646375" cy="1531575"/>
          </a:xfrm>
          <a:custGeom>
            <a:avLst/>
            <a:gdLst/>
            <a:ahLst/>
            <a:cxnLst/>
            <a:rect l="l" t="t" r="r" b="b"/>
            <a:pathLst>
              <a:path w="65855" h="61263" extrusionOk="0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 flipH="1">
            <a:off x="-551668" y="-971825"/>
            <a:ext cx="2007125" cy="1851875"/>
          </a:xfrm>
          <a:custGeom>
            <a:avLst/>
            <a:gdLst/>
            <a:ahLst/>
            <a:cxnLst/>
            <a:rect l="l" t="t" r="r" b="b"/>
            <a:pathLst>
              <a:path w="80285" h="74075" extrusionOk="0">
                <a:moveTo>
                  <a:pt x="60007" y="0"/>
                </a:moveTo>
                <a:cubicBezTo>
                  <a:pt x="59940" y="0"/>
                  <a:pt x="59873" y="1"/>
                  <a:pt x="59806" y="2"/>
                </a:cubicBezTo>
                <a:cubicBezTo>
                  <a:pt x="55210" y="85"/>
                  <a:pt x="50995" y="2407"/>
                  <a:pt x="46828" y="4335"/>
                </a:cubicBezTo>
                <a:cubicBezTo>
                  <a:pt x="32564" y="10920"/>
                  <a:pt x="4144" y="14765"/>
                  <a:pt x="453" y="33446"/>
                </a:cubicBezTo>
                <a:cubicBezTo>
                  <a:pt x="36" y="35542"/>
                  <a:pt x="0" y="37804"/>
                  <a:pt x="453" y="40268"/>
                </a:cubicBezTo>
                <a:cubicBezTo>
                  <a:pt x="3045" y="54688"/>
                  <a:pt x="16925" y="74074"/>
                  <a:pt x="33186" y="74074"/>
                </a:cubicBezTo>
                <a:cubicBezTo>
                  <a:pt x="34850" y="74074"/>
                  <a:pt x="36539" y="73871"/>
                  <a:pt x="38243" y="73439"/>
                </a:cubicBezTo>
                <a:cubicBezTo>
                  <a:pt x="46042" y="71463"/>
                  <a:pt x="53983" y="67034"/>
                  <a:pt x="61139" y="63402"/>
                </a:cubicBezTo>
                <a:cubicBezTo>
                  <a:pt x="71855" y="57961"/>
                  <a:pt x="78475" y="50627"/>
                  <a:pt x="79475" y="38149"/>
                </a:cubicBezTo>
                <a:cubicBezTo>
                  <a:pt x="80284" y="28255"/>
                  <a:pt x="79772" y="16289"/>
                  <a:pt x="73843" y="7884"/>
                </a:cubicBezTo>
                <a:cubicBezTo>
                  <a:pt x="70667" y="3367"/>
                  <a:pt x="65515" y="0"/>
                  <a:pt x="600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 flipH="1">
            <a:off x="288032" y="233825"/>
            <a:ext cx="370600" cy="360500"/>
          </a:xfrm>
          <a:custGeom>
            <a:avLst/>
            <a:gdLst/>
            <a:ahLst/>
            <a:cxnLst/>
            <a:rect l="l" t="t" r="r" b="b"/>
            <a:pathLst>
              <a:path w="14824" h="14420" extrusionOk="0">
                <a:moveTo>
                  <a:pt x="7075" y="0"/>
                </a:moveTo>
                <a:cubicBezTo>
                  <a:pt x="5231" y="0"/>
                  <a:pt x="3732" y="1086"/>
                  <a:pt x="2643" y="3700"/>
                </a:cubicBezTo>
                <a:cubicBezTo>
                  <a:pt x="1655" y="6093"/>
                  <a:pt x="0" y="8582"/>
                  <a:pt x="2262" y="10856"/>
                </a:cubicBezTo>
                <a:cubicBezTo>
                  <a:pt x="3704" y="12309"/>
                  <a:pt x="7664" y="14420"/>
                  <a:pt x="9757" y="14420"/>
                </a:cubicBezTo>
                <a:cubicBezTo>
                  <a:pt x="9808" y="14420"/>
                  <a:pt x="9858" y="14418"/>
                  <a:pt x="9906" y="14416"/>
                </a:cubicBezTo>
                <a:cubicBezTo>
                  <a:pt x="12978" y="14273"/>
                  <a:pt x="13002" y="10832"/>
                  <a:pt x="13419" y="8594"/>
                </a:cubicBezTo>
                <a:cubicBezTo>
                  <a:pt x="13764" y="6843"/>
                  <a:pt x="14824" y="2319"/>
                  <a:pt x="11930" y="1736"/>
                </a:cubicBezTo>
                <a:cubicBezTo>
                  <a:pt x="10126" y="647"/>
                  <a:pt x="8497" y="0"/>
                  <a:pt x="7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 flipH="1">
            <a:off x="8476707" y="-412412"/>
            <a:ext cx="812325" cy="1055275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-1222354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13"/>
          <p:cNvGrpSpPr/>
          <p:nvPr/>
        </p:nvGrpSpPr>
        <p:grpSpPr>
          <a:xfrm rot="322933">
            <a:off x="131006" y="4545817"/>
            <a:ext cx="512378" cy="588048"/>
            <a:chOff x="5831400" y="481209"/>
            <a:chExt cx="512374" cy="588043"/>
          </a:xfrm>
        </p:grpSpPr>
        <p:sp>
          <p:nvSpPr>
            <p:cNvPr id="341" name="Google Shape;341;p13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3"/>
          <p:cNvSpPr/>
          <p:nvPr/>
        </p:nvSpPr>
        <p:spPr>
          <a:xfrm flipH="1">
            <a:off x="6384672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"/>
          <p:cNvSpPr/>
          <p:nvPr/>
        </p:nvSpPr>
        <p:spPr>
          <a:xfrm flipH="1">
            <a:off x="8320339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"/>
          <p:cNvSpPr/>
          <p:nvPr/>
        </p:nvSpPr>
        <p:spPr>
          <a:xfrm flipH="1">
            <a:off x="8556874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"/>
          <p:cNvSpPr/>
          <p:nvPr/>
        </p:nvSpPr>
        <p:spPr>
          <a:xfrm flipH="1">
            <a:off x="8216045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3"/>
          <p:cNvSpPr/>
          <p:nvPr/>
        </p:nvSpPr>
        <p:spPr>
          <a:xfrm flipH="1">
            <a:off x="663382" y="35400"/>
            <a:ext cx="169375" cy="159650"/>
          </a:xfrm>
          <a:custGeom>
            <a:avLst/>
            <a:gdLst/>
            <a:ahLst/>
            <a:cxnLst/>
            <a:rect l="l" t="t" r="r" b="b"/>
            <a:pathLst>
              <a:path w="6775" h="6386" extrusionOk="0">
                <a:moveTo>
                  <a:pt x="2469" y="1"/>
                </a:moveTo>
                <a:cubicBezTo>
                  <a:pt x="2029" y="1"/>
                  <a:pt x="1634" y="48"/>
                  <a:pt x="1357" y="160"/>
                </a:cubicBezTo>
                <a:cubicBezTo>
                  <a:pt x="0" y="719"/>
                  <a:pt x="524" y="2279"/>
                  <a:pt x="679" y="3350"/>
                </a:cubicBezTo>
                <a:cubicBezTo>
                  <a:pt x="827" y="4161"/>
                  <a:pt x="1052" y="6231"/>
                  <a:pt x="2299" y="6231"/>
                </a:cubicBezTo>
                <a:cubicBezTo>
                  <a:pt x="2353" y="6231"/>
                  <a:pt x="2408" y="6228"/>
                  <a:pt x="2465" y="6220"/>
                </a:cubicBezTo>
                <a:cubicBezTo>
                  <a:pt x="2987" y="6326"/>
                  <a:pt x="3466" y="6385"/>
                  <a:pt x="3896" y="6385"/>
                </a:cubicBezTo>
                <a:cubicBezTo>
                  <a:pt x="5351" y="6385"/>
                  <a:pt x="6248" y="5706"/>
                  <a:pt x="6358" y="3851"/>
                </a:cubicBezTo>
                <a:cubicBezTo>
                  <a:pt x="6418" y="2600"/>
                  <a:pt x="6775" y="1219"/>
                  <a:pt x="5382" y="553"/>
                </a:cubicBezTo>
                <a:cubicBezTo>
                  <a:pt x="4750" y="253"/>
                  <a:pt x="3487" y="1"/>
                  <a:pt x="2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899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2"/>
          </p:nvPr>
        </p:nvSpPr>
        <p:spPr>
          <a:xfrm>
            <a:off x="5676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"/>
          </p:nvPr>
        </p:nvSpPr>
        <p:spPr>
          <a:xfrm>
            <a:off x="5676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3"/>
          </p:nvPr>
        </p:nvSpPr>
        <p:spPr>
          <a:xfrm>
            <a:off x="221227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4"/>
          </p:nvPr>
        </p:nvSpPr>
        <p:spPr>
          <a:xfrm>
            <a:off x="221227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5"/>
          </p:nvPr>
        </p:nvSpPr>
        <p:spPr>
          <a:xfrm>
            <a:off x="38574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6"/>
          </p:nvPr>
        </p:nvSpPr>
        <p:spPr>
          <a:xfrm>
            <a:off x="38574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7"/>
          </p:nvPr>
        </p:nvSpPr>
        <p:spPr>
          <a:xfrm>
            <a:off x="550252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8"/>
          </p:nvPr>
        </p:nvSpPr>
        <p:spPr>
          <a:xfrm>
            <a:off x="550252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9"/>
          </p:nvPr>
        </p:nvSpPr>
        <p:spPr>
          <a:xfrm>
            <a:off x="7147650" y="2381825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3"/>
          </p:nvPr>
        </p:nvSpPr>
        <p:spPr>
          <a:xfrm>
            <a:off x="714765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-86125" y="4287475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 rot="3387791" flipH="1">
            <a:off x="8160230" y="26158"/>
            <a:ext cx="1445276" cy="1157652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 flipH="1">
            <a:off x="288032" y="-650550"/>
            <a:ext cx="1646375" cy="1531575"/>
          </a:xfrm>
          <a:custGeom>
            <a:avLst/>
            <a:gdLst/>
            <a:ahLst/>
            <a:cxnLst/>
            <a:rect l="l" t="t" r="r" b="b"/>
            <a:pathLst>
              <a:path w="65855" h="61263" extrusionOk="0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 flipH="1">
            <a:off x="-551668" y="-971825"/>
            <a:ext cx="2007125" cy="1851875"/>
          </a:xfrm>
          <a:custGeom>
            <a:avLst/>
            <a:gdLst/>
            <a:ahLst/>
            <a:cxnLst/>
            <a:rect l="l" t="t" r="r" b="b"/>
            <a:pathLst>
              <a:path w="80285" h="74075" extrusionOk="0">
                <a:moveTo>
                  <a:pt x="60007" y="0"/>
                </a:moveTo>
                <a:cubicBezTo>
                  <a:pt x="59940" y="0"/>
                  <a:pt x="59873" y="1"/>
                  <a:pt x="59806" y="2"/>
                </a:cubicBezTo>
                <a:cubicBezTo>
                  <a:pt x="55210" y="85"/>
                  <a:pt x="50995" y="2407"/>
                  <a:pt x="46828" y="4335"/>
                </a:cubicBezTo>
                <a:cubicBezTo>
                  <a:pt x="32564" y="10920"/>
                  <a:pt x="4144" y="14765"/>
                  <a:pt x="453" y="33446"/>
                </a:cubicBezTo>
                <a:cubicBezTo>
                  <a:pt x="36" y="35542"/>
                  <a:pt x="0" y="37804"/>
                  <a:pt x="453" y="40268"/>
                </a:cubicBezTo>
                <a:cubicBezTo>
                  <a:pt x="3045" y="54688"/>
                  <a:pt x="16925" y="74074"/>
                  <a:pt x="33186" y="74074"/>
                </a:cubicBezTo>
                <a:cubicBezTo>
                  <a:pt x="34850" y="74074"/>
                  <a:pt x="36539" y="73871"/>
                  <a:pt x="38243" y="73439"/>
                </a:cubicBezTo>
                <a:cubicBezTo>
                  <a:pt x="46042" y="71463"/>
                  <a:pt x="53983" y="67034"/>
                  <a:pt x="61139" y="63402"/>
                </a:cubicBezTo>
                <a:cubicBezTo>
                  <a:pt x="71855" y="57961"/>
                  <a:pt x="78475" y="50627"/>
                  <a:pt x="79475" y="38149"/>
                </a:cubicBezTo>
                <a:cubicBezTo>
                  <a:pt x="80284" y="28255"/>
                  <a:pt x="79772" y="16289"/>
                  <a:pt x="73843" y="7884"/>
                </a:cubicBezTo>
                <a:cubicBezTo>
                  <a:pt x="70667" y="3367"/>
                  <a:pt x="65515" y="0"/>
                  <a:pt x="600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 flipH="1">
            <a:off x="288032" y="233825"/>
            <a:ext cx="370600" cy="360500"/>
          </a:xfrm>
          <a:custGeom>
            <a:avLst/>
            <a:gdLst/>
            <a:ahLst/>
            <a:cxnLst/>
            <a:rect l="l" t="t" r="r" b="b"/>
            <a:pathLst>
              <a:path w="14824" h="14420" extrusionOk="0">
                <a:moveTo>
                  <a:pt x="7075" y="0"/>
                </a:moveTo>
                <a:cubicBezTo>
                  <a:pt x="5231" y="0"/>
                  <a:pt x="3732" y="1086"/>
                  <a:pt x="2643" y="3700"/>
                </a:cubicBezTo>
                <a:cubicBezTo>
                  <a:pt x="1655" y="6093"/>
                  <a:pt x="0" y="8582"/>
                  <a:pt x="2262" y="10856"/>
                </a:cubicBezTo>
                <a:cubicBezTo>
                  <a:pt x="3704" y="12309"/>
                  <a:pt x="7664" y="14420"/>
                  <a:pt x="9757" y="14420"/>
                </a:cubicBezTo>
                <a:cubicBezTo>
                  <a:pt x="9808" y="14420"/>
                  <a:pt x="9858" y="14418"/>
                  <a:pt x="9906" y="14416"/>
                </a:cubicBezTo>
                <a:cubicBezTo>
                  <a:pt x="12978" y="14273"/>
                  <a:pt x="13002" y="10832"/>
                  <a:pt x="13419" y="8594"/>
                </a:cubicBezTo>
                <a:cubicBezTo>
                  <a:pt x="13764" y="6843"/>
                  <a:pt x="14824" y="2319"/>
                  <a:pt x="11930" y="1736"/>
                </a:cubicBezTo>
                <a:cubicBezTo>
                  <a:pt x="10126" y="647"/>
                  <a:pt x="8497" y="0"/>
                  <a:pt x="7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 flipH="1">
            <a:off x="8476707" y="-412412"/>
            <a:ext cx="812325" cy="1055275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-1222354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13"/>
          <p:cNvGrpSpPr/>
          <p:nvPr/>
        </p:nvGrpSpPr>
        <p:grpSpPr>
          <a:xfrm rot="322933">
            <a:off x="131006" y="4545817"/>
            <a:ext cx="512378" cy="588048"/>
            <a:chOff x="5831400" y="481209"/>
            <a:chExt cx="512374" cy="588043"/>
          </a:xfrm>
        </p:grpSpPr>
        <p:sp>
          <p:nvSpPr>
            <p:cNvPr id="341" name="Google Shape;341;p13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3"/>
          <p:cNvSpPr/>
          <p:nvPr/>
        </p:nvSpPr>
        <p:spPr>
          <a:xfrm flipH="1">
            <a:off x="6384672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"/>
          <p:cNvSpPr/>
          <p:nvPr/>
        </p:nvSpPr>
        <p:spPr>
          <a:xfrm flipH="1">
            <a:off x="8320339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"/>
          <p:cNvSpPr/>
          <p:nvPr/>
        </p:nvSpPr>
        <p:spPr>
          <a:xfrm flipH="1">
            <a:off x="8556874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"/>
          <p:cNvSpPr/>
          <p:nvPr/>
        </p:nvSpPr>
        <p:spPr>
          <a:xfrm flipH="1">
            <a:off x="8216045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3"/>
          <p:cNvSpPr/>
          <p:nvPr/>
        </p:nvSpPr>
        <p:spPr>
          <a:xfrm flipH="1">
            <a:off x="663382" y="35400"/>
            <a:ext cx="169375" cy="159650"/>
          </a:xfrm>
          <a:custGeom>
            <a:avLst/>
            <a:gdLst/>
            <a:ahLst/>
            <a:cxnLst/>
            <a:rect l="l" t="t" r="r" b="b"/>
            <a:pathLst>
              <a:path w="6775" h="6386" extrusionOk="0">
                <a:moveTo>
                  <a:pt x="2469" y="1"/>
                </a:moveTo>
                <a:cubicBezTo>
                  <a:pt x="2029" y="1"/>
                  <a:pt x="1634" y="48"/>
                  <a:pt x="1357" y="160"/>
                </a:cubicBezTo>
                <a:cubicBezTo>
                  <a:pt x="0" y="719"/>
                  <a:pt x="524" y="2279"/>
                  <a:pt x="679" y="3350"/>
                </a:cubicBezTo>
                <a:cubicBezTo>
                  <a:pt x="827" y="4161"/>
                  <a:pt x="1052" y="6231"/>
                  <a:pt x="2299" y="6231"/>
                </a:cubicBezTo>
                <a:cubicBezTo>
                  <a:pt x="2353" y="6231"/>
                  <a:pt x="2408" y="6228"/>
                  <a:pt x="2465" y="6220"/>
                </a:cubicBezTo>
                <a:cubicBezTo>
                  <a:pt x="2987" y="6326"/>
                  <a:pt x="3466" y="6385"/>
                  <a:pt x="3896" y="6385"/>
                </a:cubicBezTo>
                <a:cubicBezTo>
                  <a:pt x="5351" y="6385"/>
                  <a:pt x="6248" y="5706"/>
                  <a:pt x="6358" y="3851"/>
                </a:cubicBezTo>
                <a:cubicBezTo>
                  <a:pt x="6418" y="2600"/>
                  <a:pt x="6775" y="1219"/>
                  <a:pt x="5382" y="553"/>
                </a:cubicBezTo>
                <a:cubicBezTo>
                  <a:pt x="4750" y="253"/>
                  <a:pt x="3487" y="1"/>
                  <a:pt x="2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73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2"/>
          </p:nvPr>
        </p:nvSpPr>
        <p:spPr>
          <a:xfrm>
            <a:off x="5676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"/>
          </p:nvPr>
        </p:nvSpPr>
        <p:spPr>
          <a:xfrm>
            <a:off x="5676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3"/>
          </p:nvPr>
        </p:nvSpPr>
        <p:spPr>
          <a:xfrm>
            <a:off x="221227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4"/>
          </p:nvPr>
        </p:nvSpPr>
        <p:spPr>
          <a:xfrm>
            <a:off x="221227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5"/>
          </p:nvPr>
        </p:nvSpPr>
        <p:spPr>
          <a:xfrm>
            <a:off x="38574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6"/>
          </p:nvPr>
        </p:nvSpPr>
        <p:spPr>
          <a:xfrm>
            <a:off x="38574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7"/>
          </p:nvPr>
        </p:nvSpPr>
        <p:spPr>
          <a:xfrm>
            <a:off x="550252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8"/>
          </p:nvPr>
        </p:nvSpPr>
        <p:spPr>
          <a:xfrm>
            <a:off x="550252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9"/>
          </p:nvPr>
        </p:nvSpPr>
        <p:spPr>
          <a:xfrm>
            <a:off x="7147650" y="2381825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3"/>
          </p:nvPr>
        </p:nvSpPr>
        <p:spPr>
          <a:xfrm>
            <a:off x="714765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-86125" y="4287475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 rot="3387791" flipH="1">
            <a:off x="8160230" y="26158"/>
            <a:ext cx="1445276" cy="1157652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 flipH="1">
            <a:off x="288032" y="-650550"/>
            <a:ext cx="1646375" cy="1531575"/>
          </a:xfrm>
          <a:custGeom>
            <a:avLst/>
            <a:gdLst/>
            <a:ahLst/>
            <a:cxnLst/>
            <a:rect l="l" t="t" r="r" b="b"/>
            <a:pathLst>
              <a:path w="65855" h="61263" extrusionOk="0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 flipH="1">
            <a:off x="-551668" y="-971825"/>
            <a:ext cx="2007125" cy="1851875"/>
          </a:xfrm>
          <a:custGeom>
            <a:avLst/>
            <a:gdLst/>
            <a:ahLst/>
            <a:cxnLst/>
            <a:rect l="l" t="t" r="r" b="b"/>
            <a:pathLst>
              <a:path w="80285" h="74075" extrusionOk="0">
                <a:moveTo>
                  <a:pt x="60007" y="0"/>
                </a:moveTo>
                <a:cubicBezTo>
                  <a:pt x="59940" y="0"/>
                  <a:pt x="59873" y="1"/>
                  <a:pt x="59806" y="2"/>
                </a:cubicBezTo>
                <a:cubicBezTo>
                  <a:pt x="55210" y="85"/>
                  <a:pt x="50995" y="2407"/>
                  <a:pt x="46828" y="4335"/>
                </a:cubicBezTo>
                <a:cubicBezTo>
                  <a:pt x="32564" y="10920"/>
                  <a:pt x="4144" y="14765"/>
                  <a:pt x="453" y="33446"/>
                </a:cubicBezTo>
                <a:cubicBezTo>
                  <a:pt x="36" y="35542"/>
                  <a:pt x="0" y="37804"/>
                  <a:pt x="453" y="40268"/>
                </a:cubicBezTo>
                <a:cubicBezTo>
                  <a:pt x="3045" y="54688"/>
                  <a:pt x="16925" y="74074"/>
                  <a:pt x="33186" y="74074"/>
                </a:cubicBezTo>
                <a:cubicBezTo>
                  <a:pt x="34850" y="74074"/>
                  <a:pt x="36539" y="73871"/>
                  <a:pt x="38243" y="73439"/>
                </a:cubicBezTo>
                <a:cubicBezTo>
                  <a:pt x="46042" y="71463"/>
                  <a:pt x="53983" y="67034"/>
                  <a:pt x="61139" y="63402"/>
                </a:cubicBezTo>
                <a:cubicBezTo>
                  <a:pt x="71855" y="57961"/>
                  <a:pt x="78475" y="50627"/>
                  <a:pt x="79475" y="38149"/>
                </a:cubicBezTo>
                <a:cubicBezTo>
                  <a:pt x="80284" y="28255"/>
                  <a:pt x="79772" y="16289"/>
                  <a:pt x="73843" y="7884"/>
                </a:cubicBezTo>
                <a:cubicBezTo>
                  <a:pt x="70667" y="3367"/>
                  <a:pt x="65515" y="0"/>
                  <a:pt x="600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 flipH="1">
            <a:off x="288032" y="233825"/>
            <a:ext cx="370600" cy="360500"/>
          </a:xfrm>
          <a:custGeom>
            <a:avLst/>
            <a:gdLst/>
            <a:ahLst/>
            <a:cxnLst/>
            <a:rect l="l" t="t" r="r" b="b"/>
            <a:pathLst>
              <a:path w="14824" h="14420" extrusionOk="0">
                <a:moveTo>
                  <a:pt x="7075" y="0"/>
                </a:moveTo>
                <a:cubicBezTo>
                  <a:pt x="5231" y="0"/>
                  <a:pt x="3732" y="1086"/>
                  <a:pt x="2643" y="3700"/>
                </a:cubicBezTo>
                <a:cubicBezTo>
                  <a:pt x="1655" y="6093"/>
                  <a:pt x="0" y="8582"/>
                  <a:pt x="2262" y="10856"/>
                </a:cubicBezTo>
                <a:cubicBezTo>
                  <a:pt x="3704" y="12309"/>
                  <a:pt x="7664" y="14420"/>
                  <a:pt x="9757" y="14420"/>
                </a:cubicBezTo>
                <a:cubicBezTo>
                  <a:pt x="9808" y="14420"/>
                  <a:pt x="9858" y="14418"/>
                  <a:pt x="9906" y="14416"/>
                </a:cubicBezTo>
                <a:cubicBezTo>
                  <a:pt x="12978" y="14273"/>
                  <a:pt x="13002" y="10832"/>
                  <a:pt x="13419" y="8594"/>
                </a:cubicBezTo>
                <a:cubicBezTo>
                  <a:pt x="13764" y="6843"/>
                  <a:pt x="14824" y="2319"/>
                  <a:pt x="11930" y="1736"/>
                </a:cubicBezTo>
                <a:cubicBezTo>
                  <a:pt x="10126" y="647"/>
                  <a:pt x="8497" y="0"/>
                  <a:pt x="7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 flipH="1">
            <a:off x="8476707" y="-412412"/>
            <a:ext cx="812325" cy="1055275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-1222354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13"/>
          <p:cNvGrpSpPr/>
          <p:nvPr/>
        </p:nvGrpSpPr>
        <p:grpSpPr>
          <a:xfrm rot="322933">
            <a:off x="131006" y="4545817"/>
            <a:ext cx="512378" cy="588048"/>
            <a:chOff x="5831400" y="481209"/>
            <a:chExt cx="512374" cy="588043"/>
          </a:xfrm>
        </p:grpSpPr>
        <p:sp>
          <p:nvSpPr>
            <p:cNvPr id="341" name="Google Shape;341;p13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3"/>
          <p:cNvSpPr/>
          <p:nvPr/>
        </p:nvSpPr>
        <p:spPr>
          <a:xfrm flipH="1">
            <a:off x="6384672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"/>
          <p:cNvSpPr/>
          <p:nvPr/>
        </p:nvSpPr>
        <p:spPr>
          <a:xfrm flipH="1">
            <a:off x="8320339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"/>
          <p:cNvSpPr/>
          <p:nvPr/>
        </p:nvSpPr>
        <p:spPr>
          <a:xfrm flipH="1">
            <a:off x="8556874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"/>
          <p:cNvSpPr/>
          <p:nvPr/>
        </p:nvSpPr>
        <p:spPr>
          <a:xfrm flipH="1">
            <a:off x="8216045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3"/>
          <p:cNvSpPr/>
          <p:nvPr/>
        </p:nvSpPr>
        <p:spPr>
          <a:xfrm flipH="1">
            <a:off x="663382" y="35400"/>
            <a:ext cx="169375" cy="159650"/>
          </a:xfrm>
          <a:custGeom>
            <a:avLst/>
            <a:gdLst/>
            <a:ahLst/>
            <a:cxnLst/>
            <a:rect l="l" t="t" r="r" b="b"/>
            <a:pathLst>
              <a:path w="6775" h="6386" extrusionOk="0">
                <a:moveTo>
                  <a:pt x="2469" y="1"/>
                </a:moveTo>
                <a:cubicBezTo>
                  <a:pt x="2029" y="1"/>
                  <a:pt x="1634" y="48"/>
                  <a:pt x="1357" y="160"/>
                </a:cubicBezTo>
                <a:cubicBezTo>
                  <a:pt x="0" y="719"/>
                  <a:pt x="524" y="2279"/>
                  <a:pt x="679" y="3350"/>
                </a:cubicBezTo>
                <a:cubicBezTo>
                  <a:pt x="827" y="4161"/>
                  <a:pt x="1052" y="6231"/>
                  <a:pt x="2299" y="6231"/>
                </a:cubicBezTo>
                <a:cubicBezTo>
                  <a:pt x="2353" y="6231"/>
                  <a:pt x="2408" y="6228"/>
                  <a:pt x="2465" y="6220"/>
                </a:cubicBezTo>
                <a:cubicBezTo>
                  <a:pt x="2987" y="6326"/>
                  <a:pt x="3466" y="6385"/>
                  <a:pt x="3896" y="6385"/>
                </a:cubicBezTo>
                <a:cubicBezTo>
                  <a:pt x="5351" y="6385"/>
                  <a:pt x="6248" y="5706"/>
                  <a:pt x="6358" y="3851"/>
                </a:cubicBezTo>
                <a:cubicBezTo>
                  <a:pt x="6418" y="2600"/>
                  <a:pt x="6775" y="1219"/>
                  <a:pt x="5382" y="553"/>
                </a:cubicBezTo>
                <a:cubicBezTo>
                  <a:pt x="4750" y="253"/>
                  <a:pt x="3487" y="1"/>
                  <a:pt x="2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61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8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"/>
          <p:cNvSpPr txBox="1">
            <a:spLocks noGrp="1"/>
          </p:cNvSpPr>
          <p:nvPr>
            <p:ph type="title"/>
          </p:nvPr>
        </p:nvSpPr>
        <p:spPr>
          <a:xfrm>
            <a:off x="719850" y="1380875"/>
            <a:ext cx="2839800" cy="10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8"/>
          <p:cNvSpPr txBox="1">
            <a:spLocks noGrp="1"/>
          </p:cNvSpPr>
          <p:nvPr>
            <p:ph type="subTitle" idx="1"/>
          </p:nvPr>
        </p:nvSpPr>
        <p:spPr>
          <a:xfrm>
            <a:off x="720000" y="2511025"/>
            <a:ext cx="3387900" cy="12516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6"/>
          <p:cNvSpPr txBox="1">
            <a:spLocks noGrp="1"/>
          </p:cNvSpPr>
          <p:nvPr>
            <p:ph type="title" hasCustomPrompt="1"/>
          </p:nvPr>
        </p:nvSpPr>
        <p:spPr>
          <a:xfrm>
            <a:off x="2419350" y="920175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2" name="Google Shape;602;p26"/>
          <p:cNvSpPr txBox="1">
            <a:spLocks noGrp="1"/>
          </p:cNvSpPr>
          <p:nvPr>
            <p:ph type="subTitle" idx="1"/>
          </p:nvPr>
        </p:nvSpPr>
        <p:spPr>
          <a:xfrm>
            <a:off x="2419350" y="1472770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26"/>
          <p:cNvSpPr txBox="1">
            <a:spLocks noGrp="1"/>
          </p:cNvSpPr>
          <p:nvPr>
            <p:ph type="title" idx="2" hasCustomPrompt="1"/>
          </p:nvPr>
        </p:nvSpPr>
        <p:spPr>
          <a:xfrm>
            <a:off x="2419350" y="2101266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4" name="Google Shape;604;p26"/>
          <p:cNvSpPr txBox="1">
            <a:spLocks noGrp="1"/>
          </p:cNvSpPr>
          <p:nvPr>
            <p:ph type="subTitle" idx="3"/>
          </p:nvPr>
        </p:nvSpPr>
        <p:spPr>
          <a:xfrm>
            <a:off x="2419350" y="2653962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6"/>
          <p:cNvSpPr txBox="1">
            <a:spLocks noGrp="1"/>
          </p:cNvSpPr>
          <p:nvPr>
            <p:ph type="title" idx="4" hasCustomPrompt="1"/>
          </p:nvPr>
        </p:nvSpPr>
        <p:spPr>
          <a:xfrm>
            <a:off x="2419350" y="3286008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6" name="Google Shape;606;p26"/>
          <p:cNvSpPr txBox="1">
            <a:spLocks noGrp="1"/>
          </p:cNvSpPr>
          <p:nvPr>
            <p:ph type="subTitle" idx="5"/>
          </p:nvPr>
        </p:nvSpPr>
        <p:spPr>
          <a:xfrm>
            <a:off x="2419350" y="3835128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6"/>
          <p:cNvSpPr/>
          <p:nvPr/>
        </p:nvSpPr>
        <p:spPr>
          <a:xfrm flipH="1">
            <a:off x="-401612" y="-362700"/>
            <a:ext cx="1467450" cy="2121225"/>
          </a:xfrm>
          <a:custGeom>
            <a:avLst/>
            <a:gdLst/>
            <a:ahLst/>
            <a:cxnLst/>
            <a:rect l="l" t="t" r="r" b="b"/>
            <a:pathLst>
              <a:path w="58698" h="84849" extrusionOk="0">
                <a:moveTo>
                  <a:pt x="17930" y="0"/>
                </a:moveTo>
                <a:cubicBezTo>
                  <a:pt x="14362" y="0"/>
                  <a:pt x="10891" y="857"/>
                  <a:pt x="7727" y="3210"/>
                </a:cubicBezTo>
                <a:cubicBezTo>
                  <a:pt x="0" y="9544"/>
                  <a:pt x="881" y="19557"/>
                  <a:pt x="619" y="28630"/>
                </a:cubicBezTo>
                <a:cubicBezTo>
                  <a:pt x="48" y="47823"/>
                  <a:pt x="8382" y="69909"/>
                  <a:pt x="24860" y="81065"/>
                </a:cubicBezTo>
                <a:cubicBezTo>
                  <a:pt x="28554" y="83566"/>
                  <a:pt x="32890" y="84849"/>
                  <a:pt x="37217" y="84849"/>
                </a:cubicBezTo>
                <a:cubicBezTo>
                  <a:pt x="42528" y="84849"/>
                  <a:pt x="47825" y="82916"/>
                  <a:pt x="51899" y="78934"/>
                </a:cubicBezTo>
                <a:cubicBezTo>
                  <a:pt x="58698" y="72290"/>
                  <a:pt x="55388" y="56479"/>
                  <a:pt x="54578" y="48013"/>
                </a:cubicBezTo>
                <a:cubicBezTo>
                  <a:pt x="53804" y="39858"/>
                  <a:pt x="52233" y="31523"/>
                  <a:pt x="49411" y="23808"/>
                </a:cubicBezTo>
                <a:cubicBezTo>
                  <a:pt x="46780" y="16581"/>
                  <a:pt x="42363" y="7830"/>
                  <a:pt x="35171" y="4234"/>
                </a:cubicBezTo>
                <a:cubicBezTo>
                  <a:pt x="32695" y="3008"/>
                  <a:pt x="29980" y="2246"/>
                  <a:pt x="26968" y="1424"/>
                </a:cubicBezTo>
                <a:cubicBezTo>
                  <a:pt x="23969" y="600"/>
                  <a:pt x="20915" y="0"/>
                  <a:pt x="179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6"/>
          <p:cNvSpPr/>
          <p:nvPr/>
        </p:nvSpPr>
        <p:spPr>
          <a:xfrm rot="322814">
            <a:off x="6121580" y="-1473161"/>
            <a:ext cx="5250060" cy="2260941"/>
          </a:xfrm>
          <a:custGeom>
            <a:avLst/>
            <a:gdLst/>
            <a:ahLst/>
            <a:cxnLst/>
            <a:rect l="l" t="t" r="r" b="b"/>
            <a:pathLst>
              <a:path w="170189" h="73292" extrusionOk="0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26"/>
          <p:cNvGrpSpPr/>
          <p:nvPr/>
        </p:nvGrpSpPr>
        <p:grpSpPr>
          <a:xfrm rot="10800000" flipH="1">
            <a:off x="7478001" y="56817"/>
            <a:ext cx="1812496" cy="2307133"/>
            <a:chOff x="15386325" y="2647475"/>
            <a:chExt cx="1596350" cy="2032000"/>
          </a:xfrm>
        </p:grpSpPr>
        <p:sp>
          <p:nvSpPr>
            <p:cNvPr id="610" name="Google Shape;610;p26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6"/>
          <p:cNvGrpSpPr/>
          <p:nvPr/>
        </p:nvGrpSpPr>
        <p:grpSpPr>
          <a:xfrm rot="10800000" flipH="1">
            <a:off x="156487" y="1028924"/>
            <a:ext cx="351275" cy="1169525"/>
            <a:chOff x="-8709475" y="1735750"/>
            <a:chExt cx="351275" cy="1169525"/>
          </a:xfrm>
        </p:grpSpPr>
        <p:sp>
          <p:nvSpPr>
            <p:cNvPr id="621" name="Google Shape;621;p26"/>
            <p:cNvSpPr/>
            <p:nvPr/>
          </p:nvSpPr>
          <p:spPr>
            <a:xfrm>
              <a:off x="-8462700" y="1757500"/>
              <a:ext cx="104500" cy="1115025"/>
            </a:xfrm>
            <a:custGeom>
              <a:avLst/>
              <a:gdLst/>
              <a:ahLst/>
              <a:cxnLst/>
              <a:rect l="l" t="t" r="r" b="b"/>
              <a:pathLst>
                <a:path w="4180" h="44601" extrusionOk="0">
                  <a:moveTo>
                    <a:pt x="2881" y="0"/>
                  </a:moveTo>
                  <a:lnTo>
                    <a:pt x="1810" y="381"/>
                  </a:lnTo>
                  <a:cubicBezTo>
                    <a:pt x="2405" y="2072"/>
                    <a:pt x="2977" y="3655"/>
                    <a:pt x="2393" y="5322"/>
                  </a:cubicBezTo>
                  <a:cubicBezTo>
                    <a:pt x="2227" y="5775"/>
                    <a:pt x="2048" y="6191"/>
                    <a:pt x="1881" y="6608"/>
                  </a:cubicBezTo>
                  <a:cubicBezTo>
                    <a:pt x="1405" y="7739"/>
                    <a:pt x="976" y="8799"/>
                    <a:pt x="929" y="10263"/>
                  </a:cubicBezTo>
                  <a:cubicBezTo>
                    <a:pt x="893" y="12204"/>
                    <a:pt x="1012" y="13811"/>
                    <a:pt x="1334" y="15466"/>
                  </a:cubicBezTo>
                  <a:cubicBezTo>
                    <a:pt x="1441" y="16002"/>
                    <a:pt x="1584" y="16538"/>
                    <a:pt x="1738" y="17038"/>
                  </a:cubicBezTo>
                  <a:cubicBezTo>
                    <a:pt x="1977" y="17859"/>
                    <a:pt x="2203" y="18633"/>
                    <a:pt x="2239" y="19443"/>
                  </a:cubicBezTo>
                  <a:cubicBezTo>
                    <a:pt x="2358" y="21300"/>
                    <a:pt x="2084" y="22908"/>
                    <a:pt x="1429" y="24205"/>
                  </a:cubicBezTo>
                  <a:cubicBezTo>
                    <a:pt x="536" y="25956"/>
                    <a:pt x="0" y="27575"/>
                    <a:pt x="238" y="29801"/>
                  </a:cubicBezTo>
                  <a:cubicBezTo>
                    <a:pt x="417" y="31421"/>
                    <a:pt x="1036" y="32980"/>
                    <a:pt x="1631" y="34480"/>
                  </a:cubicBezTo>
                  <a:cubicBezTo>
                    <a:pt x="1869" y="35100"/>
                    <a:pt x="2108" y="35659"/>
                    <a:pt x="2298" y="36243"/>
                  </a:cubicBezTo>
                  <a:cubicBezTo>
                    <a:pt x="2715" y="37433"/>
                    <a:pt x="2858" y="38398"/>
                    <a:pt x="2762" y="39469"/>
                  </a:cubicBezTo>
                  <a:cubicBezTo>
                    <a:pt x="2691" y="40315"/>
                    <a:pt x="2405" y="41136"/>
                    <a:pt x="2119" y="42005"/>
                  </a:cubicBezTo>
                  <a:cubicBezTo>
                    <a:pt x="1869" y="42767"/>
                    <a:pt x="1607" y="43589"/>
                    <a:pt x="1477" y="44446"/>
                  </a:cubicBezTo>
                  <a:lnTo>
                    <a:pt x="2608" y="44601"/>
                  </a:lnTo>
                  <a:cubicBezTo>
                    <a:pt x="2715" y="43851"/>
                    <a:pt x="2953" y="43136"/>
                    <a:pt x="3191" y="42386"/>
                  </a:cubicBezTo>
                  <a:cubicBezTo>
                    <a:pt x="3489" y="41493"/>
                    <a:pt x="3786" y="40565"/>
                    <a:pt x="3882" y="39588"/>
                  </a:cubicBezTo>
                  <a:cubicBezTo>
                    <a:pt x="3989" y="38362"/>
                    <a:pt x="3822" y="37219"/>
                    <a:pt x="3358" y="35885"/>
                  </a:cubicBezTo>
                  <a:cubicBezTo>
                    <a:pt x="3155" y="35290"/>
                    <a:pt x="2917" y="34671"/>
                    <a:pt x="2679" y="34076"/>
                  </a:cubicBezTo>
                  <a:cubicBezTo>
                    <a:pt x="2108" y="32635"/>
                    <a:pt x="1512" y="31159"/>
                    <a:pt x="1346" y="29694"/>
                  </a:cubicBezTo>
                  <a:cubicBezTo>
                    <a:pt x="1143" y="27742"/>
                    <a:pt x="1619" y="26301"/>
                    <a:pt x="2417" y="24729"/>
                  </a:cubicBezTo>
                  <a:cubicBezTo>
                    <a:pt x="3179" y="23241"/>
                    <a:pt x="3489" y="21443"/>
                    <a:pt x="3358" y="19371"/>
                  </a:cubicBezTo>
                  <a:cubicBezTo>
                    <a:pt x="3298" y="18455"/>
                    <a:pt x="3060" y="17574"/>
                    <a:pt x="2822" y="16740"/>
                  </a:cubicBezTo>
                  <a:cubicBezTo>
                    <a:pt x="2691" y="16240"/>
                    <a:pt x="2560" y="15740"/>
                    <a:pt x="2453" y="15252"/>
                  </a:cubicBezTo>
                  <a:cubicBezTo>
                    <a:pt x="2155" y="13692"/>
                    <a:pt x="2036" y="12156"/>
                    <a:pt x="2084" y="10299"/>
                  </a:cubicBezTo>
                  <a:cubicBezTo>
                    <a:pt x="2108" y="9037"/>
                    <a:pt x="2500" y="8108"/>
                    <a:pt x="2941" y="7037"/>
                  </a:cubicBezTo>
                  <a:cubicBezTo>
                    <a:pt x="3108" y="6620"/>
                    <a:pt x="3298" y="6179"/>
                    <a:pt x="3465" y="5703"/>
                  </a:cubicBezTo>
                  <a:cubicBezTo>
                    <a:pt x="4179" y="3655"/>
                    <a:pt x="3489" y="1715"/>
                    <a:pt x="2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-8546950" y="1753925"/>
              <a:ext cx="105400" cy="1064725"/>
            </a:xfrm>
            <a:custGeom>
              <a:avLst/>
              <a:gdLst/>
              <a:ahLst/>
              <a:cxnLst/>
              <a:rect l="l" t="t" r="r" b="b"/>
              <a:pathLst>
                <a:path w="4216" h="42589" extrusionOk="0">
                  <a:moveTo>
                    <a:pt x="3239" y="0"/>
                  </a:moveTo>
                  <a:lnTo>
                    <a:pt x="2132" y="238"/>
                  </a:lnTo>
                  <a:lnTo>
                    <a:pt x="2156" y="334"/>
                  </a:lnTo>
                  <a:cubicBezTo>
                    <a:pt x="2549" y="2167"/>
                    <a:pt x="3025" y="4441"/>
                    <a:pt x="2334" y="6227"/>
                  </a:cubicBezTo>
                  <a:cubicBezTo>
                    <a:pt x="2227" y="6501"/>
                    <a:pt x="2108" y="6763"/>
                    <a:pt x="1977" y="7037"/>
                  </a:cubicBezTo>
                  <a:cubicBezTo>
                    <a:pt x="1727" y="7573"/>
                    <a:pt x="1477" y="8120"/>
                    <a:pt x="1358" y="8799"/>
                  </a:cubicBezTo>
                  <a:cubicBezTo>
                    <a:pt x="1025" y="10763"/>
                    <a:pt x="1251" y="12454"/>
                    <a:pt x="1691" y="14514"/>
                  </a:cubicBezTo>
                  <a:cubicBezTo>
                    <a:pt x="2322" y="17359"/>
                    <a:pt x="2906" y="20038"/>
                    <a:pt x="2108" y="23063"/>
                  </a:cubicBezTo>
                  <a:cubicBezTo>
                    <a:pt x="1799" y="24253"/>
                    <a:pt x="1322" y="25349"/>
                    <a:pt x="822" y="26503"/>
                  </a:cubicBezTo>
                  <a:lnTo>
                    <a:pt x="739" y="26658"/>
                  </a:lnTo>
                  <a:cubicBezTo>
                    <a:pt x="1" y="28349"/>
                    <a:pt x="60" y="30325"/>
                    <a:pt x="179" y="31873"/>
                  </a:cubicBezTo>
                  <a:cubicBezTo>
                    <a:pt x="346" y="33969"/>
                    <a:pt x="1060" y="35707"/>
                    <a:pt x="1799" y="37541"/>
                  </a:cubicBezTo>
                  <a:lnTo>
                    <a:pt x="2072" y="38219"/>
                  </a:lnTo>
                  <a:cubicBezTo>
                    <a:pt x="2703" y="39826"/>
                    <a:pt x="2918" y="41172"/>
                    <a:pt x="2668" y="42351"/>
                  </a:cubicBezTo>
                  <a:lnTo>
                    <a:pt x="3775" y="42589"/>
                  </a:lnTo>
                  <a:cubicBezTo>
                    <a:pt x="4073" y="41196"/>
                    <a:pt x="3858" y="39612"/>
                    <a:pt x="3120" y="37814"/>
                  </a:cubicBezTo>
                  <a:lnTo>
                    <a:pt x="2846" y="37124"/>
                  </a:lnTo>
                  <a:cubicBezTo>
                    <a:pt x="2132" y="35374"/>
                    <a:pt x="1441" y="33719"/>
                    <a:pt x="1298" y="31790"/>
                  </a:cubicBezTo>
                  <a:cubicBezTo>
                    <a:pt x="1191" y="30373"/>
                    <a:pt x="1132" y="28563"/>
                    <a:pt x="1775" y="27123"/>
                  </a:cubicBezTo>
                  <a:lnTo>
                    <a:pt x="1846" y="26956"/>
                  </a:lnTo>
                  <a:cubicBezTo>
                    <a:pt x="2346" y="25837"/>
                    <a:pt x="2870" y="24646"/>
                    <a:pt x="3203" y="23360"/>
                  </a:cubicBezTo>
                  <a:cubicBezTo>
                    <a:pt x="4049" y="20074"/>
                    <a:pt x="3442" y="17252"/>
                    <a:pt x="2799" y="14276"/>
                  </a:cubicBezTo>
                  <a:cubicBezTo>
                    <a:pt x="2382" y="12347"/>
                    <a:pt x="2168" y="10787"/>
                    <a:pt x="2465" y="9001"/>
                  </a:cubicBezTo>
                  <a:cubicBezTo>
                    <a:pt x="2561" y="8466"/>
                    <a:pt x="2763" y="8013"/>
                    <a:pt x="3001" y="7525"/>
                  </a:cubicBezTo>
                  <a:cubicBezTo>
                    <a:pt x="3144" y="7239"/>
                    <a:pt x="3287" y="6942"/>
                    <a:pt x="3406" y="6632"/>
                  </a:cubicBezTo>
                  <a:cubicBezTo>
                    <a:pt x="4215" y="4536"/>
                    <a:pt x="3692" y="2084"/>
                    <a:pt x="3275" y="95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-8638925" y="1746775"/>
              <a:ext cx="130400" cy="1158500"/>
            </a:xfrm>
            <a:custGeom>
              <a:avLst/>
              <a:gdLst/>
              <a:ahLst/>
              <a:cxnLst/>
              <a:rect l="l" t="t" r="r" b="b"/>
              <a:pathLst>
                <a:path w="5216" h="46340" extrusionOk="0">
                  <a:moveTo>
                    <a:pt x="3739" y="0"/>
                  </a:moveTo>
                  <a:lnTo>
                    <a:pt x="2632" y="286"/>
                  </a:lnTo>
                  <a:cubicBezTo>
                    <a:pt x="2691" y="489"/>
                    <a:pt x="2739" y="703"/>
                    <a:pt x="2799" y="905"/>
                  </a:cubicBezTo>
                  <a:cubicBezTo>
                    <a:pt x="3096" y="2048"/>
                    <a:pt x="3370" y="3048"/>
                    <a:pt x="3311" y="4215"/>
                  </a:cubicBezTo>
                  <a:cubicBezTo>
                    <a:pt x="3275" y="4894"/>
                    <a:pt x="2953" y="5680"/>
                    <a:pt x="2656" y="6382"/>
                  </a:cubicBezTo>
                  <a:lnTo>
                    <a:pt x="2501" y="6739"/>
                  </a:lnTo>
                  <a:cubicBezTo>
                    <a:pt x="2382" y="7037"/>
                    <a:pt x="2251" y="7323"/>
                    <a:pt x="2120" y="7609"/>
                  </a:cubicBezTo>
                  <a:cubicBezTo>
                    <a:pt x="1739" y="8406"/>
                    <a:pt x="1370" y="9228"/>
                    <a:pt x="1287" y="10240"/>
                  </a:cubicBezTo>
                  <a:cubicBezTo>
                    <a:pt x="1132" y="12109"/>
                    <a:pt x="1358" y="14038"/>
                    <a:pt x="1977" y="16133"/>
                  </a:cubicBezTo>
                  <a:cubicBezTo>
                    <a:pt x="2834" y="19038"/>
                    <a:pt x="2668" y="21801"/>
                    <a:pt x="1465" y="24599"/>
                  </a:cubicBezTo>
                  <a:cubicBezTo>
                    <a:pt x="1" y="27980"/>
                    <a:pt x="405" y="31004"/>
                    <a:pt x="1537" y="34767"/>
                  </a:cubicBezTo>
                  <a:cubicBezTo>
                    <a:pt x="1656" y="35124"/>
                    <a:pt x="1763" y="35493"/>
                    <a:pt x="1882" y="35862"/>
                  </a:cubicBezTo>
                  <a:cubicBezTo>
                    <a:pt x="2918" y="39231"/>
                    <a:pt x="3989" y="42696"/>
                    <a:pt x="2382" y="45816"/>
                  </a:cubicBezTo>
                  <a:lnTo>
                    <a:pt x="3394" y="46339"/>
                  </a:lnTo>
                  <a:cubicBezTo>
                    <a:pt x="5216" y="42803"/>
                    <a:pt x="4025" y="38946"/>
                    <a:pt x="2965" y="35541"/>
                  </a:cubicBezTo>
                  <a:cubicBezTo>
                    <a:pt x="2846" y="35171"/>
                    <a:pt x="2727" y="34790"/>
                    <a:pt x="2620" y="34433"/>
                  </a:cubicBezTo>
                  <a:cubicBezTo>
                    <a:pt x="1584" y="30909"/>
                    <a:pt x="1179" y="28111"/>
                    <a:pt x="2501" y="25051"/>
                  </a:cubicBezTo>
                  <a:cubicBezTo>
                    <a:pt x="3811" y="21991"/>
                    <a:pt x="4001" y="18979"/>
                    <a:pt x="3072" y="15800"/>
                  </a:cubicBezTo>
                  <a:cubicBezTo>
                    <a:pt x="2489" y="13835"/>
                    <a:pt x="2275" y="12050"/>
                    <a:pt x="2418" y="10323"/>
                  </a:cubicBezTo>
                  <a:cubicBezTo>
                    <a:pt x="2477" y="9525"/>
                    <a:pt x="2799" y="8823"/>
                    <a:pt x="3144" y="8097"/>
                  </a:cubicBezTo>
                  <a:cubicBezTo>
                    <a:pt x="3275" y="7799"/>
                    <a:pt x="3430" y="7501"/>
                    <a:pt x="3561" y="7168"/>
                  </a:cubicBezTo>
                  <a:lnTo>
                    <a:pt x="3703" y="6811"/>
                  </a:lnTo>
                  <a:cubicBezTo>
                    <a:pt x="4037" y="6037"/>
                    <a:pt x="4406" y="5144"/>
                    <a:pt x="4454" y="4275"/>
                  </a:cubicBezTo>
                  <a:cubicBezTo>
                    <a:pt x="4513" y="2917"/>
                    <a:pt x="4215" y="1798"/>
                    <a:pt x="3906" y="608"/>
                  </a:cubicBezTo>
                  <a:cubicBezTo>
                    <a:pt x="3846" y="417"/>
                    <a:pt x="3799" y="203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-8709475" y="1735750"/>
              <a:ext cx="101525" cy="1121300"/>
            </a:xfrm>
            <a:custGeom>
              <a:avLst/>
              <a:gdLst/>
              <a:ahLst/>
              <a:cxnLst/>
              <a:rect l="l" t="t" r="r" b="b"/>
              <a:pathLst>
                <a:path w="4061" h="44852" extrusionOk="0">
                  <a:moveTo>
                    <a:pt x="3168" y="1"/>
                  </a:moveTo>
                  <a:lnTo>
                    <a:pt x="2061" y="275"/>
                  </a:lnTo>
                  <a:cubicBezTo>
                    <a:pt x="2156" y="656"/>
                    <a:pt x="2275" y="1013"/>
                    <a:pt x="2394" y="1358"/>
                  </a:cubicBezTo>
                  <a:cubicBezTo>
                    <a:pt x="2680" y="2192"/>
                    <a:pt x="2918" y="2918"/>
                    <a:pt x="2775" y="3775"/>
                  </a:cubicBezTo>
                  <a:cubicBezTo>
                    <a:pt x="2656" y="4585"/>
                    <a:pt x="2287" y="5335"/>
                    <a:pt x="1906" y="6121"/>
                  </a:cubicBezTo>
                  <a:cubicBezTo>
                    <a:pt x="1680" y="6573"/>
                    <a:pt x="1453" y="7049"/>
                    <a:pt x="1263" y="7538"/>
                  </a:cubicBezTo>
                  <a:cubicBezTo>
                    <a:pt x="656" y="9169"/>
                    <a:pt x="382" y="10919"/>
                    <a:pt x="394" y="13145"/>
                  </a:cubicBezTo>
                  <a:cubicBezTo>
                    <a:pt x="418" y="14384"/>
                    <a:pt x="668" y="15515"/>
                    <a:pt x="906" y="16598"/>
                  </a:cubicBezTo>
                  <a:cubicBezTo>
                    <a:pt x="1037" y="17182"/>
                    <a:pt x="1168" y="17777"/>
                    <a:pt x="1263" y="18384"/>
                  </a:cubicBezTo>
                  <a:cubicBezTo>
                    <a:pt x="1608" y="20563"/>
                    <a:pt x="1168" y="22766"/>
                    <a:pt x="715" y="25099"/>
                  </a:cubicBezTo>
                  <a:cubicBezTo>
                    <a:pt x="370" y="26838"/>
                    <a:pt x="13" y="28647"/>
                    <a:pt x="13" y="30409"/>
                  </a:cubicBezTo>
                  <a:lnTo>
                    <a:pt x="13" y="31112"/>
                  </a:lnTo>
                  <a:cubicBezTo>
                    <a:pt x="13" y="32195"/>
                    <a:pt x="1" y="33338"/>
                    <a:pt x="156" y="34481"/>
                  </a:cubicBezTo>
                  <a:cubicBezTo>
                    <a:pt x="299" y="35339"/>
                    <a:pt x="513" y="36160"/>
                    <a:pt x="727" y="36958"/>
                  </a:cubicBezTo>
                  <a:cubicBezTo>
                    <a:pt x="858" y="37494"/>
                    <a:pt x="1013" y="38053"/>
                    <a:pt x="1132" y="38601"/>
                  </a:cubicBezTo>
                  <a:cubicBezTo>
                    <a:pt x="1430" y="39982"/>
                    <a:pt x="1668" y="41244"/>
                    <a:pt x="1680" y="42613"/>
                  </a:cubicBezTo>
                  <a:cubicBezTo>
                    <a:pt x="1680" y="42828"/>
                    <a:pt x="1692" y="43066"/>
                    <a:pt x="1727" y="43280"/>
                  </a:cubicBezTo>
                  <a:cubicBezTo>
                    <a:pt x="1751" y="43685"/>
                    <a:pt x="1811" y="44173"/>
                    <a:pt x="1703" y="44423"/>
                  </a:cubicBezTo>
                  <a:lnTo>
                    <a:pt x="2763" y="44852"/>
                  </a:lnTo>
                  <a:cubicBezTo>
                    <a:pt x="2977" y="44340"/>
                    <a:pt x="2894" y="43721"/>
                    <a:pt x="2823" y="43185"/>
                  </a:cubicBezTo>
                  <a:cubicBezTo>
                    <a:pt x="2811" y="42970"/>
                    <a:pt x="2787" y="42780"/>
                    <a:pt x="2787" y="42613"/>
                  </a:cubicBezTo>
                  <a:cubicBezTo>
                    <a:pt x="2763" y="41149"/>
                    <a:pt x="2501" y="39756"/>
                    <a:pt x="2215" y="38375"/>
                  </a:cubicBezTo>
                  <a:cubicBezTo>
                    <a:pt x="2096" y="37791"/>
                    <a:pt x="1942" y="37232"/>
                    <a:pt x="1799" y="36684"/>
                  </a:cubicBezTo>
                  <a:cubicBezTo>
                    <a:pt x="1572" y="35874"/>
                    <a:pt x="1382" y="35112"/>
                    <a:pt x="1263" y="34327"/>
                  </a:cubicBezTo>
                  <a:cubicBezTo>
                    <a:pt x="1108" y="33267"/>
                    <a:pt x="1132" y="32231"/>
                    <a:pt x="1132" y="31124"/>
                  </a:cubicBezTo>
                  <a:lnTo>
                    <a:pt x="1132" y="30409"/>
                  </a:lnTo>
                  <a:cubicBezTo>
                    <a:pt x="1132" y="28743"/>
                    <a:pt x="1465" y="27004"/>
                    <a:pt x="1799" y="25325"/>
                  </a:cubicBezTo>
                  <a:cubicBezTo>
                    <a:pt x="2263" y="22992"/>
                    <a:pt x="2739" y="20587"/>
                    <a:pt x="2358" y="18206"/>
                  </a:cubicBezTo>
                  <a:cubicBezTo>
                    <a:pt x="2263" y="17563"/>
                    <a:pt x="2120" y="16943"/>
                    <a:pt x="1989" y="16348"/>
                  </a:cubicBezTo>
                  <a:cubicBezTo>
                    <a:pt x="1751" y="15265"/>
                    <a:pt x="1525" y="14253"/>
                    <a:pt x="1513" y="13133"/>
                  </a:cubicBezTo>
                  <a:cubicBezTo>
                    <a:pt x="1489" y="11014"/>
                    <a:pt x="1727" y="9466"/>
                    <a:pt x="2311" y="7942"/>
                  </a:cubicBezTo>
                  <a:cubicBezTo>
                    <a:pt x="2465" y="7502"/>
                    <a:pt x="2680" y="7073"/>
                    <a:pt x="2906" y="6633"/>
                  </a:cubicBezTo>
                  <a:cubicBezTo>
                    <a:pt x="3299" y="5799"/>
                    <a:pt x="3739" y="4942"/>
                    <a:pt x="3882" y="3954"/>
                  </a:cubicBezTo>
                  <a:cubicBezTo>
                    <a:pt x="4061" y="2823"/>
                    <a:pt x="3763" y="1894"/>
                    <a:pt x="3466" y="1001"/>
                  </a:cubicBezTo>
                  <a:cubicBezTo>
                    <a:pt x="3358" y="680"/>
                    <a:pt x="3251" y="346"/>
                    <a:pt x="3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26"/>
          <p:cNvSpPr/>
          <p:nvPr/>
        </p:nvSpPr>
        <p:spPr>
          <a:xfrm>
            <a:off x="-722150" y="4087550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6"/>
          <p:cNvSpPr/>
          <p:nvPr/>
        </p:nvSpPr>
        <p:spPr>
          <a:xfrm>
            <a:off x="-1111015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6"/>
          <p:cNvSpPr/>
          <p:nvPr/>
        </p:nvSpPr>
        <p:spPr>
          <a:xfrm>
            <a:off x="7765091" y="3287538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/>
          <p:nvPr/>
        </p:nvSpPr>
        <p:spPr>
          <a:xfrm>
            <a:off x="6654096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" name="Google Shape;629;p26"/>
          <p:cNvGrpSpPr/>
          <p:nvPr/>
        </p:nvGrpSpPr>
        <p:grpSpPr>
          <a:xfrm rot="322933">
            <a:off x="8197569" y="3612542"/>
            <a:ext cx="512378" cy="588048"/>
            <a:chOff x="5831400" y="481209"/>
            <a:chExt cx="512374" cy="588043"/>
          </a:xfrm>
        </p:grpSpPr>
        <p:sp>
          <p:nvSpPr>
            <p:cNvPr id="630" name="Google Shape;630;p26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" name="Google Shape;636;p26"/>
          <p:cNvSpPr/>
          <p:nvPr/>
        </p:nvSpPr>
        <p:spPr>
          <a:xfrm>
            <a:off x="-180326" y="2704802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/>
        </p:nvSpPr>
        <p:spPr>
          <a:xfrm rot="-5400000">
            <a:off x="1015190" y="200276"/>
            <a:ext cx="624134" cy="425493"/>
          </a:xfrm>
          <a:custGeom>
            <a:avLst/>
            <a:gdLst/>
            <a:ahLst/>
            <a:cxnLst/>
            <a:rect l="l" t="t" r="r" b="b"/>
            <a:pathLst>
              <a:path w="37855" h="25807" extrusionOk="0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4"/>
          <p:cNvSpPr/>
          <p:nvPr/>
        </p:nvSpPr>
        <p:spPr>
          <a:xfrm flipH="1">
            <a:off x="-363662" y="2680288"/>
            <a:ext cx="1060875" cy="1117250"/>
          </a:xfrm>
          <a:custGeom>
            <a:avLst/>
            <a:gdLst/>
            <a:ahLst/>
            <a:cxnLst/>
            <a:rect l="l" t="t" r="r" b="b"/>
            <a:pathLst>
              <a:path w="42435" h="44690" extrusionOk="0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4"/>
          <p:cNvSpPr/>
          <p:nvPr/>
        </p:nvSpPr>
        <p:spPr>
          <a:xfrm rot="-322814" flipH="1">
            <a:off x="-738025" y="-693313"/>
            <a:ext cx="4189306" cy="2541785"/>
          </a:xfrm>
          <a:custGeom>
            <a:avLst/>
            <a:gdLst/>
            <a:ahLst/>
            <a:cxnLst/>
            <a:rect l="l" t="t" r="r" b="b"/>
            <a:pathLst>
              <a:path w="135803" h="82396" extrusionOk="0">
                <a:moveTo>
                  <a:pt x="132433" y="1"/>
                </a:moveTo>
                <a:lnTo>
                  <a:pt x="2250" y="5489"/>
                </a:lnTo>
                <a:cubicBezTo>
                  <a:pt x="0" y="11871"/>
                  <a:pt x="1131" y="18991"/>
                  <a:pt x="8704" y="23515"/>
                </a:cubicBezTo>
                <a:cubicBezTo>
                  <a:pt x="11696" y="25302"/>
                  <a:pt x="15056" y="25918"/>
                  <a:pt x="18526" y="25918"/>
                </a:cubicBezTo>
                <a:cubicBezTo>
                  <a:pt x="24030" y="25918"/>
                  <a:pt x="29809" y="24366"/>
                  <a:pt x="34826" y="23468"/>
                </a:cubicBezTo>
                <a:cubicBezTo>
                  <a:pt x="38290" y="22860"/>
                  <a:pt x="41872" y="22225"/>
                  <a:pt x="45429" y="22225"/>
                </a:cubicBezTo>
                <a:cubicBezTo>
                  <a:pt x="46542" y="22225"/>
                  <a:pt x="47652" y="22287"/>
                  <a:pt x="48756" y="22432"/>
                </a:cubicBezTo>
                <a:cubicBezTo>
                  <a:pt x="54590" y="23194"/>
                  <a:pt x="56638" y="26206"/>
                  <a:pt x="61044" y="29469"/>
                </a:cubicBezTo>
                <a:cubicBezTo>
                  <a:pt x="61925" y="30123"/>
                  <a:pt x="62937" y="30576"/>
                  <a:pt x="63949" y="31016"/>
                </a:cubicBezTo>
                <a:cubicBezTo>
                  <a:pt x="69497" y="33462"/>
                  <a:pt x="74155" y="34357"/>
                  <a:pt x="79160" y="34357"/>
                </a:cubicBezTo>
                <a:cubicBezTo>
                  <a:pt x="82050" y="34357"/>
                  <a:pt x="85056" y="34059"/>
                  <a:pt x="88416" y="33588"/>
                </a:cubicBezTo>
                <a:cubicBezTo>
                  <a:pt x="90822" y="33260"/>
                  <a:pt x="93470" y="32917"/>
                  <a:pt x="96073" y="32917"/>
                </a:cubicBezTo>
                <a:cubicBezTo>
                  <a:pt x="100737" y="32917"/>
                  <a:pt x="105259" y="34015"/>
                  <a:pt x="108002" y="38255"/>
                </a:cubicBezTo>
                <a:cubicBezTo>
                  <a:pt x="115086" y="49209"/>
                  <a:pt x="102751" y="73522"/>
                  <a:pt x="115896" y="81011"/>
                </a:cubicBezTo>
                <a:cubicBezTo>
                  <a:pt x="117618" y="81989"/>
                  <a:pt x="119870" y="82396"/>
                  <a:pt x="122347" y="82396"/>
                </a:cubicBezTo>
                <a:cubicBezTo>
                  <a:pt x="126683" y="82396"/>
                  <a:pt x="131711" y="81148"/>
                  <a:pt x="135803" y="79534"/>
                </a:cubicBezTo>
                <a:lnTo>
                  <a:pt x="1324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4"/>
          <p:cNvSpPr/>
          <p:nvPr/>
        </p:nvSpPr>
        <p:spPr>
          <a:xfrm rot="-322814" flipH="1">
            <a:off x="-590580" y="-246339"/>
            <a:ext cx="3946190" cy="2244561"/>
          </a:xfrm>
          <a:custGeom>
            <a:avLst/>
            <a:gdLst/>
            <a:ahLst/>
            <a:cxnLst/>
            <a:rect l="l" t="t" r="r" b="b"/>
            <a:pathLst>
              <a:path w="127922" h="72761" extrusionOk="0">
                <a:moveTo>
                  <a:pt x="9145" y="0"/>
                </a:moveTo>
                <a:lnTo>
                  <a:pt x="2144" y="298"/>
                </a:lnTo>
                <a:cubicBezTo>
                  <a:pt x="1" y="6346"/>
                  <a:pt x="1072" y="13038"/>
                  <a:pt x="8204" y="17300"/>
                </a:cubicBezTo>
                <a:cubicBezTo>
                  <a:pt x="11017" y="18978"/>
                  <a:pt x="14179" y="19557"/>
                  <a:pt x="17443" y="19557"/>
                </a:cubicBezTo>
                <a:cubicBezTo>
                  <a:pt x="22632" y="19557"/>
                  <a:pt x="28081" y="18093"/>
                  <a:pt x="32802" y="17252"/>
                </a:cubicBezTo>
                <a:cubicBezTo>
                  <a:pt x="36075" y="16671"/>
                  <a:pt x="39459" y="16075"/>
                  <a:pt x="42822" y="16075"/>
                </a:cubicBezTo>
                <a:cubicBezTo>
                  <a:pt x="43863" y="16075"/>
                  <a:pt x="44902" y="16132"/>
                  <a:pt x="45935" y="16264"/>
                </a:cubicBezTo>
                <a:cubicBezTo>
                  <a:pt x="51424" y="16979"/>
                  <a:pt x="53353" y="19824"/>
                  <a:pt x="57508" y="22908"/>
                </a:cubicBezTo>
                <a:cubicBezTo>
                  <a:pt x="58341" y="23515"/>
                  <a:pt x="59294" y="23944"/>
                  <a:pt x="60234" y="24360"/>
                </a:cubicBezTo>
                <a:cubicBezTo>
                  <a:pt x="65464" y="26665"/>
                  <a:pt x="69854" y="27507"/>
                  <a:pt x="74577" y="27507"/>
                </a:cubicBezTo>
                <a:cubicBezTo>
                  <a:pt x="77295" y="27507"/>
                  <a:pt x="80123" y="27228"/>
                  <a:pt x="83285" y="26789"/>
                </a:cubicBezTo>
                <a:cubicBezTo>
                  <a:pt x="85552" y="26473"/>
                  <a:pt x="88050" y="26148"/>
                  <a:pt x="90507" y="26148"/>
                </a:cubicBezTo>
                <a:cubicBezTo>
                  <a:pt x="94902" y="26148"/>
                  <a:pt x="99166" y="27189"/>
                  <a:pt x="101740" y="31183"/>
                </a:cubicBezTo>
                <a:cubicBezTo>
                  <a:pt x="108407" y="41493"/>
                  <a:pt x="96798" y="64401"/>
                  <a:pt x="109181" y="71450"/>
                </a:cubicBezTo>
                <a:cubicBezTo>
                  <a:pt x="110804" y="72376"/>
                  <a:pt x="112922" y="72761"/>
                  <a:pt x="115252" y="72761"/>
                </a:cubicBezTo>
                <a:cubicBezTo>
                  <a:pt x="119333" y="72761"/>
                  <a:pt x="124064" y="71580"/>
                  <a:pt x="127921" y="70056"/>
                </a:cubicBezTo>
                <a:lnTo>
                  <a:pt x="127457" y="59031"/>
                </a:lnTo>
                <a:cubicBezTo>
                  <a:pt x="125270" y="59517"/>
                  <a:pt x="123052" y="59814"/>
                  <a:pt x="120999" y="59814"/>
                </a:cubicBezTo>
                <a:cubicBezTo>
                  <a:pt x="118669" y="59814"/>
                  <a:pt x="116552" y="59431"/>
                  <a:pt x="114932" y="58507"/>
                </a:cubicBezTo>
                <a:cubicBezTo>
                  <a:pt x="102549" y="51447"/>
                  <a:pt x="114158" y="28551"/>
                  <a:pt x="107490" y="18229"/>
                </a:cubicBezTo>
                <a:cubicBezTo>
                  <a:pt x="104911" y="14245"/>
                  <a:pt x="100653" y="13211"/>
                  <a:pt x="96263" y="13211"/>
                </a:cubicBezTo>
                <a:cubicBezTo>
                  <a:pt x="93805" y="13211"/>
                  <a:pt x="91305" y="13535"/>
                  <a:pt x="89036" y="13847"/>
                </a:cubicBezTo>
                <a:cubicBezTo>
                  <a:pt x="85876" y="14281"/>
                  <a:pt x="83052" y="14557"/>
                  <a:pt x="80339" y="14557"/>
                </a:cubicBezTo>
                <a:cubicBezTo>
                  <a:pt x="75609" y="14557"/>
                  <a:pt x="71217" y="13719"/>
                  <a:pt x="65973" y="11418"/>
                </a:cubicBezTo>
                <a:cubicBezTo>
                  <a:pt x="65021" y="11002"/>
                  <a:pt x="64068" y="10585"/>
                  <a:pt x="63259" y="9954"/>
                </a:cubicBezTo>
                <a:cubicBezTo>
                  <a:pt x="59103" y="6894"/>
                  <a:pt x="57163" y="4036"/>
                  <a:pt x="51674" y="3322"/>
                </a:cubicBezTo>
                <a:cubicBezTo>
                  <a:pt x="50637" y="3186"/>
                  <a:pt x="49593" y="3128"/>
                  <a:pt x="48546" y="3128"/>
                </a:cubicBezTo>
                <a:cubicBezTo>
                  <a:pt x="45196" y="3128"/>
                  <a:pt x="41819" y="3727"/>
                  <a:pt x="38553" y="4298"/>
                </a:cubicBezTo>
                <a:cubicBezTo>
                  <a:pt x="33817" y="5139"/>
                  <a:pt x="28367" y="6603"/>
                  <a:pt x="23179" y="6603"/>
                </a:cubicBezTo>
                <a:cubicBezTo>
                  <a:pt x="19916" y="6603"/>
                  <a:pt x="16756" y="6024"/>
                  <a:pt x="13943" y="4346"/>
                </a:cubicBezTo>
                <a:cubicBezTo>
                  <a:pt x="11835" y="3084"/>
                  <a:pt x="10276" y="1608"/>
                  <a:pt x="91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" name="Google Shape;754;p34"/>
          <p:cNvGrpSpPr/>
          <p:nvPr/>
        </p:nvGrpSpPr>
        <p:grpSpPr>
          <a:xfrm rot="-3285243" flipH="1">
            <a:off x="6506240" y="3898254"/>
            <a:ext cx="1529051" cy="1041740"/>
            <a:chOff x="1207257" y="3770459"/>
            <a:chExt cx="1529018" cy="1041717"/>
          </a:xfrm>
        </p:grpSpPr>
        <p:sp>
          <p:nvSpPr>
            <p:cNvPr id="755" name="Google Shape;755;p34"/>
            <p:cNvSpPr/>
            <p:nvPr/>
          </p:nvSpPr>
          <p:spPr>
            <a:xfrm>
              <a:off x="1207257" y="3770459"/>
              <a:ext cx="1529018" cy="775043"/>
            </a:xfrm>
            <a:custGeom>
              <a:avLst/>
              <a:gdLst/>
              <a:ahLst/>
              <a:cxnLst/>
              <a:rect l="l" t="t" r="r" b="b"/>
              <a:pathLst>
                <a:path w="49567" h="25125" extrusionOk="0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1393821" y="4126714"/>
              <a:ext cx="1314906" cy="685462"/>
            </a:xfrm>
            <a:custGeom>
              <a:avLst/>
              <a:gdLst/>
              <a:ahLst/>
              <a:cxnLst/>
              <a:rect l="l" t="t" r="r" b="b"/>
              <a:pathLst>
                <a:path w="42626" h="22221" extrusionOk="0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" name="Google Shape;757;p34"/>
          <p:cNvSpPr/>
          <p:nvPr/>
        </p:nvSpPr>
        <p:spPr>
          <a:xfrm rot="-322814" flipH="1">
            <a:off x="-2431977" y="-1322811"/>
            <a:ext cx="5250060" cy="2260941"/>
          </a:xfrm>
          <a:custGeom>
            <a:avLst/>
            <a:gdLst/>
            <a:ahLst/>
            <a:cxnLst/>
            <a:rect l="l" t="t" r="r" b="b"/>
            <a:pathLst>
              <a:path w="170189" h="73292" extrusionOk="0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4"/>
          <p:cNvSpPr/>
          <p:nvPr/>
        </p:nvSpPr>
        <p:spPr>
          <a:xfrm flipH="1">
            <a:off x="8321310" y="67578"/>
            <a:ext cx="736793" cy="1747295"/>
          </a:xfrm>
          <a:custGeom>
            <a:avLst/>
            <a:gdLst/>
            <a:ahLst/>
            <a:cxnLst/>
            <a:rect l="l" t="t" r="r" b="b"/>
            <a:pathLst>
              <a:path w="23885" h="56643" extrusionOk="0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4"/>
          <p:cNvSpPr/>
          <p:nvPr/>
        </p:nvSpPr>
        <p:spPr>
          <a:xfrm flipH="1">
            <a:off x="8073383" y="953506"/>
            <a:ext cx="1612738" cy="1038697"/>
          </a:xfrm>
          <a:custGeom>
            <a:avLst/>
            <a:gdLst/>
            <a:ahLst/>
            <a:cxnLst/>
            <a:rect l="l" t="t" r="r" b="b"/>
            <a:pathLst>
              <a:path w="52281" h="33672" extrusionOk="0">
                <a:moveTo>
                  <a:pt x="9568" y="0"/>
                </a:moveTo>
                <a:cubicBezTo>
                  <a:pt x="6793" y="0"/>
                  <a:pt x="5188" y="1503"/>
                  <a:pt x="3798" y="3863"/>
                </a:cubicBezTo>
                <a:cubicBezTo>
                  <a:pt x="0" y="10292"/>
                  <a:pt x="703" y="17043"/>
                  <a:pt x="2393" y="23758"/>
                </a:cubicBezTo>
                <a:cubicBezTo>
                  <a:pt x="3251" y="27140"/>
                  <a:pt x="5358" y="30057"/>
                  <a:pt x="9120" y="30831"/>
                </a:cubicBezTo>
                <a:cubicBezTo>
                  <a:pt x="14478" y="31926"/>
                  <a:pt x="19777" y="33462"/>
                  <a:pt x="25289" y="33652"/>
                </a:cubicBezTo>
                <a:cubicBezTo>
                  <a:pt x="25677" y="33665"/>
                  <a:pt x="26063" y="33671"/>
                  <a:pt x="26447" y="33671"/>
                </a:cubicBezTo>
                <a:cubicBezTo>
                  <a:pt x="33585" y="33671"/>
                  <a:pt x="40176" y="31498"/>
                  <a:pt x="46435" y="28187"/>
                </a:cubicBezTo>
                <a:cubicBezTo>
                  <a:pt x="51935" y="25270"/>
                  <a:pt x="52281" y="22175"/>
                  <a:pt x="47792" y="17805"/>
                </a:cubicBezTo>
                <a:cubicBezTo>
                  <a:pt x="46970" y="17019"/>
                  <a:pt x="46101" y="16257"/>
                  <a:pt x="45173" y="15614"/>
                </a:cubicBezTo>
                <a:cubicBezTo>
                  <a:pt x="36850" y="9852"/>
                  <a:pt x="27385" y="6316"/>
                  <a:pt x="18395" y="1851"/>
                </a:cubicBezTo>
                <a:cubicBezTo>
                  <a:pt x="15847" y="589"/>
                  <a:pt x="13085" y="267"/>
                  <a:pt x="10252" y="29"/>
                </a:cubicBezTo>
                <a:cubicBezTo>
                  <a:pt x="10016" y="10"/>
                  <a:pt x="9788" y="0"/>
                  <a:pt x="95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4"/>
          <p:cNvSpPr/>
          <p:nvPr/>
        </p:nvSpPr>
        <p:spPr>
          <a:xfrm flipH="1">
            <a:off x="6380624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4"/>
          <p:cNvSpPr/>
          <p:nvPr/>
        </p:nvSpPr>
        <p:spPr>
          <a:xfrm rot="-1057728" flipH="1">
            <a:off x="7648783" y="-503119"/>
            <a:ext cx="3029096" cy="3599118"/>
          </a:xfrm>
          <a:custGeom>
            <a:avLst/>
            <a:gdLst/>
            <a:ahLst/>
            <a:cxnLst/>
            <a:rect l="l" t="t" r="r" b="b"/>
            <a:pathLst>
              <a:path w="98192" h="116670" extrusionOk="0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4"/>
          <p:cNvSpPr/>
          <p:nvPr/>
        </p:nvSpPr>
        <p:spPr>
          <a:xfrm flipH="1">
            <a:off x="-21763" y="3287538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34"/>
          <p:cNvGrpSpPr/>
          <p:nvPr/>
        </p:nvGrpSpPr>
        <p:grpSpPr>
          <a:xfrm flipH="1">
            <a:off x="425" y="2637712"/>
            <a:ext cx="1812496" cy="2307133"/>
            <a:chOff x="15386325" y="2647475"/>
            <a:chExt cx="1596350" cy="2032000"/>
          </a:xfrm>
        </p:grpSpPr>
        <p:sp>
          <p:nvSpPr>
            <p:cNvPr id="764" name="Google Shape;764;p34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774;p34"/>
          <p:cNvSpPr/>
          <p:nvPr/>
        </p:nvSpPr>
        <p:spPr>
          <a:xfrm flipH="1">
            <a:off x="7577926" y="1830338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4"/>
          <p:cNvSpPr/>
          <p:nvPr/>
        </p:nvSpPr>
        <p:spPr>
          <a:xfrm flipH="1">
            <a:off x="495605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4"/>
          <p:cNvSpPr/>
          <p:nvPr/>
        </p:nvSpPr>
        <p:spPr>
          <a:xfrm flipH="1">
            <a:off x="8316290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4"/>
          <p:cNvSpPr/>
          <p:nvPr/>
        </p:nvSpPr>
        <p:spPr>
          <a:xfrm flipH="1">
            <a:off x="8552826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4"/>
          <p:cNvSpPr/>
          <p:nvPr/>
        </p:nvSpPr>
        <p:spPr>
          <a:xfrm flipH="1">
            <a:off x="8211997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34"/>
          <p:cNvGrpSpPr/>
          <p:nvPr/>
        </p:nvGrpSpPr>
        <p:grpSpPr>
          <a:xfrm rot="-322933" flipH="1">
            <a:off x="1702578" y="4545817"/>
            <a:ext cx="512378" cy="588048"/>
            <a:chOff x="5831400" y="481209"/>
            <a:chExt cx="512374" cy="588043"/>
          </a:xfrm>
        </p:grpSpPr>
        <p:sp>
          <p:nvSpPr>
            <p:cNvPr id="780" name="Google Shape;780;p34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34"/>
          <p:cNvSpPr/>
          <p:nvPr/>
        </p:nvSpPr>
        <p:spPr>
          <a:xfrm rot="792979" flipH="1">
            <a:off x="7664679" y="3"/>
            <a:ext cx="394472" cy="385680"/>
          </a:xfrm>
          <a:custGeom>
            <a:avLst/>
            <a:gdLst/>
            <a:ahLst/>
            <a:cxnLst/>
            <a:rect l="l" t="t" r="r" b="b"/>
            <a:pathLst>
              <a:path w="12788" h="12503" extrusionOk="0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-1093625" y="-198700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89725" y="90075"/>
            <a:ext cx="630275" cy="525750"/>
            <a:chOff x="-6615150" y="2838650"/>
            <a:chExt cx="630275" cy="525750"/>
          </a:xfrm>
        </p:grpSpPr>
        <p:sp>
          <p:nvSpPr>
            <p:cNvPr id="151" name="Google Shape;151;p6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6"/>
          <p:cNvSpPr/>
          <p:nvPr/>
        </p:nvSpPr>
        <p:spPr>
          <a:xfrm rot="10800000" flipH="1">
            <a:off x="7774616" y="-9942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/>
          <p:nvPr/>
        </p:nvSpPr>
        <p:spPr>
          <a:xfrm rot="10800000" flipH="1">
            <a:off x="6654096" y="-253112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6"/>
          <p:cNvGrpSpPr/>
          <p:nvPr/>
        </p:nvGrpSpPr>
        <p:grpSpPr>
          <a:xfrm flipH="1">
            <a:off x="-449237" y="4698000"/>
            <a:ext cx="1169225" cy="344900"/>
            <a:chOff x="-5514125" y="2870825"/>
            <a:chExt cx="1169225" cy="344900"/>
          </a:xfrm>
        </p:grpSpPr>
        <p:sp>
          <p:nvSpPr>
            <p:cNvPr id="163" name="Google Shape;163;p6"/>
            <p:cNvSpPr/>
            <p:nvPr/>
          </p:nvSpPr>
          <p:spPr>
            <a:xfrm>
              <a:off x="-5492700" y="2870825"/>
              <a:ext cx="1115950" cy="93375"/>
            </a:xfrm>
            <a:custGeom>
              <a:avLst/>
              <a:gdLst/>
              <a:ahLst/>
              <a:cxnLst/>
              <a:rect l="l" t="t" r="r" b="b"/>
              <a:pathLst>
                <a:path w="44638" h="3735" extrusionOk="0">
                  <a:moveTo>
                    <a:pt x="38885" y="1"/>
                  </a:moveTo>
                  <a:cubicBezTo>
                    <a:pt x="37921" y="1"/>
                    <a:pt x="36969" y="180"/>
                    <a:pt x="35886" y="544"/>
                  </a:cubicBezTo>
                  <a:cubicBezTo>
                    <a:pt x="35291" y="758"/>
                    <a:pt x="34684" y="996"/>
                    <a:pt x="34088" y="1235"/>
                  </a:cubicBezTo>
                  <a:cubicBezTo>
                    <a:pt x="32648" y="1794"/>
                    <a:pt x="31171" y="2389"/>
                    <a:pt x="29695" y="2556"/>
                  </a:cubicBezTo>
                  <a:cubicBezTo>
                    <a:pt x="29379" y="2591"/>
                    <a:pt x="29076" y="2607"/>
                    <a:pt x="28784" y="2607"/>
                  </a:cubicBezTo>
                  <a:cubicBezTo>
                    <a:pt x="27272" y="2607"/>
                    <a:pt x="26049" y="2163"/>
                    <a:pt x="24742" y="1485"/>
                  </a:cubicBezTo>
                  <a:cubicBezTo>
                    <a:pt x="23474" y="836"/>
                    <a:pt x="21982" y="515"/>
                    <a:pt x="20288" y="515"/>
                  </a:cubicBezTo>
                  <a:cubicBezTo>
                    <a:pt x="19993" y="515"/>
                    <a:pt x="19691" y="525"/>
                    <a:pt x="19384" y="544"/>
                  </a:cubicBezTo>
                  <a:cubicBezTo>
                    <a:pt x="18455" y="604"/>
                    <a:pt x="17586" y="842"/>
                    <a:pt x="16753" y="1080"/>
                  </a:cubicBezTo>
                  <a:cubicBezTo>
                    <a:pt x="16241" y="1223"/>
                    <a:pt x="15753" y="1354"/>
                    <a:pt x="15265" y="1461"/>
                  </a:cubicBezTo>
                  <a:cubicBezTo>
                    <a:pt x="13916" y="1716"/>
                    <a:pt x="12603" y="1840"/>
                    <a:pt x="11077" y="1840"/>
                  </a:cubicBezTo>
                  <a:cubicBezTo>
                    <a:pt x="10824" y="1840"/>
                    <a:pt x="10565" y="1837"/>
                    <a:pt x="10300" y="1830"/>
                  </a:cubicBezTo>
                  <a:cubicBezTo>
                    <a:pt x="9038" y="1794"/>
                    <a:pt x="8121" y="1413"/>
                    <a:pt x="7049" y="961"/>
                  </a:cubicBezTo>
                  <a:cubicBezTo>
                    <a:pt x="6632" y="806"/>
                    <a:pt x="6180" y="604"/>
                    <a:pt x="5704" y="449"/>
                  </a:cubicBezTo>
                  <a:cubicBezTo>
                    <a:pt x="5082" y="231"/>
                    <a:pt x="4468" y="142"/>
                    <a:pt x="3866" y="142"/>
                  </a:cubicBezTo>
                  <a:cubicBezTo>
                    <a:pt x="2497" y="142"/>
                    <a:pt x="1192" y="599"/>
                    <a:pt x="1" y="1020"/>
                  </a:cubicBezTo>
                  <a:lnTo>
                    <a:pt x="394" y="2092"/>
                  </a:lnTo>
                  <a:cubicBezTo>
                    <a:pt x="1572" y="1674"/>
                    <a:pt x="2714" y="1274"/>
                    <a:pt x="3863" y="1274"/>
                  </a:cubicBezTo>
                  <a:cubicBezTo>
                    <a:pt x="4352" y="1274"/>
                    <a:pt x="4841" y="1346"/>
                    <a:pt x="5335" y="1520"/>
                  </a:cubicBezTo>
                  <a:cubicBezTo>
                    <a:pt x="5775" y="1675"/>
                    <a:pt x="6192" y="1854"/>
                    <a:pt x="6609" y="2020"/>
                  </a:cubicBezTo>
                  <a:cubicBezTo>
                    <a:pt x="7740" y="2497"/>
                    <a:pt x="8799" y="2925"/>
                    <a:pt x="10276" y="2973"/>
                  </a:cubicBezTo>
                  <a:cubicBezTo>
                    <a:pt x="10548" y="2980"/>
                    <a:pt x="10813" y="2983"/>
                    <a:pt x="11072" y="2983"/>
                  </a:cubicBezTo>
                  <a:cubicBezTo>
                    <a:pt x="12665" y="2983"/>
                    <a:pt x="14044" y="2855"/>
                    <a:pt x="15467" y="2568"/>
                  </a:cubicBezTo>
                  <a:cubicBezTo>
                    <a:pt x="16003" y="2473"/>
                    <a:pt x="16538" y="2318"/>
                    <a:pt x="17039" y="2175"/>
                  </a:cubicBezTo>
                  <a:cubicBezTo>
                    <a:pt x="17860" y="1937"/>
                    <a:pt x="18634" y="1711"/>
                    <a:pt x="19444" y="1663"/>
                  </a:cubicBezTo>
                  <a:cubicBezTo>
                    <a:pt x="19719" y="1646"/>
                    <a:pt x="19988" y="1637"/>
                    <a:pt x="20252" y="1637"/>
                  </a:cubicBezTo>
                  <a:cubicBezTo>
                    <a:pt x="21770" y="1637"/>
                    <a:pt x="23100" y="1927"/>
                    <a:pt x="24206" y="2485"/>
                  </a:cubicBezTo>
                  <a:cubicBezTo>
                    <a:pt x="25671" y="3223"/>
                    <a:pt x="27040" y="3735"/>
                    <a:pt x="28754" y="3735"/>
                  </a:cubicBezTo>
                  <a:cubicBezTo>
                    <a:pt x="29088" y="3735"/>
                    <a:pt x="29421" y="3723"/>
                    <a:pt x="29826" y="3687"/>
                  </a:cubicBezTo>
                  <a:cubicBezTo>
                    <a:pt x="31457" y="3509"/>
                    <a:pt x="33017" y="2890"/>
                    <a:pt x="34517" y="2294"/>
                  </a:cubicBezTo>
                  <a:cubicBezTo>
                    <a:pt x="35124" y="2056"/>
                    <a:pt x="35696" y="1818"/>
                    <a:pt x="36279" y="1616"/>
                  </a:cubicBezTo>
                  <a:cubicBezTo>
                    <a:pt x="37226" y="1284"/>
                    <a:pt x="38029" y="1134"/>
                    <a:pt x="38857" y="1134"/>
                  </a:cubicBezTo>
                  <a:cubicBezTo>
                    <a:pt x="39071" y="1134"/>
                    <a:pt x="39286" y="1144"/>
                    <a:pt x="39506" y="1163"/>
                  </a:cubicBezTo>
                  <a:cubicBezTo>
                    <a:pt x="40351" y="1235"/>
                    <a:pt x="41173" y="1520"/>
                    <a:pt x="42030" y="1794"/>
                  </a:cubicBezTo>
                  <a:cubicBezTo>
                    <a:pt x="42804" y="2056"/>
                    <a:pt x="43625" y="2318"/>
                    <a:pt x="44471" y="2437"/>
                  </a:cubicBezTo>
                  <a:lnTo>
                    <a:pt x="44637" y="1306"/>
                  </a:lnTo>
                  <a:cubicBezTo>
                    <a:pt x="43875" y="1199"/>
                    <a:pt x="43161" y="961"/>
                    <a:pt x="42387" y="711"/>
                  </a:cubicBezTo>
                  <a:cubicBezTo>
                    <a:pt x="41494" y="413"/>
                    <a:pt x="40577" y="115"/>
                    <a:pt x="39589" y="32"/>
                  </a:cubicBezTo>
                  <a:cubicBezTo>
                    <a:pt x="39352" y="11"/>
                    <a:pt x="39118" y="1"/>
                    <a:pt x="38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5496850" y="2955350"/>
              <a:ext cx="1065325" cy="95175"/>
            </a:xfrm>
            <a:custGeom>
              <a:avLst/>
              <a:gdLst/>
              <a:ahLst/>
              <a:cxnLst/>
              <a:rect l="l" t="t" r="r" b="b"/>
              <a:pathLst>
                <a:path w="42613" h="3807" extrusionOk="0">
                  <a:moveTo>
                    <a:pt x="41364" y="0"/>
                  </a:moveTo>
                  <a:cubicBezTo>
                    <a:pt x="40287" y="0"/>
                    <a:pt x="39112" y="264"/>
                    <a:pt x="37802" y="783"/>
                  </a:cubicBezTo>
                  <a:lnTo>
                    <a:pt x="37124" y="1068"/>
                  </a:lnTo>
                  <a:cubicBezTo>
                    <a:pt x="35385" y="1783"/>
                    <a:pt x="33719" y="2461"/>
                    <a:pt x="31790" y="2616"/>
                  </a:cubicBezTo>
                  <a:cubicBezTo>
                    <a:pt x="31325" y="2648"/>
                    <a:pt x="30816" y="2675"/>
                    <a:pt x="30291" y="2675"/>
                  </a:cubicBezTo>
                  <a:cubicBezTo>
                    <a:pt x="29228" y="2675"/>
                    <a:pt x="28099" y="2562"/>
                    <a:pt x="27134" y="2140"/>
                  </a:cubicBezTo>
                  <a:lnTo>
                    <a:pt x="26956" y="2056"/>
                  </a:lnTo>
                  <a:cubicBezTo>
                    <a:pt x="25813" y="1556"/>
                    <a:pt x="24634" y="1033"/>
                    <a:pt x="23360" y="711"/>
                  </a:cubicBezTo>
                  <a:cubicBezTo>
                    <a:pt x="22204" y="410"/>
                    <a:pt x="21106" y="291"/>
                    <a:pt x="20039" y="291"/>
                  </a:cubicBezTo>
                  <a:cubicBezTo>
                    <a:pt x="18070" y="291"/>
                    <a:pt x="16205" y="695"/>
                    <a:pt x="14276" y="1104"/>
                  </a:cubicBezTo>
                  <a:cubicBezTo>
                    <a:pt x="12977" y="1392"/>
                    <a:pt x="11846" y="1579"/>
                    <a:pt x="10701" y="1579"/>
                  </a:cubicBezTo>
                  <a:cubicBezTo>
                    <a:pt x="10145" y="1579"/>
                    <a:pt x="9585" y="1535"/>
                    <a:pt x="9001" y="1437"/>
                  </a:cubicBezTo>
                  <a:cubicBezTo>
                    <a:pt x="8477" y="1342"/>
                    <a:pt x="8025" y="1140"/>
                    <a:pt x="7537" y="902"/>
                  </a:cubicBezTo>
                  <a:cubicBezTo>
                    <a:pt x="7251" y="771"/>
                    <a:pt x="6953" y="616"/>
                    <a:pt x="6644" y="497"/>
                  </a:cubicBezTo>
                  <a:cubicBezTo>
                    <a:pt x="5840" y="191"/>
                    <a:pt x="4983" y="78"/>
                    <a:pt x="4119" y="78"/>
                  </a:cubicBezTo>
                  <a:cubicBezTo>
                    <a:pt x="2730" y="78"/>
                    <a:pt x="1326" y="371"/>
                    <a:pt x="107" y="628"/>
                  </a:cubicBezTo>
                  <a:lnTo>
                    <a:pt x="0" y="663"/>
                  </a:lnTo>
                  <a:lnTo>
                    <a:pt x="238" y="1783"/>
                  </a:lnTo>
                  <a:lnTo>
                    <a:pt x="345" y="1747"/>
                  </a:lnTo>
                  <a:cubicBezTo>
                    <a:pt x="1507" y="1506"/>
                    <a:pt x="2845" y="1226"/>
                    <a:pt x="4124" y="1226"/>
                  </a:cubicBezTo>
                  <a:cubicBezTo>
                    <a:pt x="4864" y="1226"/>
                    <a:pt x="5584" y="1320"/>
                    <a:pt x="6239" y="1568"/>
                  </a:cubicBezTo>
                  <a:cubicBezTo>
                    <a:pt x="6513" y="1675"/>
                    <a:pt x="6775" y="1795"/>
                    <a:pt x="7049" y="1926"/>
                  </a:cubicBezTo>
                  <a:cubicBezTo>
                    <a:pt x="7584" y="2176"/>
                    <a:pt x="8132" y="2437"/>
                    <a:pt x="8811" y="2557"/>
                  </a:cubicBezTo>
                  <a:cubicBezTo>
                    <a:pt x="9455" y="2661"/>
                    <a:pt x="10067" y="2708"/>
                    <a:pt x="10671" y="2708"/>
                  </a:cubicBezTo>
                  <a:cubicBezTo>
                    <a:pt x="11921" y="2708"/>
                    <a:pt x="13137" y="2508"/>
                    <a:pt x="14526" y="2211"/>
                  </a:cubicBezTo>
                  <a:cubicBezTo>
                    <a:pt x="16390" y="1806"/>
                    <a:pt x="18183" y="1415"/>
                    <a:pt x="20048" y="1415"/>
                  </a:cubicBezTo>
                  <a:cubicBezTo>
                    <a:pt x="21029" y="1415"/>
                    <a:pt x="22031" y="1524"/>
                    <a:pt x="23074" y="1795"/>
                  </a:cubicBezTo>
                  <a:cubicBezTo>
                    <a:pt x="24265" y="2104"/>
                    <a:pt x="25348" y="2580"/>
                    <a:pt x="26491" y="3092"/>
                  </a:cubicBezTo>
                  <a:lnTo>
                    <a:pt x="26670" y="3164"/>
                  </a:lnTo>
                  <a:cubicBezTo>
                    <a:pt x="27801" y="3676"/>
                    <a:pt x="29087" y="3807"/>
                    <a:pt x="30266" y="3807"/>
                  </a:cubicBezTo>
                  <a:cubicBezTo>
                    <a:pt x="30825" y="3807"/>
                    <a:pt x="31373" y="3771"/>
                    <a:pt x="31897" y="3723"/>
                  </a:cubicBezTo>
                  <a:cubicBezTo>
                    <a:pt x="34004" y="3569"/>
                    <a:pt x="35743" y="2854"/>
                    <a:pt x="37576" y="2104"/>
                  </a:cubicBezTo>
                  <a:lnTo>
                    <a:pt x="38243" y="1842"/>
                  </a:lnTo>
                  <a:cubicBezTo>
                    <a:pt x="39404" y="1378"/>
                    <a:pt x="40435" y="1143"/>
                    <a:pt x="41358" y="1143"/>
                  </a:cubicBezTo>
                  <a:cubicBezTo>
                    <a:pt x="41713" y="1143"/>
                    <a:pt x="42051" y="1178"/>
                    <a:pt x="42374" y="1247"/>
                  </a:cubicBezTo>
                  <a:lnTo>
                    <a:pt x="42612" y="128"/>
                  </a:lnTo>
                  <a:cubicBezTo>
                    <a:pt x="42211" y="43"/>
                    <a:pt x="41795" y="0"/>
                    <a:pt x="41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-5503400" y="3033050"/>
              <a:ext cx="1158500" cy="98450"/>
            </a:xfrm>
            <a:custGeom>
              <a:avLst/>
              <a:gdLst/>
              <a:ahLst/>
              <a:cxnLst/>
              <a:rect l="l" t="t" r="r" b="b"/>
              <a:pathLst>
                <a:path w="46340" h="3938" extrusionOk="0">
                  <a:moveTo>
                    <a:pt x="3926" y="0"/>
                  </a:moveTo>
                  <a:cubicBezTo>
                    <a:pt x="2722" y="0"/>
                    <a:pt x="1695" y="274"/>
                    <a:pt x="607" y="568"/>
                  </a:cubicBezTo>
                  <a:cubicBezTo>
                    <a:pt x="417" y="627"/>
                    <a:pt x="214" y="663"/>
                    <a:pt x="0" y="723"/>
                  </a:cubicBezTo>
                  <a:lnTo>
                    <a:pt x="286" y="1830"/>
                  </a:lnTo>
                  <a:cubicBezTo>
                    <a:pt x="488" y="1770"/>
                    <a:pt x="703" y="1723"/>
                    <a:pt x="905" y="1663"/>
                  </a:cubicBezTo>
                  <a:cubicBezTo>
                    <a:pt x="1937" y="1394"/>
                    <a:pt x="2843" y="1155"/>
                    <a:pt x="3878" y="1155"/>
                  </a:cubicBezTo>
                  <a:cubicBezTo>
                    <a:pt x="3989" y="1155"/>
                    <a:pt x="4101" y="1157"/>
                    <a:pt x="4215" y="1163"/>
                  </a:cubicBezTo>
                  <a:cubicBezTo>
                    <a:pt x="4905" y="1187"/>
                    <a:pt x="5691" y="1520"/>
                    <a:pt x="6382" y="1818"/>
                  </a:cubicBezTo>
                  <a:lnTo>
                    <a:pt x="6739" y="1961"/>
                  </a:lnTo>
                  <a:cubicBezTo>
                    <a:pt x="7037" y="2080"/>
                    <a:pt x="7322" y="2211"/>
                    <a:pt x="7608" y="2354"/>
                  </a:cubicBezTo>
                  <a:cubicBezTo>
                    <a:pt x="8406" y="2723"/>
                    <a:pt x="9227" y="3092"/>
                    <a:pt x="10239" y="3187"/>
                  </a:cubicBezTo>
                  <a:cubicBezTo>
                    <a:pt x="10599" y="3215"/>
                    <a:pt x="10961" y="3228"/>
                    <a:pt x="11326" y="3228"/>
                  </a:cubicBezTo>
                  <a:cubicBezTo>
                    <a:pt x="12857" y="3228"/>
                    <a:pt x="14441" y="2985"/>
                    <a:pt x="16133" y="2485"/>
                  </a:cubicBezTo>
                  <a:cubicBezTo>
                    <a:pt x="17346" y="2132"/>
                    <a:pt x="18534" y="1953"/>
                    <a:pt x="19709" y="1953"/>
                  </a:cubicBezTo>
                  <a:cubicBezTo>
                    <a:pt x="21351" y="1953"/>
                    <a:pt x="22968" y="2301"/>
                    <a:pt x="24598" y="3008"/>
                  </a:cubicBezTo>
                  <a:cubicBezTo>
                    <a:pt x="26134" y="3663"/>
                    <a:pt x="27587" y="3937"/>
                    <a:pt x="29075" y="3937"/>
                  </a:cubicBezTo>
                  <a:cubicBezTo>
                    <a:pt x="30861" y="3937"/>
                    <a:pt x="32707" y="3544"/>
                    <a:pt x="34766" y="2913"/>
                  </a:cubicBezTo>
                  <a:cubicBezTo>
                    <a:pt x="35124" y="2794"/>
                    <a:pt x="35493" y="2687"/>
                    <a:pt x="35862" y="2568"/>
                  </a:cubicBezTo>
                  <a:cubicBezTo>
                    <a:pt x="37988" y="1914"/>
                    <a:pt x="40152" y="1246"/>
                    <a:pt x="42246" y="1246"/>
                  </a:cubicBezTo>
                  <a:cubicBezTo>
                    <a:pt x="43471" y="1246"/>
                    <a:pt x="44672" y="1475"/>
                    <a:pt x="45827" y="2068"/>
                  </a:cubicBezTo>
                  <a:lnTo>
                    <a:pt x="46339" y="1056"/>
                  </a:lnTo>
                  <a:cubicBezTo>
                    <a:pt x="45009" y="371"/>
                    <a:pt x="43633" y="112"/>
                    <a:pt x="42253" y="112"/>
                  </a:cubicBezTo>
                  <a:cubicBezTo>
                    <a:pt x="39964" y="112"/>
                    <a:pt x="37664" y="824"/>
                    <a:pt x="35540" y="1485"/>
                  </a:cubicBezTo>
                  <a:cubicBezTo>
                    <a:pt x="35171" y="1604"/>
                    <a:pt x="34790" y="1723"/>
                    <a:pt x="34433" y="1830"/>
                  </a:cubicBezTo>
                  <a:cubicBezTo>
                    <a:pt x="32485" y="2416"/>
                    <a:pt x="30758" y="2794"/>
                    <a:pt x="29087" y="2794"/>
                  </a:cubicBezTo>
                  <a:cubicBezTo>
                    <a:pt x="27735" y="2794"/>
                    <a:pt x="26419" y="2546"/>
                    <a:pt x="25051" y="1961"/>
                  </a:cubicBezTo>
                  <a:cubicBezTo>
                    <a:pt x="23266" y="1197"/>
                    <a:pt x="21497" y="814"/>
                    <a:pt x="19705" y="814"/>
                  </a:cubicBezTo>
                  <a:cubicBezTo>
                    <a:pt x="18424" y="814"/>
                    <a:pt x="17131" y="1009"/>
                    <a:pt x="15812" y="1401"/>
                  </a:cubicBezTo>
                  <a:cubicBezTo>
                    <a:pt x="14209" y="1865"/>
                    <a:pt x="12731" y="2093"/>
                    <a:pt x="11309" y="2093"/>
                  </a:cubicBezTo>
                  <a:cubicBezTo>
                    <a:pt x="10978" y="2093"/>
                    <a:pt x="10649" y="2081"/>
                    <a:pt x="10323" y="2056"/>
                  </a:cubicBezTo>
                  <a:cubicBezTo>
                    <a:pt x="9525" y="1996"/>
                    <a:pt x="8823" y="1663"/>
                    <a:pt x="8096" y="1318"/>
                  </a:cubicBezTo>
                  <a:cubicBezTo>
                    <a:pt x="7799" y="1187"/>
                    <a:pt x="7501" y="1044"/>
                    <a:pt x="7180" y="901"/>
                  </a:cubicBezTo>
                  <a:lnTo>
                    <a:pt x="6810" y="758"/>
                  </a:lnTo>
                  <a:cubicBezTo>
                    <a:pt x="6048" y="425"/>
                    <a:pt x="5155" y="56"/>
                    <a:pt x="4274" y="8"/>
                  </a:cubicBezTo>
                  <a:cubicBezTo>
                    <a:pt x="4157" y="3"/>
                    <a:pt x="4040" y="0"/>
                    <a:pt x="3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-5514125" y="3117625"/>
              <a:ext cx="1121300" cy="98100"/>
            </a:xfrm>
            <a:custGeom>
              <a:avLst/>
              <a:gdLst/>
              <a:ahLst/>
              <a:cxnLst/>
              <a:rect l="l" t="t" r="r" b="b"/>
              <a:pathLst>
                <a:path w="44852" h="3924" extrusionOk="0">
                  <a:moveTo>
                    <a:pt x="3257" y="0"/>
                  </a:moveTo>
                  <a:cubicBezTo>
                    <a:pt x="2427" y="0"/>
                    <a:pt x="1707" y="236"/>
                    <a:pt x="1001" y="471"/>
                  </a:cubicBezTo>
                  <a:cubicBezTo>
                    <a:pt x="667" y="578"/>
                    <a:pt x="346" y="673"/>
                    <a:pt x="0" y="768"/>
                  </a:cubicBezTo>
                  <a:lnTo>
                    <a:pt x="262" y="1864"/>
                  </a:lnTo>
                  <a:cubicBezTo>
                    <a:pt x="655" y="1781"/>
                    <a:pt x="1012" y="1661"/>
                    <a:pt x="1358" y="1542"/>
                  </a:cubicBezTo>
                  <a:cubicBezTo>
                    <a:pt x="2030" y="1312"/>
                    <a:pt x="2632" y="1113"/>
                    <a:pt x="3283" y="1113"/>
                  </a:cubicBezTo>
                  <a:cubicBezTo>
                    <a:pt x="3440" y="1113"/>
                    <a:pt x="3599" y="1124"/>
                    <a:pt x="3763" y="1149"/>
                  </a:cubicBezTo>
                  <a:cubicBezTo>
                    <a:pt x="4584" y="1269"/>
                    <a:pt x="5323" y="1650"/>
                    <a:pt x="6120" y="2031"/>
                  </a:cubicBezTo>
                  <a:cubicBezTo>
                    <a:pt x="6561" y="2257"/>
                    <a:pt x="7037" y="2483"/>
                    <a:pt x="7525" y="2673"/>
                  </a:cubicBezTo>
                  <a:cubicBezTo>
                    <a:pt x="9133" y="3268"/>
                    <a:pt x="10820" y="3531"/>
                    <a:pt x="12999" y="3531"/>
                  </a:cubicBezTo>
                  <a:cubicBezTo>
                    <a:pt x="13048" y="3531"/>
                    <a:pt x="13096" y="3531"/>
                    <a:pt x="13145" y="3531"/>
                  </a:cubicBezTo>
                  <a:cubicBezTo>
                    <a:pt x="14371" y="3519"/>
                    <a:pt x="15502" y="3269"/>
                    <a:pt x="16598" y="3031"/>
                  </a:cubicBezTo>
                  <a:cubicBezTo>
                    <a:pt x="17169" y="2888"/>
                    <a:pt x="17765" y="2757"/>
                    <a:pt x="18384" y="2673"/>
                  </a:cubicBezTo>
                  <a:cubicBezTo>
                    <a:pt x="18934" y="2586"/>
                    <a:pt x="19486" y="2548"/>
                    <a:pt x="20042" y="2548"/>
                  </a:cubicBezTo>
                  <a:cubicBezTo>
                    <a:pt x="21677" y="2548"/>
                    <a:pt x="23346" y="2875"/>
                    <a:pt x="25087" y="3221"/>
                  </a:cubicBezTo>
                  <a:cubicBezTo>
                    <a:pt x="26837" y="3566"/>
                    <a:pt x="28635" y="3912"/>
                    <a:pt x="30409" y="3924"/>
                  </a:cubicBezTo>
                  <a:lnTo>
                    <a:pt x="31647" y="3924"/>
                  </a:lnTo>
                  <a:cubicBezTo>
                    <a:pt x="32576" y="3924"/>
                    <a:pt x="33528" y="3888"/>
                    <a:pt x="34481" y="3805"/>
                  </a:cubicBezTo>
                  <a:cubicBezTo>
                    <a:pt x="35350" y="3674"/>
                    <a:pt x="36160" y="3447"/>
                    <a:pt x="36969" y="3233"/>
                  </a:cubicBezTo>
                  <a:cubicBezTo>
                    <a:pt x="37505" y="3102"/>
                    <a:pt x="38053" y="2959"/>
                    <a:pt x="38601" y="2840"/>
                  </a:cubicBezTo>
                  <a:cubicBezTo>
                    <a:pt x="39994" y="2543"/>
                    <a:pt x="41256" y="2304"/>
                    <a:pt x="42625" y="2281"/>
                  </a:cubicBezTo>
                  <a:cubicBezTo>
                    <a:pt x="42827" y="2281"/>
                    <a:pt x="43065" y="2269"/>
                    <a:pt x="43292" y="2245"/>
                  </a:cubicBezTo>
                  <a:cubicBezTo>
                    <a:pt x="43525" y="2224"/>
                    <a:pt x="43785" y="2196"/>
                    <a:pt x="44010" y="2196"/>
                  </a:cubicBezTo>
                  <a:cubicBezTo>
                    <a:pt x="44176" y="2196"/>
                    <a:pt x="44322" y="2211"/>
                    <a:pt x="44423" y="2257"/>
                  </a:cubicBezTo>
                  <a:lnTo>
                    <a:pt x="44851" y="1197"/>
                  </a:lnTo>
                  <a:cubicBezTo>
                    <a:pt x="44590" y="1091"/>
                    <a:pt x="44292" y="1057"/>
                    <a:pt x="43989" y="1057"/>
                  </a:cubicBezTo>
                  <a:cubicBezTo>
                    <a:pt x="43714" y="1057"/>
                    <a:pt x="43434" y="1085"/>
                    <a:pt x="43173" y="1114"/>
                  </a:cubicBezTo>
                  <a:cubicBezTo>
                    <a:pt x="42970" y="1126"/>
                    <a:pt x="42768" y="1149"/>
                    <a:pt x="42613" y="1149"/>
                  </a:cubicBezTo>
                  <a:cubicBezTo>
                    <a:pt x="41137" y="1173"/>
                    <a:pt x="39755" y="1435"/>
                    <a:pt x="38362" y="1721"/>
                  </a:cubicBezTo>
                  <a:cubicBezTo>
                    <a:pt x="37791" y="1840"/>
                    <a:pt x="37219" y="1983"/>
                    <a:pt x="36672" y="2138"/>
                  </a:cubicBezTo>
                  <a:cubicBezTo>
                    <a:pt x="35862" y="2364"/>
                    <a:pt x="35112" y="2554"/>
                    <a:pt x="34314" y="2673"/>
                  </a:cubicBezTo>
                  <a:cubicBezTo>
                    <a:pt x="33416" y="2796"/>
                    <a:pt x="32518" y="2805"/>
                    <a:pt x="31590" y="2805"/>
                  </a:cubicBezTo>
                  <a:cubicBezTo>
                    <a:pt x="31435" y="2805"/>
                    <a:pt x="31280" y="2804"/>
                    <a:pt x="31123" y="2804"/>
                  </a:cubicBezTo>
                  <a:lnTo>
                    <a:pt x="30409" y="2804"/>
                  </a:lnTo>
                  <a:cubicBezTo>
                    <a:pt x="30382" y="2805"/>
                    <a:pt x="30355" y="2805"/>
                    <a:pt x="30328" y="2805"/>
                  </a:cubicBezTo>
                  <a:cubicBezTo>
                    <a:pt x="28697" y="2805"/>
                    <a:pt x="26965" y="2454"/>
                    <a:pt x="25313" y="2138"/>
                  </a:cubicBezTo>
                  <a:cubicBezTo>
                    <a:pt x="23563" y="1789"/>
                    <a:pt x="21779" y="1435"/>
                    <a:pt x="19992" y="1435"/>
                  </a:cubicBezTo>
                  <a:cubicBezTo>
                    <a:pt x="19396" y="1435"/>
                    <a:pt x="18800" y="1474"/>
                    <a:pt x="18205" y="1566"/>
                  </a:cubicBezTo>
                  <a:cubicBezTo>
                    <a:pt x="17562" y="1673"/>
                    <a:pt x="16931" y="1804"/>
                    <a:pt x="16336" y="1947"/>
                  </a:cubicBezTo>
                  <a:cubicBezTo>
                    <a:pt x="15252" y="2185"/>
                    <a:pt x="14240" y="2400"/>
                    <a:pt x="13121" y="2423"/>
                  </a:cubicBezTo>
                  <a:cubicBezTo>
                    <a:pt x="13026" y="2425"/>
                    <a:pt x="12932" y="2425"/>
                    <a:pt x="12839" y="2425"/>
                  </a:cubicBezTo>
                  <a:cubicBezTo>
                    <a:pt x="10874" y="2425"/>
                    <a:pt x="9397" y="2183"/>
                    <a:pt x="7930" y="1626"/>
                  </a:cubicBezTo>
                  <a:cubicBezTo>
                    <a:pt x="7501" y="1471"/>
                    <a:pt x="7073" y="1257"/>
                    <a:pt x="6620" y="1030"/>
                  </a:cubicBezTo>
                  <a:cubicBezTo>
                    <a:pt x="5787" y="638"/>
                    <a:pt x="4942" y="197"/>
                    <a:pt x="3941" y="54"/>
                  </a:cubicBezTo>
                  <a:cubicBezTo>
                    <a:pt x="3705" y="17"/>
                    <a:pt x="3477" y="0"/>
                    <a:pt x="3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 rot="-5400000">
            <a:off x="8167788" y="854934"/>
            <a:ext cx="512425" cy="588101"/>
            <a:chOff x="5831400" y="481209"/>
            <a:chExt cx="512374" cy="588043"/>
          </a:xfrm>
        </p:grpSpPr>
        <p:sp>
          <p:nvSpPr>
            <p:cNvPr id="168" name="Google Shape;168;p6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-1093625" y="-198700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89725" y="90075"/>
            <a:ext cx="630275" cy="525750"/>
            <a:chOff x="-6615150" y="2838650"/>
            <a:chExt cx="630275" cy="525750"/>
          </a:xfrm>
        </p:grpSpPr>
        <p:sp>
          <p:nvSpPr>
            <p:cNvPr id="151" name="Google Shape;151;p6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6"/>
          <p:cNvSpPr/>
          <p:nvPr/>
        </p:nvSpPr>
        <p:spPr>
          <a:xfrm rot="10800000" flipH="1">
            <a:off x="7774616" y="-9942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/>
          <p:nvPr/>
        </p:nvSpPr>
        <p:spPr>
          <a:xfrm rot="10800000" flipH="1">
            <a:off x="6654096" y="-253112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6"/>
          <p:cNvGrpSpPr/>
          <p:nvPr/>
        </p:nvGrpSpPr>
        <p:grpSpPr>
          <a:xfrm flipH="1">
            <a:off x="-449237" y="4698000"/>
            <a:ext cx="1169225" cy="344900"/>
            <a:chOff x="-5514125" y="2870825"/>
            <a:chExt cx="1169225" cy="344900"/>
          </a:xfrm>
        </p:grpSpPr>
        <p:sp>
          <p:nvSpPr>
            <p:cNvPr id="163" name="Google Shape;163;p6"/>
            <p:cNvSpPr/>
            <p:nvPr/>
          </p:nvSpPr>
          <p:spPr>
            <a:xfrm>
              <a:off x="-5492700" y="2870825"/>
              <a:ext cx="1115950" cy="93375"/>
            </a:xfrm>
            <a:custGeom>
              <a:avLst/>
              <a:gdLst/>
              <a:ahLst/>
              <a:cxnLst/>
              <a:rect l="l" t="t" r="r" b="b"/>
              <a:pathLst>
                <a:path w="44638" h="3735" extrusionOk="0">
                  <a:moveTo>
                    <a:pt x="38885" y="1"/>
                  </a:moveTo>
                  <a:cubicBezTo>
                    <a:pt x="37921" y="1"/>
                    <a:pt x="36969" y="180"/>
                    <a:pt x="35886" y="544"/>
                  </a:cubicBezTo>
                  <a:cubicBezTo>
                    <a:pt x="35291" y="758"/>
                    <a:pt x="34684" y="996"/>
                    <a:pt x="34088" y="1235"/>
                  </a:cubicBezTo>
                  <a:cubicBezTo>
                    <a:pt x="32648" y="1794"/>
                    <a:pt x="31171" y="2389"/>
                    <a:pt x="29695" y="2556"/>
                  </a:cubicBezTo>
                  <a:cubicBezTo>
                    <a:pt x="29379" y="2591"/>
                    <a:pt x="29076" y="2607"/>
                    <a:pt x="28784" y="2607"/>
                  </a:cubicBezTo>
                  <a:cubicBezTo>
                    <a:pt x="27272" y="2607"/>
                    <a:pt x="26049" y="2163"/>
                    <a:pt x="24742" y="1485"/>
                  </a:cubicBezTo>
                  <a:cubicBezTo>
                    <a:pt x="23474" y="836"/>
                    <a:pt x="21982" y="515"/>
                    <a:pt x="20288" y="515"/>
                  </a:cubicBezTo>
                  <a:cubicBezTo>
                    <a:pt x="19993" y="515"/>
                    <a:pt x="19691" y="525"/>
                    <a:pt x="19384" y="544"/>
                  </a:cubicBezTo>
                  <a:cubicBezTo>
                    <a:pt x="18455" y="604"/>
                    <a:pt x="17586" y="842"/>
                    <a:pt x="16753" y="1080"/>
                  </a:cubicBezTo>
                  <a:cubicBezTo>
                    <a:pt x="16241" y="1223"/>
                    <a:pt x="15753" y="1354"/>
                    <a:pt x="15265" y="1461"/>
                  </a:cubicBezTo>
                  <a:cubicBezTo>
                    <a:pt x="13916" y="1716"/>
                    <a:pt x="12603" y="1840"/>
                    <a:pt x="11077" y="1840"/>
                  </a:cubicBezTo>
                  <a:cubicBezTo>
                    <a:pt x="10824" y="1840"/>
                    <a:pt x="10565" y="1837"/>
                    <a:pt x="10300" y="1830"/>
                  </a:cubicBezTo>
                  <a:cubicBezTo>
                    <a:pt x="9038" y="1794"/>
                    <a:pt x="8121" y="1413"/>
                    <a:pt x="7049" y="961"/>
                  </a:cubicBezTo>
                  <a:cubicBezTo>
                    <a:pt x="6632" y="806"/>
                    <a:pt x="6180" y="604"/>
                    <a:pt x="5704" y="449"/>
                  </a:cubicBezTo>
                  <a:cubicBezTo>
                    <a:pt x="5082" y="231"/>
                    <a:pt x="4468" y="142"/>
                    <a:pt x="3866" y="142"/>
                  </a:cubicBezTo>
                  <a:cubicBezTo>
                    <a:pt x="2497" y="142"/>
                    <a:pt x="1192" y="599"/>
                    <a:pt x="1" y="1020"/>
                  </a:cubicBezTo>
                  <a:lnTo>
                    <a:pt x="394" y="2092"/>
                  </a:lnTo>
                  <a:cubicBezTo>
                    <a:pt x="1572" y="1674"/>
                    <a:pt x="2714" y="1274"/>
                    <a:pt x="3863" y="1274"/>
                  </a:cubicBezTo>
                  <a:cubicBezTo>
                    <a:pt x="4352" y="1274"/>
                    <a:pt x="4841" y="1346"/>
                    <a:pt x="5335" y="1520"/>
                  </a:cubicBezTo>
                  <a:cubicBezTo>
                    <a:pt x="5775" y="1675"/>
                    <a:pt x="6192" y="1854"/>
                    <a:pt x="6609" y="2020"/>
                  </a:cubicBezTo>
                  <a:cubicBezTo>
                    <a:pt x="7740" y="2497"/>
                    <a:pt x="8799" y="2925"/>
                    <a:pt x="10276" y="2973"/>
                  </a:cubicBezTo>
                  <a:cubicBezTo>
                    <a:pt x="10548" y="2980"/>
                    <a:pt x="10813" y="2983"/>
                    <a:pt x="11072" y="2983"/>
                  </a:cubicBezTo>
                  <a:cubicBezTo>
                    <a:pt x="12665" y="2983"/>
                    <a:pt x="14044" y="2855"/>
                    <a:pt x="15467" y="2568"/>
                  </a:cubicBezTo>
                  <a:cubicBezTo>
                    <a:pt x="16003" y="2473"/>
                    <a:pt x="16538" y="2318"/>
                    <a:pt x="17039" y="2175"/>
                  </a:cubicBezTo>
                  <a:cubicBezTo>
                    <a:pt x="17860" y="1937"/>
                    <a:pt x="18634" y="1711"/>
                    <a:pt x="19444" y="1663"/>
                  </a:cubicBezTo>
                  <a:cubicBezTo>
                    <a:pt x="19719" y="1646"/>
                    <a:pt x="19988" y="1637"/>
                    <a:pt x="20252" y="1637"/>
                  </a:cubicBezTo>
                  <a:cubicBezTo>
                    <a:pt x="21770" y="1637"/>
                    <a:pt x="23100" y="1927"/>
                    <a:pt x="24206" y="2485"/>
                  </a:cubicBezTo>
                  <a:cubicBezTo>
                    <a:pt x="25671" y="3223"/>
                    <a:pt x="27040" y="3735"/>
                    <a:pt x="28754" y="3735"/>
                  </a:cubicBezTo>
                  <a:cubicBezTo>
                    <a:pt x="29088" y="3735"/>
                    <a:pt x="29421" y="3723"/>
                    <a:pt x="29826" y="3687"/>
                  </a:cubicBezTo>
                  <a:cubicBezTo>
                    <a:pt x="31457" y="3509"/>
                    <a:pt x="33017" y="2890"/>
                    <a:pt x="34517" y="2294"/>
                  </a:cubicBezTo>
                  <a:cubicBezTo>
                    <a:pt x="35124" y="2056"/>
                    <a:pt x="35696" y="1818"/>
                    <a:pt x="36279" y="1616"/>
                  </a:cubicBezTo>
                  <a:cubicBezTo>
                    <a:pt x="37226" y="1284"/>
                    <a:pt x="38029" y="1134"/>
                    <a:pt x="38857" y="1134"/>
                  </a:cubicBezTo>
                  <a:cubicBezTo>
                    <a:pt x="39071" y="1134"/>
                    <a:pt x="39286" y="1144"/>
                    <a:pt x="39506" y="1163"/>
                  </a:cubicBezTo>
                  <a:cubicBezTo>
                    <a:pt x="40351" y="1235"/>
                    <a:pt x="41173" y="1520"/>
                    <a:pt x="42030" y="1794"/>
                  </a:cubicBezTo>
                  <a:cubicBezTo>
                    <a:pt x="42804" y="2056"/>
                    <a:pt x="43625" y="2318"/>
                    <a:pt x="44471" y="2437"/>
                  </a:cubicBezTo>
                  <a:lnTo>
                    <a:pt x="44637" y="1306"/>
                  </a:lnTo>
                  <a:cubicBezTo>
                    <a:pt x="43875" y="1199"/>
                    <a:pt x="43161" y="961"/>
                    <a:pt x="42387" y="711"/>
                  </a:cubicBezTo>
                  <a:cubicBezTo>
                    <a:pt x="41494" y="413"/>
                    <a:pt x="40577" y="115"/>
                    <a:pt x="39589" y="32"/>
                  </a:cubicBezTo>
                  <a:cubicBezTo>
                    <a:pt x="39352" y="11"/>
                    <a:pt x="39118" y="1"/>
                    <a:pt x="38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5496850" y="2955350"/>
              <a:ext cx="1065325" cy="95175"/>
            </a:xfrm>
            <a:custGeom>
              <a:avLst/>
              <a:gdLst/>
              <a:ahLst/>
              <a:cxnLst/>
              <a:rect l="l" t="t" r="r" b="b"/>
              <a:pathLst>
                <a:path w="42613" h="3807" extrusionOk="0">
                  <a:moveTo>
                    <a:pt x="41364" y="0"/>
                  </a:moveTo>
                  <a:cubicBezTo>
                    <a:pt x="40287" y="0"/>
                    <a:pt x="39112" y="264"/>
                    <a:pt x="37802" y="783"/>
                  </a:cubicBezTo>
                  <a:lnTo>
                    <a:pt x="37124" y="1068"/>
                  </a:lnTo>
                  <a:cubicBezTo>
                    <a:pt x="35385" y="1783"/>
                    <a:pt x="33719" y="2461"/>
                    <a:pt x="31790" y="2616"/>
                  </a:cubicBezTo>
                  <a:cubicBezTo>
                    <a:pt x="31325" y="2648"/>
                    <a:pt x="30816" y="2675"/>
                    <a:pt x="30291" y="2675"/>
                  </a:cubicBezTo>
                  <a:cubicBezTo>
                    <a:pt x="29228" y="2675"/>
                    <a:pt x="28099" y="2562"/>
                    <a:pt x="27134" y="2140"/>
                  </a:cubicBezTo>
                  <a:lnTo>
                    <a:pt x="26956" y="2056"/>
                  </a:lnTo>
                  <a:cubicBezTo>
                    <a:pt x="25813" y="1556"/>
                    <a:pt x="24634" y="1033"/>
                    <a:pt x="23360" y="711"/>
                  </a:cubicBezTo>
                  <a:cubicBezTo>
                    <a:pt x="22204" y="410"/>
                    <a:pt x="21106" y="291"/>
                    <a:pt x="20039" y="291"/>
                  </a:cubicBezTo>
                  <a:cubicBezTo>
                    <a:pt x="18070" y="291"/>
                    <a:pt x="16205" y="695"/>
                    <a:pt x="14276" y="1104"/>
                  </a:cubicBezTo>
                  <a:cubicBezTo>
                    <a:pt x="12977" y="1392"/>
                    <a:pt x="11846" y="1579"/>
                    <a:pt x="10701" y="1579"/>
                  </a:cubicBezTo>
                  <a:cubicBezTo>
                    <a:pt x="10145" y="1579"/>
                    <a:pt x="9585" y="1535"/>
                    <a:pt x="9001" y="1437"/>
                  </a:cubicBezTo>
                  <a:cubicBezTo>
                    <a:pt x="8477" y="1342"/>
                    <a:pt x="8025" y="1140"/>
                    <a:pt x="7537" y="902"/>
                  </a:cubicBezTo>
                  <a:cubicBezTo>
                    <a:pt x="7251" y="771"/>
                    <a:pt x="6953" y="616"/>
                    <a:pt x="6644" y="497"/>
                  </a:cubicBezTo>
                  <a:cubicBezTo>
                    <a:pt x="5840" y="191"/>
                    <a:pt x="4983" y="78"/>
                    <a:pt x="4119" y="78"/>
                  </a:cubicBezTo>
                  <a:cubicBezTo>
                    <a:pt x="2730" y="78"/>
                    <a:pt x="1326" y="371"/>
                    <a:pt x="107" y="628"/>
                  </a:cubicBezTo>
                  <a:lnTo>
                    <a:pt x="0" y="663"/>
                  </a:lnTo>
                  <a:lnTo>
                    <a:pt x="238" y="1783"/>
                  </a:lnTo>
                  <a:lnTo>
                    <a:pt x="345" y="1747"/>
                  </a:lnTo>
                  <a:cubicBezTo>
                    <a:pt x="1507" y="1506"/>
                    <a:pt x="2845" y="1226"/>
                    <a:pt x="4124" y="1226"/>
                  </a:cubicBezTo>
                  <a:cubicBezTo>
                    <a:pt x="4864" y="1226"/>
                    <a:pt x="5584" y="1320"/>
                    <a:pt x="6239" y="1568"/>
                  </a:cubicBezTo>
                  <a:cubicBezTo>
                    <a:pt x="6513" y="1675"/>
                    <a:pt x="6775" y="1795"/>
                    <a:pt x="7049" y="1926"/>
                  </a:cubicBezTo>
                  <a:cubicBezTo>
                    <a:pt x="7584" y="2176"/>
                    <a:pt x="8132" y="2437"/>
                    <a:pt x="8811" y="2557"/>
                  </a:cubicBezTo>
                  <a:cubicBezTo>
                    <a:pt x="9455" y="2661"/>
                    <a:pt x="10067" y="2708"/>
                    <a:pt x="10671" y="2708"/>
                  </a:cubicBezTo>
                  <a:cubicBezTo>
                    <a:pt x="11921" y="2708"/>
                    <a:pt x="13137" y="2508"/>
                    <a:pt x="14526" y="2211"/>
                  </a:cubicBezTo>
                  <a:cubicBezTo>
                    <a:pt x="16390" y="1806"/>
                    <a:pt x="18183" y="1415"/>
                    <a:pt x="20048" y="1415"/>
                  </a:cubicBezTo>
                  <a:cubicBezTo>
                    <a:pt x="21029" y="1415"/>
                    <a:pt x="22031" y="1524"/>
                    <a:pt x="23074" y="1795"/>
                  </a:cubicBezTo>
                  <a:cubicBezTo>
                    <a:pt x="24265" y="2104"/>
                    <a:pt x="25348" y="2580"/>
                    <a:pt x="26491" y="3092"/>
                  </a:cubicBezTo>
                  <a:lnTo>
                    <a:pt x="26670" y="3164"/>
                  </a:lnTo>
                  <a:cubicBezTo>
                    <a:pt x="27801" y="3676"/>
                    <a:pt x="29087" y="3807"/>
                    <a:pt x="30266" y="3807"/>
                  </a:cubicBezTo>
                  <a:cubicBezTo>
                    <a:pt x="30825" y="3807"/>
                    <a:pt x="31373" y="3771"/>
                    <a:pt x="31897" y="3723"/>
                  </a:cubicBezTo>
                  <a:cubicBezTo>
                    <a:pt x="34004" y="3569"/>
                    <a:pt x="35743" y="2854"/>
                    <a:pt x="37576" y="2104"/>
                  </a:cubicBezTo>
                  <a:lnTo>
                    <a:pt x="38243" y="1842"/>
                  </a:lnTo>
                  <a:cubicBezTo>
                    <a:pt x="39404" y="1378"/>
                    <a:pt x="40435" y="1143"/>
                    <a:pt x="41358" y="1143"/>
                  </a:cubicBezTo>
                  <a:cubicBezTo>
                    <a:pt x="41713" y="1143"/>
                    <a:pt x="42051" y="1178"/>
                    <a:pt x="42374" y="1247"/>
                  </a:cubicBezTo>
                  <a:lnTo>
                    <a:pt x="42612" y="128"/>
                  </a:lnTo>
                  <a:cubicBezTo>
                    <a:pt x="42211" y="43"/>
                    <a:pt x="41795" y="0"/>
                    <a:pt x="41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-5503400" y="3033050"/>
              <a:ext cx="1158500" cy="98450"/>
            </a:xfrm>
            <a:custGeom>
              <a:avLst/>
              <a:gdLst/>
              <a:ahLst/>
              <a:cxnLst/>
              <a:rect l="l" t="t" r="r" b="b"/>
              <a:pathLst>
                <a:path w="46340" h="3938" extrusionOk="0">
                  <a:moveTo>
                    <a:pt x="3926" y="0"/>
                  </a:moveTo>
                  <a:cubicBezTo>
                    <a:pt x="2722" y="0"/>
                    <a:pt x="1695" y="274"/>
                    <a:pt x="607" y="568"/>
                  </a:cubicBezTo>
                  <a:cubicBezTo>
                    <a:pt x="417" y="627"/>
                    <a:pt x="214" y="663"/>
                    <a:pt x="0" y="723"/>
                  </a:cubicBezTo>
                  <a:lnTo>
                    <a:pt x="286" y="1830"/>
                  </a:lnTo>
                  <a:cubicBezTo>
                    <a:pt x="488" y="1770"/>
                    <a:pt x="703" y="1723"/>
                    <a:pt x="905" y="1663"/>
                  </a:cubicBezTo>
                  <a:cubicBezTo>
                    <a:pt x="1937" y="1394"/>
                    <a:pt x="2843" y="1155"/>
                    <a:pt x="3878" y="1155"/>
                  </a:cubicBezTo>
                  <a:cubicBezTo>
                    <a:pt x="3989" y="1155"/>
                    <a:pt x="4101" y="1157"/>
                    <a:pt x="4215" y="1163"/>
                  </a:cubicBezTo>
                  <a:cubicBezTo>
                    <a:pt x="4905" y="1187"/>
                    <a:pt x="5691" y="1520"/>
                    <a:pt x="6382" y="1818"/>
                  </a:cubicBezTo>
                  <a:lnTo>
                    <a:pt x="6739" y="1961"/>
                  </a:lnTo>
                  <a:cubicBezTo>
                    <a:pt x="7037" y="2080"/>
                    <a:pt x="7322" y="2211"/>
                    <a:pt x="7608" y="2354"/>
                  </a:cubicBezTo>
                  <a:cubicBezTo>
                    <a:pt x="8406" y="2723"/>
                    <a:pt x="9227" y="3092"/>
                    <a:pt x="10239" y="3187"/>
                  </a:cubicBezTo>
                  <a:cubicBezTo>
                    <a:pt x="10599" y="3215"/>
                    <a:pt x="10961" y="3228"/>
                    <a:pt x="11326" y="3228"/>
                  </a:cubicBezTo>
                  <a:cubicBezTo>
                    <a:pt x="12857" y="3228"/>
                    <a:pt x="14441" y="2985"/>
                    <a:pt x="16133" y="2485"/>
                  </a:cubicBezTo>
                  <a:cubicBezTo>
                    <a:pt x="17346" y="2132"/>
                    <a:pt x="18534" y="1953"/>
                    <a:pt x="19709" y="1953"/>
                  </a:cubicBezTo>
                  <a:cubicBezTo>
                    <a:pt x="21351" y="1953"/>
                    <a:pt x="22968" y="2301"/>
                    <a:pt x="24598" y="3008"/>
                  </a:cubicBezTo>
                  <a:cubicBezTo>
                    <a:pt x="26134" y="3663"/>
                    <a:pt x="27587" y="3937"/>
                    <a:pt x="29075" y="3937"/>
                  </a:cubicBezTo>
                  <a:cubicBezTo>
                    <a:pt x="30861" y="3937"/>
                    <a:pt x="32707" y="3544"/>
                    <a:pt x="34766" y="2913"/>
                  </a:cubicBezTo>
                  <a:cubicBezTo>
                    <a:pt x="35124" y="2794"/>
                    <a:pt x="35493" y="2687"/>
                    <a:pt x="35862" y="2568"/>
                  </a:cubicBezTo>
                  <a:cubicBezTo>
                    <a:pt x="37988" y="1914"/>
                    <a:pt x="40152" y="1246"/>
                    <a:pt x="42246" y="1246"/>
                  </a:cubicBezTo>
                  <a:cubicBezTo>
                    <a:pt x="43471" y="1246"/>
                    <a:pt x="44672" y="1475"/>
                    <a:pt x="45827" y="2068"/>
                  </a:cubicBezTo>
                  <a:lnTo>
                    <a:pt x="46339" y="1056"/>
                  </a:lnTo>
                  <a:cubicBezTo>
                    <a:pt x="45009" y="371"/>
                    <a:pt x="43633" y="112"/>
                    <a:pt x="42253" y="112"/>
                  </a:cubicBezTo>
                  <a:cubicBezTo>
                    <a:pt x="39964" y="112"/>
                    <a:pt x="37664" y="824"/>
                    <a:pt x="35540" y="1485"/>
                  </a:cubicBezTo>
                  <a:cubicBezTo>
                    <a:pt x="35171" y="1604"/>
                    <a:pt x="34790" y="1723"/>
                    <a:pt x="34433" y="1830"/>
                  </a:cubicBezTo>
                  <a:cubicBezTo>
                    <a:pt x="32485" y="2416"/>
                    <a:pt x="30758" y="2794"/>
                    <a:pt x="29087" y="2794"/>
                  </a:cubicBezTo>
                  <a:cubicBezTo>
                    <a:pt x="27735" y="2794"/>
                    <a:pt x="26419" y="2546"/>
                    <a:pt x="25051" y="1961"/>
                  </a:cubicBezTo>
                  <a:cubicBezTo>
                    <a:pt x="23266" y="1197"/>
                    <a:pt x="21497" y="814"/>
                    <a:pt x="19705" y="814"/>
                  </a:cubicBezTo>
                  <a:cubicBezTo>
                    <a:pt x="18424" y="814"/>
                    <a:pt x="17131" y="1009"/>
                    <a:pt x="15812" y="1401"/>
                  </a:cubicBezTo>
                  <a:cubicBezTo>
                    <a:pt x="14209" y="1865"/>
                    <a:pt x="12731" y="2093"/>
                    <a:pt x="11309" y="2093"/>
                  </a:cubicBezTo>
                  <a:cubicBezTo>
                    <a:pt x="10978" y="2093"/>
                    <a:pt x="10649" y="2081"/>
                    <a:pt x="10323" y="2056"/>
                  </a:cubicBezTo>
                  <a:cubicBezTo>
                    <a:pt x="9525" y="1996"/>
                    <a:pt x="8823" y="1663"/>
                    <a:pt x="8096" y="1318"/>
                  </a:cubicBezTo>
                  <a:cubicBezTo>
                    <a:pt x="7799" y="1187"/>
                    <a:pt x="7501" y="1044"/>
                    <a:pt x="7180" y="901"/>
                  </a:cubicBezTo>
                  <a:lnTo>
                    <a:pt x="6810" y="758"/>
                  </a:lnTo>
                  <a:cubicBezTo>
                    <a:pt x="6048" y="425"/>
                    <a:pt x="5155" y="56"/>
                    <a:pt x="4274" y="8"/>
                  </a:cubicBezTo>
                  <a:cubicBezTo>
                    <a:pt x="4157" y="3"/>
                    <a:pt x="4040" y="0"/>
                    <a:pt x="3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-5514125" y="3117625"/>
              <a:ext cx="1121300" cy="98100"/>
            </a:xfrm>
            <a:custGeom>
              <a:avLst/>
              <a:gdLst/>
              <a:ahLst/>
              <a:cxnLst/>
              <a:rect l="l" t="t" r="r" b="b"/>
              <a:pathLst>
                <a:path w="44852" h="3924" extrusionOk="0">
                  <a:moveTo>
                    <a:pt x="3257" y="0"/>
                  </a:moveTo>
                  <a:cubicBezTo>
                    <a:pt x="2427" y="0"/>
                    <a:pt x="1707" y="236"/>
                    <a:pt x="1001" y="471"/>
                  </a:cubicBezTo>
                  <a:cubicBezTo>
                    <a:pt x="667" y="578"/>
                    <a:pt x="346" y="673"/>
                    <a:pt x="0" y="768"/>
                  </a:cubicBezTo>
                  <a:lnTo>
                    <a:pt x="262" y="1864"/>
                  </a:lnTo>
                  <a:cubicBezTo>
                    <a:pt x="655" y="1781"/>
                    <a:pt x="1012" y="1661"/>
                    <a:pt x="1358" y="1542"/>
                  </a:cubicBezTo>
                  <a:cubicBezTo>
                    <a:pt x="2030" y="1312"/>
                    <a:pt x="2632" y="1113"/>
                    <a:pt x="3283" y="1113"/>
                  </a:cubicBezTo>
                  <a:cubicBezTo>
                    <a:pt x="3440" y="1113"/>
                    <a:pt x="3599" y="1124"/>
                    <a:pt x="3763" y="1149"/>
                  </a:cubicBezTo>
                  <a:cubicBezTo>
                    <a:pt x="4584" y="1269"/>
                    <a:pt x="5323" y="1650"/>
                    <a:pt x="6120" y="2031"/>
                  </a:cubicBezTo>
                  <a:cubicBezTo>
                    <a:pt x="6561" y="2257"/>
                    <a:pt x="7037" y="2483"/>
                    <a:pt x="7525" y="2673"/>
                  </a:cubicBezTo>
                  <a:cubicBezTo>
                    <a:pt x="9133" y="3268"/>
                    <a:pt x="10820" y="3531"/>
                    <a:pt x="12999" y="3531"/>
                  </a:cubicBezTo>
                  <a:cubicBezTo>
                    <a:pt x="13048" y="3531"/>
                    <a:pt x="13096" y="3531"/>
                    <a:pt x="13145" y="3531"/>
                  </a:cubicBezTo>
                  <a:cubicBezTo>
                    <a:pt x="14371" y="3519"/>
                    <a:pt x="15502" y="3269"/>
                    <a:pt x="16598" y="3031"/>
                  </a:cubicBezTo>
                  <a:cubicBezTo>
                    <a:pt x="17169" y="2888"/>
                    <a:pt x="17765" y="2757"/>
                    <a:pt x="18384" y="2673"/>
                  </a:cubicBezTo>
                  <a:cubicBezTo>
                    <a:pt x="18934" y="2586"/>
                    <a:pt x="19486" y="2548"/>
                    <a:pt x="20042" y="2548"/>
                  </a:cubicBezTo>
                  <a:cubicBezTo>
                    <a:pt x="21677" y="2548"/>
                    <a:pt x="23346" y="2875"/>
                    <a:pt x="25087" y="3221"/>
                  </a:cubicBezTo>
                  <a:cubicBezTo>
                    <a:pt x="26837" y="3566"/>
                    <a:pt x="28635" y="3912"/>
                    <a:pt x="30409" y="3924"/>
                  </a:cubicBezTo>
                  <a:lnTo>
                    <a:pt x="31647" y="3924"/>
                  </a:lnTo>
                  <a:cubicBezTo>
                    <a:pt x="32576" y="3924"/>
                    <a:pt x="33528" y="3888"/>
                    <a:pt x="34481" y="3805"/>
                  </a:cubicBezTo>
                  <a:cubicBezTo>
                    <a:pt x="35350" y="3674"/>
                    <a:pt x="36160" y="3447"/>
                    <a:pt x="36969" y="3233"/>
                  </a:cubicBezTo>
                  <a:cubicBezTo>
                    <a:pt x="37505" y="3102"/>
                    <a:pt x="38053" y="2959"/>
                    <a:pt x="38601" y="2840"/>
                  </a:cubicBezTo>
                  <a:cubicBezTo>
                    <a:pt x="39994" y="2543"/>
                    <a:pt x="41256" y="2304"/>
                    <a:pt x="42625" y="2281"/>
                  </a:cubicBezTo>
                  <a:cubicBezTo>
                    <a:pt x="42827" y="2281"/>
                    <a:pt x="43065" y="2269"/>
                    <a:pt x="43292" y="2245"/>
                  </a:cubicBezTo>
                  <a:cubicBezTo>
                    <a:pt x="43525" y="2224"/>
                    <a:pt x="43785" y="2196"/>
                    <a:pt x="44010" y="2196"/>
                  </a:cubicBezTo>
                  <a:cubicBezTo>
                    <a:pt x="44176" y="2196"/>
                    <a:pt x="44322" y="2211"/>
                    <a:pt x="44423" y="2257"/>
                  </a:cubicBezTo>
                  <a:lnTo>
                    <a:pt x="44851" y="1197"/>
                  </a:lnTo>
                  <a:cubicBezTo>
                    <a:pt x="44590" y="1091"/>
                    <a:pt x="44292" y="1057"/>
                    <a:pt x="43989" y="1057"/>
                  </a:cubicBezTo>
                  <a:cubicBezTo>
                    <a:pt x="43714" y="1057"/>
                    <a:pt x="43434" y="1085"/>
                    <a:pt x="43173" y="1114"/>
                  </a:cubicBezTo>
                  <a:cubicBezTo>
                    <a:pt x="42970" y="1126"/>
                    <a:pt x="42768" y="1149"/>
                    <a:pt x="42613" y="1149"/>
                  </a:cubicBezTo>
                  <a:cubicBezTo>
                    <a:pt x="41137" y="1173"/>
                    <a:pt x="39755" y="1435"/>
                    <a:pt x="38362" y="1721"/>
                  </a:cubicBezTo>
                  <a:cubicBezTo>
                    <a:pt x="37791" y="1840"/>
                    <a:pt x="37219" y="1983"/>
                    <a:pt x="36672" y="2138"/>
                  </a:cubicBezTo>
                  <a:cubicBezTo>
                    <a:pt x="35862" y="2364"/>
                    <a:pt x="35112" y="2554"/>
                    <a:pt x="34314" y="2673"/>
                  </a:cubicBezTo>
                  <a:cubicBezTo>
                    <a:pt x="33416" y="2796"/>
                    <a:pt x="32518" y="2805"/>
                    <a:pt x="31590" y="2805"/>
                  </a:cubicBezTo>
                  <a:cubicBezTo>
                    <a:pt x="31435" y="2805"/>
                    <a:pt x="31280" y="2804"/>
                    <a:pt x="31123" y="2804"/>
                  </a:cubicBezTo>
                  <a:lnTo>
                    <a:pt x="30409" y="2804"/>
                  </a:lnTo>
                  <a:cubicBezTo>
                    <a:pt x="30382" y="2805"/>
                    <a:pt x="30355" y="2805"/>
                    <a:pt x="30328" y="2805"/>
                  </a:cubicBezTo>
                  <a:cubicBezTo>
                    <a:pt x="28697" y="2805"/>
                    <a:pt x="26965" y="2454"/>
                    <a:pt x="25313" y="2138"/>
                  </a:cubicBezTo>
                  <a:cubicBezTo>
                    <a:pt x="23563" y="1789"/>
                    <a:pt x="21779" y="1435"/>
                    <a:pt x="19992" y="1435"/>
                  </a:cubicBezTo>
                  <a:cubicBezTo>
                    <a:pt x="19396" y="1435"/>
                    <a:pt x="18800" y="1474"/>
                    <a:pt x="18205" y="1566"/>
                  </a:cubicBezTo>
                  <a:cubicBezTo>
                    <a:pt x="17562" y="1673"/>
                    <a:pt x="16931" y="1804"/>
                    <a:pt x="16336" y="1947"/>
                  </a:cubicBezTo>
                  <a:cubicBezTo>
                    <a:pt x="15252" y="2185"/>
                    <a:pt x="14240" y="2400"/>
                    <a:pt x="13121" y="2423"/>
                  </a:cubicBezTo>
                  <a:cubicBezTo>
                    <a:pt x="13026" y="2425"/>
                    <a:pt x="12932" y="2425"/>
                    <a:pt x="12839" y="2425"/>
                  </a:cubicBezTo>
                  <a:cubicBezTo>
                    <a:pt x="10874" y="2425"/>
                    <a:pt x="9397" y="2183"/>
                    <a:pt x="7930" y="1626"/>
                  </a:cubicBezTo>
                  <a:cubicBezTo>
                    <a:pt x="7501" y="1471"/>
                    <a:pt x="7073" y="1257"/>
                    <a:pt x="6620" y="1030"/>
                  </a:cubicBezTo>
                  <a:cubicBezTo>
                    <a:pt x="5787" y="638"/>
                    <a:pt x="4942" y="197"/>
                    <a:pt x="3941" y="54"/>
                  </a:cubicBezTo>
                  <a:cubicBezTo>
                    <a:pt x="3705" y="17"/>
                    <a:pt x="3477" y="0"/>
                    <a:pt x="3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 rot="-5400000">
            <a:off x="8167788" y="854934"/>
            <a:ext cx="512425" cy="588101"/>
            <a:chOff x="5831400" y="481209"/>
            <a:chExt cx="512374" cy="588043"/>
          </a:xfrm>
        </p:grpSpPr>
        <p:sp>
          <p:nvSpPr>
            <p:cNvPr id="168" name="Google Shape;168;p6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28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719850" y="1091313"/>
            <a:ext cx="3604500" cy="15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ubTitle" idx="1"/>
          </p:nvPr>
        </p:nvSpPr>
        <p:spPr>
          <a:xfrm>
            <a:off x="720000" y="2710263"/>
            <a:ext cx="2839800" cy="12516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77" name="Google Shape;177;p7"/>
          <p:cNvGrpSpPr/>
          <p:nvPr/>
        </p:nvGrpSpPr>
        <p:grpSpPr>
          <a:xfrm rot="869970">
            <a:off x="4500587" y="44854"/>
            <a:ext cx="5708158" cy="4963189"/>
            <a:chOff x="7935538" y="152063"/>
            <a:chExt cx="1129325" cy="981975"/>
          </a:xfrm>
        </p:grpSpPr>
        <p:sp>
          <p:nvSpPr>
            <p:cNvPr id="178" name="Google Shape;178;p7"/>
            <p:cNvSpPr/>
            <p:nvPr/>
          </p:nvSpPr>
          <p:spPr>
            <a:xfrm>
              <a:off x="7935538" y="152063"/>
              <a:ext cx="1129325" cy="981975"/>
            </a:xfrm>
            <a:custGeom>
              <a:avLst/>
              <a:gdLst/>
              <a:ahLst/>
              <a:cxnLst/>
              <a:rect l="l" t="t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962468" y="310277"/>
              <a:ext cx="1039720" cy="757243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7"/>
          <p:cNvGrpSpPr/>
          <p:nvPr/>
        </p:nvGrpSpPr>
        <p:grpSpPr>
          <a:xfrm rot="-1544089">
            <a:off x="4805341" y="-99408"/>
            <a:ext cx="1286481" cy="1129858"/>
            <a:chOff x="-6243675" y="3854175"/>
            <a:chExt cx="1286500" cy="1129875"/>
          </a:xfrm>
        </p:grpSpPr>
        <p:sp>
          <p:nvSpPr>
            <p:cNvPr id="181" name="Google Shape;181;p7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7"/>
          <p:cNvSpPr/>
          <p:nvPr/>
        </p:nvSpPr>
        <p:spPr>
          <a:xfrm>
            <a:off x="-767975" y="4275325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7"/>
          <p:cNvGrpSpPr/>
          <p:nvPr/>
        </p:nvGrpSpPr>
        <p:grpSpPr>
          <a:xfrm>
            <a:off x="415375" y="4564100"/>
            <a:ext cx="630275" cy="525750"/>
            <a:chOff x="-6615150" y="2838650"/>
            <a:chExt cx="630275" cy="525750"/>
          </a:xfrm>
        </p:grpSpPr>
        <p:sp>
          <p:nvSpPr>
            <p:cNvPr id="186" name="Google Shape;186;p7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 txBox="1">
            <a:spLocks noGrp="1"/>
          </p:cNvSpPr>
          <p:nvPr>
            <p:ph type="title" hasCustomPrompt="1"/>
          </p:nvPr>
        </p:nvSpPr>
        <p:spPr>
          <a:xfrm>
            <a:off x="1781325" y="1811500"/>
            <a:ext cx="5581500" cy="11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9" name="Google Shape;289;p11"/>
          <p:cNvSpPr txBox="1">
            <a:spLocks noGrp="1"/>
          </p:cNvSpPr>
          <p:nvPr>
            <p:ph type="title" idx="2"/>
          </p:nvPr>
        </p:nvSpPr>
        <p:spPr>
          <a:xfrm>
            <a:off x="1781300" y="2927350"/>
            <a:ext cx="5581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 b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0" name="Google Shape;290;p11"/>
          <p:cNvSpPr/>
          <p:nvPr/>
        </p:nvSpPr>
        <p:spPr>
          <a:xfrm rot="10800000">
            <a:off x="-482212" y="3976193"/>
            <a:ext cx="1937213" cy="1551689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"/>
          <p:cNvSpPr/>
          <p:nvPr/>
        </p:nvSpPr>
        <p:spPr>
          <a:xfrm rot="10800000">
            <a:off x="1042913" y="3976191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"/>
          <p:cNvSpPr/>
          <p:nvPr/>
        </p:nvSpPr>
        <p:spPr>
          <a:xfrm rot="10800000">
            <a:off x="7665499" y="3453212"/>
            <a:ext cx="2022900" cy="2074675"/>
          </a:xfrm>
          <a:custGeom>
            <a:avLst/>
            <a:gdLst/>
            <a:ahLst/>
            <a:cxnLst/>
            <a:rect l="l" t="t" r="r" b="b"/>
            <a:pathLst>
              <a:path w="80916" h="82987" extrusionOk="0">
                <a:moveTo>
                  <a:pt x="37629" y="0"/>
                </a:moveTo>
                <a:cubicBezTo>
                  <a:pt x="30113" y="0"/>
                  <a:pt x="23070" y="2350"/>
                  <a:pt x="18348" y="8243"/>
                </a:cubicBezTo>
                <a:cubicBezTo>
                  <a:pt x="13324" y="14518"/>
                  <a:pt x="9633" y="22840"/>
                  <a:pt x="6120" y="30044"/>
                </a:cubicBezTo>
                <a:cubicBezTo>
                  <a:pt x="858" y="40855"/>
                  <a:pt x="0" y="50677"/>
                  <a:pt x="6692" y="61238"/>
                </a:cubicBezTo>
                <a:cubicBezTo>
                  <a:pt x="12026" y="69620"/>
                  <a:pt x="19634" y="78859"/>
                  <a:pt x="29421" y="82014"/>
                </a:cubicBezTo>
                <a:cubicBezTo>
                  <a:pt x="31386" y="82649"/>
                  <a:pt x="33478" y="82986"/>
                  <a:pt x="35557" y="82986"/>
                </a:cubicBezTo>
                <a:cubicBezTo>
                  <a:pt x="39097" y="82986"/>
                  <a:pt x="42600" y="82008"/>
                  <a:pt x="45375" y="79847"/>
                </a:cubicBezTo>
                <a:cubicBezTo>
                  <a:pt x="49007" y="77014"/>
                  <a:pt x="50959" y="72620"/>
                  <a:pt x="53126" y="68560"/>
                </a:cubicBezTo>
                <a:cubicBezTo>
                  <a:pt x="60544" y="54725"/>
                  <a:pt x="80915" y="34544"/>
                  <a:pt x="72617" y="17399"/>
                </a:cubicBezTo>
                <a:cubicBezTo>
                  <a:pt x="71688" y="15470"/>
                  <a:pt x="70331" y="13649"/>
                  <a:pt x="68509" y="11946"/>
                </a:cubicBezTo>
                <a:cubicBezTo>
                  <a:pt x="61384" y="5351"/>
                  <a:pt x="48970" y="0"/>
                  <a:pt x="376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"/>
          <p:cNvSpPr/>
          <p:nvPr/>
        </p:nvSpPr>
        <p:spPr>
          <a:xfrm rot="9365113">
            <a:off x="8532514" y="4047699"/>
            <a:ext cx="1408528" cy="885699"/>
          </a:xfrm>
          <a:custGeom>
            <a:avLst/>
            <a:gdLst/>
            <a:ahLst/>
            <a:cxnLst/>
            <a:rect l="l" t="t" r="r" b="b"/>
            <a:pathLst>
              <a:path w="56338" h="35426" extrusionOk="0">
                <a:moveTo>
                  <a:pt x="51937" y="355"/>
                </a:moveTo>
                <a:cubicBezTo>
                  <a:pt x="51959" y="355"/>
                  <a:pt x="51980" y="364"/>
                  <a:pt x="51992" y="382"/>
                </a:cubicBezTo>
                <a:cubicBezTo>
                  <a:pt x="52028" y="406"/>
                  <a:pt x="51992" y="442"/>
                  <a:pt x="51933" y="442"/>
                </a:cubicBezTo>
                <a:cubicBezTo>
                  <a:pt x="51902" y="448"/>
                  <a:pt x="51877" y="451"/>
                  <a:pt x="51860" y="451"/>
                </a:cubicBezTo>
                <a:cubicBezTo>
                  <a:pt x="51808" y="451"/>
                  <a:pt x="51811" y="426"/>
                  <a:pt x="51873" y="382"/>
                </a:cubicBezTo>
                <a:cubicBezTo>
                  <a:pt x="51891" y="364"/>
                  <a:pt x="51915" y="355"/>
                  <a:pt x="51937" y="355"/>
                </a:cubicBezTo>
                <a:close/>
                <a:moveTo>
                  <a:pt x="52307" y="344"/>
                </a:moveTo>
                <a:cubicBezTo>
                  <a:pt x="52313" y="344"/>
                  <a:pt x="52319" y="345"/>
                  <a:pt x="52326" y="347"/>
                </a:cubicBezTo>
                <a:cubicBezTo>
                  <a:pt x="52373" y="347"/>
                  <a:pt x="52385" y="394"/>
                  <a:pt x="52373" y="442"/>
                </a:cubicBezTo>
                <a:cubicBezTo>
                  <a:pt x="52353" y="473"/>
                  <a:pt x="52323" y="504"/>
                  <a:pt x="52292" y="504"/>
                </a:cubicBezTo>
                <a:cubicBezTo>
                  <a:pt x="52287" y="504"/>
                  <a:pt x="52283" y="503"/>
                  <a:pt x="52278" y="501"/>
                </a:cubicBezTo>
                <a:cubicBezTo>
                  <a:pt x="52230" y="501"/>
                  <a:pt x="52218" y="454"/>
                  <a:pt x="52230" y="406"/>
                </a:cubicBezTo>
                <a:cubicBezTo>
                  <a:pt x="52250" y="367"/>
                  <a:pt x="52278" y="344"/>
                  <a:pt x="52307" y="344"/>
                </a:cubicBezTo>
                <a:close/>
                <a:moveTo>
                  <a:pt x="45057" y="3213"/>
                </a:moveTo>
                <a:cubicBezTo>
                  <a:pt x="45069" y="3213"/>
                  <a:pt x="45075" y="3222"/>
                  <a:pt x="45075" y="3240"/>
                </a:cubicBezTo>
                <a:cubicBezTo>
                  <a:pt x="45075" y="3264"/>
                  <a:pt x="45051" y="3311"/>
                  <a:pt x="45015" y="3323"/>
                </a:cubicBezTo>
                <a:cubicBezTo>
                  <a:pt x="44991" y="3341"/>
                  <a:pt x="44973" y="3350"/>
                  <a:pt x="44962" y="3350"/>
                </a:cubicBezTo>
                <a:cubicBezTo>
                  <a:pt x="44950" y="3350"/>
                  <a:pt x="44944" y="3341"/>
                  <a:pt x="44944" y="3323"/>
                </a:cubicBezTo>
                <a:cubicBezTo>
                  <a:pt x="44944" y="3299"/>
                  <a:pt x="44956" y="3264"/>
                  <a:pt x="45003" y="3240"/>
                </a:cubicBezTo>
                <a:cubicBezTo>
                  <a:pt x="45027" y="3222"/>
                  <a:pt x="45045" y="3213"/>
                  <a:pt x="45057" y="3213"/>
                </a:cubicBezTo>
                <a:close/>
                <a:moveTo>
                  <a:pt x="33375" y="8961"/>
                </a:moveTo>
                <a:cubicBezTo>
                  <a:pt x="33396" y="8961"/>
                  <a:pt x="33407" y="8967"/>
                  <a:pt x="33407" y="8967"/>
                </a:cubicBezTo>
                <a:cubicBezTo>
                  <a:pt x="33407" y="8967"/>
                  <a:pt x="33383" y="9002"/>
                  <a:pt x="33347" y="9026"/>
                </a:cubicBezTo>
                <a:cubicBezTo>
                  <a:pt x="33337" y="9036"/>
                  <a:pt x="33323" y="9040"/>
                  <a:pt x="33309" y="9040"/>
                </a:cubicBezTo>
                <a:cubicBezTo>
                  <a:pt x="33291" y="9040"/>
                  <a:pt x="33276" y="9033"/>
                  <a:pt x="33276" y="9026"/>
                </a:cubicBezTo>
                <a:cubicBezTo>
                  <a:pt x="33276" y="8990"/>
                  <a:pt x="33299" y="8967"/>
                  <a:pt x="33335" y="8967"/>
                </a:cubicBezTo>
                <a:cubicBezTo>
                  <a:pt x="33351" y="8963"/>
                  <a:pt x="33364" y="8961"/>
                  <a:pt x="33375" y="8961"/>
                </a:cubicBezTo>
                <a:close/>
                <a:moveTo>
                  <a:pt x="31131" y="10535"/>
                </a:moveTo>
                <a:cubicBezTo>
                  <a:pt x="31251" y="10535"/>
                  <a:pt x="31130" y="10631"/>
                  <a:pt x="30882" y="10717"/>
                </a:cubicBezTo>
                <a:cubicBezTo>
                  <a:pt x="30728" y="10765"/>
                  <a:pt x="30549" y="10824"/>
                  <a:pt x="30489" y="10860"/>
                </a:cubicBezTo>
                <a:cubicBezTo>
                  <a:pt x="30462" y="10869"/>
                  <a:pt x="30438" y="10875"/>
                  <a:pt x="30418" y="10875"/>
                </a:cubicBezTo>
                <a:cubicBezTo>
                  <a:pt x="30387" y="10875"/>
                  <a:pt x="30366" y="10861"/>
                  <a:pt x="30359" y="10824"/>
                </a:cubicBezTo>
                <a:cubicBezTo>
                  <a:pt x="30347" y="10776"/>
                  <a:pt x="30370" y="10753"/>
                  <a:pt x="30406" y="10729"/>
                </a:cubicBezTo>
                <a:cubicBezTo>
                  <a:pt x="30430" y="10717"/>
                  <a:pt x="30501" y="10705"/>
                  <a:pt x="30561" y="10669"/>
                </a:cubicBezTo>
                <a:cubicBezTo>
                  <a:pt x="30740" y="10610"/>
                  <a:pt x="30954" y="10550"/>
                  <a:pt x="31085" y="10538"/>
                </a:cubicBezTo>
                <a:cubicBezTo>
                  <a:pt x="31103" y="10536"/>
                  <a:pt x="31118" y="10535"/>
                  <a:pt x="31131" y="10535"/>
                </a:cubicBezTo>
                <a:close/>
                <a:moveTo>
                  <a:pt x="5594" y="24052"/>
                </a:moveTo>
                <a:cubicBezTo>
                  <a:pt x="5665" y="24052"/>
                  <a:pt x="5653" y="24076"/>
                  <a:pt x="5558" y="24088"/>
                </a:cubicBezTo>
                <a:cubicBezTo>
                  <a:pt x="5522" y="24094"/>
                  <a:pt x="5492" y="24097"/>
                  <a:pt x="5474" y="24097"/>
                </a:cubicBezTo>
                <a:cubicBezTo>
                  <a:pt x="5457" y="24097"/>
                  <a:pt x="5451" y="24094"/>
                  <a:pt x="5463" y="24088"/>
                </a:cubicBezTo>
                <a:cubicBezTo>
                  <a:pt x="5474" y="24076"/>
                  <a:pt x="5546" y="24052"/>
                  <a:pt x="5594" y="24052"/>
                </a:cubicBezTo>
                <a:close/>
                <a:moveTo>
                  <a:pt x="4379" y="26521"/>
                </a:moveTo>
                <a:cubicBezTo>
                  <a:pt x="4393" y="26521"/>
                  <a:pt x="4405" y="26523"/>
                  <a:pt x="4415" y="26528"/>
                </a:cubicBezTo>
                <a:cubicBezTo>
                  <a:pt x="4451" y="26552"/>
                  <a:pt x="4415" y="26576"/>
                  <a:pt x="4355" y="26588"/>
                </a:cubicBezTo>
                <a:cubicBezTo>
                  <a:pt x="4318" y="26595"/>
                  <a:pt x="4291" y="26599"/>
                  <a:pt x="4274" y="26599"/>
                </a:cubicBezTo>
                <a:cubicBezTo>
                  <a:pt x="4238" y="26599"/>
                  <a:pt x="4251" y="26581"/>
                  <a:pt x="4308" y="26540"/>
                </a:cubicBezTo>
                <a:cubicBezTo>
                  <a:pt x="4336" y="26526"/>
                  <a:pt x="4359" y="26521"/>
                  <a:pt x="4379" y="26521"/>
                </a:cubicBezTo>
                <a:close/>
                <a:moveTo>
                  <a:pt x="5176" y="26881"/>
                </a:moveTo>
                <a:cubicBezTo>
                  <a:pt x="5205" y="26881"/>
                  <a:pt x="5224" y="26892"/>
                  <a:pt x="5224" y="26909"/>
                </a:cubicBezTo>
                <a:cubicBezTo>
                  <a:pt x="5224" y="26945"/>
                  <a:pt x="5177" y="26969"/>
                  <a:pt x="5117" y="26993"/>
                </a:cubicBezTo>
                <a:cubicBezTo>
                  <a:pt x="5102" y="26996"/>
                  <a:pt x="5088" y="26997"/>
                  <a:pt x="5076" y="26997"/>
                </a:cubicBezTo>
                <a:cubicBezTo>
                  <a:pt x="5039" y="26997"/>
                  <a:pt x="5019" y="26984"/>
                  <a:pt x="5046" y="26957"/>
                </a:cubicBezTo>
                <a:cubicBezTo>
                  <a:pt x="5058" y="26933"/>
                  <a:pt x="5105" y="26897"/>
                  <a:pt x="5141" y="26886"/>
                </a:cubicBezTo>
                <a:cubicBezTo>
                  <a:pt x="5154" y="26882"/>
                  <a:pt x="5166" y="26881"/>
                  <a:pt x="5176" y="26881"/>
                </a:cubicBezTo>
                <a:close/>
                <a:moveTo>
                  <a:pt x="457" y="31729"/>
                </a:moveTo>
                <a:cubicBezTo>
                  <a:pt x="498" y="31729"/>
                  <a:pt x="540" y="31760"/>
                  <a:pt x="581" y="31791"/>
                </a:cubicBezTo>
                <a:cubicBezTo>
                  <a:pt x="603" y="31827"/>
                  <a:pt x="611" y="31842"/>
                  <a:pt x="593" y="31842"/>
                </a:cubicBezTo>
                <a:cubicBezTo>
                  <a:pt x="581" y="31842"/>
                  <a:pt x="558" y="31836"/>
                  <a:pt x="521" y="31827"/>
                </a:cubicBezTo>
                <a:cubicBezTo>
                  <a:pt x="367" y="31779"/>
                  <a:pt x="355" y="31755"/>
                  <a:pt x="438" y="31731"/>
                </a:cubicBezTo>
                <a:cubicBezTo>
                  <a:pt x="444" y="31730"/>
                  <a:pt x="451" y="31729"/>
                  <a:pt x="457" y="31729"/>
                </a:cubicBezTo>
                <a:close/>
                <a:moveTo>
                  <a:pt x="50791" y="1"/>
                </a:moveTo>
                <a:cubicBezTo>
                  <a:pt x="50776" y="1"/>
                  <a:pt x="50781" y="15"/>
                  <a:pt x="50802" y="49"/>
                </a:cubicBezTo>
                <a:cubicBezTo>
                  <a:pt x="50837" y="85"/>
                  <a:pt x="50837" y="180"/>
                  <a:pt x="50790" y="275"/>
                </a:cubicBezTo>
                <a:lnTo>
                  <a:pt x="50730" y="418"/>
                </a:lnTo>
                <a:lnTo>
                  <a:pt x="50659" y="299"/>
                </a:lnTo>
                <a:cubicBezTo>
                  <a:pt x="50617" y="247"/>
                  <a:pt x="50558" y="213"/>
                  <a:pt x="50504" y="213"/>
                </a:cubicBezTo>
                <a:cubicBezTo>
                  <a:pt x="50496" y="213"/>
                  <a:pt x="50488" y="214"/>
                  <a:pt x="50480" y="216"/>
                </a:cubicBezTo>
                <a:cubicBezTo>
                  <a:pt x="50463" y="218"/>
                  <a:pt x="50448" y="220"/>
                  <a:pt x="50436" y="220"/>
                </a:cubicBezTo>
                <a:cubicBezTo>
                  <a:pt x="50394" y="220"/>
                  <a:pt x="50376" y="204"/>
                  <a:pt x="50385" y="168"/>
                </a:cubicBezTo>
                <a:cubicBezTo>
                  <a:pt x="50399" y="139"/>
                  <a:pt x="50392" y="123"/>
                  <a:pt x="50371" y="123"/>
                </a:cubicBezTo>
                <a:cubicBezTo>
                  <a:pt x="50357" y="123"/>
                  <a:pt x="50337" y="130"/>
                  <a:pt x="50313" y="144"/>
                </a:cubicBezTo>
                <a:cubicBezTo>
                  <a:pt x="50230" y="180"/>
                  <a:pt x="50206" y="263"/>
                  <a:pt x="50242" y="382"/>
                </a:cubicBezTo>
                <a:cubicBezTo>
                  <a:pt x="50242" y="394"/>
                  <a:pt x="50182" y="442"/>
                  <a:pt x="50087" y="501"/>
                </a:cubicBezTo>
                <a:cubicBezTo>
                  <a:pt x="50028" y="527"/>
                  <a:pt x="49981" y="552"/>
                  <a:pt x="49963" y="552"/>
                </a:cubicBezTo>
                <a:cubicBezTo>
                  <a:pt x="49955" y="552"/>
                  <a:pt x="49953" y="548"/>
                  <a:pt x="49956" y="537"/>
                </a:cubicBezTo>
                <a:cubicBezTo>
                  <a:pt x="49991" y="502"/>
                  <a:pt x="49635" y="334"/>
                  <a:pt x="49547" y="334"/>
                </a:cubicBezTo>
                <a:cubicBezTo>
                  <a:pt x="49544" y="334"/>
                  <a:pt x="49542" y="334"/>
                  <a:pt x="49539" y="335"/>
                </a:cubicBezTo>
                <a:cubicBezTo>
                  <a:pt x="49528" y="335"/>
                  <a:pt x="49516" y="382"/>
                  <a:pt x="49528" y="442"/>
                </a:cubicBezTo>
                <a:cubicBezTo>
                  <a:pt x="49539" y="501"/>
                  <a:pt x="49492" y="537"/>
                  <a:pt x="49432" y="561"/>
                </a:cubicBezTo>
                <a:cubicBezTo>
                  <a:pt x="49373" y="573"/>
                  <a:pt x="49337" y="597"/>
                  <a:pt x="49337" y="632"/>
                </a:cubicBezTo>
                <a:cubicBezTo>
                  <a:pt x="49337" y="656"/>
                  <a:pt x="49313" y="692"/>
                  <a:pt x="49278" y="692"/>
                </a:cubicBezTo>
                <a:cubicBezTo>
                  <a:pt x="49272" y="693"/>
                  <a:pt x="49268" y="694"/>
                  <a:pt x="49263" y="694"/>
                </a:cubicBezTo>
                <a:cubicBezTo>
                  <a:pt x="49223" y="694"/>
                  <a:pt x="49193" y="652"/>
                  <a:pt x="49182" y="620"/>
                </a:cubicBezTo>
                <a:cubicBezTo>
                  <a:pt x="49177" y="580"/>
                  <a:pt x="49174" y="559"/>
                  <a:pt x="49165" y="559"/>
                </a:cubicBezTo>
                <a:cubicBezTo>
                  <a:pt x="49156" y="559"/>
                  <a:pt x="49142" y="583"/>
                  <a:pt x="49111" y="632"/>
                </a:cubicBezTo>
                <a:cubicBezTo>
                  <a:pt x="49063" y="704"/>
                  <a:pt x="48956" y="751"/>
                  <a:pt x="48777" y="775"/>
                </a:cubicBezTo>
                <a:cubicBezTo>
                  <a:pt x="48587" y="823"/>
                  <a:pt x="48504" y="859"/>
                  <a:pt x="48504" y="930"/>
                </a:cubicBezTo>
                <a:cubicBezTo>
                  <a:pt x="48485" y="1014"/>
                  <a:pt x="48298" y="1076"/>
                  <a:pt x="48121" y="1076"/>
                </a:cubicBezTo>
                <a:cubicBezTo>
                  <a:pt x="48072" y="1076"/>
                  <a:pt x="48024" y="1071"/>
                  <a:pt x="47980" y="1061"/>
                </a:cubicBezTo>
                <a:cubicBezTo>
                  <a:pt x="47906" y="1045"/>
                  <a:pt x="47848" y="1037"/>
                  <a:pt x="47806" y="1037"/>
                </a:cubicBezTo>
                <a:cubicBezTo>
                  <a:pt x="47726" y="1037"/>
                  <a:pt x="47707" y="1066"/>
                  <a:pt x="47754" y="1120"/>
                </a:cubicBezTo>
                <a:cubicBezTo>
                  <a:pt x="47783" y="1150"/>
                  <a:pt x="47788" y="1171"/>
                  <a:pt x="47763" y="1171"/>
                </a:cubicBezTo>
                <a:cubicBezTo>
                  <a:pt x="47757" y="1171"/>
                  <a:pt x="47750" y="1170"/>
                  <a:pt x="47742" y="1168"/>
                </a:cubicBezTo>
                <a:cubicBezTo>
                  <a:pt x="47733" y="1166"/>
                  <a:pt x="47726" y="1165"/>
                  <a:pt x="47719" y="1165"/>
                </a:cubicBezTo>
                <a:cubicBezTo>
                  <a:pt x="47687" y="1165"/>
                  <a:pt x="47672" y="1188"/>
                  <a:pt x="47682" y="1228"/>
                </a:cubicBezTo>
                <a:cubicBezTo>
                  <a:pt x="47691" y="1288"/>
                  <a:pt x="47693" y="1305"/>
                  <a:pt x="47598" y="1305"/>
                </a:cubicBezTo>
                <a:cubicBezTo>
                  <a:pt x="47562" y="1305"/>
                  <a:pt x="47513" y="1302"/>
                  <a:pt x="47444" y="1299"/>
                </a:cubicBezTo>
                <a:cubicBezTo>
                  <a:pt x="47325" y="1299"/>
                  <a:pt x="47253" y="1311"/>
                  <a:pt x="47218" y="1347"/>
                </a:cubicBezTo>
                <a:cubicBezTo>
                  <a:pt x="47206" y="1371"/>
                  <a:pt x="47134" y="1406"/>
                  <a:pt x="47039" y="1430"/>
                </a:cubicBezTo>
                <a:cubicBezTo>
                  <a:pt x="46956" y="1454"/>
                  <a:pt x="46908" y="1490"/>
                  <a:pt x="46920" y="1537"/>
                </a:cubicBezTo>
                <a:cubicBezTo>
                  <a:pt x="46932" y="1585"/>
                  <a:pt x="46872" y="1632"/>
                  <a:pt x="46742" y="1644"/>
                </a:cubicBezTo>
                <a:cubicBezTo>
                  <a:pt x="46325" y="1704"/>
                  <a:pt x="46146" y="1763"/>
                  <a:pt x="46158" y="1835"/>
                </a:cubicBezTo>
                <a:cubicBezTo>
                  <a:pt x="46182" y="1894"/>
                  <a:pt x="46134" y="1906"/>
                  <a:pt x="46027" y="1930"/>
                </a:cubicBezTo>
                <a:cubicBezTo>
                  <a:pt x="45944" y="1930"/>
                  <a:pt x="45837" y="1990"/>
                  <a:pt x="45765" y="2049"/>
                </a:cubicBezTo>
                <a:cubicBezTo>
                  <a:pt x="45707" y="2099"/>
                  <a:pt x="45672" y="2120"/>
                  <a:pt x="45648" y="2120"/>
                </a:cubicBezTo>
                <a:cubicBezTo>
                  <a:pt x="45638" y="2120"/>
                  <a:pt x="45630" y="2116"/>
                  <a:pt x="45622" y="2109"/>
                </a:cubicBezTo>
                <a:cubicBezTo>
                  <a:pt x="45619" y="2099"/>
                  <a:pt x="45615" y="2095"/>
                  <a:pt x="45610" y="2095"/>
                </a:cubicBezTo>
                <a:cubicBezTo>
                  <a:pt x="45597" y="2095"/>
                  <a:pt x="45577" y="2128"/>
                  <a:pt x="45551" y="2180"/>
                </a:cubicBezTo>
                <a:cubicBezTo>
                  <a:pt x="45527" y="2252"/>
                  <a:pt x="45420" y="2347"/>
                  <a:pt x="45325" y="2359"/>
                </a:cubicBezTo>
                <a:cubicBezTo>
                  <a:pt x="45241" y="2383"/>
                  <a:pt x="45182" y="2430"/>
                  <a:pt x="45182" y="2478"/>
                </a:cubicBezTo>
                <a:cubicBezTo>
                  <a:pt x="45194" y="2514"/>
                  <a:pt x="45170" y="2537"/>
                  <a:pt x="45122" y="2537"/>
                </a:cubicBezTo>
                <a:cubicBezTo>
                  <a:pt x="45075" y="2514"/>
                  <a:pt x="45063" y="2490"/>
                  <a:pt x="45075" y="2454"/>
                </a:cubicBezTo>
                <a:cubicBezTo>
                  <a:pt x="45083" y="2437"/>
                  <a:pt x="45079" y="2425"/>
                  <a:pt x="45058" y="2425"/>
                </a:cubicBezTo>
                <a:cubicBezTo>
                  <a:pt x="45050" y="2425"/>
                  <a:pt x="45040" y="2427"/>
                  <a:pt x="45027" y="2430"/>
                </a:cubicBezTo>
                <a:cubicBezTo>
                  <a:pt x="44991" y="2442"/>
                  <a:pt x="44944" y="2478"/>
                  <a:pt x="44932" y="2514"/>
                </a:cubicBezTo>
                <a:cubicBezTo>
                  <a:pt x="44908" y="2573"/>
                  <a:pt x="44837" y="2609"/>
                  <a:pt x="44694" y="2609"/>
                </a:cubicBezTo>
                <a:cubicBezTo>
                  <a:pt x="44527" y="2621"/>
                  <a:pt x="44479" y="2644"/>
                  <a:pt x="44491" y="2704"/>
                </a:cubicBezTo>
                <a:cubicBezTo>
                  <a:pt x="44510" y="2771"/>
                  <a:pt x="44400" y="2852"/>
                  <a:pt x="44313" y="2852"/>
                </a:cubicBezTo>
                <a:cubicBezTo>
                  <a:pt x="44291" y="2852"/>
                  <a:pt x="44270" y="2847"/>
                  <a:pt x="44253" y="2835"/>
                </a:cubicBezTo>
                <a:cubicBezTo>
                  <a:pt x="44229" y="2799"/>
                  <a:pt x="44241" y="2740"/>
                  <a:pt x="44313" y="2704"/>
                </a:cubicBezTo>
                <a:cubicBezTo>
                  <a:pt x="44386" y="2645"/>
                  <a:pt x="44410" y="2622"/>
                  <a:pt x="44386" y="2622"/>
                </a:cubicBezTo>
                <a:cubicBezTo>
                  <a:pt x="44371" y="2622"/>
                  <a:pt x="44339" y="2631"/>
                  <a:pt x="44289" y="2644"/>
                </a:cubicBezTo>
                <a:cubicBezTo>
                  <a:pt x="44194" y="2656"/>
                  <a:pt x="44122" y="2704"/>
                  <a:pt x="44098" y="2728"/>
                </a:cubicBezTo>
                <a:cubicBezTo>
                  <a:pt x="44079" y="2757"/>
                  <a:pt x="44035" y="2779"/>
                  <a:pt x="43987" y="2779"/>
                </a:cubicBezTo>
                <a:cubicBezTo>
                  <a:pt x="43977" y="2779"/>
                  <a:pt x="43966" y="2778"/>
                  <a:pt x="43955" y="2775"/>
                </a:cubicBezTo>
                <a:cubicBezTo>
                  <a:pt x="43896" y="2775"/>
                  <a:pt x="43836" y="2799"/>
                  <a:pt x="43824" y="2847"/>
                </a:cubicBezTo>
                <a:cubicBezTo>
                  <a:pt x="43813" y="2894"/>
                  <a:pt x="43741" y="2942"/>
                  <a:pt x="43658" y="2954"/>
                </a:cubicBezTo>
                <a:cubicBezTo>
                  <a:pt x="43586" y="2966"/>
                  <a:pt x="43479" y="3025"/>
                  <a:pt x="43455" y="3073"/>
                </a:cubicBezTo>
                <a:cubicBezTo>
                  <a:pt x="43408" y="3109"/>
                  <a:pt x="43324" y="3180"/>
                  <a:pt x="43265" y="3192"/>
                </a:cubicBezTo>
                <a:cubicBezTo>
                  <a:pt x="43182" y="3204"/>
                  <a:pt x="43086" y="3264"/>
                  <a:pt x="43003" y="3335"/>
                </a:cubicBezTo>
                <a:cubicBezTo>
                  <a:pt x="42932" y="3406"/>
                  <a:pt x="42848" y="3454"/>
                  <a:pt x="42801" y="3454"/>
                </a:cubicBezTo>
                <a:cubicBezTo>
                  <a:pt x="42792" y="3452"/>
                  <a:pt x="42784" y="3451"/>
                  <a:pt x="42778" y="3451"/>
                </a:cubicBezTo>
                <a:cubicBezTo>
                  <a:pt x="42746" y="3451"/>
                  <a:pt x="42731" y="3472"/>
                  <a:pt x="42741" y="3502"/>
                </a:cubicBezTo>
                <a:cubicBezTo>
                  <a:pt x="42741" y="3526"/>
                  <a:pt x="42693" y="3561"/>
                  <a:pt x="42610" y="3561"/>
                </a:cubicBezTo>
                <a:cubicBezTo>
                  <a:pt x="42515" y="3561"/>
                  <a:pt x="42396" y="3621"/>
                  <a:pt x="42265" y="3752"/>
                </a:cubicBezTo>
                <a:cubicBezTo>
                  <a:pt x="42146" y="3859"/>
                  <a:pt x="42015" y="3930"/>
                  <a:pt x="41955" y="3930"/>
                </a:cubicBezTo>
                <a:cubicBezTo>
                  <a:pt x="41908" y="3930"/>
                  <a:pt x="41848" y="3966"/>
                  <a:pt x="41836" y="4002"/>
                </a:cubicBezTo>
                <a:cubicBezTo>
                  <a:pt x="41800" y="4085"/>
                  <a:pt x="41300" y="4335"/>
                  <a:pt x="41003" y="4442"/>
                </a:cubicBezTo>
                <a:cubicBezTo>
                  <a:pt x="40943" y="4454"/>
                  <a:pt x="40884" y="4502"/>
                  <a:pt x="40860" y="4538"/>
                </a:cubicBezTo>
                <a:cubicBezTo>
                  <a:pt x="40844" y="4569"/>
                  <a:pt x="40823" y="4580"/>
                  <a:pt x="40800" y="4580"/>
                </a:cubicBezTo>
                <a:cubicBezTo>
                  <a:pt x="40788" y="4580"/>
                  <a:pt x="40776" y="4577"/>
                  <a:pt x="40765" y="4573"/>
                </a:cubicBezTo>
                <a:cubicBezTo>
                  <a:pt x="40755" y="4564"/>
                  <a:pt x="40743" y="4559"/>
                  <a:pt x="40729" y="4559"/>
                </a:cubicBezTo>
                <a:cubicBezTo>
                  <a:pt x="40691" y="4559"/>
                  <a:pt x="40638" y="4592"/>
                  <a:pt x="40586" y="4645"/>
                </a:cubicBezTo>
                <a:cubicBezTo>
                  <a:pt x="40526" y="4704"/>
                  <a:pt x="40407" y="4776"/>
                  <a:pt x="40312" y="4799"/>
                </a:cubicBezTo>
                <a:cubicBezTo>
                  <a:pt x="40241" y="4811"/>
                  <a:pt x="40145" y="4871"/>
                  <a:pt x="40134" y="4919"/>
                </a:cubicBezTo>
                <a:cubicBezTo>
                  <a:pt x="40110" y="4954"/>
                  <a:pt x="40003" y="5014"/>
                  <a:pt x="39895" y="5050"/>
                </a:cubicBezTo>
                <a:cubicBezTo>
                  <a:pt x="39788" y="5073"/>
                  <a:pt x="39669" y="5157"/>
                  <a:pt x="39633" y="5216"/>
                </a:cubicBezTo>
                <a:cubicBezTo>
                  <a:pt x="39574" y="5288"/>
                  <a:pt x="39491" y="5311"/>
                  <a:pt x="39360" y="5335"/>
                </a:cubicBezTo>
                <a:cubicBezTo>
                  <a:pt x="39229" y="5347"/>
                  <a:pt x="39169" y="5371"/>
                  <a:pt x="39157" y="5431"/>
                </a:cubicBezTo>
                <a:cubicBezTo>
                  <a:pt x="39133" y="5490"/>
                  <a:pt x="39062" y="5538"/>
                  <a:pt x="38919" y="5573"/>
                </a:cubicBezTo>
                <a:cubicBezTo>
                  <a:pt x="38800" y="5597"/>
                  <a:pt x="38657" y="5657"/>
                  <a:pt x="38621" y="5704"/>
                </a:cubicBezTo>
                <a:cubicBezTo>
                  <a:pt x="38574" y="5764"/>
                  <a:pt x="38479" y="5788"/>
                  <a:pt x="38455" y="5788"/>
                </a:cubicBezTo>
                <a:cubicBezTo>
                  <a:pt x="38407" y="5788"/>
                  <a:pt x="38360" y="5812"/>
                  <a:pt x="38348" y="5835"/>
                </a:cubicBezTo>
                <a:cubicBezTo>
                  <a:pt x="38336" y="5871"/>
                  <a:pt x="38240" y="5907"/>
                  <a:pt x="38169" y="5931"/>
                </a:cubicBezTo>
                <a:cubicBezTo>
                  <a:pt x="38098" y="5942"/>
                  <a:pt x="38038" y="5990"/>
                  <a:pt x="38050" y="6026"/>
                </a:cubicBezTo>
                <a:cubicBezTo>
                  <a:pt x="38062" y="6073"/>
                  <a:pt x="37979" y="6181"/>
                  <a:pt x="37871" y="6288"/>
                </a:cubicBezTo>
                <a:cubicBezTo>
                  <a:pt x="37693" y="6466"/>
                  <a:pt x="37550" y="6526"/>
                  <a:pt x="37276" y="6562"/>
                </a:cubicBezTo>
                <a:cubicBezTo>
                  <a:pt x="37228" y="6562"/>
                  <a:pt x="37133" y="6645"/>
                  <a:pt x="37050" y="6716"/>
                </a:cubicBezTo>
                <a:cubicBezTo>
                  <a:pt x="36978" y="6788"/>
                  <a:pt x="36871" y="6859"/>
                  <a:pt x="36836" y="6895"/>
                </a:cubicBezTo>
                <a:cubicBezTo>
                  <a:pt x="36788" y="6907"/>
                  <a:pt x="36681" y="6978"/>
                  <a:pt x="36609" y="7062"/>
                </a:cubicBezTo>
                <a:cubicBezTo>
                  <a:pt x="36538" y="7133"/>
                  <a:pt x="36383" y="7216"/>
                  <a:pt x="36300" y="7252"/>
                </a:cubicBezTo>
                <a:cubicBezTo>
                  <a:pt x="35895" y="7383"/>
                  <a:pt x="35597" y="7538"/>
                  <a:pt x="35562" y="7597"/>
                </a:cubicBezTo>
                <a:cubicBezTo>
                  <a:pt x="35550" y="7621"/>
                  <a:pt x="35466" y="7681"/>
                  <a:pt x="35371" y="7693"/>
                </a:cubicBezTo>
                <a:cubicBezTo>
                  <a:pt x="35326" y="7705"/>
                  <a:pt x="35272" y="7728"/>
                  <a:pt x="35223" y="7752"/>
                </a:cubicBezTo>
                <a:lnTo>
                  <a:pt x="35223" y="7752"/>
                </a:lnTo>
                <a:cubicBezTo>
                  <a:pt x="35221" y="7752"/>
                  <a:pt x="35220" y="7752"/>
                  <a:pt x="35218" y="7752"/>
                </a:cubicBezTo>
                <a:cubicBezTo>
                  <a:pt x="35191" y="7752"/>
                  <a:pt x="35170" y="7767"/>
                  <a:pt x="35159" y="7787"/>
                </a:cubicBezTo>
                <a:lnTo>
                  <a:pt x="35159" y="7787"/>
                </a:lnTo>
                <a:cubicBezTo>
                  <a:pt x="35178" y="7776"/>
                  <a:pt x="35200" y="7764"/>
                  <a:pt x="35223" y="7752"/>
                </a:cubicBezTo>
                <a:lnTo>
                  <a:pt x="35223" y="7752"/>
                </a:lnTo>
                <a:cubicBezTo>
                  <a:pt x="35236" y="7753"/>
                  <a:pt x="35249" y="7757"/>
                  <a:pt x="35264" y="7764"/>
                </a:cubicBezTo>
                <a:cubicBezTo>
                  <a:pt x="35312" y="7788"/>
                  <a:pt x="35323" y="7836"/>
                  <a:pt x="35312" y="7859"/>
                </a:cubicBezTo>
                <a:cubicBezTo>
                  <a:pt x="35298" y="7893"/>
                  <a:pt x="35281" y="7908"/>
                  <a:pt x="35258" y="7908"/>
                </a:cubicBezTo>
                <a:cubicBezTo>
                  <a:pt x="35240" y="7908"/>
                  <a:pt x="35218" y="7899"/>
                  <a:pt x="35192" y="7883"/>
                </a:cubicBezTo>
                <a:cubicBezTo>
                  <a:pt x="35152" y="7855"/>
                  <a:pt x="35145" y="7815"/>
                  <a:pt x="35159" y="7787"/>
                </a:cubicBezTo>
                <a:lnTo>
                  <a:pt x="35159" y="7787"/>
                </a:lnTo>
                <a:cubicBezTo>
                  <a:pt x="35144" y="7796"/>
                  <a:pt x="35131" y="7804"/>
                  <a:pt x="35121" y="7812"/>
                </a:cubicBezTo>
                <a:cubicBezTo>
                  <a:pt x="34966" y="7967"/>
                  <a:pt x="34597" y="8205"/>
                  <a:pt x="34454" y="8217"/>
                </a:cubicBezTo>
                <a:cubicBezTo>
                  <a:pt x="34371" y="8228"/>
                  <a:pt x="34335" y="8264"/>
                  <a:pt x="34335" y="8288"/>
                </a:cubicBezTo>
                <a:cubicBezTo>
                  <a:pt x="34347" y="8348"/>
                  <a:pt x="34038" y="8621"/>
                  <a:pt x="33918" y="8645"/>
                </a:cubicBezTo>
                <a:cubicBezTo>
                  <a:pt x="33871" y="8669"/>
                  <a:pt x="33776" y="8693"/>
                  <a:pt x="33716" y="8740"/>
                </a:cubicBezTo>
                <a:cubicBezTo>
                  <a:pt x="33665" y="8761"/>
                  <a:pt x="33596" y="8790"/>
                  <a:pt x="33555" y="8790"/>
                </a:cubicBezTo>
                <a:cubicBezTo>
                  <a:pt x="33548" y="8790"/>
                  <a:pt x="33542" y="8790"/>
                  <a:pt x="33537" y="8788"/>
                </a:cubicBezTo>
                <a:cubicBezTo>
                  <a:pt x="33533" y="8784"/>
                  <a:pt x="33527" y="8782"/>
                  <a:pt x="33520" y="8782"/>
                </a:cubicBezTo>
                <a:cubicBezTo>
                  <a:pt x="33488" y="8782"/>
                  <a:pt x="33431" y="8821"/>
                  <a:pt x="33383" y="8860"/>
                </a:cubicBezTo>
                <a:cubicBezTo>
                  <a:pt x="33323" y="8919"/>
                  <a:pt x="33228" y="8979"/>
                  <a:pt x="33180" y="8990"/>
                </a:cubicBezTo>
                <a:cubicBezTo>
                  <a:pt x="32990" y="9062"/>
                  <a:pt x="32728" y="9217"/>
                  <a:pt x="32728" y="9264"/>
                </a:cubicBezTo>
                <a:cubicBezTo>
                  <a:pt x="32728" y="9276"/>
                  <a:pt x="32633" y="9336"/>
                  <a:pt x="32525" y="9383"/>
                </a:cubicBezTo>
                <a:cubicBezTo>
                  <a:pt x="32394" y="9419"/>
                  <a:pt x="32323" y="9479"/>
                  <a:pt x="32335" y="9538"/>
                </a:cubicBezTo>
                <a:cubicBezTo>
                  <a:pt x="32335" y="9575"/>
                  <a:pt x="32328" y="9590"/>
                  <a:pt x="32319" y="9590"/>
                </a:cubicBezTo>
                <a:cubicBezTo>
                  <a:pt x="32317" y="9590"/>
                  <a:pt x="32314" y="9589"/>
                  <a:pt x="32311" y="9586"/>
                </a:cubicBezTo>
                <a:cubicBezTo>
                  <a:pt x="32304" y="9579"/>
                  <a:pt x="32292" y="9576"/>
                  <a:pt x="32277" y="9576"/>
                </a:cubicBezTo>
                <a:cubicBezTo>
                  <a:pt x="32166" y="9576"/>
                  <a:pt x="31866" y="9752"/>
                  <a:pt x="31835" y="9836"/>
                </a:cubicBezTo>
                <a:cubicBezTo>
                  <a:pt x="31811" y="9883"/>
                  <a:pt x="31775" y="9919"/>
                  <a:pt x="31728" y="9931"/>
                </a:cubicBezTo>
                <a:cubicBezTo>
                  <a:pt x="31609" y="9943"/>
                  <a:pt x="31299" y="10110"/>
                  <a:pt x="31263" y="10169"/>
                </a:cubicBezTo>
                <a:cubicBezTo>
                  <a:pt x="31251" y="10193"/>
                  <a:pt x="31121" y="10253"/>
                  <a:pt x="30966" y="10300"/>
                </a:cubicBezTo>
                <a:cubicBezTo>
                  <a:pt x="30799" y="10348"/>
                  <a:pt x="30561" y="10467"/>
                  <a:pt x="30430" y="10574"/>
                </a:cubicBezTo>
                <a:cubicBezTo>
                  <a:pt x="30299" y="10669"/>
                  <a:pt x="30132" y="10765"/>
                  <a:pt x="30085" y="10765"/>
                </a:cubicBezTo>
                <a:cubicBezTo>
                  <a:pt x="30025" y="10776"/>
                  <a:pt x="30001" y="10812"/>
                  <a:pt x="30001" y="10824"/>
                </a:cubicBezTo>
                <a:cubicBezTo>
                  <a:pt x="30001" y="10848"/>
                  <a:pt x="29930" y="10895"/>
                  <a:pt x="29811" y="10943"/>
                </a:cubicBezTo>
                <a:cubicBezTo>
                  <a:pt x="29704" y="10991"/>
                  <a:pt x="29525" y="11110"/>
                  <a:pt x="29406" y="11229"/>
                </a:cubicBezTo>
                <a:cubicBezTo>
                  <a:pt x="29287" y="11348"/>
                  <a:pt x="29120" y="11443"/>
                  <a:pt x="29037" y="11479"/>
                </a:cubicBezTo>
                <a:cubicBezTo>
                  <a:pt x="28942" y="11491"/>
                  <a:pt x="28835" y="11562"/>
                  <a:pt x="28811" y="11622"/>
                </a:cubicBezTo>
                <a:cubicBezTo>
                  <a:pt x="28763" y="11681"/>
                  <a:pt x="28692" y="11741"/>
                  <a:pt x="28632" y="11765"/>
                </a:cubicBezTo>
                <a:cubicBezTo>
                  <a:pt x="28513" y="11788"/>
                  <a:pt x="27965" y="12146"/>
                  <a:pt x="27965" y="12205"/>
                </a:cubicBezTo>
                <a:cubicBezTo>
                  <a:pt x="27965" y="12217"/>
                  <a:pt x="27918" y="12241"/>
                  <a:pt x="27858" y="12241"/>
                </a:cubicBezTo>
                <a:cubicBezTo>
                  <a:pt x="27799" y="12241"/>
                  <a:pt x="27703" y="12265"/>
                  <a:pt x="27644" y="12312"/>
                </a:cubicBezTo>
                <a:cubicBezTo>
                  <a:pt x="27608" y="12360"/>
                  <a:pt x="27501" y="12419"/>
                  <a:pt x="27406" y="12443"/>
                </a:cubicBezTo>
                <a:cubicBezTo>
                  <a:pt x="27322" y="12479"/>
                  <a:pt x="27156" y="12562"/>
                  <a:pt x="27025" y="12658"/>
                </a:cubicBezTo>
                <a:cubicBezTo>
                  <a:pt x="26879" y="12741"/>
                  <a:pt x="26797" y="12779"/>
                  <a:pt x="26714" y="12779"/>
                </a:cubicBezTo>
                <a:cubicBezTo>
                  <a:pt x="26703" y="12779"/>
                  <a:pt x="26691" y="12778"/>
                  <a:pt x="26679" y="12777"/>
                </a:cubicBezTo>
                <a:cubicBezTo>
                  <a:pt x="26661" y="12767"/>
                  <a:pt x="26644" y="12763"/>
                  <a:pt x="26628" y="12763"/>
                </a:cubicBezTo>
                <a:cubicBezTo>
                  <a:pt x="26582" y="12763"/>
                  <a:pt x="26545" y="12798"/>
                  <a:pt x="26501" y="12860"/>
                </a:cubicBezTo>
                <a:cubicBezTo>
                  <a:pt x="26441" y="12931"/>
                  <a:pt x="26322" y="13015"/>
                  <a:pt x="26144" y="13051"/>
                </a:cubicBezTo>
                <a:cubicBezTo>
                  <a:pt x="26001" y="13098"/>
                  <a:pt x="25834" y="13158"/>
                  <a:pt x="25787" y="13193"/>
                </a:cubicBezTo>
                <a:cubicBezTo>
                  <a:pt x="25739" y="13229"/>
                  <a:pt x="25667" y="13289"/>
                  <a:pt x="25608" y="13336"/>
                </a:cubicBezTo>
                <a:cubicBezTo>
                  <a:pt x="25560" y="13384"/>
                  <a:pt x="25465" y="13432"/>
                  <a:pt x="25382" y="13443"/>
                </a:cubicBezTo>
                <a:cubicBezTo>
                  <a:pt x="25310" y="13455"/>
                  <a:pt x="25120" y="13551"/>
                  <a:pt x="24953" y="13646"/>
                </a:cubicBezTo>
                <a:cubicBezTo>
                  <a:pt x="24786" y="13753"/>
                  <a:pt x="24524" y="13908"/>
                  <a:pt x="24358" y="14003"/>
                </a:cubicBezTo>
                <a:cubicBezTo>
                  <a:pt x="24191" y="14110"/>
                  <a:pt x="24048" y="14205"/>
                  <a:pt x="24048" y="14229"/>
                </a:cubicBezTo>
                <a:cubicBezTo>
                  <a:pt x="24036" y="14265"/>
                  <a:pt x="24001" y="14265"/>
                  <a:pt x="23953" y="14265"/>
                </a:cubicBezTo>
                <a:cubicBezTo>
                  <a:pt x="23949" y="14262"/>
                  <a:pt x="23943" y="14261"/>
                  <a:pt x="23937" y="14261"/>
                </a:cubicBezTo>
                <a:cubicBezTo>
                  <a:pt x="23889" y="14261"/>
                  <a:pt x="23781" y="14336"/>
                  <a:pt x="23655" y="14420"/>
                </a:cubicBezTo>
                <a:cubicBezTo>
                  <a:pt x="23536" y="14527"/>
                  <a:pt x="23393" y="14598"/>
                  <a:pt x="23346" y="14598"/>
                </a:cubicBezTo>
                <a:cubicBezTo>
                  <a:pt x="23286" y="14598"/>
                  <a:pt x="23155" y="14682"/>
                  <a:pt x="23036" y="14765"/>
                </a:cubicBezTo>
                <a:cubicBezTo>
                  <a:pt x="22858" y="14896"/>
                  <a:pt x="22727" y="14979"/>
                  <a:pt x="22524" y="15015"/>
                </a:cubicBezTo>
                <a:cubicBezTo>
                  <a:pt x="22500" y="15039"/>
                  <a:pt x="22488" y="15063"/>
                  <a:pt x="22488" y="15098"/>
                </a:cubicBezTo>
                <a:cubicBezTo>
                  <a:pt x="22488" y="15122"/>
                  <a:pt x="22429" y="15170"/>
                  <a:pt x="22346" y="15194"/>
                </a:cubicBezTo>
                <a:cubicBezTo>
                  <a:pt x="22262" y="15217"/>
                  <a:pt x="22096" y="15289"/>
                  <a:pt x="21977" y="15360"/>
                </a:cubicBezTo>
                <a:cubicBezTo>
                  <a:pt x="21857" y="15426"/>
                  <a:pt x="21717" y="15481"/>
                  <a:pt x="21667" y="15481"/>
                </a:cubicBezTo>
                <a:cubicBezTo>
                  <a:pt x="21662" y="15481"/>
                  <a:pt x="21658" y="15480"/>
                  <a:pt x="21655" y="15479"/>
                </a:cubicBezTo>
                <a:cubicBezTo>
                  <a:pt x="21596" y="15479"/>
                  <a:pt x="21536" y="15515"/>
                  <a:pt x="21512" y="15551"/>
                </a:cubicBezTo>
                <a:cubicBezTo>
                  <a:pt x="21500" y="15598"/>
                  <a:pt x="21429" y="15646"/>
                  <a:pt x="21357" y="15658"/>
                </a:cubicBezTo>
                <a:cubicBezTo>
                  <a:pt x="21262" y="15670"/>
                  <a:pt x="21179" y="15729"/>
                  <a:pt x="21131" y="15813"/>
                </a:cubicBezTo>
                <a:cubicBezTo>
                  <a:pt x="21084" y="15884"/>
                  <a:pt x="20976" y="15944"/>
                  <a:pt x="20857" y="15956"/>
                </a:cubicBezTo>
                <a:cubicBezTo>
                  <a:pt x="20762" y="15991"/>
                  <a:pt x="20619" y="16051"/>
                  <a:pt x="20583" y="16087"/>
                </a:cubicBezTo>
                <a:cubicBezTo>
                  <a:pt x="20481" y="16189"/>
                  <a:pt x="19613" y="16565"/>
                  <a:pt x="19478" y="16565"/>
                </a:cubicBezTo>
                <a:cubicBezTo>
                  <a:pt x="19472" y="16565"/>
                  <a:pt x="19467" y="16564"/>
                  <a:pt x="19464" y="16563"/>
                </a:cubicBezTo>
                <a:cubicBezTo>
                  <a:pt x="19461" y="16562"/>
                  <a:pt x="19457" y="16561"/>
                  <a:pt x="19453" y="16561"/>
                </a:cubicBezTo>
                <a:cubicBezTo>
                  <a:pt x="19421" y="16561"/>
                  <a:pt x="19388" y="16605"/>
                  <a:pt x="19345" y="16658"/>
                </a:cubicBezTo>
                <a:cubicBezTo>
                  <a:pt x="19298" y="16730"/>
                  <a:pt x="19071" y="16837"/>
                  <a:pt x="18762" y="16956"/>
                </a:cubicBezTo>
                <a:cubicBezTo>
                  <a:pt x="18476" y="17063"/>
                  <a:pt x="18226" y="17182"/>
                  <a:pt x="18202" y="17218"/>
                </a:cubicBezTo>
                <a:cubicBezTo>
                  <a:pt x="18167" y="17265"/>
                  <a:pt x="18047" y="17325"/>
                  <a:pt x="17928" y="17372"/>
                </a:cubicBezTo>
                <a:cubicBezTo>
                  <a:pt x="17809" y="17420"/>
                  <a:pt x="17702" y="17456"/>
                  <a:pt x="17690" y="17492"/>
                </a:cubicBezTo>
                <a:cubicBezTo>
                  <a:pt x="17666" y="17551"/>
                  <a:pt x="16964" y="17956"/>
                  <a:pt x="16869" y="17980"/>
                </a:cubicBezTo>
                <a:cubicBezTo>
                  <a:pt x="16845" y="17992"/>
                  <a:pt x="16785" y="18039"/>
                  <a:pt x="16738" y="18099"/>
                </a:cubicBezTo>
                <a:cubicBezTo>
                  <a:pt x="16690" y="18158"/>
                  <a:pt x="16631" y="18206"/>
                  <a:pt x="16595" y="18218"/>
                </a:cubicBezTo>
                <a:cubicBezTo>
                  <a:pt x="16547" y="18230"/>
                  <a:pt x="16452" y="18289"/>
                  <a:pt x="16381" y="18373"/>
                </a:cubicBezTo>
                <a:cubicBezTo>
                  <a:pt x="16309" y="18444"/>
                  <a:pt x="16214" y="18492"/>
                  <a:pt x="16178" y="18492"/>
                </a:cubicBezTo>
                <a:cubicBezTo>
                  <a:pt x="16131" y="18492"/>
                  <a:pt x="16083" y="18504"/>
                  <a:pt x="16071" y="18527"/>
                </a:cubicBezTo>
                <a:cubicBezTo>
                  <a:pt x="16059" y="18563"/>
                  <a:pt x="15952" y="18611"/>
                  <a:pt x="15833" y="18635"/>
                </a:cubicBezTo>
                <a:cubicBezTo>
                  <a:pt x="15714" y="18670"/>
                  <a:pt x="15583" y="18742"/>
                  <a:pt x="15488" y="18825"/>
                </a:cubicBezTo>
                <a:cubicBezTo>
                  <a:pt x="15404" y="18932"/>
                  <a:pt x="15297" y="18992"/>
                  <a:pt x="15190" y="18992"/>
                </a:cubicBezTo>
                <a:cubicBezTo>
                  <a:pt x="14964" y="19004"/>
                  <a:pt x="14547" y="19170"/>
                  <a:pt x="14583" y="19230"/>
                </a:cubicBezTo>
                <a:cubicBezTo>
                  <a:pt x="14607" y="19277"/>
                  <a:pt x="14464" y="19337"/>
                  <a:pt x="14297" y="19349"/>
                </a:cubicBezTo>
                <a:cubicBezTo>
                  <a:pt x="14166" y="19361"/>
                  <a:pt x="13976" y="19468"/>
                  <a:pt x="13987" y="19527"/>
                </a:cubicBezTo>
                <a:cubicBezTo>
                  <a:pt x="13999" y="19599"/>
                  <a:pt x="13856" y="19682"/>
                  <a:pt x="13642" y="19694"/>
                </a:cubicBezTo>
                <a:cubicBezTo>
                  <a:pt x="13559" y="19694"/>
                  <a:pt x="13440" y="19742"/>
                  <a:pt x="13356" y="19813"/>
                </a:cubicBezTo>
                <a:cubicBezTo>
                  <a:pt x="13307" y="19863"/>
                  <a:pt x="13249" y="19888"/>
                  <a:pt x="13231" y="19888"/>
                </a:cubicBezTo>
                <a:cubicBezTo>
                  <a:pt x="13227" y="19888"/>
                  <a:pt x="13225" y="19887"/>
                  <a:pt x="13225" y="19885"/>
                </a:cubicBezTo>
                <a:cubicBezTo>
                  <a:pt x="13225" y="19876"/>
                  <a:pt x="13222" y="19872"/>
                  <a:pt x="13216" y="19872"/>
                </a:cubicBezTo>
                <a:cubicBezTo>
                  <a:pt x="13205" y="19872"/>
                  <a:pt x="13188" y="19882"/>
                  <a:pt x="13166" y="19897"/>
                </a:cubicBezTo>
                <a:cubicBezTo>
                  <a:pt x="13142" y="19932"/>
                  <a:pt x="12987" y="20016"/>
                  <a:pt x="12821" y="20075"/>
                </a:cubicBezTo>
                <a:cubicBezTo>
                  <a:pt x="12666" y="20135"/>
                  <a:pt x="12547" y="20230"/>
                  <a:pt x="12547" y="20242"/>
                </a:cubicBezTo>
                <a:cubicBezTo>
                  <a:pt x="12547" y="20278"/>
                  <a:pt x="12499" y="20289"/>
                  <a:pt x="12452" y="20289"/>
                </a:cubicBezTo>
                <a:cubicBezTo>
                  <a:pt x="12392" y="20289"/>
                  <a:pt x="12344" y="20313"/>
                  <a:pt x="12332" y="20397"/>
                </a:cubicBezTo>
                <a:cubicBezTo>
                  <a:pt x="12322" y="20448"/>
                  <a:pt x="12339" y="20482"/>
                  <a:pt x="12375" y="20482"/>
                </a:cubicBezTo>
                <a:cubicBezTo>
                  <a:pt x="12380" y="20482"/>
                  <a:pt x="12386" y="20482"/>
                  <a:pt x="12392" y="20480"/>
                </a:cubicBezTo>
                <a:cubicBezTo>
                  <a:pt x="12395" y="20479"/>
                  <a:pt x="12398" y="20479"/>
                  <a:pt x="12400" y="20479"/>
                </a:cubicBezTo>
                <a:cubicBezTo>
                  <a:pt x="12425" y="20479"/>
                  <a:pt x="12331" y="20547"/>
                  <a:pt x="12166" y="20647"/>
                </a:cubicBezTo>
                <a:cubicBezTo>
                  <a:pt x="12029" y="20720"/>
                  <a:pt x="11893" y="20794"/>
                  <a:pt x="11846" y="20794"/>
                </a:cubicBezTo>
                <a:cubicBezTo>
                  <a:pt x="11840" y="20794"/>
                  <a:pt x="11835" y="20792"/>
                  <a:pt x="11832" y="20790"/>
                </a:cubicBezTo>
                <a:cubicBezTo>
                  <a:pt x="11823" y="20786"/>
                  <a:pt x="11810" y="20784"/>
                  <a:pt x="11794" y="20784"/>
                </a:cubicBezTo>
                <a:cubicBezTo>
                  <a:pt x="11658" y="20784"/>
                  <a:pt x="11303" y="20904"/>
                  <a:pt x="11261" y="20968"/>
                </a:cubicBezTo>
                <a:cubicBezTo>
                  <a:pt x="11249" y="21004"/>
                  <a:pt x="11178" y="21028"/>
                  <a:pt x="11094" y="21028"/>
                </a:cubicBezTo>
                <a:cubicBezTo>
                  <a:pt x="11023" y="21028"/>
                  <a:pt x="10963" y="21063"/>
                  <a:pt x="10951" y="21087"/>
                </a:cubicBezTo>
                <a:cubicBezTo>
                  <a:pt x="10939" y="21135"/>
                  <a:pt x="10832" y="21182"/>
                  <a:pt x="10713" y="21194"/>
                </a:cubicBezTo>
                <a:cubicBezTo>
                  <a:pt x="10582" y="21206"/>
                  <a:pt x="10475" y="21266"/>
                  <a:pt x="10439" y="21313"/>
                </a:cubicBezTo>
                <a:cubicBezTo>
                  <a:pt x="10418" y="21357"/>
                  <a:pt x="10400" y="21383"/>
                  <a:pt x="10374" y="21383"/>
                </a:cubicBezTo>
                <a:cubicBezTo>
                  <a:pt x="10357" y="21383"/>
                  <a:pt x="10336" y="21372"/>
                  <a:pt x="10308" y="21349"/>
                </a:cubicBezTo>
                <a:cubicBezTo>
                  <a:pt x="10282" y="21331"/>
                  <a:pt x="10265" y="21322"/>
                  <a:pt x="10255" y="21322"/>
                </a:cubicBezTo>
                <a:cubicBezTo>
                  <a:pt x="10239" y="21322"/>
                  <a:pt x="10241" y="21349"/>
                  <a:pt x="10249" y="21409"/>
                </a:cubicBezTo>
                <a:cubicBezTo>
                  <a:pt x="10258" y="21462"/>
                  <a:pt x="10253" y="21489"/>
                  <a:pt x="10230" y="21489"/>
                </a:cubicBezTo>
                <a:cubicBezTo>
                  <a:pt x="10223" y="21489"/>
                  <a:pt x="10213" y="21486"/>
                  <a:pt x="10201" y="21480"/>
                </a:cubicBezTo>
                <a:cubicBezTo>
                  <a:pt x="10188" y="21467"/>
                  <a:pt x="10172" y="21462"/>
                  <a:pt x="10153" y="21462"/>
                </a:cubicBezTo>
                <a:cubicBezTo>
                  <a:pt x="10122" y="21462"/>
                  <a:pt x="10084" y="21477"/>
                  <a:pt x="10046" y="21492"/>
                </a:cubicBezTo>
                <a:cubicBezTo>
                  <a:pt x="9987" y="21528"/>
                  <a:pt x="9868" y="21587"/>
                  <a:pt x="9785" y="21599"/>
                </a:cubicBezTo>
                <a:cubicBezTo>
                  <a:pt x="9701" y="21611"/>
                  <a:pt x="9630" y="21659"/>
                  <a:pt x="9642" y="21671"/>
                </a:cubicBezTo>
                <a:cubicBezTo>
                  <a:pt x="9642" y="21706"/>
                  <a:pt x="9570" y="21742"/>
                  <a:pt x="9475" y="21778"/>
                </a:cubicBezTo>
                <a:cubicBezTo>
                  <a:pt x="9392" y="21802"/>
                  <a:pt x="9308" y="21861"/>
                  <a:pt x="9308" y="21885"/>
                </a:cubicBezTo>
                <a:cubicBezTo>
                  <a:pt x="9308" y="21909"/>
                  <a:pt x="9273" y="21944"/>
                  <a:pt x="9213" y="21956"/>
                </a:cubicBezTo>
                <a:cubicBezTo>
                  <a:pt x="9153" y="21968"/>
                  <a:pt x="9106" y="22028"/>
                  <a:pt x="9118" y="22087"/>
                </a:cubicBezTo>
                <a:lnTo>
                  <a:pt x="9130" y="22194"/>
                </a:lnTo>
                <a:lnTo>
                  <a:pt x="9046" y="22087"/>
                </a:lnTo>
                <a:cubicBezTo>
                  <a:pt x="9009" y="22044"/>
                  <a:pt x="8982" y="22023"/>
                  <a:pt x="8952" y="22023"/>
                </a:cubicBezTo>
                <a:cubicBezTo>
                  <a:pt x="8925" y="22023"/>
                  <a:pt x="8896" y="22041"/>
                  <a:pt x="8856" y="22075"/>
                </a:cubicBezTo>
                <a:cubicBezTo>
                  <a:pt x="8796" y="22123"/>
                  <a:pt x="8713" y="22194"/>
                  <a:pt x="8701" y="22218"/>
                </a:cubicBezTo>
                <a:cubicBezTo>
                  <a:pt x="8653" y="22278"/>
                  <a:pt x="8475" y="22337"/>
                  <a:pt x="8177" y="22421"/>
                </a:cubicBezTo>
                <a:cubicBezTo>
                  <a:pt x="8022" y="22445"/>
                  <a:pt x="7963" y="22492"/>
                  <a:pt x="7963" y="22540"/>
                </a:cubicBezTo>
                <a:cubicBezTo>
                  <a:pt x="7975" y="22575"/>
                  <a:pt x="7927" y="22611"/>
                  <a:pt x="7880" y="22611"/>
                </a:cubicBezTo>
                <a:cubicBezTo>
                  <a:pt x="7760" y="22611"/>
                  <a:pt x="7558" y="22802"/>
                  <a:pt x="7641" y="22849"/>
                </a:cubicBezTo>
                <a:cubicBezTo>
                  <a:pt x="7677" y="22861"/>
                  <a:pt x="7618" y="22873"/>
                  <a:pt x="7522" y="22873"/>
                </a:cubicBezTo>
                <a:cubicBezTo>
                  <a:pt x="7403" y="22873"/>
                  <a:pt x="7320" y="22909"/>
                  <a:pt x="7225" y="22992"/>
                </a:cubicBezTo>
                <a:cubicBezTo>
                  <a:pt x="7173" y="23035"/>
                  <a:pt x="7127" y="23066"/>
                  <a:pt x="7106" y="23066"/>
                </a:cubicBezTo>
                <a:cubicBezTo>
                  <a:pt x="7098" y="23066"/>
                  <a:pt x="7094" y="23062"/>
                  <a:pt x="7094" y="23052"/>
                </a:cubicBezTo>
                <a:cubicBezTo>
                  <a:pt x="7090" y="23031"/>
                  <a:pt x="7060" y="23022"/>
                  <a:pt x="7018" y="23022"/>
                </a:cubicBezTo>
                <a:cubicBezTo>
                  <a:pt x="6915" y="23022"/>
                  <a:pt x="6742" y="23076"/>
                  <a:pt x="6725" y="23135"/>
                </a:cubicBezTo>
                <a:cubicBezTo>
                  <a:pt x="6713" y="23159"/>
                  <a:pt x="6570" y="23218"/>
                  <a:pt x="6427" y="23266"/>
                </a:cubicBezTo>
                <a:cubicBezTo>
                  <a:pt x="6154" y="23331"/>
                  <a:pt x="5782" y="23497"/>
                  <a:pt x="5895" y="23497"/>
                </a:cubicBezTo>
                <a:cubicBezTo>
                  <a:pt x="5905" y="23497"/>
                  <a:pt x="5920" y="23495"/>
                  <a:pt x="5939" y="23492"/>
                </a:cubicBezTo>
                <a:cubicBezTo>
                  <a:pt x="5954" y="23487"/>
                  <a:pt x="5969" y="23485"/>
                  <a:pt x="5983" y="23485"/>
                </a:cubicBezTo>
                <a:cubicBezTo>
                  <a:pt x="6034" y="23485"/>
                  <a:pt x="6072" y="23517"/>
                  <a:pt x="6082" y="23564"/>
                </a:cubicBezTo>
                <a:cubicBezTo>
                  <a:pt x="6094" y="23611"/>
                  <a:pt x="6141" y="23647"/>
                  <a:pt x="6189" y="23647"/>
                </a:cubicBezTo>
                <a:cubicBezTo>
                  <a:pt x="6236" y="23647"/>
                  <a:pt x="6177" y="23671"/>
                  <a:pt x="6058" y="23695"/>
                </a:cubicBezTo>
                <a:cubicBezTo>
                  <a:pt x="6000" y="23707"/>
                  <a:pt x="5953" y="23712"/>
                  <a:pt x="5916" y="23712"/>
                </a:cubicBezTo>
                <a:cubicBezTo>
                  <a:pt x="5847" y="23712"/>
                  <a:pt x="5811" y="23694"/>
                  <a:pt x="5796" y="23671"/>
                </a:cubicBezTo>
                <a:cubicBezTo>
                  <a:pt x="5789" y="23634"/>
                  <a:pt x="5763" y="23620"/>
                  <a:pt x="5712" y="23620"/>
                </a:cubicBezTo>
                <a:cubicBezTo>
                  <a:pt x="5680" y="23620"/>
                  <a:pt x="5637" y="23626"/>
                  <a:pt x="5582" y="23635"/>
                </a:cubicBezTo>
                <a:cubicBezTo>
                  <a:pt x="5403" y="23683"/>
                  <a:pt x="5367" y="23695"/>
                  <a:pt x="5427" y="23766"/>
                </a:cubicBezTo>
                <a:cubicBezTo>
                  <a:pt x="5463" y="23814"/>
                  <a:pt x="5439" y="23885"/>
                  <a:pt x="5379" y="23945"/>
                </a:cubicBezTo>
                <a:cubicBezTo>
                  <a:pt x="5336" y="23988"/>
                  <a:pt x="5305" y="24018"/>
                  <a:pt x="5292" y="24018"/>
                </a:cubicBezTo>
                <a:cubicBezTo>
                  <a:pt x="5287" y="24018"/>
                  <a:pt x="5284" y="24014"/>
                  <a:pt x="5284" y="24004"/>
                </a:cubicBezTo>
                <a:cubicBezTo>
                  <a:pt x="5284" y="24003"/>
                  <a:pt x="5283" y="24002"/>
                  <a:pt x="5281" y="24002"/>
                </a:cubicBezTo>
                <a:cubicBezTo>
                  <a:pt x="5262" y="24002"/>
                  <a:pt x="5166" y="24047"/>
                  <a:pt x="5070" y="24111"/>
                </a:cubicBezTo>
                <a:cubicBezTo>
                  <a:pt x="4962" y="24183"/>
                  <a:pt x="4879" y="24266"/>
                  <a:pt x="4879" y="24278"/>
                </a:cubicBezTo>
                <a:cubicBezTo>
                  <a:pt x="4883" y="24297"/>
                  <a:pt x="4895" y="24306"/>
                  <a:pt x="4914" y="24306"/>
                </a:cubicBezTo>
                <a:cubicBezTo>
                  <a:pt x="4954" y="24306"/>
                  <a:pt x="5024" y="24264"/>
                  <a:pt x="5105" y="24183"/>
                </a:cubicBezTo>
                <a:cubicBezTo>
                  <a:pt x="5165" y="24123"/>
                  <a:pt x="5236" y="24099"/>
                  <a:pt x="5260" y="24099"/>
                </a:cubicBezTo>
                <a:lnTo>
                  <a:pt x="5260" y="24099"/>
                </a:lnTo>
                <a:cubicBezTo>
                  <a:pt x="5367" y="24147"/>
                  <a:pt x="5201" y="24302"/>
                  <a:pt x="5046" y="24350"/>
                </a:cubicBezTo>
                <a:cubicBezTo>
                  <a:pt x="4951" y="24361"/>
                  <a:pt x="4867" y="24409"/>
                  <a:pt x="4843" y="24457"/>
                </a:cubicBezTo>
                <a:cubicBezTo>
                  <a:pt x="4820" y="24504"/>
                  <a:pt x="4748" y="24516"/>
                  <a:pt x="4653" y="24516"/>
                </a:cubicBezTo>
                <a:cubicBezTo>
                  <a:pt x="4522" y="24516"/>
                  <a:pt x="4522" y="24516"/>
                  <a:pt x="4605" y="24564"/>
                </a:cubicBezTo>
                <a:cubicBezTo>
                  <a:pt x="4701" y="24600"/>
                  <a:pt x="4701" y="24623"/>
                  <a:pt x="4605" y="24659"/>
                </a:cubicBezTo>
                <a:cubicBezTo>
                  <a:pt x="4581" y="24671"/>
                  <a:pt x="4562" y="24678"/>
                  <a:pt x="4546" y="24678"/>
                </a:cubicBezTo>
                <a:cubicBezTo>
                  <a:pt x="4517" y="24678"/>
                  <a:pt x="4502" y="24654"/>
                  <a:pt x="4486" y="24600"/>
                </a:cubicBezTo>
                <a:cubicBezTo>
                  <a:pt x="4480" y="24548"/>
                  <a:pt x="4399" y="24517"/>
                  <a:pt x="4318" y="24517"/>
                </a:cubicBezTo>
                <a:cubicBezTo>
                  <a:pt x="4249" y="24517"/>
                  <a:pt x="4180" y="24539"/>
                  <a:pt x="4153" y="24588"/>
                </a:cubicBezTo>
                <a:cubicBezTo>
                  <a:pt x="4135" y="24614"/>
                  <a:pt x="4157" y="24628"/>
                  <a:pt x="4210" y="24628"/>
                </a:cubicBezTo>
                <a:cubicBezTo>
                  <a:pt x="4227" y="24628"/>
                  <a:pt x="4248" y="24626"/>
                  <a:pt x="4272" y="24623"/>
                </a:cubicBezTo>
                <a:cubicBezTo>
                  <a:pt x="4296" y="24616"/>
                  <a:pt x="4319" y="24614"/>
                  <a:pt x="4338" y="24614"/>
                </a:cubicBezTo>
                <a:cubicBezTo>
                  <a:pt x="4386" y="24614"/>
                  <a:pt x="4418" y="24630"/>
                  <a:pt x="4427" y="24647"/>
                </a:cubicBezTo>
                <a:cubicBezTo>
                  <a:pt x="4451" y="24683"/>
                  <a:pt x="4474" y="24754"/>
                  <a:pt x="4510" y="24802"/>
                </a:cubicBezTo>
                <a:cubicBezTo>
                  <a:pt x="4546" y="24873"/>
                  <a:pt x="4522" y="24921"/>
                  <a:pt x="4391" y="24981"/>
                </a:cubicBezTo>
                <a:cubicBezTo>
                  <a:pt x="4284" y="25040"/>
                  <a:pt x="4236" y="25100"/>
                  <a:pt x="4272" y="25135"/>
                </a:cubicBezTo>
                <a:cubicBezTo>
                  <a:pt x="4317" y="25188"/>
                  <a:pt x="4282" y="25221"/>
                  <a:pt x="4223" y="25221"/>
                </a:cubicBezTo>
                <a:cubicBezTo>
                  <a:pt x="4188" y="25221"/>
                  <a:pt x="4145" y="25210"/>
                  <a:pt x="4105" y="25183"/>
                </a:cubicBezTo>
                <a:cubicBezTo>
                  <a:pt x="4094" y="25177"/>
                  <a:pt x="4082" y="25174"/>
                  <a:pt x="4070" y="25174"/>
                </a:cubicBezTo>
                <a:cubicBezTo>
                  <a:pt x="4030" y="25174"/>
                  <a:pt x="3984" y="25205"/>
                  <a:pt x="3939" y="25278"/>
                </a:cubicBezTo>
                <a:cubicBezTo>
                  <a:pt x="3855" y="25397"/>
                  <a:pt x="3855" y="25409"/>
                  <a:pt x="3950" y="25433"/>
                </a:cubicBezTo>
                <a:cubicBezTo>
                  <a:pt x="3972" y="25439"/>
                  <a:pt x="3997" y="25442"/>
                  <a:pt x="4027" y="25442"/>
                </a:cubicBezTo>
                <a:cubicBezTo>
                  <a:pt x="4110" y="25442"/>
                  <a:pt x="4223" y="25418"/>
                  <a:pt x="4355" y="25373"/>
                </a:cubicBezTo>
                <a:cubicBezTo>
                  <a:pt x="4447" y="25344"/>
                  <a:pt x="4522" y="25332"/>
                  <a:pt x="4572" y="25332"/>
                </a:cubicBezTo>
                <a:cubicBezTo>
                  <a:pt x="4687" y="25332"/>
                  <a:pt x="4680" y="25395"/>
                  <a:pt x="4474" y="25469"/>
                </a:cubicBezTo>
                <a:cubicBezTo>
                  <a:pt x="4391" y="25493"/>
                  <a:pt x="4236" y="25600"/>
                  <a:pt x="4153" y="25695"/>
                </a:cubicBezTo>
                <a:cubicBezTo>
                  <a:pt x="4010" y="25826"/>
                  <a:pt x="3998" y="25874"/>
                  <a:pt x="4070" y="25945"/>
                </a:cubicBezTo>
                <a:cubicBezTo>
                  <a:pt x="4101" y="25977"/>
                  <a:pt x="4133" y="25993"/>
                  <a:pt x="4151" y="25993"/>
                </a:cubicBezTo>
                <a:cubicBezTo>
                  <a:pt x="4159" y="25993"/>
                  <a:pt x="4165" y="25989"/>
                  <a:pt x="4165" y="25981"/>
                </a:cubicBezTo>
                <a:cubicBezTo>
                  <a:pt x="4158" y="25926"/>
                  <a:pt x="4202" y="25899"/>
                  <a:pt x="4243" y="25899"/>
                </a:cubicBezTo>
                <a:cubicBezTo>
                  <a:pt x="4273" y="25899"/>
                  <a:pt x="4303" y="25914"/>
                  <a:pt x="4308" y="25945"/>
                </a:cubicBezTo>
                <a:cubicBezTo>
                  <a:pt x="4326" y="26020"/>
                  <a:pt x="4198" y="26094"/>
                  <a:pt x="4108" y="26094"/>
                </a:cubicBezTo>
                <a:cubicBezTo>
                  <a:pt x="4083" y="26094"/>
                  <a:pt x="4061" y="26089"/>
                  <a:pt x="4046" y="26076"/>
                </a:cubicBezTo>
                <a:cubicBezTo>
                  <a:pt x="4024" y="26065"/>
                  <a:pt x="4008" y="26059"/>
                  <a:pt x="3993" y="26059"/>
                </a:cubicBezTo>
                <a:cubicBezTo>
                  <a:pt x="3974" y="26059"/>
                  <a:pt x="3958" y="26068"/>
                  <a:pt x="3939" y="26088"/>
                </a:cubicBezTo>
                <a:cubicBezTo>
                  <a:pt x="3929" y="26117"/>
                  <a:pt x="3935" y="26139"/>
                  <a:pt x="3964" y="26139"/>
                </a:cubicBezTo>
                <a:cubicBezTo>
                  <a:pt x="3970" y="26139"/>
                  <a:pt x="3978" y="26138"/>
                  <a:pt x="3986" y="26135"/>
                </a:cubicBezTo>
                <a:cubicBezTo>
                  <a:pt x="3995" y="26133"/>
                  <a:pt x="4002" y="26132"/>
                  <a:pt x="4009" y="26132"/>
                </a:cubicBezTo>
                <a:cubicBezTo>
                  <a:pt x="4037" y="26132"/>
                  <a:pt x="4044" y="26152"/>
                  <a:pt x="4034" y="26171"/>
                </a:cubicBezTo>
                <a:cubicBezTo>
                  <a:pt x="4010" y="26195"/>
                  <a:pt x="4093" y="26207"/>
                  <a:pt x="4177" y="26207"/>
                </a:cubicBezTo>
                <a:cubicBezTo>
                  <a:pt x="4183" y="26207"/>
                  <a:pt x="4190" y="26206"/>
                  <a:pt x="4196" y="26206"/>
                </a:cubicBezTo>
                <a:cubicBezTo>
                  <a:pt x="4399" y="26206"/>
                  <a:pt x="4517" y="26388"/>
                  <a:pt x="4367" y="26469"/>
                </a:cubicBezTo>
                <a:cubicBezTo>
                  <a:pt x="4299" y="26500"/>
                  <a:pt x="4260" y="26518"/>
                  <a:pt x="4241" y="26518"/>
                </a:cubicBezTo>
                <a:cubicBezTo>
                  <a:pt x="4224" y="26518"/>
                  <a:pt x="4225" y="26503"/>
                  <a:pt x="4236" y="26469"/>
                </a:cubicBezTo>
                <a:cubicBezTo>
                  <a:pt x="4245" y="26442"/>
                  <a:pt x="4227" y="26429"/>
                  <a:pt x="4178" y="26429"/>
                </a:cubicBezTo>
                <a:cubicBezTo>
                  <a:pt x="4161" y="26429"/>
                  <a:pt x="4141" y="26430"/>
                  <a:pt x="4117" y="26433"/>
                </a:cubicBezTo>
                <a:cubicBezTo>
                  <a:pt x="3974" y="26469"/>
                  <a:pt x="3974" y="26469"/>
                  <a:pt x="4093" y="26528"/>
                </a:cubicBezTo>
                <a:cubicBezTo>
                  <a:pt x="4165" y="26552"/>
                  <a:pt x="4236" y="26647"/>
                  <a:pt x="4272" y="26719"/>
                </a:cubicBezTo>
                <a:cubicBezTo>
                  <a:pt x="4296" y="26790"/>
                  <a:pt x="4355" y="26850"/>
                  <a:pt x="4415" y="26850"/>
                </a:cubicBezTo>
                <a:cubicBezTo>
                  <a:pt x="4510" y="26850"/>
                  <a:pt x="4510" y="26862"/>
                  <a:pt x="4427" y="26909"/>
                </a:cubicBezTo>
                <a:cubicBezTo>
                  <a:pt x="4340" y="26975"/>
                  <a:pt x="4432" y="27030"/>
                  <a:pt x="4602" y="27030"/>
                </a:cubicBezTo>
                <a:cubicBezTo>
                  <a:pt x="4619" y="27030"/>
                  <a:pt x="4635" y="27029"/>
                  <a:pt x="4653" y="27028"/>
                </a:cubicBezTo>
                <a:cubicBezTo>
                  <a:pt x="4666" y="27026"/>
                  <a:pt x="4678" y="27025"/>
                  <a:pt x="4690" y="27025"/>
                </a:cubicBezTo>
                <a:cubicBezTo>
                  <a:pt x="4740" y="27025"/>
                  <a:pt x="4770" y="27045"/>
                  <a:pt x="4760" y="27064"/>
                </a:cubicBezTo>
                <a:cubicBezTo>
                  <a:pt x="4748" y="27088"/>
                  <a:pt x="4712" y="27100"/>
                  <a:pt x="4665" y="27100"/>
                </a:cubicBezTo>
                <a:cubicBezTo>
                  <a:pt x="4641" y="27100"/>
                  <a:pt x="4605" y="27124"/>
                  <a:pt x="4629" y="27147"/>
                </a:cubicBezTo>
                <a:cubicBezTo>
                  <a:pt x="4632" y="27163"/>
                  <a:pt x="4671" y="27170"/>
                  <a:pt x="4728" y="27170"/>
                </a:cubicBezTo>
                <a:cubicBezTo>
                  <a:pt x="4890" y="27170"/>
                  <a:pt x="5199" y="27117"/>
                  <a:pt x="5260" y="27064"/>
                </a:cubicBezTo>
                <a:cubicBezTo>
                  <a:pt x="5297" y="27031"/>
                  <a:pt x="5340" y="27017"/>
                  <a:pt x="5377" y="27017"/>
                </a:cubicBezTo>
                <a:cubicBezTo>
                  <a:pt x="5450" y="27017"/>
                  <a:pt x="5506" y="27069"/>
                  <a:pt x="5474" y="27147"/>
                </a:cubicBezTo>
                <a:cubicBezTo>
                  <a:pt x="5433" y="27240"/>
                  <a:pt x="5258" y="27333"/>
                  <a:pt x="5127" y="27333"/>
                </a:cubicBezTo>
                <a:cubicBezTo>
                  <a:pt x="5106" y="27333"/>
                  <a:pt x="5087" y="27331"/>
                  <a:pt x="5070" y="27326"/>
                </a:cubicBezTo>
                <a:cubicBezTo>
                  <a:pt x="5045" y="27321"/>
                  <a:pt x="5020" y="27318"/>
                  <a:pt x="4998" y="27318"/>
                </a:cubicBezTo>
                <a:cubicBezTo>
                  <a:pt x="4967" y="27318"/>
                  <a:pt x="4941" y="27324"/>
                  <a:pt x="4927" y="27338"/>
                </a:cubicBezTo>
                <a:cubicBezTo>
                  <a:pt x="4917" y="27348"/>
                  <a:pt x="4911" y="27352"/>
                  <a:pt x="4908" y="27352"/>
                </a:cubicBezTo>
                <a:cubicBezTo>
                  <a:pt x="4900" y="27352"/>
                  <a:pt x="4916" y="27322"/>
                  <a:pt x="4951" y="27278"/>
                </a:cubicBezTo>
                <a:cubicBezTo>
                  <a:pt x="4991" y="27231"/>
                  <a:pt x="5005" y="27211"/>
                  <a:pt x="4994" y="27211"/>
                </a:cubicBezTo>
                <a:lnTo>
                  <a:pt x="4994" y="27211"/>
                </a:lnTo>
                <a:cubicBezTo>
                  <a:pt x="4985" y="27211"/>
                  <a:pt x="4963" y="27222"/>
                  <a:pt x="4927" y="27243"/>
                </a:cubicBezTo>
                <a:cubicBezTo>
                  <a:pt x="4867" y="27267"/>
                  <a:pt x="4820" y="27314"/>
                  <a:pt x="4820" y="27326"/>
                </a:cubicBezTo>
                <a:cubicBezTo>
                  <a:pt x="4820" y="27362"/>
                  <a:pt x="4772" y="27374"/>
                  <a:pt x="4712" y="27386"/>
                </a:cubicBezTo>
                <a:cubicBezTo>
                  <a:pt x="4629" y="27398"/>
                  <a:pt x="4629" y="27421"/>
                  <a:pt x="4689" y="27445"/>
                </a:cubicBezTo>
                <a:cubicBezTo>
                  <a:pt x="4760" y="27481"/>
                  <a:pt x="4760" y="27505"/>
                  <a:pt x="4665" y="27564"/>
                </a:cubicBezTo>
                <a:cubicBezTo>
                  <a:pt x="4584" y="27630"/>
                  <a:pt x="4615" y="27659"/>
                  <a:pt x="4693" y="27659"/>
                </a:cubicBezTo>
                <a:cubicBezTo>
                  <a:pt x="4800" y="27659"/>
                  <a:pt x="4994" y="27606"/>
                  <a:pt x="5117" y="27517"/>
                </a:cubicBezTo>
                <a:cubicBezTo>
                  <a:pt x="5201" y="27457"/>
                  <a:pt x="5308" y="27421"/>
                  <a:pt x="5355" y="27421"/>
                </a:cubicBezTo>
                <a:cubicBezTo>
                  <a:pt x="5439" y="27433"/>
                  <a:pt x="5546" y="27695"/>
                  <a:pt x="5474" y="27719"/>
                </a:cubicBezTo>
                <a:cubicBezTo>
                  <a:pt x="5439" y="27731"/>
                  <a:pt x="5367" y="27779"/>
                  <a:pt x="5320" y="27838"/>
                </a:cubicBezTo>
                <a:cubicBezTo>
                  <a:pt x="5277" y="27887"/>
                  <a:pt x="5256" y="27911"/>
                  <a:pt x="5249" y="27911"/>
                </a:cubicBezTo>
                <a:cubicBezTo>
                  <a:pt x="5243" y="27911"/>
                  <a:pt x="5249" y="27890"/>
                  <a:pt x="5260" y="27850"/>
                </a:cubicBezTo>
                <a:cubicBezTo>
                  <a:pt x="5279" y="27803"/>
                  <a:pt x="5261" y="27771"/>
                  <a:pt x="5217" y="27771"/>
                </a:cubicBezTo>
                <a:cubicBezTo>
                  <a:pt x="5206" y="27771"/>
                  <a:pt x="5192" y="27773"/>
                  <a:pt x="5177" y="27779"/>
                </a:cubicBezTo>
                <a:cubicBezTo>
                  <a:pt x="5117" y="27790"/>
                  <a:pt x="5070" y="27814"/>
                  <a:pt x="5082" y="27850"/>
                </a:cubicBezTo>
                <a:cubicBezTo>
                  <a:pt x="5082" y="27874"/>
                  <a:pt x="5046" y="27909"/>
                  <a:pt x="4951" y="27921"/>
                </a:cubicBezTo>
                <a:cubicBezTo>
                  <a:pt x="4867" y="27933"/>
                  <a:pt x="4820" y="27969"/>
                  <a:pt x="4820" y="27993"/>
                </a:cubicBezTo>
                <a:cubicBezTo>
                  <a:pt x="4825" y="28031"/>
                  <a:pt x="4878" y="28047"/>
                  <a:pt x="4939" y="28047"/>
                </a:cubicBezTo>
                <a:cubicBezTo>
                  <a:pt x="5010" y="28047"/>
                  <a:pt x="5092" y="28025"/>
                  <a:pt x="5117" y="27993"/>
                </a:cubicBezTo>
                <a:cubicBezTo>
                  <a:pt x="5134" y="27969"/>
                  <a:pt x="5155" y="27958"/>
                  <a:pt x="5177" y="27958"/>
                </a:cubicBezTo>
                <a:cubicBezTo>
                  <a:pt x="5234" y="27958"/>
                  <a:pt x="5304" y="28031"/>
                  <a:pt x="5355" y="28160"/>
                </a:cubicBezTo>
                <a:cubicBezTo>
                  <a:pt x="5379" y="28255"/>
                  <a:pt x="5379" y="28279"/>
                  <a:pt x="5320" y="28279"/>
                </a:cubicBezTo>
                <a:cubicBezTo>
                  <a:pt x="5309" y="28275"/>
                  <a:pt x="5299" y="28274"/>
                  <a:pt x="5290" y="28274"/>
                </a:cubicBezTo>
                <a:cubicBezTo>
                  <a:pt x="5269" y="28274"/>
                  <a:pt x="5259" y="28282"/>
                  <a:pt x="5284" y="28290"/>
                </a:cubicBezTo>
                <a:cubicBezTo>
                  <a:pt x="5308" y="28314"/>
                  <a:pt x="5367" y="28433"/>
                  <a:pt x="5415" y="28552"/>
                </a:cubicBezTo>
                <a:cubicBezTo>
                  <a:pt x="5478" y="28711"/>
                  <a:pt x="5485" y="28757"/>
                  <a:pt x="5411" y="28757"/>
                </a:cubicBezTo>
                <a:cubicBezTo>
                  <a:pt x="5402" y="28757"/>
                  <a:pt x="5391" y="28756"/>
                  <a:pt x="5379" y="28755"/>
                </a:cubicBezTo>
                <a:cubicBezTo>
                  <a:pt x="5320" y="28755"/>
                  <a:pt x="5224" y="28802"/>
                  <a:pt x="5165" y="28862"/>
                </a:cubicBezTo>
                <a:cubicBezTo>
                  <a:pt x="5105" y="28922"/>
                  <a:pt x="4879" y="29052"/>
                  <a:pt x="4665" y="29148"/>
                </a:cubicBezTo>
                <a:cubicBezTo>
                  <a:pt x="4462" y="29231"/>
                  <a:pt x="4248" y="29338"/>
                  <a:pt x="4224" y="29398"/>
                </a:cubicBezTo>
                <a:cubicBezTo>
                  <a:pt x="4177" y="29445"/>
                  <a:pt x="4093" y="29481"/>
                  <a:pt x="3998" y="29481"/>
                </a:cubicBezTo>
                <a:cubicBezTo>
                  <a:pt x="3867" y="29481"/>
                  <a:pt x="3677" y="29576"/>
                  <a:pt x="3438" y="29719"/>
                </a:cubicBezTo>
                <a:cubicBezTo>
                  <a:pt x="3260" y="29838"/>
                  <a:pt x="2998" y="29957"/>
                  <a:pt x="2760" y="30041"/>
                </a:cubicBezTo>
                <a:cubicBezTo>
                  <a:pt x="2641" y="30076"/>
                  <a:pt x="2546" y="30124"/>
                  <a:pt x="2546" y="30160"/>
                </a:cubicBezTo>
                <a:cubicBezTo>
                  <a:pt x="2546" y="30172"/>
                  <a:pt x="2391" y="30243"/>
                  <a:pt x="2212" y="30303"/>
                </a:cubicBezTo>
                <a:cubicBezTo>
                  <a:pt x="2022" y="30374"/>
                  <a:pt x="1903" y="30434"/>
                  <a:pt x="1914" y="30469"/>
                </a:cubicBezTo>
                <a:cubicBezTo>
                  <a:pt x="1926" y="30505"/>
                  <a:pt x="1903" y="30576"/>
                  <a:pt x="1855" y="30612"/>
                </a:cubicBezTo>
                <a:cubicBezTo>
                  <a:pt x="1788" y="30679"/>
                  <a:pt x="1732" y="30716"/>
                  <a:pt x="1711" y="30716"/>
                </a:cubicBezTo>
                <a:cubicBezTo>
                  <a:pt x="1695" y="30716"/>
                  <a:pt x="1700" y="30695"/>
                  <a:pt x="1736" y="30648"/>
                </a:cubicBezTo>
                <a:cubicBezTo>
                  <a:pt x="1784" y="30600"/>
                  <a:pt x="1784" y="30553"/>
                  <a:pt x="1736" y="30541"/>
                </a:cubicBezTo>
                <a:cubicBezTo>
                  <a:pt x="1728" y="30539"/>
                  <a:pt x="1720" y="30538"/>
                  <a:pt x="1712" y="30538"/>
                </a:cubicBezTo>
                <a:cubicBezTo>
                  <a:pt x="1676" y="30538"/>
                  <a:pt x="1648" y="30561"/>
                  <a:pt x="1629" y="30600"/>
                </a:cubicBezTo>
                <a:cubicBezTo>
                  <a:pt x="1617" y="30648"/>
                  <a:pt x="1510" y="30707"/>
                  <a:pt x="1414" y="30719"/>
                </a:cubicBezTo>
                <a:cubicBezTo>
                  <a:pt x="1248" y="30767"/>
                  <a:pt x="1236" y="30767"/>
                  <a:pt x="1367" y="30779"/>
                </a:cubicBezTo>
                <a:cubicBezTo>
                  <a:pt x="1498" y="30779"/>
                  <a:pt x="1498" y="30791"/>
                  <a:pt x="1331" y="30910"/>
                </a:cubicBezTo>
                <a:cubicBezTo>
                  <a:pt x="1255" y="30964"/>
                  <a:pt x="1149" y="31019"/>
                  <a:pt x="1095" y="31019"/>
                </a:cubicBezTo>
                <a:cubicBezTo>
                  <a:pt x="1090" y="31019"/>
                  <a:pt x="1085" y="31018"/>
                  <a:pt x="1081" y="31017"/>
                </a:cubicBezTo>
                <a:cubicBezTo>
                  <a:pt x="1076" y="31016"/>
                  <a:pt x="1071" y="31015"/>
                  <a:pt x="1067" y="31015"/>
                </a:cubicBezTo>
                <a:cubicBezTo>
                  <a:pt x="1029" y="31015"/>
                  <a:pt x="1011" y="31060"/>
                  <a:pt x="1022" y="31124"/>
                </a:cubicBezTo>
                <a:cubicBezTo>
                  <a:pt x="1050" y="31259"/>
                  <a:pt x="916" y="31370"/>
                  <a:pt x="769" y="31370"/>
                </a:cubicBezTo>
                <a:cubicBezTo>
                  <a:pt x="734" y="31370"/>
                  <a:pt x="699" y="31364"/>
                  <a:pt x="664" y="31350"/>
                </a:cubicBezTo>
                <a:cubicBezTo>
                  <a:pt x="626" y="31335"/>
                  <a:pt x="599" y="31326"/>
                  <a:pt x="582" y="31326"/>
                </a:cubicBezTo>
                <a:cubicBezTo>
                  <a:pt x="544" y="31326"/>
                  <a:pt x="549" y="31368"/>
                  <a:pt x="581" y="31481"/>
                </a:cubicBezTo>
                <a:cubicBezTo>
                  <a:pt x="605" y="31624"/>
                  <a:pt x="593" y="31672"/>
                  <a:pt x="498" y="31684"/>
                </a:cubicBezTo>
                <a:cubicBezTo>
                  <a:pt x="367" y="31719"/>
                  <a:pt x="140" y="31958"/>
                  <a:pt x="224" y="32005"/>
                </a:cubicBezTo>
                <a:cubicBezTo>
                  <a:pt x="248" y="32017"/>
                  <a:pt x="224" y="32041"/>
                  <a:pt x="164" y="32065"/>
                </a:cubicBezTo>
                <a:cubicBezTo>
                  <a:pt x="21" y="32089"/>
                  <a:pt x="45" y="32279"/>
                  <a:pt x="188" y="32398"/>
                </a:cubicBezTo>
                <a:cubicBezTo>
                  <a:pt x="287" y="32487"/>
                  <a:pt x="263" y="32576"/>
                  <a:pt x="169" y="32576"/>
                </a:cubicBezTo>
                <a:cubicBezTo>
                  <a:pt x="150" y="32576"/>
                  <a:pt x="129" y="32573"/>
                  <a:pt x="105" y="32565"/>
                </a:cubicBezTo>
                <a:cubicBezTo>
                  <a:pt x="79" y="32558"/>
                  <a:pt x="59" y="32555"/>
                  <a:pt x="44" y="32555"/>
                </a:cubicBezTo>
                <a:cubicBezTo>
                  <a:pt x="5" y="32555"/>
                  <a:pt x="1" y="32582"/>
                  <a:pt x="9" y="32660"/>
                </a:cubicBezTo>
                <a:cubicBezTo>
                  <a:pt x="19" y="32720"/>
                  <a:pt x="54" y="32746"/>
                  <a:pt x="87" y="32746"/>
                </a:cubicBezTo>
                <a:cubicBezTo>
                  <a:pt x="93" y="32746"/>
                  <a:pt x="99" y="32745"/>
                  <a:pt x="105" y="32743"/>
                </a:cubicBezTo>
                <a:cubicBezTo>
                  <a:pt x="119" y="32732"/>
                  <a:pt x="133" y="32727"/>
                  <a:pt x="146" y="32727"/>
                </a:cubicBezTo>
                <a:cubicBezTo>
                  <a:pt x="188" y="32727"/>
                  <a:pt x="218" y="32781"/>
                  <a:pt x="200" y="32862"/>
                </a:cubicBezTo>
                <a:cubicBezTo>
                  <a:pt x="200" y="32876"/>
                  <a:pt x="205" y="32881"/>
                  <a:pt x="214" y="32881"/>
                </a:cubicBezTo>
                <a:cubicBezTo>
                  <a:pt x="226" y="32881"/>
                  <a:pt x="245" y="32870"/>
                  <a:pt x="260" y="32862"/>
                </a:cubicBezTo>
                <a:cubicBezTo>
                  <a:pt x="307" y="32839"/>
                  <a:pt x="343" y="32839"/>
                  <a:pt x="343" y="32839"/>
                </a:cubicBezTo>
                <a:cubicBezTo>
                  <a:pt x="343" y="32851"/>
                  <a:pt x="367" y="32874"/>
                  <a:pt x="402" y="32922"/>
                </a:cubicBezTo>
                <a:cubicBezTo>
                  <a:pt x="438" y="32970"/>
                  <a:pt x="414" y="32993"/>
                  <a:pt x="343" y="33017"/>
                </a:cubicBezTo>
                <a:cubicBezTo>
                  <a:pt x="283" y="33029"/>
                  <a:pt x="236" y="33077"/>
                  <a:pt x="248" y="33136"/>
                </a:cubicBezTo>
                <a:cubicBezTo>
                  <a:pt x="256" y="33162"/>
                  <a:pt x="282" y="33187"/>
                  <a:pt x="310" y="33187"/>
                </a:cubicBezTo>
                <a:cubicBezTo>
                  <a:pt x="321" y="33187"/>
                  <a:pt x="332" y="33182"/>
                  <a:pt x="343" y="33172"/>
                </a:cubicBezTo>
                <a:cubicBezTo>
                  <a:pt x="347" y="33168"/>
                  <a:pt x="352" y="33166"/>
                  <a:pt x="356" y="33166"/>
                </a:cubicBezTo>
                <a:cubicBezTo>
                  <a:pt x="377" y="33166"/>
                  <a:pt x="398" y="33208"/>
                  <a:pt x="379" y="33267"/>
                </a:cubicBezTo>
                <a:cubicBezTo>
                  <a:pt x="368" y="33333"/>
                  <a:pt x="377" y="33388"/>
                  <a:pt x="415" y="33388"/>
                </a:cubicBezTo>
                <a:cubicBezTo>
                  <a:pt x="418" y="33388"/>
                  <a:pt x="422" y="33387"/>
                  <a:pt x="426" y="33386"/>
                </a:cubicBezTo>
                <a:cubicBezTo>
                  <a:pt x="428" y="33386"/>
                  <a:pt x="429" y="33386"/>
                  <a:pt x="431" y="33386"/>
                </a:cubicBezTo>
                <a:cubicBezTo>
                  <a:pt x="505" y="33386"/>
                  <a:pt x="663" y="33637"/>
                  <a:pt x="605" y="33684"/>
                </a:cubicBezTo>
                <a:cubicBezTo>
                  <a:pt x="601" y="33688"/>
                  <a:pt x="592" y="33691"/>
                  <a:pt x="579" y="33691"/>
                </a:cubicBezTo>
                <a:cubicBezTo>
                  <a:pt x="555" y="33691"/>
                  <a:pt x="517" y="33680"/>
                  <a:pt x="486" y="33648"/>
                </a:cubicBezTo>
                <a:cubicBezTo>
                  <a:pt x="454" y="33627"/>
                  <a:pt x="433" y="33617"/>
                  <a:pt x="420" y="33617"/>
                </a:cubicBezTo>
                <a:cubicBezTo>
                  <a:pt x="356" y="33617"/>
                  <a:pt x="515" y="33866"/>
                  <a:pt x="724" y="34065"/>
                </a:cubicBezTo>
                <a:cubicBezTo>
                  <a:pt x="879" y="34220"/>
                  <a:pt x="1010" y="34363"/>
                  <a:pt x="1022" y="34398"/>
                </a:cubicBezTo>
                <a:cubicBezTo>
                  <a:pt x="1033" y="34446"/>
                  <a:pt x="1069" y="34470"/>
                  <a:pt x="1117" y="34482"/>
                </a:cubicBezTo>
                <a:cubicBezTo>
                  <a:pt x="1152" y="34506"/>
                  <a:pt x="1200" y="34541"/>
                  <a:pt x="1200" y="34589"/>
                </a:cubicBezTo>
                <a:cubicBezTo>
                  <a:pt x="1210" y="34628"/>
                  <a:pt x="1235" y="34667"/>
                  <a:pt x="1270" y="34667"/>
                </a:cubicBezTo>
                <a:cubicBezTo>
                  <a:pt x="1278" y="34667"/>
                  <a:pt x="1287" y="34665"/>
                  <a:pt x="1295" y="34660"/>
                </a:cubicBezTo>
                <a:cubicBezTo>
                  <a:pt x="1298" y="34659"/>
                  <a:pt x="1302" y="34659"/>
                  <a:pt x="1305" y="34659"/>
                </a:cubicBezTo>
                <a:cubicBezTo>
                  <a:pt x="1341" y="34659"/>
                  <a:pt x="1395" y="34714"/>
                  <a:pt x="1438" y="34779"/>
                </a:cubicBezTo>
                <a:cubicBezTo>
                  <a:pt x="1486" y="34875"/>
                  <a:pt x="1593" y="34922"/>
                  <a:pt x="1688" y="34934"/>
                </a:cubicBezTo>
                <a:cubicBezTo>
                  <a:pt x="1795" y="34934"/>
                  <a:pt x="1926" y="34994"/>
                  <a:pt x="2022" y="35053"/>
                </a:cubicBezTo>
                <a:cubicBezTo>
                  <a:pt x="2196" y="35173"/>
                  <a:pt x="2489" y="35282"/>
                  <a:pt x="2638" y="35282"/>
                </a:cubicBezTo>
                <a:cubicBezTo>
                  <a:pt x="2652" y="35282"/>
                  <a:pt x="2665" y="35282"/>
                  <a:pt x="2676" y="35279"/>
                </a:cubicBezTo>
                <a:cubicBezTo>
                  <a:pt x="2695" y="35272"/>
                  <a:pt x="2712" y="35269"/>
                  <a:pt x="2727" y="35269"/>
                </a:cubicBezTo>
                <a:cubicBezTo>
                  <a:pt x="2761" y="35269"/>
                  <a:pt x="2784" y="35283"/>
                  <a:pt x="2784" y="35291"/>
                </a:cubicBezTo>
                <a:cubicBezTo>
                  <a:pt x="2784" y="35303"/>
                  <a:pt x="2903" y="35363"/>
                  <a:pt x="3034" y="35398"/>
                </a:cubicBezTo>
                <a:cubicBezTo>
                  <a:pt x="3123" y="35416"/>
                  <a:pt x="3203" y="35425"/>
                  <a:pt x="3288" y="35425"/>
                </a:cubicBezTo>
                <a:cubicBezTo>
                  <a:pt x="3373" y="35425"/>
                  <a:pt x="3462" y="35416"/>
                  <a:pt x="3569" y="35398"/>
                </a:cubicBezTo>
                <a:cubicBezTo>
                  <a:pt x="3891" y="35315"/>
                  <a:pt x="4403" y="35101"/>
                  <a:pt x="4629" y="34946"/>
                </a:cubicBezTo>
                <a:cubicBezTo>
                  <a:pt x="4701" y="34887"/>
                  <a:pt x="5165" y="34660"/>
                  <a:pt x="5641" y="34458"/>
                </a:cubicBezTo>
                <a:cubicBezTo>
                  <a:pt x="6117" y="34232"/>
                  <a:pt x="6856" y="33886"/>
                  <a:pt x="7284" y="33696"/>
                </a:cubicBezTo>
                <a:cubicBezTo>
                  <a:pt x="7823" y="33447"/>
                  <a:pt x="8079" y="33344"/>
                  <a:pt x="8193" y="33344"/>
                </a:cubicBezTo>
                <a:cubicBezTo>
                  <a:pt x="8247" y="33344"/>
                  <a:pt x="8269" y="33368"/>
                  <a:pt x="8272" y="33410"/>
                </a:cubicBezTo>
                <a:cubicBezTo>
                  <a:pt x="8282" y="33447"/>
                  <a:pt x="8311" y="33462"/>
                  <a:pt x="8352" y="33462"/>
                </a:cubicBezTo>
                <a:cubicBezTo>
                  <a:pt x="8364" y="33462"/>
                  <a:pt x="8377" y="33461"/>
                  <a:pt x="8391" y="33458"/>
                </a:cubicBezTo>
                <a:cubicBezTo>
                  <a:pt x="8413" y="33452"/>
                  <a:pt x="8436" y="33449"/>
                  <a:pt x="8461" y="33449"/>
                </a:cubicBezTo>
                <a:cubicBezTo>
                  <a:pt x="8645" y="33449"/>
                  <a:pt x="8921" y="33599"/>
                  <a:pt x="9225" y="33851"/>
                </a:cubicBezTo>
                <a:cubicBezTo>
                  <a:pt x="9404" y="33994"/>
                  <a:pt x="9606" y="34148"/>
                  <a:pt x="9665" y="34160"/>
                </a:cubicBezTo>
                <a:cubicBezTo>
                  <a:pt x="9725" y="34184"/>
                  <a:pt x="9785" y="34220"/>
                  <a:pt x="9785" y="34244"/>
                </a:cubicBezTo>
                <a:cubicBezTo>
                  <a:pt x="9785" y="34266"/>
                  <a:pt x="9818" y="34275"/>
                  <a:pt x="9861" y="34275"/>
                </a:cubicBezTo>
                <a:cubicBezTo>
                  <a:pt x="9885" y="34275"/>
                  <a:pt x="9913" y="34272"/>
                  <a:pt x="9939" y="34267"/>
                </a:cubicBezTo>
                <a:cubicBezTo>
                  <a:pt x="9977" y="34257"/>
                  <a:pt x="10009" y="34251"/>
                  <a:pt x="10034" y="34251"/>
                </a:cubicBezTo>
                <a:cubicBezTo>
                  <a:pt x="10064" y="34251"/>
                  <a:pt x="10082" y="34260"/>
                  <a:pt x="10082" y="34279"/>
                </a:cubicBezTo>
                <a:cubicBezTo>
                  <a:pt x="10082" y="34296"/>
                  <a:pt x="10112" y="34313"/>
                  <a:pt x="10146" y="34313"/>
                </a:cubicBezTo>
                <a:cubicBezTo>
                  <a:pt x="10160" y="34313"/>
                  <a:pt x="10175" y="34310"/>
                  <a:pt x="10189" y="34303"/>
                </a:cubicBezTo>
                <a:cubicBezTo>
                  <a:pt x="10196" y="34302"/>
                  <a:pt x="10202" y="34301"/>
                  <a:pt x="10209" y="34301"/>
                </a:cubicBezTo>
                <a:cubicBezTo>
                  <a:pt x="10268" y="34301"/>
                  <a:pt x="10350" y="34345"/>
                  <a:pt x="10404" y="34398"/>
                </a:cubicBezTo>
                <a:cubicBezTo>
                  <a:pt x="10453" y="34448"/>
                  <a:pt x="10519" y="34473"/>
                  <a:pt x="10581" y="34473"/>
                </a:cubicBezTo>
                <a:cubicBezTo>
                  <a:pt x="10594" y="34473"/>
                  <a:pt x="10606" y="34472"/>
                  <a:pt x="10618" y="34470"/>
                </a:cubicBezTo>
                <a:cubicBezTo>
                  <a:pt x="10697" y="34447"/>
                  <a:pt x="10805" y="34435"/>
                  <a:pt x="10898" y="34435"/>
                </a:cubicBezTo>
                <a:cubicBezTo>
                  <a:pt x="11002" y="34435"/>
                  <a:pt x="11088" y="34450"/>
                  <a:pt x="11094" y="34482"/>
                </a:cubicBezTo>
                <a:cubicBezTo>
                  <a:pt x="11094" y="34517"/>
                  <a:pt x="11189" y="34529"/>
                  <a:pt x="11273" y="34529"/>
                </a:cubicBezTo>
                <a:cubicBezTo>
                  <a:pt x="11368" y="34529"/>
                  <a:pt x="11499" y="34541"/>
                  <a:pt x="11594" y="34577"/>
                </a:cubicBezTo>
                <a:cubicBezTo>
                  <a:pt x="11636" y="34594"/>
                  <a:pt x="11671" y="34602"/>
                  <a:pt x="11704" y="34602"/>
                </a:cubicBezTo>
                <a:cubicBezTo>
                  <a:pt x="11763" y="34602"/>
                  <a:pt x="11815" y="34575"/>
                  <a:pt x="11892" y="34529"/>
                </a:cubicBezTo>
                <a:cubicBezTo>
                  <a:pt x="11964" y="34490"/>
                  <a:pt x="12014" y="34472"/>
                  <a:pt x="12063" y="34472"/>
                </a:cubicBezTo>
                <a:cubicBezTo>
                  <a:pt x="12103" y="34472"/>
                  <a:pt x="12141" y="34484"/>
                  <a:pt x="12190" y="34506"/>
                </a:cubicBezTo>
                <a:cubicBezTo>
                  <a:pt x="12237" y="34520"/>
                  <a:pt x="12267" y="34528"/>
                  <a:pt x="12290" y="34528"/>
                </a:cubicBezTo>
                <a:cubicBezTo>
                  <a:pt x="12326" y="34528"/>
                  <a:pt x="12344" y="34508"/>
                  <a:pt x="12380" y="34458"/>
                </a:cubicBezTo>
                <a:cubicBezTo>
                  <a:pt x="12404" y="34398"/>
                  <a:pt x="12487" y="34351"/>
                  <a:pt x="12547" y="34339"/>
                </a:cubicBezTo>
                <a:cubicBezTo>
                  <a:pt x="12606" y="34327"/>
                  <a:pt x="12761" y="34244"/>
                  <a:pt x="12916" y="34160"/>
                </a:cubicBezTo>
                <a:lnTo>
                  <a:pt x="13202" y="33994"/>
                </a:lnTo>
                <a:lnTo>
                  <a:pt x="13511" y="34029"/>
                </a:lnTo>
                <a:cubicBezTo>
                  <a:pt x="13578" y="34035"/>
                  <a:pt x="13637" y="34038"/>
                  <a:pt x="13698" y="34038"/>
                </a:cubicBezTo>
                <a:cubicBezTo>
                  <a:pt x="13898" y="34038"/>
                  <a:pt x="14120" y="33999"/>
                  <a:pt x="14714" y="33863"/>
                </a:cubicBezTo>
                <a:cubicBezTo>
                  <a:pt x="15202" y="33755"/>
                  <a:pt x="15916" y="33565"/>
                  <a:pt x="16309" y="33434"/>
                </a:cubicBezTo>
                <a:cubicBezTo>
                  <a:pt x="16690" y="33315"/>
                  <a:pt x="17190" y="33148"/>
                  <a:pt x="17405" y="33089"/>
                </a:cubicBezTo>
                <a:cubicBezTo>
                  <a:pt x="17631" y="33029"/>
                  <a:pt x="17857" y="32934"/>
                  <a:pt x="17905" y="32898"/>
                </a:cubicBezTo>
                <a:cubicBezTo>
                  <a:pt x="17940" y="32851"/>
                  <a:pt x="18000" y="32839"/>
                  <a:pt x="18024" y="32839"/>
                </a:cubicBezTo>
                <a:cubicBezTo>
                  <a:pt x="18024" y="32839"/>
                  <a:pt x="18025" y="32839"/>
                  <a:pt x="18026" y="32839"/>
                </a:cubicBezTo>
                <a:cubicBezTo>
                  <a:pt x="18093" y="32839"/>
                  <a:pt x="19049" y="32504"/>
                  <a:pt x="19155" y="32434"/>
                </a:cubicBezTo>
                <a:cubicBezTo>
                  <a:pt x="19190" y="32398"/>
                  <a:pt x="19357" y="32339"/>
                  <a:pt x="19536" y="32291"/>
                </a:cubicBezTo>
                <a:cubicBezTo>
                  <a:pt x="19714" y="32231"/>
                  <a:pt x="20060" y="32100"/>
                  <a:pt x="20298" y="32017"/>
                </a:cubicBezTo>
                <a:cubicBezTo>
                  <a:pt x="20536" y="31934"/>
                  <a:pt x="20786" y="31827"/>
                  <a:pt x="20845" y="31815"/>
                </a:cubicBezTo>
                <a:cubicBezTo>
                  <a:pt x="20905" y="31791"/>
                  <a:pt x="21000" y="31755"/>
                  <a:pt x="21060" y="31719"/>
                </a:cubicBezTo>
                <a:cubicBezTo>
                  <a:pt x="21119" y="31696"/>
                  <a:pt x="21250" y="31636"/>
                  <a:pt x="21369" y="31589"/>
                </a:cubicBezTo>
                <a:cubicBezTo>
                  <a:pt x="21488" y="31541"/>
                  <a:pt x="21596" y="31493"/>
                  <a:pt x="21607" y="31493"/>
                </a:cubicBezTo>
                <a:cubicBezTo>
                  <a:pt x="21619" y="31481"/>
                  <a:pt x="21738" y="31458"/>
                  <a:pt x="21846" y="31410"/>
                </a:cubicBezTo>
                <a:cubicBezTo>
                  <a:pt x="21965" y="31362"/>
                  <a:pt x="22096" y="31303"/>
                  <a:pt x="22167" y="31255"/>
                </a:cubicBezTo>
                <a:cubicBezTo>
                  <a:pt x="22227" y="31219"/>
                  <a:pt x="22346" y="31172"/>
                  <a:pt x="22429" y="31148"/>
                </a:cubicBezTo>
                <a:cubicBezTo>
                  <a:pt x="22500" y="31136"/>
                  <a:pt x="22572" y="31112"/>
                  <a:pt x="22608" y="31077"/>
                </a:cubicBezTo>
                <a:cubicBezTo>
                  <a:pt x="22631" y="31053"/>
                  <a:pt x="22667" y="31017"/>
                  <a:pt x="22691" y="31017"/>
                </a:cubicBezTo>
                <a:cubicBezTo>
                  <a:pt x="22810" y="30993"/>
                  <a:pt x="23274" y="30815"/>
                  <a:pt x="23703" y="30636"/>
                </a:cubicBezTo>
                <a:cubicBezTo>
                  <a:pt x="23977" y="30517"/>
                  <a:pt x="24215" y="30422"/>
                  <a:pt x="24227" y="30410"/>
                </a:cubicBezTo>
                <a:cubicBezTo>
                  <a:pt x="24239" y="30410"/>
                  <a:pt x="24346" y="30350"/>
                  <a:pt x="24429" y="30303"/>
                </a:cubicBezTo>
                <a:cubicBezTo>
                  <a:pt x="24584" y="30231"/>
                  <a:pt x="25584" y="29803"/>
                  <a:pt x="25667" y="29767"/>
                </a:cubicBezTo>
                <a:cubicBezTo>
                  <a:pt x="25679" y="29767"/>
                  <a:pt x="25727" y="29743"/>
                  <a:pt x="25775" y="29707"/>
                </a:cubicBezTo>
                <a:cubicBezTo>
                  <a:pt x="25858" y="29648"/>
                  <a:pt x="26358" y="29445"/>
                  <a:pt x="26489" y="29398"/>
                </a:cubicBezTo>
                <a:cubicBezTo>
                  <a:pt x="26549" y="29386"/>
                  <a:pt x="26668" y="29326"/>
                  <a:pt x="26751" y="29279"/>
                </a:cubicBezTo>
                <a:cubicBezTo>
                  <a:pt x="26846" y="29231"/>
                  <a:pt x="27322" y="29017"/>
                  <a:pt x="27799" y="28767"/>
                </a:cubicBezTo>
                <a:cubicBezTo>
                  <a:pt x="28656" y="28374"/>
                  <a:pt x="29073" y="28160"/>
                  <a:pt x="29358" y="28029"/>
                </a:cubicBezTo>
                <a:cubicBezTo>
                  <a:pt x="29430" y="27981"/>
                  <a:pt x="29704" y="27862"/>
                  <a:pt x="29966" y="27743"/>
                </a:cubicBezTo>
                <a:cubicBezTo>
                  <a:pt x="30478" y="27505"/>
                  <a:pt x="32144" y="26671"/>
                  <a:pt x="32799" y="26338"/>
                </a:cubicBezTo>
                <a:cubicBezTo>
                  <a:pt x="33026" y="26219"/>
                  <a:pt x="33228" y="26112"/>
                  <a:pt x="33264" y="26112"/>
                </a:cubicBezTo>
                <a:cubicBezTo>
                  <a:pt x="33299" y="26088"/>
                  <a:pt x="33454" y="26016"/>
                  <a:pt x="33597" y="25933"/>
                </a:cubicBezTo>
                <a:cubicBezTo>
                  <a:pt x="33752" y="25838"/>
                  <a:pt x="34049" y="25695"/>
                  <a:pt x="34252" y="25588"/>
                </a:cubicBezTo>
                <a:cubicBezTo>
                  <a:pt x="34466" y="25481"/>
                  <a:pt x="34657" y="25385"/>
                  <a:pt x="34704" y="25350"/>
                </a:cubicBezTo>
                <a:cubicBezTo>
                  <a:pt x="34752" y="25314"/>
                  <a:pt x="34895" y="25242"/>
                  <a:pt x="35050" y="25171"/>
                </a:cubicBezTo>
                <a:cubicBezTo>
                  <a:pt x="35192" y="25100"/>
                  <a:pt x="35609" y="24873"/>
                  <a:pt x="35978" y="24683"/>
                </a:cubicBezTo>
                <a:cubicBezTo>
                  <a:pt x="36359" y="24492"/>
                  <a:pt x="36681" y="24290"/>
                  <a:pt x="36728" y="24278"/>
                </a:cubicBezTo>
                <a:cubicBezTo>
                  <a:pt x="36800" y="24242"/>
                  <a:pt x="37467" y="23885"/>
                  <a:pt x="38383" y="23385"/>
                </a:cubicBezTo>
                <a:cubicBezTo>
                  <a:pt x="39276" y="22897"/>
                  <a:pt x="43360" y="20551"/>
                  <a:pt x="43396" y="20516"/>
                </a:cubicBezTo>
                <a:cubicBezTo>
                  <a:pt x="43408" y="20492"/>
                  <a:pt x="43753" y="20289"/>
                  <a:pt x="44158" y="20051"/>
                </a:cubicBezTo>
                <a:cubicBezTo>
                  <a:pt x="44539" y="19825"/>
                  <a:pt x="44932" y="19587"/>
                  <a:pt x="44991" y="19563"/>
                </a:cubicBezTo>
                <a:cubicBezTo>
                  <a:pt x="45051" y="19516"/>
                  <a:pt x="45313" y="19349"/>
                  <a:pt x="45563" y="19206"/>
                </a:cubicBezTo>
                <a:cubicBezTo>
                  <a:pt x="45825" y="19051"/>
                  <a:pt x="46182" y="18837"/>
                  <a:pt x="46361" y="18718"/>
                </a:cubicBezTo>
                <a:cubicBezTo>
                  <a:pt x="46539" y="18599"/>
                  <a:pt x="46813" y="18420"/>
                  <a:pt x="46992" y="18325"/>
                </a:cubicBezTo>
                <a:cubicBezTo>
                  <a:pt x="47611" y="17980"/>
                  <a:pt x="49075" y="16956"/>
                  <a:pt x="49432" y="16610"/>
                </a:cubicBezTo>
                <a:cubicBezTo>
                  <a:pt x="49730" y="16349"/>
                  <a:pt x="50063" y="15884"/>
                  <a:pt x="50051" y="15801"/>
                </a:cubicBezTo>
                <a:cubicBezTo>
                  <a:pt x="50051" y="15765"/>
                  <a:pt x="50123" y="15622"/>
                  <a:pt x="50206" y="15456"/>
                </a:cubicBezTo>
                <a:cubicBezTo>
                  <a:pt x="50313" y="15277"/>
                  <a:pt x="50385" y="15098"/>
                  <a:pt x="50373" y="14979"/>
                </a:cubicBezTo>
                <a:cubicBezTo>
                  <a:pt x="50361" y="14872"/>
                  <a:pt x="50361" y="14705"/>
                  <a:pt x="50373" y="14634"/>
                </a:cubicBezTo>
                <a:cubicBezTo>
                  <a:pt x="50385" y="14551"/>
                  <a:pt x="50349" y="14444"/>
                  <a:pt x="50242" y="14348"/>
                </a:cubicBezTo>
                <a:cubicBezTo>
                  <a:pt x="50147" y="14277"/>
                  <a:pt x="50087" y="14194"/>
                  <a:pt x="50075" y="14158"/>
                </a:cubicBezTo>
                <a:cubicBezTo>
                  <a:pt x="50075" y="14134"/>
                  <a:pt x="49968" y="14039"/>
                  <a:pt x="49849" y="13967"/>
                </a:cubicBezTo>
                <a:cubicBezTo>
                  <a:pt x="49587" y="13801"/>
                  <a:pt x="49575" y="13717"/>
                  <a:pt x="49778" y="13551"/>
                </a:cubicBezTo>
                <a:cubicBezTo>
                  <a:pt x="49873" y="13479"/>
                  <a:pt x="50051" y="13312"/>
                  <a:pt x="50182" y="13193"/>
                </a:cubicBezTo>
                <a:cubicBezTo>
                  <a:pt x="50301" y="13074"/>
                  <a:pt x="50540" y="12884"/>
                  <a:pt x="50706" y="12777"/>
                </a:cubicBezTo>
                <a:cubicBezTo>
                  <a:pt x="51266" y="12431"/>
                  <a:pt x="52040" y="11908"/>
                  <a:pt x="52337" y="11669"/>
                </a:cubicBezTo>
                <a:cubicBezTo>
                  <a:pt x="52504" y="11550"/>
                  <a:pt x="52671" y="11431"/>
                  <a:pt x="52683" y="11431"/>
                </a:cubicBezTo>
                <a:cubicBezTo>
                  <a:pt x="52766" y="11419"/>
                  <a:pt x="53528" y="10860"/>
                  <a:pt x="53576" y="10776"/>
                </a:cubicBezTo>
                <a:cubicBezTo>
                  <a:pt x="53600" y="10741"/>
                  <a:pt x="53647" y="10705"/>
                  <a:pt x="53695" y="10693"/>
                </a:cubicBezTo>
                <a:cubicBezTo>
                  <a:pt x="53802" y="10657"/>
                  <a:pt x="54290" y="10324"/>
                  <a:pt x="54481" y="10122"/>
                </a:cubicBezTo>
                <a:cubicBezTo>
                  <a:pt x="54576" y="10038"/>
                  <a:pt x="54695" y="9943"/>
                  <a:pt x="54719" y="9931"/>
                </a:cubicBezTo>
                <a:cubicBezTo>
                  <a:pt x="54826" y="9919"/>
                  <a:pt x="55957" y="8740"/>
                  <a:pt x="55957" y="8681"/>
                </a:cubicBezTo>
                <a:cubicBezTo>
                  <a:pt x="55957" y="8657"/>
                  <a:pt x="55981" y="8598"/>
                  <a:pt x="56016" y="8550"/>
                </a:cubicBezTo>
                <a:cubicBezTo>
                  <a:pt x="56136" y="8419"/>
                  <a:pt x="56195" y="8133"/>
                  <a:pt x="56183" y="7800"/>
                </a:cubicBezTo>
                <a:cubicBezTo>
                  <a:pt x="56183" y="7645"/>
                  <a:pt x="56195" y="7502"/>
                  <a:pt x="56219" y="7478"/>
                </a:cubicBezTo>
                <a:cubicBezTo>
                  <a:pt x="56338" y="7383"/>
                  <a:pt x="56207" y="7109"/>
                  <a:pt x="55957" y="6895"/>
                </a:cubicBezTo>
                <a:cubicBezTo>
                  <a:pt x="55802" y="6776"/>
                  <a:pt x="55683" y="6645"/>
                  <a:pt x="55671" y="6597"/>
                </a:cubicBezTo>
                <a:cubicBezTo>
                  <a:pt x="55659" y="6550"/>
                  <a:pt x="55588" y="6478"/>
                  <a:pt x="55505" y="6431"/>
                </a:cubicBezTo>
                <a:cubicBezTo>
                  <a:pt x="55421" y="6395"/>
                  <a:pt x="55326" y="6335"/>
                  <a:pt x="55290" y="6288"/>
                </a:cubicBezTo>
                <a:cubicBezTo>
                  <a:pt x="55183" y="6157"/>
                  <a:pt x="54707" y="5978"/>
                  <a:pt x="54219" y="5871"/>
                </a:cubicBezTo>
                <a:cubicBezTo>
                  <a:pt x="53992" y="5823"/>
                  <a:pt x="53778" y="5752"/>
                  <a:pt x="53778" y="5716"/>
                </a:cubicBezTo>
                <a:cubicBezTo>
                  <a:pt x="53778" y="5692"/>
                  <a:pt x="54064" y="5359"/>
                  <a:pt x="54433" y="5002"/>
                </a:cubicBezTo>
                <a:cubicBezTo>
                  <a:pt x="55076" y="4383"/>
                  <a:pt x="55445" y="3990"/>
                  <a:pt x="55433" y="3954"/>
                </a:cubicBezTo>
                <a:cubicBezTo>
                  <a:pt x="55433" y="3918"/>
                  <a:pt x="55588" y="3740"/>
                  <a:pt x="55719" y="3597"/>
                </a:cubicBezTo>
                <a:cubicBezTo>
                  <a:pt x="55826" y="3490"/>
                  <a:pt x="56016" y="3061"/>
                  <a:pt x="55969" y="3025"/>
                </a:cubicBezTo>
                <a:cubicBezTo>
                  <a:pt x="55957" y="3014"/>
                  <a:pt x="55969" y="2894"/>
                  <a:pt x="56016" y="2740"/>
                </a:cubicBezTo>
                <a:cubicBezTo>
                  <a:pt x="56147" y="2323"/>
                  <a:pt x="56016" y="1811"/>
                  <a:pt x="55766" y="1787"/>
                </a:cubicBezTo>
                <a:cubicBezTo>
                  <a:pt x="55707" y="1787"/>
                  <a:pt x="55659" y="1752"/>
                  <a:pt x="55647" y="1692"/>
                </a:cubicBezTo>
                <a:cubicBezTo>
                  <a:pt x="55637" y="1649"/>
                  <a:pt x="55638" y="1627"/>
                  <a:pt x="55660" y="1627"/>
                </a:cubicBezTo>
                <a:cubicBezTo>
                  <a:pt x="55686" y="1627"/>
                  <a:pt x="55741" y="1657"/>
                  <a:pt x="55838" y="1716"/>
                </a:cubicBezTo>
                <a:cubicBezTo>
                  <a:pt x="55915" y="1762"/>
                  <a:pt x="55977" y="1788"/>
                  <a:pt x="56008" y="1788"/>
                </a:cubicBezTo>
                <a:cubicBezTo>
                  <a:pt x="56025" y="1788"/>
                  <a:pt x="56033" y="1780"/>
                  <a:pt x="56028" y="1763"/>
                </a:cubicBezTo>
                <a:cubicBezTo>
                  <a:pt x="56040" y="1716"/>
                  <a:pt x="55981" y="1656"/>
                  <a:pt x="55909" y="1644"/>
                </a:cubicBezTo>
                <a:cubicBezTo>
                  <a:pt x="55850" y="1621"/>
                  <a:pt x="55778" y="1561"/>
                  <a:pt x="55778" y="1513"/>
                </a:cubicBezTo>
                <a:cubicBezTo>
                  <a:pt x="55766" y="1466"/>
                  <a:pt x="55707" y="1371"/>
                  <a:pt x="55659" y="1323"/>
                </a:cubicBezTo>
                <a:cubicBezTo>
                  <a:pt x="55615" y="1290"/>
                  <a:pt x="55589" y="1272"/>
                  <a:pt x="55566" y="1272"/>
                </a:cubicBezTo>
                <a:cubicBezTo>
                  <a:pt x="55540" y="1272"/>
                  <a:pt x="55519" y="1296"/>
                  <a:pt x="55481" y="1347"/>
                </a:cubicBezTo>
                <a:cubicBezTo>
                  <a:pt x="55439" y="1396"/>
                  <a:pt x="55409" y="1417"/>
                  <a:pt x="55375" y="1417"/>
                </a:cubicBezTo>
                <a:cubicBezTo>
                  <a:pt x="55360" y="1417"/>
                  <a:pt x="55344" y="1413"/>
                  <a:pt x="55326" y="1406"/>
                </a:cubicBezTo>
                <a:cubicBezTo>
                  <a:pt x="55290" y="1371"/>
                  <a:pt x="55314" y="1311"/>
                  <a:pt x="55385" y="1263"/>
                </a:cubicBezTo>
                <a:cubicBezTo>
                  <a:pt x="55458" y="1222"/>
                  <a:pt x="55476" y="1190"/>
                  <a:pt x="55449" y="1190"/>
                </a:cubicBezTo>
                <a:cubicBezTo>
                  <a:pt x="55445" y="1190"/>
                  <a:pt x="55439" y="1190"/>
                  <a:pt x="55433" y="1192"/>
                </a:cubicBezTo>
                <a:cubicBezTo>
                  <a:pt x="55423" y="1197"/>
                  <a:pt x="55413" y="1199"/>
                  <a:pt x="55405" y="1199"/>
                </a:cubicBezTo>
                <a:cubicBezTo>
                  <a:pt x="55377" y="1199"/>
                  <a:pt x="55364" y="1170"/>
                  <a:pt x="55374" y="1132"/>
                </a:cubicBezTo>
                <a:cubicBezTo>
                  <a:pt x="55385" y="1097"/>
                  <a:pt x="55350" y="1061"/>
                  <a:pt x="55290" y="1061"/>
                </a:cubicBezTo>
                <a:cubicBezTo>
                  <a:pt x="55231" y="1061"/>
                  <a:pt x="55171" y="1013"/>
                  <a:pt x="55147" y="990"/>
                </a:cubicBezTo>
                <a:cubicBezTo>
                  <a:pt x="55135" y="942"/>
                  <a:pt x="55112" y="918"/>
                  <a:pt x="55076" y="918"/>
                </a:cubicBezTo>
                <a:cubicBezTo>
                  <a:pt x="55052" y="918"/>
                  <a:pt x="55028" y="942"/>
                  <a:pt x="55028" y="1001"/>
                </a:cubicBezTo>
                <a:cubicBezTo>
                  <a:pt x="55052" y="1061"/>
                  <a:pt x="55016" y="1120"/>
                  <a:pt x="54957" y="1132"/>
                </a:cubicBezTo>
                <a:cubicBezTo>
                  <a:pt x="54936" y="1145"/>
                  <a:pt x="54920" y="1151"/>
                  <a:pt x="54908" y="1151"/>
                </a:cubicBezTo>
                <a:cubicBezTo>
                  <a:pt x="54885" y="1151"/>
                  <a:pt x="54878" y="1127"/>
                  <a:pt x="54885" y="1073"/>
                </a:cubicBezTo>
                <a:cubicBezTo>
                  <a:pt x="54893" y="1019"/>
                  <a:pt x="54886" y="1000"/>
                  <a:pt x="54840" y="1000"/>
                </a:cubicBezTo>
                <a:cubicBezTo>
                  <a:pt x="54816" y="1000"/>
                  <a:pt x="54780" y="1005"/>
                  <a:pt x="54731" y="1013"/>
                </a:cubicBezTo>
                <a:cubicBezTo>
                  <a:pt x="54675" y="1030"/>
                  <a:pt x="54641" y="1039"/>
                  <a:pt x="54624" y="1039"/>
                </a:cubicBezTo>
                <a:cubicBezTo>
                  <a:pt x="54605" y="1039"/>
                  <a:pt x="54610" y="1027"/>
                  <a:pt x="54635" y="1001"/>
                </a:cubicBezTo>
                <a:cubicBezTo>
                  <a:pt x="54712" y="925"/>
                  <a:pt x="54708" y="869"/>
                  <a:pt x="54625" y="869"/>
                </a:cubicBezTo>
                <a:cubicBezTo>
                  <a:pt x="54617" y="869"/>
                  <a:pt x="54609" y="869"/>
                  <a:pt x="54600" y="870"/>
                </a:cubicBezTo>
                <a:cubicBezTo>
                  <a:pt x="54552" y="882"/>
                  <a:pt x="54540" y="894"/>
                  <a:pt x="54576" y="918"/>
                </a:cubicBezTo>
                <a:cubicBezTo>
                  <a:pt x="54600" y="930"/>
                  <a:pt x="54576" y="966"/>
                  <a:pt x="54528" y="1001"/>
                </a:cubicBezTo>
                <a:cubicBezTo>
                  <a:pt x="54506" y="1015"/>
                  <a:pt x="54484" y="1020"/>
                  <a:pt x="54464" y="1020"/>
                </a:cubicBezTo>
                <a:cubicBezTo>
                  <a:pt x="54428" y="1020"/>
                  <a:pt x="54396" y="1005"/>
                  <a:pt x="54373" y="990"/>
                </a:cubicBezTo>
                <a:cubicBezTo>
                  <a:pt x="54356" y="963"/>
                  <a:pt x="54324" y="949"/>
                  <a:pt x="54290" y="949"/>
                </a:cubicBezTo>
                <a:cubicBezTo>
                  <a:pt x="54278" y="949"/>
                  <a:pt x="54266" y="951"/>
                  <a:pt x="54254" y="954"/>
                </a:cubicBezTo>
                <a:cubicBezTo>
                  <a:pt x="54248" y="957"/>
                  <a:pt x="54240" y="958"/>
                  <a:pt x="54231" y="958"/>
                </a:cubicBezTo>
                <a:cubicBezTo>
                  <a:pt x="54202" y="958"/>
                  <a:pt x="54162" y="945"/>
                  <a:pt x="54135" y="918"/>
                </a:cubicBezTo>
                <a:cubicBezTo>
                  <a:pt x="54118" y="884"/>
                  <a:pt x="54083" y="856"/>
                  <a:pt x="54051" y="856"/>
                </a:cubicBezTo>
                <a:cubicBezTo>
                  <a:pt x="54038" y="856"/>
                  <a:pt x="54026" y="860"/>
                  <a:pt x="54016" y="870"/>
                </a:cubicBezTo>
                <a:cubicBezTo>
                  <a:pt x="54008" y="878"/>
                  <a:pt x="53996" y="882"/>
                  <a:pt x="53983" y="882"/>
                </a:cubicBezTo>
                <a:cubicBezTo>
                  <a:pt x="53955" y="882"/>
                  <a:pt x="53921" y="866"/>
                  <a:pt x="53897" y="835"/>
                </a:cubicBezTo>
                <a:cubicBezTo>
                  <a:pt x="53882" y="820"/>
                  <a:pt x="53854" y="810"/>
                  <a:pt x="53826" y="810"/>
                </a:cubicBezTo>
                <a:cubicBezTo>
                  <a:pt x="53809" y="810"/>
                  <a:pt x="53792" y="814"/>
                  <a:pt x="53778" y="823"/>
                </a:cubicBezTo>
                <a:cubicBezTo>
                  <a:pt x="53765" y="836"/>
                  <a:pt x="53752" y="841"/>
                  <a:pt x="53740" y="841"/>
                </a:cubicBezTo>
                <a:cubicBezTo>
                  <a:pt x="53721" y="841"/>
                  <a:pt x="53707" y="826"/>
                  <a:pt x="53707" y="811"/>
                </a:cubicBezTo>
                <a:cubicBezTo>
                  <a:pt x="53707" y="788"/>
                  <a:pt x="53677" y="775"/>
                  <a:pt x="53640" y="775"/>
                </a:cubicBezTo>
                <a:cubicBezTo>
                  <a:pt x="53619" y="775"/>
                  <a:pt x="53597" y="779"/>
                  <a:pt x="53576" y="787"/>
                </a:cubicBezTo>
                <a:cubicBezTo>
                  <a:pt x="53468" y="816"/>
                  <a:pt x="53392" y="830"/>
                  <a:pt x="53340" y="830"/>
                </a:cubicBezTo>
                <a:cubicBezTo>
                  <a:pt x="53283" y="830"/>
                  <a:pt x="53255" y="813"/>
                  <a:pt x="53242" y="775"/>
                </a:cubicBezTo>
                <a:cubicBezTo>
                  <a:pt x="53237" y="739"/>
                  <a:pt x="53218" y="720"/>
                  <a:pt x="53190" y="720"/>
                </a:cubicBezTo>
                <a:cubicBezTo>
                  <a:pt x="53153" y="720"/>
                  <a:pt x="53100" y="751"/>
                  <a:pt x="53040" y="811"/>
                </a:cubicBezTo>
                <a:cubicBezTo>
                  <a:pt x="53006" y="841"/>
                  <a:pt x="52982" y="857"/>
                  <a:pt x="52969" y="857"/>
                </a:cubicBezTo>
                <a:cubicBezTo>
                  <a:pt x="52945" y="857"/>
                  <a:pt x="52954" y="806"/>
                  <a:pt x="52992" y="692"/>
                </a:cubicBezTo>
                <a:cubicBezTo>
                  <a:pt x="53025" y="627"/>
                  <a:pt x="53028" y="571"/>
                  <a:pt x="53001" y="571"/>
                </a:cubicBezTo>
                <a:cubicBezTo>
                  <a:pt x="52998" y="571"/>
                  <a:pt x="52995" y="572"/>
                  <a:pt x="52992" y="573"/>
                </a:cubicBezTo>
                <a:cubicBezTo>
                  <a:pt x="52968" y="585"/>
                  <a:pt x="52873" y="597"/>
                  <a:pt x="52766" y="620"/>
                </a:cubicBezTo>
                <a:cubicBezTo>
                  <a:pt x="52729" y="627"/>
                  <a:pt x="52701" y="631"/>
                  <a:pt x="52680" y="631"/>
                </a:cubicBezTo>
                <a:cubicBezTo>
                  <a:pt x="52625" y="631"/>
                  <a:pt x="52615" y="606"/>
                  <a:pt x="52623" y="537"/>
                </a:cubicBezTo>
                <a:cubicBezTo>
                  <a:pt x="52644" y="382"/>
                  <a:pt x="52360" y="254"/>
                  <a:pt x="52090" y="254"/>
                </a:cubicBezTo>
                <a:cubicBezTo>
                  <a:pt x="52048" y="254"/>
                  <a:pt x="52008" y="257"/>
                  <a:pt x="51968" y="263"/>
                </a:cubicBezTo>
                <a:cubicBezTo>
                  <a:pt x="51802" y="287"/>
                  <a:pt x="51730" y="323"/>
                  <a:pt x="51742" y="370"/>
                </a:cubicBezTo>
                <a:cubicBezTo>
                  <a:pt x="51749" y="407"/>
                  <a:pt x="51748" y="421"/>
                  <a:pt x="51721" y="421"/>
                </a:cubicBezTo>
                <a:cubicBezTo>
                  <a:pt x="51704" y="421"/>
                  <a:pt x="51676" y="415"/>
                  <a:pt x="51635" y="406"/>
                </a:cubicBezTo>
                <a:cubicBezTo>
                  <a:pt x="51575" y="394"/>
                  <a:pt x="51504" y="335"/>
                  <a:pt x="51504" y="287"/>
                </a:cubicBezTo>
                <a:cubicBezTo>
                  <a:pt x="51496" y="246"/>
                  <a:pt x="51466" y="228"/>
                  <a:pt x="51398" y="228"/>
                </a:cubicBezTo>
                <a:cubicBezTo>
                  <a:pt x="51366" y="228"/>
                  <a:pt x="51327" y="232"/>
                  <a:pt x="51278" y="239"/>
                </a:cubicBezTo>
                <a:cubicBezTo>
                  <a:pt x="51228" y="254"/>
                  <a:pt x="51182" y="261"/>
                  <a:pt x="51143" y="261"/>
                </a:cubicBezTo>
                <a:cubicBezTo>
                  <a:pt x="51089" y="261"/>
                  <a:pt x="51049" y="248"/>
                  <a:pt x="51028" y="228"/>
                </a:cubicBezTo>
                <a:cubicBezTo>
                  <a:pt x="51017" y="205"/>
                  <a:pt x="51005" y="193"/>
                  <a:pt x="50997" y="193"/>
                </a:cubicBezTo>
                <a:cubicBezTo>
                  <a:pt x="50987" y="193"/>
                  <a:pt x="50980" y="208"/>
                  <a:pt x="50980" y="239"/>
                </a:cubicBezTo>
                <a:cubicBezTo>
                  <a:pt x="50980" y="275"/>
                  <a:pt x="50956" y="299"/>
                  <a:pt x="50921" y="323"/>
                </a:cubicBezTo>
                <a:cubicBezTo>
                  <a:pt x="50918" y="324"/>
                  <a:pt x="50915" y="324"/>
                  <a:pt x="50912" y="324"/>
                </a:cubicBezTo>
                <a:cubicBezTo>
                  <a:pt x="50885" y="324"/>
                  <a:pt x="50887" y="269"/>
                  <a:pt x="50909" y="204"/>
                </a:cubicBezTo>
                <a:cubicBezTo>
                  <a:pt x="50956" y="97"/>
                  <a:pt x="50956" y="49"/>
                  <a:pt x="50861" y="25"/>
                </a:cubicBezTo>
                <a:cubicBezTo>
                  <a:pt x="50825" y="10"/>
                  <a:pt x="50802" y="1"/>
                  <a:pt x="50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11"/>
          <p:cNvGrpSpPr/>
          <p:nvPr/>
        </p:nvGrpSpPr>
        <p:grpSpPr>
          <a:xfrm rot="5400000" flipH="1">
            <a:off x="6977291" y="367484"/>
            <a:ext cx="678100" cy="698325"/>
            <a:chOff x="9284550" y="2741375"/>
            <a:chExt cx="678100" cy="698325"/>
          </a:xfrm>
        </p:grpSpPr>
        <p:sp>
          <p:nvSpPr>
            <p:cNvPr id="295" name="Google Shape;295;p11"/>
            <p:cNvSpPr/>
            <p:nvPr/>
          </p:nvSpPr>
          <p:spPr>
            <a:xfrm>
              <a:off x="9533700" y="2741375"/>
              <a:ext cx="428950" cy="342050"/>
            </a:xfrm>
            <a:custGeom>
              <a:avLst/>
              <a:gdLst/>
              <a:ahLst/>
              <a:cxnLst/>
              <a:rect l="l" t="t" r="r" b="b"/>
              <a:pathLst>
                <a:path w="17158" h="13682" extrusionOk="0">
                  <a:moveTo>
                    <a:pt x="7014" y="0"/>
                  </a:moveTo>
                  <a:cubicBezTo>
                    <a:pt x="6220" y="0"/>
                    <a:pt x="5513" y="290"/>
                    <a:pt x="5037" y="1075"/>
                  </a:cubicBezTo>
                  <a:cubicBezTo>
                    <a:pt x="1262" y="4123"/>
                    <a:pt x="0" y="7075"/>
                    <a:pt x="3691" y="10469"/>
                  </a:cubicBezTo>
                  <a:cubicBezTo>
                    <a:pt x="5219" y="11864"/>
                    <a:pt x="6648" y="13682"/>
                    <a:pt x="8642" y="13682"/>
                  </a:cubicBezTo>
                  <a:cubicBezTo>
                    <a:pt x="9150" y="13682"/>
                    <a:pt x="9695" y="13564"/>
                    <a:pt x="10287" y="13290"/>
                  </a:cubicBezTo>
                  <a:cubicBezTo>
                    <a:pt x="12192" y="12421"/>
                    <a:pt x="15645" y="9290"/>
                    <a:pt x="16252" y="7325"/>
                  </a:cubicBezTo>
                  <a:cubicBezTo>
                    <a:pt x="17157" y="4397"/>
                    <a:pt x="13942" y="3194"/>
                    <a:pt x="12002" y="2027"/>
                  </a:cubicBezTo>
                  <a:cubicBezTo>
                    <a:pt x="10937" y="1405"/>
                    <a:pt x="8764" y="0"/>
                    <a:pt x="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9284550" y="2993950"/>
              <a:ext cx="186075" cy="153550"/>
            </a:xfrm>
            <a:custGeom>
              <a:avLst/>
              <a:gdLst/>
              <a:ahLst/>
              <a:cxnLst/>
              <a:rect l="l" t="t" r="r" b="b"/>
              <a:pathLst>
                <a:path w="7443" h="6142" extrusionOk="0">
                  <a:moveTo>
                    <a:pt x="3018" y="0"/>
                  </a:moveTo>
                  <a:cubicBezTo>
                    <a:pt x="2602" y="0"/>
                    <a:pt x="2189" y="143"/>
                    <a:pt x="1787" y="532"/>
                  </a:cubicBezTo>
                  <a:cubicBezTo>
                    <a:pt x="1072" y="1223"/>
                    <a:pt x="1" y="3187"/>
                    <a:pt x="24" y="4176"/>
                  </a:cubicBezTo>
                  <a:cubicBezTo>
                    <a:pt x="84" y="5652"/>
                    <a:pt x="1727" y="5676"/>
                    <a:pt x="2799" y="5890"/>
                  </a:cubicBezTo>
                  <a:cubicBezTo>
                    <a:pt x="3201" y="5975"/>
                    <a:pt x="3904" y="6141"/>
                    <a:pt x="4562" y="6141"/>
                  </a:cubicBezTo>
                  <a:cubicBezTo>
                    <a:pt x="5285" y="6141"/>
                    <a:pt x="5953" y="5941"/>
                    <a:pt x="6109" y="5212"/>
                  </a:cubicBezTo>
                  <a:cubicBezTo>
                    <a:pt x="7335" y="3235"/>
                    <a:pt x="7442" y="1699"/>
                    <a:pt x="5216" y="747"/>
                  </a:cubicBezTo>
                  <a:cubicBezTo>
                    <a:pt x="4488" y="436"/>
                    <a:pt x="3747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9670025" y="3273025"/>
              <a:ext cx="201225" cy="166675"/>
            </a:xfrm>
            <a:custGeom>
              <a:avLst/>
              <a:gdLst/>
              <a:ahLst/>
              <a:cxnLst/>
              <a:rect l="l" t="t" r="r" b="b"/>
              <a:pathLst>
                <a:path w="8049" h="6667" extrusionOk="0">
                  <a:moveTo>
                    <a:pt x="3266" y="1"/>
                  </a:moveTo>
                  <a:cubicBezTo>
                    <a:pt x="2813" y="1"/>
                    <a:pt x="2366" y="157"/>
                    <a:pt x="1929" y="585"/>
                  </a:cubicBezTo>
                  <a:cubicBezTo>
                    <a:pt x="1155" y="1347"/>
                    <a:pt x="0" y="3466"/>
                    <a:pt x="36" y="4526"/>
                  </a:cubicBezTo>
                  <a:cubicBezTo>
                    <a:pt x="96" y="6121"/>
                    <a:pt x="1881" y="6169"/>
                    <a:pt x="3036" y="6395"/>
                  </a:cubicBezTo>
                  <a:cubicBezTo>
                    <a:pt x="3473" y="6486"/>
                    <a:pt x="4237" y="6666"/>
                    <a:pt x="4951" y="6666"/>
                  </a:cubicBezTo>
                  <a:cubicBezTo>
                    <a:pt x="5735" y="6666"/>
                    <a:pt x="6458" y="6449"/>
                    <a:pt x="6620" y="5657"/>
                  </a:cubicBezTo>
                  <a:cubicBezTo>
                    <a:pt x="7942" y="3514"/>
                    <a:pt x="8049" y="1847"/>
                    <a:pt x="5656" y="823"/>
                  </a:cubicBezTo>
                  <a:cubicBezTo>
                    <a:pt x="4867" y="482"/>
                    <a:pt x="4059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1"/>
          <p:cNvSpPr/>
          <p:nvPr/>
        </p:nvSpPr>
        <p:spPr>
          <a:xfrm rot="199848">
            <a:off x="7293123" y="3429985"/>
            <a:ext cx="1546633" cy="1629532"/>
          </a:xfrm>
          <a:custGeom>
            <a:avLst/>
            <a:gdLst/>
            <a:ahLst/>
            <a:cxnLst/>
            <a:rect l="l" t="t" r="r" b="b"/>
            <a:pathLst>
              <a:path w="61866" h="65182" extrusionOk="0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"/>
          <p:cNvSpPr/>
          <p:nvPr/>
        </p:nvSpPr>
        <p:spPr>
          <a:xfrm rot="10800000">
            <a:off x="7551199" y="-610238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"/>
          <p:cNvSpPr/>
          <p:nvPr/>
        </p:nvSpPr>
        <p:spPr>
          <a:xfrm rot="-1800044" flipH="1">
            <a:off x="1177936" y="4586347"/>
            <a:ext cx="812307" cy="1055252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1"/>
          <p:cNvSpPr/>
          <p:nvPr/>
        </p:nvSpPr>
        <p:spPr>
          <a:xfrm rot="10800000" flipH="1">
            <a:off x="-1612452" y="-64101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11"/>
          <p:cNvGrpSpPr/>
          <p:nvPr/>
        </p:nvGrpSpPr>
        <p:grpSpPr>
          <a:xfrm rot="4652970">
            <a:off x="16971" y="158344"/>
            <a:ext cx="630286" cy="525759"/>
            <a:chOff x="-6615150" y="2838650"/>
            <a:chExt cx="630275" cy="525750"/>
          </a:xfrm>
        </p:grpSpPr>
        <p:sp>
          <p:nvSpPr>
            <p:cNvPr id="303" name="Google Shape;303;p11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11"/>
          <p:cNvGrpSpPr/>
          <p:nvPr/>
        </p:nvGrpSpPr>
        <p:grpSpPr>
          <a:xfrm rot="7200044" flipH="1">
            <a:off x="788837" y="291960"/>
            <a:ext cx="1528984" cy="1041694"/>
            <a:chOff x="1207257" y="3770459"/>
            <a:chExt cx="1529018" cy="1041717"/>
          </a:xfrm>
        </p:grpSpPr>
        <p:sp>
          <p:nvSpPr>
            <p:cNvPr id="313" name="Google Shape;313;p11"/>
            <p:cNvSpPr/>
            <p:nvPr/>
          </p:nvSpPr>
          <p:spPr>
            <a:xfrm>
              <a:off x="1207257" y="3770459"/>
              <a:ext cx="1529018" cy="775043"/>
            </a:xfrm>
            <a:custGeom>
              <a:avLst/>
              <a:gdLst/>
              <a:ahLst/>
              <a:cxnLst/>
              <a:rect l="l" t="t" r="r" b="b"/>
              <a:pathLst>
                <a:path w="49567" h="25125" extrusionOk="0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1393821" y="4126714"/>
              <a:ext cx="1314906" cy="685462"/>
            </a:xfrm>
            <a:custGeom>
              <a:avLst/>
              <a:gdLst/>
              <a:ahLst/>
              <a:cxnLst/>
              <a:rect l="l" t="t" r="r" b="b"/>
              <a:pathLst>
                <a:path w="42626" h="22221" extrusionOk="0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1"/>
          <p:cNvGrpSpPr/>
          <p:nvPr/>
        </p:nvGrpSpPr>
        <p:grpSpPr>
          <a:xfrm rot="10056139">
            <a:off x="7821528" y="963734"/>
            <a:ext cx="1204948" cy="1358626"/>
            <a:chOff x="-3671925" y="3522875"/>
            <a:chExt cx="1204925" cy="1358600"/>
          </a:xfrm>
        </p:grpSpPr>
        <p:sp>
          <p:nvSpPr>
            <p:cNvPr id="316" name="Google Shape;316;p11"/>
            <p:cNvSpPr/>
            <p:nvPr/>
          </p:nvSpPr>
          <p:spPr>
            <a:xfrm>
              <a:off x="-3671925" y="3903575"/>
              <a:ext cx="435500" cy="781075"/>
            </a:xfrm>
            <a:custGeom>
              <a:avLst/>
              <a:gdLst/>
              <a:ahLst/>
              <a:cxnLst/>
              <a:rect l="l" t="t" r="r" b="b"/>
              <a:pathLst>
                <a:path w="17420" h="31243" extrusionOk="0">
                  <a:moveTo>
                    <a:pt x="3155" y="1"/>
                  </a:moveTo>
                  <a:lnTo>
                    <a:pt x="3155" y="1"/>
                  </a:lnTo>
                  <a:cubicBezTo>
                    <a:pt x="3524" y="5430"/>
                    <a:pt x="0" y="9085"/>
                    <a:pt x="2060" y="14634"/>
                  </a:cubicBezTo>
                  <a:cubicBezTo>
                    <a:pt x="2941" y="17003"/>
                    <a:pt x="3572" y="19289"/>
                    <a:pt x="4060" y="21777"/>
                  </a:cubicBezTo>
                  <a:cubicBezTo>
                    <a:pt x="4656" y="24778"/>
                    <a:pt x="6382" y="25826"/>
                    <a:pt x="8787" y="27385"/>
                  </a:cubicBezTo>
                  <a:cubicBezTo>
                    <a:pt x="10799" y="28707"/>
                    <a:pt x="12966" y="30278"/>
                    <a:pt x="15335" y="31243"/>
                  </a:cubicBezTo>
                  <a:cubicBezTo>
                    <a:pt x="13204" y="24980"/>
                    <a:pt x="17419" y="19099"/>
                    <a:pt x="14728" y="13110"/>
                  </a:cubicBezTo>
                  <a:cubicBezTo>
                    <a:pt x="13728" y="10895"/>
                    <a:pt x="11764" y="8883"/>
                    <a:pt x="9882" y="7252"/>
                  </a:cubicBezTo>
                  <a:cubicBezTo>
                    <a:pt x="7108" y="4835"/>
                    <a:pt x="5179" y="3085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-3307600" y="3522875"/>
              <a:ext cx="619750" cy="1085575"/>
            </a:xfrm>
            <a:custGeom>
              <a:avLst/>
              <a:gdLst/>
              <a:ahLst/>
              <a:cxnLst/>
              <a:rect l="l" t="t" r="r" b="b"/>
              <a:pathLst>
                <a:path w="24790" h="43423" extrusionOk="0">
                  <a:moveTo>
                    <a:pt x="17229" y="1"/>
                  </a:moveTo>
                  <a:cubicBezTo>
                    <a:pt x="16943" y="1275"/>
                    <a:pt x="15324" y="2430"/>
                    <a:pt x="14252" y="3668"/>
                  </a:cubicBezTo>
                  <a:cubicBezTo>
                    <a:pt x="12026" y="6228"/>
                    <a:pt x="10978" y="8561"/>
                    <a:pt x="11014" y="12014"/>
                  </a:cubicBezTo>
                  <a:cubicBezTo>
                    <a:pt x="11073" y="16539"/>
                    <a:pt x="13062" y="20384"/>
                    <a:pt x="11811" y="24861"/>
                  </a:cubicBezTo>
                  <a:cubicBezTo>
                    <a:pt x="10383" y="30005"/>
                    <a:pt x="0" y="37494"/>
                    <a:pt x="5239" y="43423"/>
                  </a:cubicBezTo>
                  <a:cubicBezTo>
                    <a:pt x="8180" y="43066"/>
                    <a:pt x="10954" y="41458"/>
                    <a:pt x="13562" y="40089"/>
                  </a:cubicBezTo>
                  <a:cubicBezTo>
                    <a:pt x="17205" y="38196"/>
                    <a:pt x="18324" y="36660"/>
                    <a:pt x="18134" y="32493"/>
                  </a:cubicBezTo>
                  <a:cubicBezTo>
                    <a:pt x="17943" y="28195"/>
                    <a:pt x="19455" y="25933"/>
                    <a:pt x="21194" y="22063"/>
                  </a:cubicBezTo>
                  <a:cubicBezTo>
                    <a:pt x="24789" y="14110"/>
                    <a:pt x="16538" y="7740"/>
                    <a:pt x="17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-3236175" y="4497100"/>
              <a:ext cx="769175" cy="384375"/>
            </a:xfrm>
            <a:custGeom>
              <a:avLst/>
              <a:gdLst/>
              <a:ahLst/>
              <a:cxnLst/>
              <a:rect l="l" t="t" r="r" b="b"/>
              <a:pathLst>
                <a:path w="30767" h="15375" extrusionOk="0">
                  <a:moveTo>
                    <a:pt x="30767" y="1"/>
                  </a:moveTo>
                  <a:lnTo>
                    <a:pt x="30767" y="1"/>
                  </a:lnTo>
                  <a:cubicBezTo>
                    <a:pt x="26516" y="715"/>
                    <a:pt x="21778" y="37"/>
                    <a:pt x="18456" y="3489"/>
                  </a:cubicBezTo>
                  <a:cubicBezTo>
                    <a:pt x="17444" y="4549"/>
                    <a:pt x="16896" y="5716"/>
                    <a:pt x="15515" y="6406"/>
                  </a:cubicBezTo>
                  <a:cubicBezTo>
                    <a:pt x="14146" y="7109"/>
                    <a:pt x="12264" y="7514"/>
                    <a:pt x="10764" y="7704"/>
                  </a:cubicBezTo>
                  <a:cubicBezTo>
                    <a:pt x="7966" y="8073"/>
                    <a:pt x="1" y="7109"/>
                    <a:pt x="180" y="11907"/>
                  </a:cubicBezTo>
                  <a:cubicBezTo>
                    <a:pt x="1418" y="12872"/>
                    <a:pt x="3490" y="13479"/>
                    <a:pt x="5002" y="14026"/>
                  </a:cubicBezTo>
                  <a:cubicBezTo>
                    <a:pt x="7336" y="14888"/>
                    <a:pt x="9827" y="15374"/>
                    <a:pt x="12306" y="15374"/>
                  </a:cubicBezTo>
                  <a:cubicBezTo>
                    <a:pt x="15036" y="15374"/>
                    <a:pt x="17752" y="14784"/>
                    <a:pt x="20230" y="13455"/>
                  </a:cubicBezTo>
                  <a:cubicBezTo>
                    <a:pt x="25802" y="10455"/>
                    <a:pt x="27647" y="5025"/>
                    <a:pt x="30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11"/>
          <p:cNvSpPr/>
          <p:nvPr/>
        </p:nvSpPr>
        <p:spPr>
          <a:xfrm>
            <a:off x="-327538" y="3034400"/>
            <a:ext cx="1445267" cy="1157645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2"/>
          </p:nvPr>
        </p:nvSpPr>
        <p:spPr>
          <a:xfrm>
            <a:off x="5676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"/>
          </p:nvPr>
        </p:nvSpPr>
        <p:spPr>
          <a:xfrm>
            <a:off x="5676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3"/>
          </p:nvPr>
        </p:nvSpPr>
        <p:spPr>
          <a:xfrm>
            <a:off x="221227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4"/>
          </p:nvPr>
        </p:nvSpPr>
        <p:spPr>
          <a:xfrm>
            <a:off x="221227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5"/>
          </p:nvPr>
        </p:nvSpPr>
        <p:spPr>
          <a:xfrm>
            <a:off x="38574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6"/>
          </p:nvPr>
        </p:nvSpPr>
        <p:spPr>
          <a:xfrm>
            <a:off x="38574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7"/>
          </p:nvPr>
        </p:nvSpPr>
        <p:spPr>
          <a:xfrm>
            <a:off x="550252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8"/>
          </p:nvPr>
        </p:nvSpPr>
        <p:spPr>
          <a:xfrm>
            <a:off x="550252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9"/>
          </p:nvPr>
        </p:nvSpPr>
        <p:spPr>
          <a:xfrm>
            <a:off x="7147650" y="2381825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3"/>
          </p:nvPr>
        </p:nvSpPr>
        <p:spPr>
          <a:xfrm>
            <a:off x="714765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-86125" y="4287475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 rot="3387791" flipH="1">
            <a:off x="8160230" y="26158"/>
            <a:ext cx="1445276" cy="1157652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 flipH="1">
            <a:off x="288032" y="-650550"/>
            <a:ext cx="1646375" cy="1531575"/>
          </a:xfrm>
          <a:custGeom>
            <a:avLst/>
            <a:gdLst/>
            <a:ahLst/>
            <a:cxnLst/>
            <a:rect l="l" t="t" r="r" b="b"/>
            <a:pathLst>
              <a:path w="65855" h="61263" extrusionOk="0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 flipH="1">
            <a:off x="-551668" y="-971825"/>
            <a:ext cx="2007125" cy="1851875"/>
          </a:xfrm>
          <a:custGeom>
            <a:avLst/>
            <a:gdLst/>
            <a:ahLst/>
            <a:cxnLst/>
            <a:rect l="l" t="t" r="r" b="b"/>
            <a:pathLst>
              <a:path w="80285" h="74075" extrusionOk="0">
                <a:moveTo>
                  <a:pt x="60007" y="0"/>
                </a:moveTo>
                <a:cubicBezTo>
                  <a:pt x="59940" y="0"/>
                  <a:pt x="59873" y="1"/>
                  <a:pt x="59806" y="2"/>
                </a:cubicBezTo>
                <a:cubicBezTo>
                  <a:pt x="55210" y="85"/>
                  <a:pt x="50995" y="2407"/>
                  <a:pt x="46828" y="4335"/>
                </a:cubicBezTo>
                <a:cubicBezTo>
                  <a:pt x="32564" y="10920"/>
                  <a:pt x="4144" y="14765"/>
                  <a:pt x="453" y="33446"/>
                </a:cubicBezTo>
                <a:cubicBezTo>
                  <a:pt x="36" y="35542"/>
                  <a:pt x="0" y="37804"/>
                  <a:pt x="453" y="40268"/>
                </a:cubicBezTo>
                <a:cubicBezTo>
                  <a:pt x="3045" y="54688"/>
                  <a:pt x="16925" y="74074"/>
                  <a:pt x="33186" y="74074"/>
                </a:cubicBezTo>
                <a:cubicBezTo>
                  <a:pt x="34850" y="74074"/>
                  <a:pt x="36539" y="73871"/>
                  <a:pt x="38243" y="73439"/>
                </a:cubicBezTo>
                <a:cubicBezTo>
                  <a:pt x="46042" y="71463"/>
                  <a:pt x="53983" y="67034"/>
                  <a:pt x="61139" y="63402"/>
                </a:cubicBezTo>
                <a:cubicBezTo>
                  <a:pt x="71855" y="57961"/>
                  <a:pt x="78475" y="50627"/>
                  <a:pt x="79475" y="38149"/>
                </a:cubicBezTo>
                <a:cubicBezTo>
                  <a:pt x="80284" y="28255"/>
                  <a:pt x="79772" y="16289"/>
                  <a:pt x="73843" y="7884"/>
                </a:cubicBezTo>
                <a:cubicBezTo>
                  <a:pt x="70667" y="3367"/>
                  <a:pt x="65515" y="0"/>
                  <a:pt x="600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 flipH="1">
            <a:off x="288032" y="233825"/>
            <a:ext cx="370600" cy="360500"/>
          </a:xfrm>
          <a:custGeom>
            <a:avLst/>
            <a:gdLst/>
            <a:ahLst/>
            <a:cxnLst/>
            <a:rect l="l" t="t" r="r" b="b"/>
            <a:pathLst>
              <a:path w="14824" h="14420" extrusionOk="0">
                <a:moveTo>
                  <a:pt x="7075" y="0"/>
                </a:moveTo>
                <a:cubicBezTo>
                  <a:pt x="5231" y="0"/>
                  <a:pt x="3732" y="1086"/>
                  <a:pt x="2643" y="3700"/>
                </a:cubicBezTo>
                <a:cubicBezTo>
                  <a:pt x="1655" y="6093"/>
                  <a:pt x="0" y="8582"/>
                  <a:pt x="2262" y="10856"/>
                </a:cubicBezTo>
                <a:cubicBezTo>
                  <a:pt x="3704" y="12309"/>
                  <a:pt x="7664" y="14420"/>
                  <a:pt x="9757" y="14420"/>
                </a:cubicBezTo>
                <a:cubicBezTo>
                  <a:pt x="9808" y="14420"/>
                  <a:pt x="9858" y="14418"/>
                  <a:pt x="9906" y="14416"/>
                </a:cubicBezTo>
                <a:cubicBezTo>
                  <a:pt x="12978" y="14273"/>
                  <a:pt x="13002" y="10832"/>
                  <a:pt x="13419" y="8594"/>
                </a:cubicBezTo>
                <a:cubicBezTo>
                  <a:pt x="13764" y="6843"/>
                  <a:pt x="14824" y="2319"/>
                  <a:pt x="11930" y="1736"/>
                </a:cubicBezTo>
                <a:cubicBezTo>
                  <a:pt x="10126" y="647"/>
                  <a:pt x="8497" y="0"/>
                  <a:pt x="7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 flipH="1">
            <a:off x="8476707" y="-412412"/>
            <a:ext cx="812325" cy="1055275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-1222354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13"/>
          <p:cNvGrpSpPr/>
          <p:nvPr/>
        </p:nvGrpSpPr>
        <p:grpSpPr>
          <a:xfrm rot="322933">
            <a:off x="131006" y="4545817"/>
            <a:ext cx="512378" cy="588048"/>
            <a:chOff x="5831400" y="481209"/>
            <a:chExt cx="512374" cy="588043"/>
          </a:xfrm>
        </p:grpSpPr>
        <p:sp>
          <p:nvSpPr>
            <p:cNvPr id="341" name="Google Shape;341;p13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3"/>
          <p:cNvSpPr/>
          <p:nvPr/>
        </p:nvSpPr>
        <p:spPr>
          <a:xfrm flipH="1">
            <a:off x="6384672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"/>
          <p:cNvSpPr/>
          <p:nvPr/>
        </p:nvSpPr>
        <p:spPr>
          <a:xfrm flipH="1">
            <a:off x="8320339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"/>
          <p:cNvSpPr/>
          <p:nvPr/>
        </p:nvSpPr>
        <p:spPr>
          <a:xfrm flipH="1">
            <a:off x="8556874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"/>
          <p:cNvSpPr/>
          <p:nvPr/>
        </p:nvSpPr>
        <p:spPr>
          <a:xfrm flipH="1">
            <a:off x="8216045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3"/>
          <p:cNvSpPr/>
          <p:nvPr/>
        </p:nvSpPr>
        <p:spPr>
          <a:xfrm flipH="1">
            <a:off x="663382" y="35400"/>
            <a:ext cx="169375" cy="159650"/>
          </a:xfrm>
          <a:custGeom>
            <a:avLst/>
            <a:gdLst/>
            <a:ahLst/>
            <a:cxnLst/>
            <a:rect l="l" t="t" r="r" b="b"/>
            <a:pathLst>
              <a:path w="6775" h="6386" extrusionOk="0">
                <a:moveTo>
                  <a:pt x="2469" y="1"/>
                </a:moveTo>
                <a:cubicBezTo>
                  <a:pt x="2029" y="1"/>
                  <a:pt x="1634" y="48"/>
                  <a:pt x="1357" y="160"/>
                </a:cubicBezTo>
                <a:cubicBezTo>
                  <a:pt x="0" y="719"/>
                  <a:pt x="524" y="2279"/>
                  <a:pt x="679" y="3350"/>
                </a:cubicBezTo>
                <a:cubicBezTo>
                  <a:pt x="827" y="4161"/>
                  <a:pt x="1052" y="6231"/>
                  <a:pt x="2299" y="6231"/>
                </a:cubicBezTo>
                <a:cubicBezTo>
                  <a:pt x="2353" y="6231"/>
                  <a:pt x="2408" y="6228"/>
                  <a:pt x="2465" y="6220"/>
                </a:cubicBezTo>
                <a:cubicBezTo>
                  <a:pt x="2987" y="6326"/>
                  <a:pt x="3466" y="6385"/>
                  <a:pt x="3896" y="6385"/>
                </a:cubicBezTo>
                <a:cubicBezTo>
                  <a:pt x="5351" y="6385"/>
                  <a:pt x="6248" y="5706"/>
                  <a:pt x="6358" y="3851"/>
                </a:cubicBezTo>
                <a:cubicBezTo>
                  <a:pt x="6418" y="2600"/>
                  <a:pt x="6775" y="1219"/>
                  <a:pt x="5382" y="553"/>
                </a:cubicBezTo>
                <a:cubicBezTo>
                  <a:pt x="4750" y="253"/>
                  <a:pt x="3487" y="1"/>
                  <a:pt x="2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2"/>
          </p:nvPr>
        </p:nvSpPr>
        <p:spPr>
          <a:xfrm>
            <a:off x="5676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"/>
          </p:nvPr>
        </p:nvSpPr>
        <p:spPr>
          <a:xfrm>
            <a:off x="5676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3"/>
          </p:nvPr>
        </p:nvSpPr>
        <p:spPr>
          <a:xfrm>
            <a:off x="221227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4"/>
          </p:nvPr>
        </p:nvSpPr>
        <p:spPr>
          <a:xfrm>
            <a:off x="221227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5"/>
          </p:nvPr>
        </p:nvSpPr>
        <p:spPr>
          <a:xfrm>
            <a:off x="38574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6"/>
          </p:nvPr>
        </p:nvSpPr>
        <p:spPr>
          <a:xfrm>
            <a:off x="38574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7"/>
          </p:nvPr>
        </p:nvSpPr>
        <p:spPr>
          <a:xfrm>
            <a:off x="550252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8"/>
          </p:nvPr>
        </p:nvSpPr>
        <p:spPr>
          <a:xfrm>
            <a:off x="550252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9"/>
          </p:nvPr>
        </p:nvSpPr>
        <p:spPr>
          <a:xfrm>
            <a:off x="7147650" y="2381825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3"/>
          </p:nvPr>
        </p:nvSpPr>
        <p:spPr>
          <a:xfrm>
            <a:off x="714765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-86125" y="4287475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 rot="3387791" flipH="1">
            <a:off x="8160230" y="26158"/>
            <a:ext cx="1445276" cy="1157652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 flipH="1">
            <a:off x="288032" y="-650550"/>
            <a:ext cx="1646375" cy="1531575"/>
          </a:xfrm>
          <a:custGeom>
            <a:avLst/>
            <a:gdLst/>
            <a:ahLst/>
            <a:cxnLst/>
            <a:rect l="l" t="t" r="r" b="b"/>
            <a:pathLst>
              <a:path w="65855" h="61263" extrusionOk="0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 flipH="1">
            <a:off x="-551668" y="-971825"/>
            <a:ext cx="2007125" cy="1851875"/>
          </a:xfrm>
          <a:custGeom>
            <a:avLst/>
            <a:gdLst/>
            <a:ahLst/>
            <a:cxnLst/>
            <a:rect l="l" t="t" r="r" b="b"/>
            <a:pathLst>
              <a:path w="80285" h="74075" extrusionOk="0">
                <a:moveTo>
                  <a:pt x="60007" y="0"/>
                </a:moveTo>
                <a:cubicBezTo>
                  <a:pt x="59940" y="0"/>
                  <a:pt x="59873" y="1"/>
                  <a:pt x="59806" y="2"/>
                </a:cubicBezTo>
                <a:cubicBezTo>
                  <a:pt x="55210" y="85"/>
                  <a:pt x="50995" y="2407"/>
                  <a:pt x="46828" y="4335"/>
                </a:cubicBezTo>
                <a:cubicBezTo>
                  <a:pt x="32564" y="10920"/>
                  <a:pt x="4144" y="14765"/>
                  <a:pt x="453" y="33446"/>
                </a:cubicBezTo>
                <a:cubicBezTo>
                  <a:pt x="36" y="35542"/>
                  <a:pt x="0" y="37804"/>
                  <a:pt x="453" y="40268"/>
                </a:cubicBezTo>
                <a:cubicBezTo>
                  <a:pt x="3045" y="54688"/>
                  <a:pt x="16925" y="74074"/>
                  <a:pt x="33186" y="74074"/>
                </a:cubicBezTo>
                <a:cubicBezTo>
                  <a:pt x="34850" y="74074"/>
                  <a:pt x="36539" y="73871"/>
                  <a:pt x="38243" y="73439"/>
                </a:cubicBezTo>
                <a:cubicBezTo>
                  <a:pt x="46042" y="71463"/>
                  <a:pt x="53983" y="67034"/>
                  <a:pt x="61139" y="63402"/>
                </a:cubicBezTo>
                <a:cubicBezTo>
                  <a:pt x="71855" y="57961"/>
                  <a:pt x="78475" y="50627"/>
                  <a:pt x="79475" y="38149"/>
                </a:cubicBezTo>
                <a:cubicBezTo>
                  <a:pt x="80284" y="28255"/>
                  <a:pt x="79772" y="16289"/>
                  <a:pt x="73843" y="7884"/>
                </a:cubicBezTo>
                <a:cubicBezTo>
                  <a:pt x="70667" y="3367"/>
                  <a:pt x="65515" y="0"/>
                  <a:pt x="600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 flipH="1">
            <a:off x="288032" y="233825"/>
            <a:ext cx="370600" cy="360500"/>
          </a:xfrm>
          <a:custGeom>
            <a:avLst/>
            <a:gdLst/>
            <a:ahLst/>
            <a:cxnLst/>
            <a:rect l="l" t="t" r="r" b="b"/>
            <a:pathLst>
              <a:path w="14824" h="14420" extrusionOk="0">
                <a:moveTo>
                  <a:pt x="7075" y="0"/>
                </a:moveTo>
                <a:cubicBezTo>
                  <a:pt x="5231" y="0"/>
                  <a:pt x="3732" y="1086"/>
                  <a:pt x="2643" y="3700"/>
                </a:cubicBezTo>
                <a:cubicBezTo>
                  <a:pt x="1655" y="6093"/>
                  <a:pt x="0" y="8582"/>
                  <a:pt x="2262" y="10856"/>
                </a:cubicBezTo>
                <a:cubicBezTo>
                  <a:pt x="3704" y="12309"/>
                  <a:pt x="7664" y="14420"/>
                  <a:pt x="9757" y="14420"/>
                </a:cubicBezTo>
                <a:cubicBezTo>
                  <a:pt x="9808" y="14420"/>
                  <a:pt x="9858" y="14418"/>
                  <a:pt x="9906" y="14416"/>
                </a:cubicBezTo>
                <a:cubicBezTo>
                  <a:pt x="12978" y="14273"/>
                  <a:pt x="13002" y="10832"/>
                  <a:pt x="13419" y="8594"/>
                </a:cubicBezTo>
                <a:cubicBezTo>
                  <a:pt x="13764" y="6843"/>
                  <a:pt x="14824" y="2319"/>
                  <a:pt x="11930" y="1736"/>
                </a:cubicBezTo>
                <a:cubicBezTo>
                  <a:pt x="10126" y="647"/>
                  <a:pt x="8497" y="0"/>
                  <a:pt x="7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 flipH="1">
            <a:off x="8476707" y="-412412"/>
            <a:ext cx="812325" cy="1055275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-1222354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13"/>
          <p:cNvGrpSpPr/>
          <p:nvPr/>
        </p:nvGrpSpPr>
        <p:grpSpPr>
          <a:xfrm rot="322933">
            <a:off x="131006" y="4545817"/>
            <a:ext cx="512378" cy="588048"/>
            <a:chOff x="5831400" y="481209"/>
            <a:chExt cx="512374" cy="588043"/>
          </a:xfrm>
        </p:grpSpPr>
        <p:sp>
          <p:nvSpPr>
            <p:cNvPr id="341" name="Google Shape;341;p13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3"/>
          <p:cNvSpPr/>
          <p:nvPr/>
        </p:nvSpPr>
        <p:spPr>
          <a:xfrm flipH="1">
            <a:off x="6384672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"/>
          <p:cNvSpPr/>
          <p:nvPr/>
        </p:nvSpPr>
        <p:spPr>
          <a:xfrm flipH="1">
            <a:off x="8320339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"/>
          <p:cNvSpPr/>
          <p:nvPr/>
        </p:nvSpPr>
        <p:spPr>
          <a:xfrm flipH="1">
            <a:off x="8556874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"/>
          <p:cNvSpPr/>
          <p:nvPr/>
        </p:nvSpPr>
        <p:spPr>
          <a:xfrm flipH="1">
            <a:off x="8216045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3"/>
          <p:cNvSpPr/>
          <p:nvPr/>
        </p:nvSpPr>
        <p:spPr>
          <a:xfrm flipH="1">
            <a:off x="663382" y="35400"/>
            <a:ext cx="169375" cy="159650"/>
          </a:xfrm>
          <a:custGeom>
            <a:avLst/>
            <a:gdLst/>
            <a:ahLst/>
            <a:cxnLst/>
            <a:rect l="l" t="t" r="r" b="b"/>
            <a:pathLst>
              <a:path w="6775" h="6386" extrusionOk="0">
                <a:moveTo>
                  <a:pt x="2469" y="1"/>
                </a:moveTo>
                <a:cubicBezTo>
                  <a:pt x="2029" y="1"/>
                  <a:pt x="1634" y="48"/>
                  <a:pt x="1357" y="160"/>
                </a:cubicBezTo>
                <a:cubicBezTo>
                  <a:pt x="0" y="719"/>
                  <a:pt x="524" y="2279"/>
                  <a:pt x="679" y="3350"/>
                </a:cubicBezTo>
                <a:cubicBezTo>
                  <a:pt x="827" y="4161"/>
                  <a:pt x="1052" y="6231"/>
                  <a:pt x="2299" y="6231"/>
                </a:cubicBezTo>
                <a:cubicBezTo>
                  <a:pt x="2353" y="6231"/>
                  <a:pt x="2408" y="6228"/>
                  <a:pt x="2465" y="6220"/>
                </a:cubicBezTo>
                <a:cubicBezTo>
                  <a:pt x="2987" y="6326"/>
                  <a:pt x="3466" y="6385"/>
                  <a:pt x="3896" y="6385"/>
                </a:cubicBezTo>
                <a:cubicBezTo>
                  <a:pt x="5351" y="6385"/>
                  <a:pt x="6248" y="5706"/>
                  <a:pt x="6358" y="3851"/>
                </a:cubicBezTo>
                <a:cubicBezTo>
                  <a:pt x="6418" y="2600"/>
                  <a:pt x="6775" y="1219"/>
                  <a:pt x="5382" y="553"/>
                </a:cubicBezTo>
                <a:cubicBezTo>
                  <a:pt x="4750" y="253"/>
                  <a:pt x="3487" y="1"/>
                  <a:pt x="2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51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2"/>
          </p:nvPr>
        </p:nvSpPr>
        <p:spPr>
          <a:xfrm>
            <a:off x="5676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"/>
          </p:nvPr>
        </p:nvSpPr>
        <p:spPr>
          <a:xfrm>
            <a:off x="5676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3"/>
          </p:nvPr>
        </p:nvSpPr>
        <p:spPr>
          <a:xfrm>
            <a:off x="221227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4"/>
          </p:nvPr>
        </p:nvSpPr>
        <p:spPr>
          <a:xfrm>
            <a:off x="221227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5"/>
          </p:nvPr>
        </p:nvSpPr>
        <p:spPr>
          <a:xfrm>
            <a:off x="38574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6"/>
          </p:nvPr>
        </p:nvSpPr>
        <p:spPr>
          <a:xfrm>
            <a:off x="38574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7"/>
          </p:nvPr>
        </p:nvSpPr>
        <p:spPr>
          <a:xfrm>
            <a:off x="550252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8"/>
          </p:nvPr>
        </p:nvSpPr>
        <p:spPr>
          <a:xfrm>
            <a:off x="550252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9"/>
          </p:nvPr>
        </p:nvSpPr>
        <p:spPr>
          <a:xfrm>
            <a:off x="7147650" y="2381825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3"/>
          </p:nvPr>
        </p:nvSpPr>
        <p:spPr>
          <a:xfrm>
            <a:off x="714765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-86125" y="4287475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 rot="3387791" flipH="1">
            <a:off x="8160230" y="26158"/>
            <a:ext cx="1445276" cy="1157652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 flipH="1">
            <a:off x="288032" y="-650550"/>
            <a:ext cx="1646375" cy="1531575"/>
          </a:xfrm>
          <a:custGeom>
            <a:avLst/>
            <a:gdLst/>
            <a:ahLst/>
            <a:cxnLst/>
            <a:rect l="l" t="t" r="r" b="b"/>
            <a:pathLst>
              <a:path w="65855" h="61263" extrusionOk="0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 flipH="1">
            <a:off x="-551668" y="-971825"/>
            <a:ext cx="2007125" cy="1851875"/>
          </a:xfrm>
          <a:custGeom>
            <a:avLst/>
            <a:gdLst/>
            <a:ahLst/>
            <a:cxnLst/>
            <a:rect l="l" t="t" r="r" b="b"/>
            <a:pathLst>
              <a:path w="80285" h="74075" extrusionOk="0">
                <a:moveTo>
                  <a:pt x="60007" y="0"/>
                </a:moveTo>
                <a:cubicBezTo>
                  <a:pt x="59940" y="0"/>
                  <a:pt x="59873" y="1"/>
                  <a:pt x="59806" y="2"/>
                </a:cubicBezTo>
                <a:cubicBezTo>
                  <a:pt x="55210" y="85"/>
                  <a:pt x="50995" y="2407"/>
                  <a:pt x="46828" y="4335"/>
                </a:cubicBezTo>
                <a:cubicBezTo>
                  <a:pt x="32564" y="10920"/>
                  <a:pt x="4144" y="14765"/>
                  <a:pt x="453" y="33446"/>
                </a:cubicBezTo>
                <a:cubicBezTo>
                  <a:pt x="36" y="35542"/>
                  <a:pt x="0" y="37804"/>
                  <a:pt x="453" y="40268"/>
                </a:cubicBezTo>
                <a:cubicBezTo>
                  <a:pt x="3045" y="54688"/>
                  <a:pt x="16925" y="74074"/>
                  <a:pt x="33186" y="74074"/>
                </a:cubicBezTo>
                <a:cubicBezTo>
                  <a:pt x="34850" y="74074"/>
                  <a:pt x="36539" y="73871"/>
                  <a:pt x="38243" y="73439"/>
                </a:cubicBezTo>
                <a:cubicBezTo>
                  <a:pt x="46042" y="71463"/>
                  <a:pt x="53983" y="67034"/>
                  <a:pt x="61139" y="63402"/>
                </a:cubicBezTo>
                <a:cubicBezTo>
                  <a:pt x="71855" y="57961"/>
                  <a:pt x="78475" y="50627"/>
                  <a:pt x="79475" y="38149"/>
                </a:cubicBezTo>
                <a:cubicBezTo>
                  <a:pt x="80284" y="28255"/>
                  <a:pt x="79772" y="16289"/>
                  <a:pt x="73843" y="7884"/>
                </a:cubicBezTo>
                <a:cubicBezTo>
                  <a:pt x="70667" y="3367"/>
                  <a:pt x="65515" y="0"/>
                  <a:pt x="600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 flipH="1">
            <a:off x="288032" y="233825"/>
            <a:ext cx="370600" cy="360500"/>
          </a:xfrm>
          <a:custGeom>
            <a:avLst/>
            <a:gdLst/>
            <a:ahLst/>
            <a:cxnLst/>
            <a:rect l="l" t="t" r="r" b="b"/>
            <a:pathLst>
              <a:path w="14824" h="14420" extrusionOk="0">
                <a:moveTo>
                  <a:pt x="7075" y="0"/>
                </a:moveTo>
                <a:cubicBezTo>
                  <a:pt x="5231" y="0"/>
                  <a:pt x="3732" y="1086"/>
                  <a:pt x="2643" y="3700"/>
                </a:cubicBezTo>
                <a:cubicBezTo>
                  <a:pt x="1655" y="6093"/>
                  <a:pt x="0" y="8582"/>
                  <a:pt x="2262" y="10856"/>
                </a:cubicBezTo>
                <a:cubicBezTo>
                  <a:pt x="3704" y="12309"/>
                  <a:pt x="7664" y="14420"/>
                  <a:pt x="9757" y="14420"/>
                </a:cubicBezTo>
                <a:cubicBezTo>
                  <a:pt x="9808" y="14420"/>
                  <a:pt x="9858" y="14418"/>
                  <a:pt x="9906" y="14416"/>
                </a:cubicBezTo>
                <a:cubicBezTo>
                  <a:pt x="12978" y="14273"/>
                  <a:pt x="13002" y="10832"/>
                  <a:pt x="13419" y="8594"/>
                </a:cubicBezTo>
                <a:cubicBezTo>
                  <a:pt x="13764" y="6843"/>
                  <a:pt x="14824" y="2319"/>
                  <a:pt x="11930" y="1736"/>
                </a:cubicBezTo>
                <a:cubicBezTo>
                  <a:pt x="10126" y="647"/>
                  <a:pt x="8497" y="0"/>
                  <a:pt x="7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 flipH="1">
            <a:off x="8476707" y="-412412"/>
            <a:ext cx="812325" cy="1055275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-1222354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13"/>
          <p:cNvGrpSpPr/>
          <p:nvPr/>
        </p:nvGrpSpPr>
        <p:grpSpPr>
          <a:xfrm rot="322933">
            <a:off x="131006" y="4545817"/>
            <a:ext cx="512378" cy="588048"/>
            <a:chOff x="5831400" y="481209"/>
            <a:chExt cx="512374" cy="588043"/>
          </a:xfrm>
        </p:grpSpPr>
        <p:sp>
          <p:nvSpPr>
            <p:cNvPr id="341" name="Google Shape;341;p13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3"/>
          <p:cNvSpPr/>
          <p:nvPr/>
        </p:nvSpPr>
        <p:spPr>
          <a:xfrm flipH="1">
            <a:off x="6384672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"/>
          <p:cNvSpPr/>
          <p:nvPr/>
        </p:nvSpPr>
        <p:spPr>
          <a:xfrm flipH="1">
            <a:off x="8320339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"/>
          <p:cNvSpPr/>
          <p:nvPr/>
        </p:nvSpPr>
        <p:spPr>
          <a:xfrm flipH="1">
            <a:off x="8556874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"/>
          <p:cNvSpPr/>
          <p:nvPr/>
        </p:nvSpPr>
        <p:spPr>
          <a:xfrm flipH="1">
            <a:off x="8216045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3"/>
          <p:cNvSpPr/>
          <p:nvPr/>
        </p:nvSpPr>
        <p:spPr>
          <a:xfrm flipH="1">
            <a:off x="663382" y="35400"/>
            <a:ext cx="169375" cy="159650"/>
          </a:xfrm>
          <a:custGeom>
            <a:avLst/>
            <a:gdLst/>
            <a:ahLst/>
            <a:cxnLst/>
            <a:rect l="l" t="t" r="r" b="b"/>
            <a:pathLst>
              <a:path w="6775" h="6386" extrusionOk="0">
                <a:moveTo>
                  <a:pt x="2469" y="1"/>
                </a:moveTo>
                <a:cubicBezTo>
                  <a:pt x="2029" y="1"/>
                  <a:pt x="1634" y="48"/>
                  <a:pt x="1357" y="160"/>
                </a:cubicBezTo>
                <a:cubicBezTo>
                  <a:pt x="0" y="719"/>
                  <a:pt x="524" y="2279"/>
                  <a:pt x="679" y="3350"/>
                </a:cubicBezTo>
                <a:cubicBezTo>
                  <a:pt x="827" y="4161"/>
                  <a:pt x="1052" y="6231"/>
                  <a:pt x="2299" y="6231"/>
                </a:cubicBezTo>
                <a:cubicBezTo>
                  <a:pt x="2353" y="6231"/>
                  <a:pt x="2408" y="6228"/>
                  <a:pt x="2465" y="6220"/>
                </a:cubicBezTo>
                <a:cubicBezTo>
                  <a:pt x="2987" y="6326"/>
                  <a:pt x="3466" y="6385"/>
                  <a:pt x="3896" y="6385"/>
                </a:cubicBezTo>
                <a:cubicBezTo>
                  <a:pt x="5351" y="6385"/>
                  <a:pt x="6248" y="5706"/>
                  <a:pt x="6358" y="3851"/>
                </a:cubicBezTo>
                <a:cubicBezTo>
                  <a:pt x="6418" y="2600"/>
                  <a:pt x="6775" y="1219"/>
                  <a:pt x="5382" y="553"/>
                </a:cubicBezTo>
                <a:cubicBezTo>
                  <a:pt x="4750" y="253"/>
                  <a:pt x="3487" y="1"/>
                  <a:pt x="2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76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91" r:id="rId3"/>
    <p:sldLayoutId id="2147483653" r:id="rId4"/>
    <p:sldLayoutId id="2147483657" r:id="rId5"/>
    <p:sldLayoutId id="2147483658" r:id="rId6"/>
    <p:sldLayoutId id="2147483659" r:id="rId7"/>
    <p:sldLayoutId id="2147483690" r:id="rId8"/>
    <p:sldLayoutId id="2147483689" r:id="rId9"/>
    <p:sldLayoutId id="2147483688" r:id="rId10"/>
    <p:sldLayoutId id="2147483687" r:id="rId11"/>
    <p:sldLayoutId id="2147483686" r:id="rId12"/>
    <p:sldLayoutId id="2147483685" r:id="rId13"/>
    <p:sldLayoutId id="2147483664" r:id="rId14"/>
    <p:sldLayoutId id="2147483672" r:id="rId15"/>
    <p:sldLayoutId id="214748368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9"/>
          <p:cNvSpPr txBox="1">
            <a:spLocks noGrp="1"/>
          </p:cNvSpPr>
          <p:nvPr>
            <p:ph type="ctrTitle"/>
          </p:nvPr>
        </p:nvSpPr>
        <p:spPr>
          <a:xfrm>
            <a:off x="1686302" y="1111689"/>
            <a:ext cx="5905735" cy="2920122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0" name="Google Shape;910;p39"/>
          <p:cNvSpPr txBox="1">
            <a:spLocks noGrp="1"/>
          </p:cNvSpPr>
          <p:nvPr>
            <p:ph type="subTitle" idx="1"/>
          </p:nvPr>
        </p:nvSpPr>
        <p:spPr>
          <a:xfrm>
            <a:off x="2226525" y="725175"/>
            <a:ext cx="4690800" cy="655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3200" b="1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" sz="3200" b="1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" name="Google Shape;911;p39"/>
          <p:cNvSpPr/>
          <p:nvPr/>
        </p:nvSpPr>
        <p:spPr>
          <a:xfrm>
            <a:off x="-9230650" y="3524075"/>
            <a:ext cx="7750" cy="1450"/>
          </a:xfrm>
          <a:custGeom>
            <a:avLst/>
            <a:gdLst/>
            <a:ahLst/>
            <a:cxnLst/>
            <a:rect l="l" t="t" r="r" b="b"/>
            <a:pathLst>
              <a:path w="310" h="58" extrusionOk="0">
                <a:moveTo>
                  <a:pt x="226" y="0"/>
                </a:moveTo>
                <a:cubicBezTo>
                  <a:pt x="155" y="0"/>
                  <a:pt x="71" y="12"/>
                  <a:pt x="24" y="48"/>
                </a:cubicBezTo>
                <a:cubicBezTo>
                  <a:pt x="0" y="54"/>
                  <a:pt x="3" y="57"/>
                  <a:pt x="27" y="57"/>
                </a:cubicBezTo>
                <a:cubicBezTo>
                  <a:pt x="51" y="57"/>
                  <a:pt x="95" y="54"/>
                  <a:pt x="155" y="48"/>
                </a:cubicBezTo>
                <a:cubicBezTo>
                  <a:pt x="262" y="12"/>
                  <a:pt x="310" y="0"/>
                  <a:pt x="2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61"/>
          <p:cNvSpPr txBox="1">
            <a:spLocks noGrp="1"/>
          </p:cNvSpPr>
          <p:nvPr>
            <p:ph type="title"/>
          </p:nvPr>
        </p:nvSpPr>
        <p:spPr>
          <a:xfrm>
            <a:off x="1757348" y="109578"/>
            <a:ext cx="5581500" cy="11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" name="Google Shape;1392;p61"/>
          <p:cNvSpPr/>
          <p:nvPr/>
        </p:nvSpPr>
        <p:spPr>
          <a:xfrm rot="10800000" flipH="1">
            <a:off x="-1224583" y="-204615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20262" y="1742090"/>
            <a:ext cx="8403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video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“Thực hành đọc”.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5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3724D3A-F7B9-534B-86EC-8C34C02A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670" y="458107"/>
            <a:ext cx="4929746" cy="4375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67547"/>
              </p:ext>
            </p:extLst>
          </p:nvPr>
        </p:nvGraphicFramePr>
        <p:xfrm>
          <a:off x="346841" y="89395"/>
          <a:ext cx="8229600" cy="4500909"/>
        </p:xfrm>
        <a:graphic>
          <a:graphicData uri="http://schemas.openxmlformats.org/drawingml/2006/table">
            <a:tbl>
              <a:tblPr/>
              <a:tblGrid>
                <a:gridCol w="550345">
                  <a:extLst>
                    <a:ext uri="{9D8B030D-6E8A-4147-A177-3AD203B41FA5}">
                      <a16:colId xmlns:a16="http://schemas.microsoft.com/office/drawing/2014/main" val="3648070558"/>
                    </a:ext>
                  </a:extLst>
                </a:gridCol>
                <a:gridCol w="4590943">
                  <a:extLst>
                    <a:ext uri="{9D8B030D-6E8A-4147-A177-3AD203B41FA5}">
                      <a16:colId xmlns:a16="http://schemas.microsoft.com/office/drawing/2014/main" val="1423209359"/>
                    </a:ext>
                  </a:extLst>
                </a:gridCol>
                <a:gridCol w="3088312">
                  <a:extLst>
                    <a:ext uri="{9D8B030D-6E8A-4147-A177-3AD203B41FA5}">
                      <a16:colId xmlns:a16="http://schemas.microsoft.com/office/drawing/2014/main" val="4061996412"/>
                    </a:ext>
                  </a:extLst>
                </a:gridCol>
              </a:tblGrid>
              <a:tr h="28262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PHIẾU KHẢO SÁT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48228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TT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Câu hỏi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Đáp án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100449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Em là con thứ mấy trong gia đình?</a:t>
                      </a: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Thứ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484424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Em có được tôn trọng sở thích không?</a:t>
                      </a: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Có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Không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875300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Em dễ mâu thuẫn với ba hay với mẹ?</a:t>
                      </a: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Ba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           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Mẹ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612580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Ai là người hay la mắng em?</a:t>
                      </a: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Ba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           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Mẹ</a:t>
                      </a:r>
                      <a:r>
                        <a:rPr lang="en-US" sz="1800" kern="100" baseline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93890"/>
                  </a:ext>
                </a:extLst>
              </a:tr>
              <a:tr h="565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Em đã bao giờ nói năng không đúng chuẩn mực với ba mẹ chưa?</a:t>
                      </a: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Có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Không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03170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Em có tự giác làm việc nhà không?</a:t>
                      </a: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Có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Không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789809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Đã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bao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giờ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vì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mà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bố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mẹ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mâu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thuẫn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chưa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?</a:t>
                      </a: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Có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Không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435007"/>
                  </a:ext>
                </a:extLst>
              </a:tr>
              <a:tr h="565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Đã bao giờ em nói “Con sai rồi! Con xin lỗi ba mẹ” chưa?</a:t>
                      </a: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Có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Không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Wingdings" panose="05000000000000000000" pitchFamily="2" charset="2"/>
                        </a:rPr>
                        <a:t>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990087"/>
                  </a:ext>
                </a:extLst>
              </a:tr>
              <a:tr h="36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</a:t>
                      </a: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Mỗi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khi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mắc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lỗi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phản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ứng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của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mẹ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là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gì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?</a:t>
                      </a: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140418"/>
                  </a:ext>
                </a:extLst>
              </a:tr>
              <a:tr h="565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</a:t>
                      </a:r>
                    </a:p>
                  </a:txBody>
                  <a:tcPr marL="33263" marR="33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Nếu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sai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mong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muốn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nhận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được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phản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ứng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như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thế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nào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từ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mẹ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?</a:t>
                      </a: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63" marR="33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45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26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51"/>
          <p:cNvSpPr txBox="1">
            <a:spLocks noGrp="1"/>
          </p:cNvSpPr>
          <p:nvPr>
            <p:ph type="title"/>
          </p:nvPr>
        </p:nvSpPr>
        <p:spPr>
          <a:xfrm>
            <a:off x="0" y="1919002"/>
            <a:ext cx="4585952" cy="148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Trước khi nói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9 quyển sách hay về kỹ năng thuyết trình ấn tượng và hiệu quả - Readvii">
            <a:extLst>
              <a:ext uri="{FF2B5EF4-FFF2-40B4-BE49-F238E27FC236}">
                <a16:creationId xmlns:a16="http://schemas.microsoft.com/office/drawing/2014/main" id="{516D0AA1-84F0-854B-ACAF-C7F71413E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r="19872"/>
          <a:stretch/>
        </p:blipFill>
        <p:spPr bwMode="auto">
          <a:xfrm>
            <a:off x="5309342" y="438300"/>
            <a:ext cx="4266900" cy="42669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1"/>
          <p:cNvSpPr txBox="1">
            <a:spLocks noGrp="1"/>
          </p:cNvSpPr>
          <p:nvPr>
            <p:ph type="title"/>
          </p:nvPr>
        </p:nvSpPr>
        <p:spPr>
          <a:xfrm>
            <a:off x="2125189" y="72601"/>
            <a:ext cx="566978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Chuẩn bị nội dung nói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AA43B6C-B662-FE4F-9E0A-243B74CF1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4599" y="847682"/>
            <a:ext cx="3254378" cy="34007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7986" y="847682"/>
            <a:ext cx="6526924" cy="3400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Lựa chọn 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nói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1"/>
          <p:cNvSpPr txBox="1">
            <a:spLocks noGrp="1"/>
          </p:cNvSpPr>
          <p:nvPr>
            <p:ph type="title"/>
          </p:nvPr>
        </p:nvSpPr>
        <p:spPr>
          <a:xfrm>
            <a:off x="1849292" y="72601"/>
            <a:ext cx="566978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Tập luyện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63981" y="1072054"/>
            <a:ext cx="6840408" cy="17105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>
          <a:xfrm>
            <a:off x="2956182" y="2179583"/>
            <a:ext cx="3266817" cy="29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43"/>
          <p:cNvGrpSpPr/>
          <p:nvPr/>
        </p:nvGrpSpPr>
        <p:grpSpPr>
          <a:xfrm rot="1628825">
            <a:off x="70735" y="1531309"/>
            <a:ext cx="2958228" cy="2572117"/>
            <a:chOff x="7935538" y="152063"/>
            <a:chExt cx="1129325" cy="981975"/>
          </a:xfrm>
        </p:grpSpPr>
        <p:sp>
          <p:nvSpPr>
            <p:cNvPr id="969" name="Google Shape;969;p43"/>
            <p:cNvSpPr/>
            <p:nvPr/>
          </p:nvSpPr>
          <p:spPr>
            <a:xfrm>
              <a:off x="7935538" y="152063"/>
              <a:ext cx="1129325" cy="981975"/>
            </a:xfrm>
            <a:custGeom>
              <a:avLst/>
              <a:gdLst/>
              <a:ahLst/>
              <a:cxnLst/>
              <a:rect l="l" t="t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3"/>
            <p:cNvSpPr/>
            <p:nvPr/>
          </p:nvSpPr>
          <p:spPr>
            <a:xfrm>
              <a:off x="7962468" y="310277"/>
              <a:ext cx="1039720" cy="757243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43"/>
          <p:cNvGrpSpPr/>
          <p:nvPr/>
        </p:nvGrpSpPr>
        <p:grpSpPr>
          <a:xfrm>
            <a:off x="404690" y="998098"/>
            <a:ext cx="1286500" cy="1129875"/>
            <a:chOff x="-6243675" y="3854175"/>
            <a:chExt cx="1286500" cy="1129875"/>
          </a:xfrm>
        </p:grpSpPr>
        <p:sp>
          <p:nvSpPr>
            <p:cNvPr id="974" name="Google Shape;974;p43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3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3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112;p51">
            <a:extLst>
              <a:ext uri="{FF2B5EF4-FFF2-40B4-BE49-F238E27FC236}">
                <a16:creationId xmlns:a16="http://schemas.microsoft.com/office/drawing/2014/main" id="{D9E4FD2A-9DC8-044B-AFE4-19D2E25E40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75826" y="257879"/>
            <a:ext cx="5132172" cy="148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2511" y="1372386"/>
            <a:ext cx="7882036" cy="334147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47"/>
          <p:cNvGrpSpPr/>
          <p:nvPr/>
        </p:nvGrpSpPr>
        <p:grpSpPr>
          <a:xfrm rot="-5759223">
            <a:off x="4500272" y="44972"/>
            <a:ext cx="5708139" cy="4963168"/>
            <a:chOff x="7935538" y="152063"/>
            <a:chExt cx="1129325" cy="981975"/>
          </a:xfrm>
        </p:grpSpPr>
        <p:sp>
          <p:nvSpPr>
            <p:cNvPr id="1024" name="Google Shape;1024;p47"/>
            <p:cNvSpPr/>
            <p:nvPr/>
          </p:nvSpPr>
          <p:spPr>
            <a:xfrm>
              <a:off x="7935538" y="152063"/>
              <a:ext cx="1129325" cy="981975"/>
            </a:xfrm>
            <a:custGeom>
              <a:avLst/>
              <a:gdLst/>
              <a:ahLst/>
              <a:cxnLst/>
              <a:rect l="l" t="t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7962468" y="310277"/>
              <a:ext cx="1039720" cy="757243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47"/>
          <p:cNvGrpSpPr/>
          <p:nvPr/>
        </p:nvGrpSpPr>
        <p:grpSpPr>
          <a:xfrm rot="-9059829" flipH="1">
            <a:off x="4483409" y="3804265"/>
            <a:ext cx="1286359" cy="1129751"/>
            <a:chOff x="-6243675" y="3854175"/>
            <a:chExt cx="1286500" cy="1129875"/>
          </a:xfrm>
        </p:grpSpPr>
        <p:sp>
          <p:nvSpPr>
            <p:cNvPr id="1027" name="Google Shape;1027;p47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0" name="Google Shape;1030;p47"/>
          <p:cNvSpPr/>
          <p:nvPr/>
        </p:nvSpPr>
        <p:spPr>
          <a:xfrm rot="10800000" flipH="1">
            <a:off x="-767975" y="-328950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1" name="Google Shape;1031;p47"/>
          <p:cNvGrpSpPr/>
          <p:nvPr/>
        </p:nvGrpSpPr>
        <p:grpSpPr>
          <a:xfrm rot="10800000" flipH="1">
            <a:off x="415375" y="224775"/>
            <a:ext cx="630275" cy="525750"/>
            <a:chOff x="-6615150" y="2838650"/>
            <a:chExt cx="630275" cy="525750"/>
          </a:xfrm>
        </p:grpSpPr>
        <p:sp>
          <p:nvSpPr>
            <p:cNvPr id="1032" name="Google Shape;1032;p47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112;p51">
            <a:extLst>
              <a:ext uri="{FF2B5EF4-FFF2-40B4-BE49-F238E27FC236}">
                <a16:creationId xmlns:a16="http://schemas.microsoft.com/office/drawing/2014/main" id="{B3F83FB6-D3B5-C543-A38E-76CACD2659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706" y="2038277"/>
            <a:ext cx="4965390" cy="148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881744"/>
            <a:ext cx="2890157" cy="289015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7"/>
          <a:stretch/>
        </p:blipFill>
        <p:spPr>
          <a:xfrm>
            <a:off x="3380014" y="37838"/>
            <a:ext cx="5535386" cy="49438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61"/>
          <p:cNvSpPr txBox="1">
            <a:spLocks noGrp="1"/>
          </p:cNvSpPr>
          <p:nvPr>
            <p:ph type="title"/>
          </p:nvPr>
        </p:nvSpPr>
        <p:spPr>
          <a:xfrm>
            <a:off x="1757348" y="1102805"/>
            <a:ext cx="5581500" cy="11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b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" name="Google Shape;1392;p61"/>
          <p:cNvSpPr/>
          <p:nvPr/>
        </p:nvSpPr>
        <p:spPr>
          <a:xfrm rot="10800000" flipH="1">
            <a:off x="-1224583" y="-204615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50881" y="1687505"/>
            <a:ext cx="69920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quay 1 video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HS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6674222"/>
</p:tagLst>
</file>

<file path=ppt/theme/theme1.xml><?xml version="1.0" encoding="utf-8"?>
<a:theme xmlns:a="http://schemas.openxmlformats.org/drawingml/2006/main" name="Virtual Classroom Kit by Slidesgo">
  <a:themeElements>
    <a:clrScheme name="Simple Light">
      <a:dk1>
        <a:srgbClr val="02546A"/>
      </a:dk1>
      <a:lt1>
        <a:srgbClr val="FFFFFF"/>
      </a:lt1>
      <a:dk2>
        <a:srgbClr val="745316"/>
      </a:dk2>
      <a:lt2>
        <a:srgbClr val="FFE3D4"/>
      </a:lt2>
      <a:accent1>
        <a:srgbClr val="C48E6A"/>
      </a:accent1>
      <a:accent2>
        <a:srgbClr val="FFA188"/>
      </a:accent2>
      <a:accent3>
        <a:srgbClr val="FBB158"/>
      </a:accent3>
      <a:accent4>
        <a:srgbClr val="3B3B3B"/>
      </a:accent4>
      <a:accent5>
        <a:srgbClr val="FFA188"/>
      </a:accent5>
      <a:accent6>
        <a:srgbClr val="FF6E62"/>
      </a:accent6>
      <a:hlink>
        <a:srgbClr val="745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541</Words>
  <Application>Microsoft Office PowerPoint</Application>
  <PresentationFormat>On-screen Show (16:9)</PresentationFormat>
  <Paragraphs>62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Open Sans</vt:lpstr>
      <vt:lpstr>Poppins</vt:lpstr>
      <vt:lpstr>Times New Roman</vt:lpstr>
      <vt:lpstr>Wingdings</vt:lpstr>
      <vt:lpstr>Virtual Classroom Kit by Slidesgo</vt:lpstr>
      <vt:lpstr>Trình bày ý kiến về một vấn đề trong đời sống gia đình</vt:lpstr>
      <vt:lpstr>PowerPoint Presentation</vt:lpstr>
      <vt:lpstr>1. Trước khi nói</vt:lpstr>
      <vt:lpstr>a. Chuẩn bị nội dung nói</vt:lpstr>
      <vt:lpstr>b. Tập luyện</vt:lpstr>
      <vt:lpstr>2. Trình bày bài nói</vt:lpstr>
      <vt:lpstr>3. Đánh giá bài nói</vt:lpstr>
      <vt:lpstr>PowerPoint Presentation</vt:lpstr>
      <vt:lpstr>VẬN DỤNG 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về một vấn đề trong đời sống gia đình</dc:title>
  <cp:lastModifiedBy>money lucky</cp:lastModifiedBy>
  <cp:revision>15</cp:revision>
  <dcterms:modified xsi:type="dcterms:W3CDTF">2024-10-14T15:51:34Z</dcterms:modified>
</cp:coreProperties>
</file>