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8"/>
  </p:notesMasterIdLst>
  <p:sldIdLst>
    <p:sldId id="256" r:id="rId2"/>
    <p:sldId id="337" r:id="rId3"/>
    <p:sldId id="338" r:id="rId4"/>
    <p:sldId id="262" r:id="rId5"/>
    <p:sldId id="281" r:id="rId6"/>
    <p:sldId id="350" r:id="rId7"/>
    <p:sldId id="265" r:id="rId8"/>
    <p:sldId id="258" r:id="rId9"/>
    <p:sldId id="352" r:id="rId10"/>
    <p:sldId id="351" r:id="rId11"/>
    <p:sldId id="340" r:id="rId12"/>
    <p:sldId id="259" r:id="rId13"/>
    <p:sldId id="261" r:id="rId14"/>
    <p:sldId id="264" r:id="rId15"/>
    <p:sldId id="267" r:id="rId16"/>
    <p:sldId id="343" r:id="rId17"/>
    <p:sldId id="349" r:id="rId18"/>
    <p:sldId id="342" r:id="rId19"/>
    <p:sldId id="266" r:id="rId20"/>
    <p:sldId id="280" r:id="rId21"/>
    <p:sldId id="347" r:id="rId22"/>
    <p:sldId id="263" r:id="rId23"/>
    <p:sldId id="344" r:id="rId24"/>
    <p:sldId id="285" r:id="rId25"/>
    <p:sldId id="277" r:id="rId26"/>
    <p:sldId id="279" r:id="rId27"/>
  </p:sldIdLst>
  <p:sldSz cx="9144000" cy="5143500" type="screen16x9"/>
  <p:notesSz cx="6858000" cy="9144000"/>
  <p:embeddedFontLst>
    <p:embeddedFont>
      <p:font typeface="Aachen" panose="02020500000000000000"/>
      <p:bold r:id="rId29"/>
    </p:embeddedFont>
    <p:embeddedFont>
      <p:font typeface="Bebas Neue" panose="020F0502020204030204" pitchFamily="34" charset="0"/>
      <p:regular r:id="rId30"/>
    </p:embeddedFont>
    <p:embeddedFont>
      <p:font typeface="Fira Sans Condensed" panose="020F0502020204030204" pitchFamily="34" charset="0"/>
      <p:regular r:id="rId31"/>
      <p:bold r:id="rId32"/>
      <p:italic r:id="rId33"/>
      <p:boldItalic r:id="rId34"/>
    </p:embeddedFont>
    <p:embeddedFont>
      <p:font typeface="Fira Sans Extra Condensed" panose="020F0502020204030204" pitchFamily="34" charset="0"/>
      <p:regular r:id="rId35"/>
      <p:bold r:id="rId36"/>
      <p:italic r:id="rId37"/>
      <p:boldItalic r:id="rId38"/>
    </p:embeddedFont>
    <p:embeddedFont>
      <p:font typeface="Fredoka One" panose="020F0502020204030204" pitchFamily="2" charset="0"/>
      <p:regular r:id="rId39"/>
    </p:embeddedFont>
    <p:embeddedFont>
      <p:font typeface="Hind" panose="020B0502040204020203" pitchFamily="2" charset="0"/>
      <p:regular r:id="rId40"/>
      <p:bold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1AD"/>
    <a:srgbClr val="8CB9FA"/>
    <a:srgbClr val="D5F1F1"/>
    <a:srgbClr val="FC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AB10BD-D609-4068-8081-EE78C023890E}">
  <a:tblStyle styleId="{23AB10BD-D609-4068-8081-EE78C02389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979" autoAdjust="0"/>
  </p:normalViewPr>
  <p:slideViewPr>
    <p:cSldViewPr snapToGrid="0" snapToObjects="1">
      <p:cViewPr varScale="1">
        <p:scale>
          <a:sx n="146" d="100"/>
          <a:sy n="146" d="100"/>
        </p:scale>
        <p:origin x="128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d2902cd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d2902cd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23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d019cdf330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d019cdf330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dd7bc0a86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dd7bc0a86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d7bc0a862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d7bc0a862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d7bc0a862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d7bc0a862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7097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813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dd7bc0a862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dd7bc0a862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dd7bc0a862_0_2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dd7bc0a862_0_2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3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639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d019cdf330_1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d019cdf330_1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757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de1f25ea0e_0_15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de1f25ea0e_0_15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dd7bc0a862_0_2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dd7bc0a862_0_2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dd7bc0a862_0_2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dd7bc0a862_0_2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dd7bc0a862_0_2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dd7bc0a862_0_2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dd7bc0a862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dd7bc0a862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421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49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17353" y="-76200"/>
            <a:ext cx="7058168" cy="5183347"/>
            <a:chOff x="1282762" y="26746"/>
            <a:chExt cx="6692744" cy="5156534"/>
          </a:xfrm>
        </p:grpSpPr>
        <p:sp>
          <p:nvSpPr>
            <p:cNvPr id="10" name="Google Shape;10;p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81350" y="879842"/>
            <a:ext cx="59865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9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72900" y="3322517"/>
            <a:ext cx="5003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2072900" y="2524044"/>
            <a:ext cx="50034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39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115275" y="26750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79550" y="-118325"/>
            <a:ext cx="628450" cy="641000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45575" y="4679625"/>
            <a:ext cx="611700" cy="658450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8375" y="33850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42388" y="405217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183850" y="35336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575" y="-882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857600" y="398982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474925" y="-8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-69125" y="53032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-3983438">
            <a:off x="68284" y="4574888"/>
            <a:ext cx="929053" cy="8928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7869013" y="37620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701075" y="3566700"/>
            <a:ext cx="321575" cy="295050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166825" y="7172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44925" y="67900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713125" y="3249042"/>
            <a:ext cx="2800" cy="312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166613" y="38617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392900" y="393542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700050" y="3084742"/>
            <a:ext cx="6300" cy="21650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43450" y="1318950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748325" y="110575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652250" y="270850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237938" y="449577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7088139" y="4039260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571814" y="0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7995165" y="27712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8333669" y="40057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7336840" y="4485004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1284417" y="201671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73773" y="96827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-10" y="571802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8201751" y="935917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1089512" y="73658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8302772" y="47749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95120" y="4776120"/>
            <a:ext cx="284063" cy="270554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840215" y="10895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716296" y="1266996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720593" y="10790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86525" y="4025390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/>
          <p:nvPr/>
        </p:nvSpPr>
        <p:spPr>
          <a:xfrm>
            <a:off x="705853" y="422882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8076927" y="725576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86525" y="3364143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7531302" y="3557515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8415706" y="34758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2350950" y="348025"/>
            <a:ext cx="44421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2563650" y="1310191"/>
            <a:ext cx="40167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88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7088139" y="4039260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571814" y="0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7995165" y="27712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8333669" y="40057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7336840" y="4485004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1284417" y="201671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73773" y="96827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-10" y="571802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8201751" y="935917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1089512" y="73658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8302772" y="47749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95120" y="4776120"/>
            <a:ext cx="284063" cy="270554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840215" y="10895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716296" y="1266996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720593" y="10790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86525" y="4025390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/>
          <p:nvPr/>
        </p:nvSpPr>
        <p:spPr>
          <a:xfrm>
            <a:off x="705853" y="422882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8076927" y="725576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86525" y="3364143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7531302" y="3557515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8415706" y="34758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2350950" y="348025"/>
            <a:ext cx="44421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2563650" y="1310191"/>
            <a:ext cx="40167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87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51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91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94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195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78566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3229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5"/>
          <p:cNvGrpSpPr/>
          <p:nvPr/>
        </p:nvGrpSpPr>
        <p:grpSpPr>
          <a:xfrm rot="10800000" flipH="1">
            <a:off x="5000698" y="2544175"/>
            <a:ext cx="3728528" cy="2406039"/>
            <a:chOff x="1282762" y="26746"/>
            <a:chExt cx="6692744" cy="5156534"/>
          </a:xfrm>
        </p:grpSpPr>
        <p:sp>
          <p:nvSpPr>
            <p:cNvPr id="77" name="Google Shape;77;p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5"/>
          <p:cNvGrpSpPr/>
          <p:nvPr/>
        </p:nvGrpSpPr>
        <p:grpSpPr>
          <a:xfrm flipH="1">
            <a:off x="365173" y="791575"/>
            <a:ext cx="3728528" cy="2406039"/>
            <a:chOff x="1282762" y="26746"/>
            <a:chExt cx="6692744" cy="5156534"/>
          </a:xfrm>
        </p:grpSpPr>
        <p:sp>
          <p:nvSpPr>
            <p:cNvPr id="80" name="Google Shape;80;p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5"/>
          <p:cNvSpPr/>
          <p:nvPr/>
        </p:nvSpPr>
        <p:spPr>
          <a:xfrm rot="4873688">
            <a:off x="7072061" y="675073"/>
            <a:ext cx="661923" cy="1155746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 rot="4873688">
            <a:off x="7962020" y="115257"/>
            <a:ext cx="922072" cy="892797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 rot="4873688">
            <a:off x="7152733" y="1631032"/>
            <a:ext cx="490348" cy="435249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 rot="4873688">
            <a:off x="8661288" y="688028"/>
            <a:ext cx="322974" cy="295049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 rot="4873688">
            <a:off x="7663486" y="1142737"/>
            <a:ext cx="848147" cy="59984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 rot="4873688">
            <a:off x="8597029" y="1123234"/>
            <a:ext cx="692598" cy="598473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 rot="947751">
            <a:off x="6501750" y="151094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 rot="474534">
            <a:off x="485086" y="4206289"/>
            <a:ext cx="1212940" cy="428980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 rot="474534">
            <a:off x="38666" y="4498186"/>
            <a:ext cx="790259" cy="616607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 rot="474534">
            <a:off x="2012641" y="3493589"/>
            <a:ext cx="910936" cy="81328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474534">
            <a:off x="1221492" y="3278839"/>
            <a:ext cx="1123538" cy="1277640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 rot="474534">
            <a:off x="2994884" y="3638109"/>
            <a:ext cx="322979" cy="308304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1031975" y="4524975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714900" y="344583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1"/>
          </p:nvPr>
        </p:nvSpPr>
        <p:spPr>
          <a:xfrm>
            <a:off x="909050" y="1661225"/>
            <a:ext cx="29934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2"/>
          </p:nvPr>
        </p:nvSpPr>
        <p:spPr>
          <a:xfrm>
            <a:off x="5241550" y="3404650"/>
            <a:ext cx="29934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3"/>
          </p:nvPr>
        </p:nvSpPr>
        <p:spPr>
          <a:xfrm>
            <a:off x="909050" y="1157944"/>
            <a:ext cx="2993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rgbClr val="4C4B4B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4"/>
          </p:nvPr>
        </p:nvSpPr>
        <p:spPr>
          <a:xfrm>
            <a:off x="5241550" y="2901369"/>
            <a:ext cx="2993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rgbClr val="4C4B4B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86947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29954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4_1_2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"/>
          <p:cNvSpPr txBox="1">
            <a:spLocks noGrp="1"/>
          </p:cNvSpPr>
          <p:nvPr>
            <p:ph type="ctrTitle"/>
          </p:nvPr>
        </p:nvSpPr>
        <p:spPr>
          <a:xfrm>
            <a:off x="713225" y="242750"/>
            <a:ext cx="77175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9"/>
          <p:cNvSpPr/>
          <p:nvPr/>
        </p:nvSpPr>
        <p:spPr>
          <a:xfrm>
            <a:off x="238822" y="-94727"/>
            <a:ext cx="750749" cy="670210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9"/>
          <p:cNvSpPr/>
          <p:nvPr/>
        </p:nvSpPr>
        <p:spPr>
          <a:xfrm>
            <a:off x="-96283" y="-279679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9"/>
          <p:cNvSpPr/>
          <p:nvPr/>
        </p:nvSpPr>
        <p:spPr>
          <a:xfrm>
            <a:off x="343960" y="579963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9"/>
          <p:cNvSpPr/>
          <p:nvPr/>
        </p:nvSpPr>
        <p:spPr>
          <a:xfrm>
            <a:off x="574908" y="74881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9"/>
          <p:cNvSpPr/>
          <p:nvPr/>
        </p:nvSpPr>
        <p:spPr>
          <a:xfrm>
            <a:off x="8630815" y="283252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9"/>
          <p:cNvSpPr/>
          <p:nvPr/>
        </p:nvSpPr>
        <p:spPr>
          <a:xfrm>
            <a:off x="8302274" y="330744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9"/>
          <p:cNvSpPr/>
          <p:nvPr/>
        </p:nvSpPr>
        <p:spPr>
          <a:xfrm>
            <a:off x="8121193" y="-9472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9"/>
          <p:cNvSpPr/>
          <p:nvPr/>
        </p:nvSpPr>
        <p:spPr>
          <a:xfrm>
            <a:off x="-11" y="4016730"/>
            <a:ext cx="383673" cy="350484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9"/>
          <p:cNvSpPr/>
          <p:nvPr/>
        </p:nvSpPr>
        <p:spPr>
          <a:xfrm>
            <a:off x="-96272" y="4408215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9"/>
          <p:cNvSpPr/>
          <p:nvPr/>
        </p:nvSpPr>
        <p:spPr>
          <a:xfrm>
            <a:off x="183800" y="4733293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9"/>
          <p:cNvSpPr/>
          <p:nvPr/>
        </p:nvSpPr>
        <p:spPr>
          <a:xfrm>
            <a:off x="8717094" y="4296575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9"/>
          <p:cNvSpPr/>
          <p:nvPr/>
        </p:nvSpPr>
        <p:spPr>
          <a:xfrm>
            <a:off x="8451978" y="468024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9"/>
          <p:cNvSpPr/>
          <p:nvPr/>
        </p:nvSpPr>
        <p:spPr>
          <a:xfrm>
            <a:off x="8155926" y="4591430"/>
            <a:ext cx="383673" cy="350484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1"/>
          <p:cNvGrpSpPr/>
          <p:nvPr/>
        </p:nvGrpSpPr>
        <p:grpSpPr>
          <a:xfrm flipH="1">
            <a:off x="1546880" y="974375"/>
            <a:ext cx="6050241" cy="3904012"/>
            <a:chOff x="1282762" y="26746"/>
            <a:chExt cx="6692744" cy="5156534"/>
          </a:xfrm>
        </p:grpSpPr>
        <p:sp>
          <p:nvSpPr>
            <p:cNvPr id="409" name="Google Shape;409;p2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1"/>
          <p:cNvSpPr/>
          <p:nvPr/>
        </p:nvSpPr>
        <p:spPr>
          <a:xfrm>
            <a:off x="446400" y="7768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769300" y="109275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294000" y="1699500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676350" y="130775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1546875" y="8290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152400" y="146055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2408450" y="124057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2550775" y="18211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7543075" y="313947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7324750" y="4088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8551300" y="42833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8334400" y="472650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>
            <a:off x="1316350" y="1859400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8100000">
            <a:off x="8143752" y="3362153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"/>
          <p:cNvSpPr/>
          <p:nvPr/>
        </p:nvSpPr>
        <p:spPr>
          <a:xfrm rot="8100000">
            <a:off x="8281294" y="3598499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"/>
          <p:cNvSpPr/>
          <p:nvPr/>
        </p:nvSpPr>
        <p:spPr>
          <a:xfrm rot="8829132">
            <a:off x="-195809" y="311844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7499875" y="363960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7203738" y="22210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>
            <a:off x="8164364" y="276332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/>
          </p:nvPr>
        </p:nvSpPr>
        <p:spPr>
          <a:xfrm>
            <a:off x="2194350" y="1859400"/>
            <a:ext cx="4755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1"/>
          </p:nvPr>
        </p:nvSpPr>
        <p:spPr>
          <a:xfrm>
            <a:off x="2194350" y="2898450"/>
            <a:ext cx="4755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1"/>
          <p:cNvGrpSpPr/>
          <p:nvPr/>
        </p:nvGrpSpPr>
        <p:grpSpPr>
          <a:xfrm flipH="1">
            <a:off x="1546880" y="974375"/>
            <a:ext cx="6050241" cy="3904012"/>
            <a:chOff x="1282762" y="26746"/>
            <a:chExt cx="6692744" cy="5156534"/>
          </a:xfrm>
        </p:grpSpPr>
        <p:sp>
          <p:nvSpPr>
            <p:cNvPr id="409" name="Google Shape;409;p2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1"/>
          <p:cNvSpPr/>
          <p:nvPr/>
        </p:nvSpPr>
        <p:spPr>
          <a:xfrm>
            <a:off x="446400" y="7768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769300" y="109275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294000" y="1699500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676350" y="130775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1546875" y="8290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152400" y="146055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2408450" y="124057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2550775" y="18211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7543075" y="313947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7324750" y="4088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8551300" y="42833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8334400" y="472650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>
            <a:off x="1316350" y="1859400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8100000">
            <a:off x="8143752" y="3362153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"/>
          <p:cNvSpPr/>
          <p:nvPr/>
        </p:nvSpPr>
        <p:spPr>
          <a:xfrm rot="8100000">
            <a:off x="8281294" y="3598499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"/>
          <p:cNvSpPr/>
          <p:nvPr/>
        </p:nvSpPr>
        <p:spPr>
          <a:xfrm rot="8829132">
            <a:off x="-195809" y="311844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7499875" y="363960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7203738" y="22210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>
            <a:off x="8164364" y="276332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/>
          </p:nvPr>
        </p:nvSpPr>
        <p:spPr>
          <a:xfrm>
            <a:off x="2194350" y="1859400"/>
            <a:ext cx="4755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1"/>
          </p:nvPr>
        </p:nvSpPr>
        <p:spPr>
          <a:xfrm>
            <a:off x="2194350" y="2898450"/>
            <a:ext cx="4755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014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1"/>
          <p:cNvGrpSpPr/>
          <p:nvPr/>
        </p:nvGrpSpPr>
        <p:grpSpPr>
          <a:xfrm flipH="1">
            <a:off x="1546880" y="974375"/>
            <a:ext cx="6050241" cy="3904012"/>
            <a:chOff x="1282762" y="26746"/>
            <a:chExt cx="6692744" cy="5156534"/>
          </a:xfrm>
        </p:grpSpPr>
        <p:sp>
          <p:nvSpPr>
            <p:cNvPr id="409" name="Google Shape;409;p2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1"/>
          <p:cNvSpPr/>
          <p:nvPr/>
        </p:nvSpPr>
        <p:spPr>
          <a:xfrm>
            <a:off x="446400" y="7768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769300" y="109275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294000" y="1699500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676350" y="130775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1546875" y="8290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152400" y="146055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2408450" y="124057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2550775" y="18211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7543075" y="313947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7324750" y="4088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8551300" y="42833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8334400" y="472650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>
            <a:off x="1316350" y="1859400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8100000">
            <a:off x="8143752" y="3362153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"/>
          <p:cNvSpPr/>
          <p:nvPr/>
        </p:nvSpPr>
        <p:spPr>
          <a:xfrm rot="8100000">
            <a:off x="8281294" y="3598499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"/>
          <p:cNvSpPr/>
          <p:nvPr/>
        </p:nvSpPr>
        <p:spPr>
          <a:xfrm rot="8829132">
            <a:off x="-195809" y="311844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7499875" y="363960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7203738" y="22210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>
            <a:off x="8164364" y="276332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/>
          </p:nvPr>
        </p:nvSpPr>
        <p:spPr>
          <a:xfrm>
            <a:off x="2194350" y="1859400"/>
            <a:ext cx="4755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1"/>
          </p:nvPr>
        </p:nvSpPr>
        <p:spPr>
          <a:xfrm>
            <a:off x="2194350" y="2898450"/>
            <a:ext cx="4755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6562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1"/>
          <p:cNvGrpSpPr/>
          <p:nvPr/>
        </p:nvGrpSpPr>
        <p:grpSpPr>
          <a:xfrm flipH="1">
            <a:off x="1546880" y="974375"/>
            <a:ext cx="6050241" cy="3904012"/>
            <a:chOff x="1282762" y="26746"/>
            <a:chExt cx="6692744" cy="5156534"/>
          </a:xfrm>
        </p:grpSpPr>
        <p:sp>
          <p:nvSpPr>
            <p:cNvPr id="409" name="Google Shape;409;p2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1"/>
          <p:cNvSpPr/>
          <p:nvPr/>
        </p:nvSpPr>
        <p:spPr>
          <a:xfrm>
            <a:off x="446400" y="7768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769300" y="109275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294000" y="1699500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676350" y="130775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1546875" y="8290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152400" y="146055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2408450" y="124057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2550775" y="18211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7543075" y="313947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7324750" y="4088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8551300" y="42833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8334400" y="472650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>
            <a:off x="1316350" y="1859400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8100000">
            <a:off x="8143752" y="3362153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"/>
          <p:cNvSpPr/>
          <p:nvPr/>
        </p:nvSpPr>
        <p:spPr>
          <a:xfrm rot="8100000">
            <a:off x="8281294" y="3598499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"/>
          <p:cNvSpPr/>
          <p:nvPr/>
        </p:nvSpPr>
        <p:spPr>
          <a:xfrm rot="8829132">
            <a:off x="-195809" y="311844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7499875" y="363960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7203738" y="22210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>
            <a:off x="8164364" y="276332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/>
          </p:nvPr>
        </p:nvSpPr>
        <p:spPr>
          <a:xfrm>
            <a:off x="2194350" y="1859400"/>
            <a:ext cx="4755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1"/>
          </p:nvPr>
        </p:nvSpPr>
        <p:spPr>
          <a:xfrm>
            <a:off x="2194350" y="2898450"/>
            <a:ext cx="4755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812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_1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>
            <a:spLocks noGrp="1"/>
          </p:cNvSpPr>
          <p:nvPr>
            <p:ph type="subTitle" idx="1"/>
          </p:nvPr>
        </p:nvSpPr>
        <p:spPr>
          <a:xfrm>
            <a:off x="1042425" y="2141999"/>
            <a:ext cx="31638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3"/>
          <p:cNvSpPr/>
          <p:nvPr/>
        </p:nvSpPr>
        <p:spPr>
          <a:xfrm>
            <a:off x="8050608" y="721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3"/>
          <p:cNvSpPr/>
          <p:nvPr/>
        </p:nvSpPr>
        <p:spPr>
          <a:xfrm>
            <a:off x="8498676" y="5726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3"/>
          <p:cNvSpPr/>
          <p:nvPr/>
        </p:nvSpPr>
        <p:spPr>
          <a:xfrm>
            <a:off x="7709369" y="4060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3"/>
          <p:cNvSpPr/>
          <p:nvPr/>
        </p:nvSpPr>
        <p:spPr>
          <a:xfrm>
            <a:off x="7996876" y="129251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3"/>
          <p:cNvSpPr/>
          <p:nvPr/>
        </p:nvSpPr>
        <p:spPr>
          <a:xfrm>
            <a:off x="7678472" y="11752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3"/>
          <p:cNvSpPr/>
          <p:nvPr/>
        </p:nvSpPr>
        <p:spPr>
          <a:xfrm>
            <a:off x="8396883" y="39570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3"/>
          <p:cNvSpPr/>
          <p:nvPr/>
        </p:nvSpPr>
        <p:spPr>
          <a:xfrm rot="1039124">
            <a:off x="4565509" y="3382071"/>
            <a:ext cx="553955" cy="56503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3"/>
          <p:cNvSpPr/>
          <p:nvPr/>
        </p:nvSpPr>
        <p:spPr>
          <a:xfrm rot="-5705381">
            <a:off x="1254325" y="4710263"/>
            <a:ext cx="939455" cy="590236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3"/>
          <p:cNvSpPr/>
          <p:nvPr/>
        </p:nvSpPr>
        <p:spPr>
          <a:xfrm rot="1039124">
            <a:off x="3869954" y="4206687"/>
            <a:ext cx="938207" cy="430991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3"/>
          <p:cNvSpPr/>
          <p:nvPr/>
        </p:nvSpPr>
        <p:spPr>
          <a:xfrm rot="1039124">
            <a:off x="3084360" y="4586843"/>
            <a:ext cx="1066085" cy="558869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3"/>
          <p:cNvSpPr/>
          <p:nvPr/>
        </p:nvSpPr>
        <p:spPr>
          <a:xfrm rot="1039124">
            <a:off x="2166402" y="4635865"/>
            <a:ext cx="968331" cy="864450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3"/>
          <p:cNvSpPr/>
          <p:nvPr/>
        </p:nvSpPr>
        <p:spPr>
          <a:xfrm rot="1039124">
            <a:off x="2392887" y="4007165"/>
            <a:ext cx="953566" cy="667069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3"/>
          <p:cNvSpPr/>
          <p:nvPr/>
        </p:nvSpPr>
        <p:spPr>
          <a:xfrm rot="-4850917">
            <a:off x="3771513" y="3820025"/>
            <a:ext cx="640689" cy="954863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3"/>
          <p:cNvSpPr/>
          <p:nvPr/>
        </p:nvSpPr>
        <p:spPr>
          <a:xfrm rot="1314892">
            <a:off x="5117785" y="3436383"/>
            <a:ext cx="802978" cy="716900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3"/>
          <p:cNvSpPr/>
          <p:nvPr/>
        </p:nvSpPr>
        <p:spPr>
          <a:xfrm rot="1314892">
            <a:off x="5851254" y="3449086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3"/>
          <p:cNvSpPr/>
          <p:nvPr/>
        </p:nvSpPr>
        <p:spPr>
          <a:xfrm rot="1314892">
            <a:off x="5549340" y="2786228"/>
            <a:ext cx="433476" cy="518938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3"/>
          <p:cNvSpPr txBox="1">
            <a:spLocks noGrp="1"/>
          </p:cNvSpPr>
          <p:nvPr>
            <p:ph type="ctrTitle"/>
          </p:nvPr>
        </p:nvSpPr>
        <p:spPr>
          <a:xfrm>
            <a:off x="722400" y="350817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3_1_1_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4"/>
          <p:cNvSpPr txBox="1">
            <a:spLocks noGrp="1"/>
          </p:cNvSpPr>
          <p:nvPr>
            <p:ph type="subTitle" idx="1"/>
          </p:nvPr>
        </p:nvSpPr>
        <p:spPr>
          <a:xfrm>
            <a:off x="5013700" y="2139450"/>
            <a:ext cx="3163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4"/>
          <p:cNvSpPr/>
          <p:nvPr/>
        </p:nvSpPr>
        <p:spPr>
          <a:xfrm>
            <a:off x="4327362" y="4935857"/>
            <a:ext cx="539214" cy="580424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4"/>
          <p:cNvSpPr/>
          <p:nvPr/>
        </p:nvSpPr>
        <p:spPr>
          <a:xfrm>
            <a:off x="3920340" y="3925671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4"/>
          <p:cNvSpPr/>
          <p:nvPr/>
        </p:nvSpPr>
        <p:spPr>
          <a:xfrm>
            <a:off x="3376948" y="3059968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4"/>
          <p:cNvSpPr/>
          <p:nvPr/>
        </p:nvSpPr>
        <p:spPr>
          <a:xfrm>
            <a:off x="4513619" y="4279825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4"/>
          <p:cNvSpPr/>
          <p:nvPr/>
        </p:nvSpPr>
        <p:spPr>
          <a:xfrm>
            <a:off x="2865880" y="373506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4"/>
          <p:cNvSpPr/>
          <p:nvPr/>
        </p:nvSpPr>
        <p:spPr>
          <a:xfrm>
            <a:off x="3223096" y="4279825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4"/>
          <p:cNvSpPr/>
          <p:nvPr/>
        </p:nvSpPr>
        <p:spPr>
          <a:xfrm>
            <a:off x="591800" y="111487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4"/>
          <p:cNvSpPr/>
          <p:nvPr/>
        </p:nvSpPr>
        <p:spPr>
          <a:xfrm>
            <a:off x="177803" y="263940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4"/>
          <p:cNvSpPr/>
          <p:nvPr/>
        </p:nvSpPr>
        <p:spPr>
          <a:xfrm>
            <a:off x="-131071" y="493735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4"/>
          <p:cNvSpPr/>
          <p:nvPr/>
        </p:nvSpPr>
        <p:spPr>
          <a:xfrm>
            <a:off x="844435" y="3315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4"/>
          <p:cNvSpPr/>
          <p:nvPr/>
        </p:nvSpPr>
        <p:spPr>
          <a:xfrm>
            <a:off x="1193728" y="510481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ctrTitle"/>
          </p:nvPr>
        </p:nvSpPr>
        <p:spPr>
          <a:xfrm>
            <a:off x="722400" y="350817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5"/>
          <p:cNvGrpSpPr/>
          <p:nvPr/>
        </p:nvGrpSpPr>
        <p:grpSpPr>
          <a:xfrm rot="10800000" flipH="1">
            <a:off x="5000698" y="2544175"/>
            <a:ext cx="3728528" cy="2406039"/>
            <a:chOff x="1282762" y="26746"/>
            <a:chExt cx="6692744" cy="5156534"/>
          </a:xfrm>
        </p:grpSpPr>
        <p:sp>
          <p:nvSpPr>
            <p:cNvPr id="77" name="Google Shape;77;p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5"/>
          <p:cNvGrpSpPr/>
          <p:nvPr/>
        </p:nvGrpSpPr>
        <p:grpSpPr>
          <a:xfrm flipH="1">
            <a:off x="365173" y="791575"/>
            <a:ext cx="3728528" cy="2406039"/>
            <a:chOff x="1282762" y="26746"/>
            <a:chExt cx="6692744" cy="5156534"/>
          </a:xfrm>
        </p:grpSpPr>
        <p:sp>
          <p:nvSpPr>
            <p:cNvPr id="80" name="Google Shape;80;p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5"/>
          <p:cNvSpPr/>
          <p:nvPr/>
        </p:nvSpPr>
        <p:spPr>
          <a:xfrm rot="4873688">
            <a:off x="7072061" y="675073"/>
            <a:ext cx="661923" cy="1155746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 rot="4873688">
            <a:off x="7962020" y="115257"/>
            <a:ext cx="922072" cy="892797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 rot="4873688">
            <a:off x="7152733" y="1631032"/>
            <a:ext cx="490348" cy="435249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 rot="4873688">
            <a:off x="8661288" y="688028"/>
            <a:ext cx="322974" cy="295049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 rot="4873688">
            <a:off x="7663486" y="1142737"/>
            <a:ext cx="848147" cy="59984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 rot="4873688">
            <a:off x="8597029" y="1123234"/>
            <a:ext cx="692598" cy="598473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 rot="947751">
            <a:off x="6501750" y="151094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 rot="474534">
            <a:off x="485086" y="4206289"/>
            <a:ext cx="1212940" cy="428980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 rot="474534">
            <a:off x="38666" y="4498186"/>
            <a:ext cx="790259" cy="616607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 rot="474534">
            <a:off x="2012641" y="3493589"/>
            <a:ext cx="910936" cy="81328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474534">
            <a:off x="1221492" y="3278839"/>
            <a:ext cx="1123538" cy="1277640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 rot="474534">
            <a:off x="2994884" y="3638109"/>
            <a:ext cx="322979" cy="308304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1031975" y="4524975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714900" y="344583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1"/>
          </p:nvPr>
        </p:nvSpPr>
        <p:spPr>
          <a:xfrm>
            <a:off x="909050" y="1661225"/>
            <a:ext cx="29934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2"/>
          </p:nvPr>
        </p:nvSpPr>
        <p:spPr>
          <a:xfrm>
            <a:off x="5241550" y="3404650"/>
            <a:ext cx="29934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3"/>
          </p:nvPr>
        </p:nvSpPr>
        <p:spPr>
          <a:xfrm>
            <a:off x="909050" y="1157944"/>
            <a:ext cx="2993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rgbClr val="4C4B4B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4"/>
          </p:nvPr>
        </p:nvSpPr>
        <p:spPr>
          <a:xfrm>
            <a:off x="5241550" y="2901369"/>
            <a:ext cx="2993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rgbClr val="4C4B4B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2258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6"/>
          <p:cNvSpPr txBox="1">
            <a:spLocks noGrp="1"/>
          </p:cNvSpPr>
          <p:nvPr>
            <p:ph type="title"/>
          </p:nvPr>
        </p:nvSpPr>
        <p:spPr>
          <a:xfrm>
            <a:off x="714850" y="34725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1"/>
          </p:nvPr>
        </p:nvSpPr>
        <p:spPr>
          <a:xfrm>
            <a:off x="714850" y="1707152"/>
            <a:ext cx="3869400" cy="28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2"/>
          </p:nvPr>
        </p:nvSpPr>
        <p:spPr>
          <a:xfrm>
            <a:off x="4559650" y="1707138"/>
            <a:ext cx="3869400" cy="23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3"/>
          </p:nvPr>
        </p:nvSpPr>
        <p:spPr>
          <a:xfrm>
            <a:off x="714850" y="1083463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4"/>
          </p:nvPr>
        </p:nvSpPr>
        <p:spPr>
          <a:xfrm>
            <a:off x="4559650" y="1083463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/>
          <p:nvPr/>
        </p:nvSpPr>
        <p:spPr>
          <a:xfrm>
            <a:off x="8276890" y="-3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8606444" y="40254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>
            <a:off x="73773" y="96827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>
            <a:off x="8575547" y="4794582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>
            <a:off x="-285775" y="4141790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>
            <a:off x="8358652" y="448451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6"/>
          <p:cNvSpPr/>
          <p:nvPr/>
        </p:nvSpPr>
        <p:spPr>
          <a:xfrm>
            <a:off x="-475862" y="3617318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6"/>
          <p:cNvSpPr/>
          <p:nvPr/>
        </p:nvSpPr>
        <p:spPr>
          <a:xfrm>
            <a:off x="94032" y="4804795"/>
            <a:ext cx="284063" cy="270554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7"/>
          <p:cNvSpPr/>
          <p:nvPr/>
        </p:nvSpPr>
        <p:spPr>
          <a:xfrm>
            <a:off x="7681200" y="-187050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-384975" y="35823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8490075" y="445088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181047" y="4798502"/>
            <a:ext cx="818824" cy="37614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8135925" y="432185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8767125" y="4267450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8271213" y="76313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rot="10800000">
            <a:off x="-354450" y="46238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rot="10800000">
            <a:off x="-150234" y="805257"/>
            <a:ext cx="807434" cy="720815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rot="7059861">
            <a:off x="560769" y="-15131"/>
            <a:ext cx="1081821" cy="75679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153375" y="448682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7"/>
          <p:cNvSpPr/>
          <p:nvPr/>
        </p:nvSpPr>
        <p:spPr>
          <a:xfrm rot="947751">
            <a:off x="176200" y="34259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7"/>
          <p:cNvSpPr/>
          <p:nvPr/>
        </p:nvSpPr>
        <p:spPr>
          <a:xfrm rot="-3302788">
            <a:off x="7545208" y="4631877"/>
            <a:ext cx="848132" cy="59983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7"/>
          <p:cNvSpPr txBox="1">
            <a:spLocks noGrp="1"/>
          </p:cNvSpPr>
          <p:nvPr>
            <p:ph type="ctrTitle"/>
          </p:nvPr>
        </p:nvSpPr>
        <p:spPr>
          <a:xfrm>
            <a:off x="724275" y="29249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8" name="Google Shape;528;p27"/>
          <p:cNvSpPr txBox="1">
            <a:spLocks noGrp="1"/>
          </p:cNvSpPr>
          <p:nvPr>
            <p:ph type="subTitle" idx="1"/>
          </p:nvPr>
        </p:nvSpPr>
        <p:spPr>
          <a:xfrm>
            <a:off x="711594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9" name="Google Shape;529;p27"/>
          <p:cNvSpPr txBox="1">
            <a:spLocks noGrp="1"/>
          </p:cNvSpPr>
          <p:nvPr>
            <p:ph type="subTitle" idx="2"/>
          </p:nvPr>
        </p:nvSpPr>
        <p:spPr>
          <a:xfrm>
            <a:off x="3428160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27"/>
          <p:cNvSpPr txBox="1">
            <a:spLocks noGrp="1"/>
          </p:cNvSpPr>
          <p:nvPr>
            <p:ph type="ctrTitle" idx="3"/>
          </p:nvPr>
        </p:nvSpPr>
        <p:spPr>
          <a:xfrm>
            <a:off x="548994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31" name="Google Shape;531;p27"/>
          <p:cNvSpPr txBox="1">
            <a:spLocks noGrp="1"/>
          </p:cNvSpPr>
          <p:nvPr>
            <p:ph type="ctrTitle" idx="4"/>
          </p:nvPr>
        </p:nvSpPr>
        <p:spPr>
          <a:xfrm>
            <a:off x="3265560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5"/>
          </p:nvPr>
        </p:nvSpPr>
        <p:spPr>
          <a:xfrm>
            <a:off x="6138306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3" name="Google Shape;533;p27"/>
          <p:cNvSpPr txBox="1">
            <a:spLocks noGrp="1"/>
          </p:cNvSpPr>
          <p:nvPr>
            <p:ph type="ctrTitle" idx="6"/>
          </p:nvPr>
        </p:nvSpPr>
        <p:spPr>
          <a:xfrm>
            <a:off x="5975706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4_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8"/>
          <p:cNvSpPr/>
          <p:nvPr/>
        </p:nvSpPr>
        <p:spPr>
          <a:xfrm rot="-5400000">
            <a:off x="100885" y="3519506"/>
            <a:ext cx="539214" cy="580424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 rot="-5400000">
            <a:off x="416934" y="4658094"/>
            <a:ext cx="383673" cy="350484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8"/>
          <p:cNvSpPr/>
          <p:nvPr/>
        </p:nvSpPr>
        <p:spPr>
          <a:xfrm>
            <a:off x="433515" y="-366653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8"/>
          <p:cNvSpPr/>
          <p:nvPr/>
        </p:nvSpPr>
        <p:spPr>
          <a:xfrm>
            <a:off x="714851" y="459367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8"/>
          <p:cNvSpPr/>
          <p:nvPr/>
        </p:nvSpPr>
        <p:spPr>
          <a:xfrm rot="-5400000">
            <a:off x="-4866" y="4919950"/>
            <a:ext cx="283468" cy="260087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8"/>
          <p:cNvSpPr/>
          <p:nvPr/>
        </p:nvSpPr>
        <p:spPr>
          <a:xfrm rot="-5400000">
            <a:off x="-371350" y="4047630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8"/>
          <p:cNvSpPr/>
          <p:nvPr/>
        </p:nvSpPr>
        <p:spPr>
          <a:xfrm>
            <a:off x="-347325" y="-40810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8"/>
          <p:cNvSpPr/>
          <p:nvPr/>
        </p:nvSpPr>
        <p:spPr>
          <a:xfrm>
            <a:off x="168102" y="602601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>
            <a:off x="7875915" y="23129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8"/>
          <p:cNvSpPr/>
          <p:nvPr/>
        </p:nvSpPr>
        <p:spPr>
          <a:xfrm>
            <a:off x="8841847" y="312732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8"/>
          <p:cNvSpPr/>
          <p:nvPr/>
        </p:nvSpPr>
        <p:spPr>
          <a:xfrm>
            <a:off x="7557750" y="519318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8"/>
          <p:cNvSpPr/>
          <p:nvPr/>
        </p:nvSpPr>
        <p:spPr>
          <a:xfrm>
            <a:off x="8505869" y="771350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8"/>
          <p:cNvSpPr/>
          <p:nvPr/>
        </p:nvSpPr>
        <p:spPr>
          <a:xfrm>
            <a:off x="8686917" y="3916709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8"/>
          <p:cNvSpPr/>
          <p:nvPr/>
        </p:nvSpPr>
        <p:spPr>
          <a:xfrm>
            <a:off x="8492012" y="4451619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8"/>
          <p:cNvSpPr/>
          <p:nvPr/>
        </p:nvSpPr>
        <p:spPr>
          <a:xfrm>
            <a:off x="8123093" y="4794092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8"/>
          <p:cNvSpPr txBox="1">
            <a:spLocks noGrp="1"/>
          </p:cNvSpPr>
          <p:nvPr>
            <p:ph type="title"/>
          </p:nvPr>
        </p:nvSpPr>
        <p:spPr>
          <a:xfrm>
            <a:off x="714850" y="34776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28"/>
          <p:cNvSpPr txBox="1">
            <a:spLocks noGrp="1"/>
          </p:cNvSpPr>
          <p:nvPr>
            <p:ph type="subTitle" idx="1"/>
          </p:nvPr>
        </p:nvSpPr>
        <p:spPr>
          <a:xfrm>
            <a:off x="572975" y="3207575"/>
            <a:ext cx="18843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8"/>
          <p:cNvSpPr txBox="1">
            <a:spLocks noGrp="1"/>
          </p:cNvSpPr>
          <p:nvPr>
            <p:ph type="subTitle" idx="2"/>
          </p:nvPr>
        </p:nvSpPr>
        <p:spPr>
          <a:xfrm>
            <a:off x="2612521" y="3207579"/>
            <a:ext cx="18828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8"/>
          <p:cNvSpPr txBox="1">
            <a:spLocks noGrp="1"/>
          </p:cNvSpPr>
          <p:nvPr>
            <p:ph type="subTitle" idx="3"/>
          </p:nvPr>
        </p:nvSpPr>
        <p:spPr>
          <a:xfrm>
            <a:off x="4650561" y="3207579"/>
            <a:ext cx="18840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8"/>
          <p:cNvSpPr txBox="1">
            <a:spLocks noGrp="1"/>
          </p:cNvSpPr>
          <p:nvPr>
            <p:ph type="subTitle" idx="4"/>
          </p:nvPr>
        </p:nvSpPr>
        <p:spPr>
          <a:xfrm>
            <a:off x="572975" y="2695775"/>
            <a:ext cx="188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5" name="Google Shape;555;p28"/>
          <p:cNvSpPr txBox="1">
            <a:spLocks noGrp="1"/>
          </p:cNvSpPr>
          <p:nvPr>
            <p:ph type="subTitle" idx="5"/>
          </p:nvPr>
        </p:nvSpPr>
        <p:spPr>
          <a:xfrm>
            <a:off x="2612392" y="2695775"/>
            <a:ext cx="188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6" name="Google Shape;556;p28"/>
          <p:cNvSpPr txBox="1">
            <a:spLocks noGrp="1"/>
          </p:cNvSpPr>
          <p:nvPr>
            <p:ph type="subTitle" idx="6"/>
          </p:nvPr>
        </p:nvSpPr>
        <p:spPr>
          <a:xfrm>
            <a:off x="4650309" y="2695775"/>
            <a:ext cx="18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7" name="Google Shape;557;p28"/>
          <p:cNvSpPr txBox="1">
            <a:spLocks noGrp="1"/>
          </p:cNvSpPr>
          <p:nvPr>
            <p:ph type="subTitle" idx="7"/>
          </p:nvPr>
        </p:nvSpPr>
        <p:spPr>
          <a:xfrm>
            <a:off x="6689920" y="3207579"/>
            <a:ext cx="18837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8"/>
          <p:cNvSpPr txBox="1">
            <a:spLocks noGrp="1"/>
          </p:cNvSpPr>
          <p:nvPr>
            <p:ph type="subTitle" idx="8"/>
          </p:nvPr>
        </p:nvSpPr>
        <p:spPr>
          <a:xfrm>
            <a:off x="6689426" y="2695775"/>
            <a:ext cx="18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8"/>
          <p:cNvSpPr/>
          <p:nvPr/>
        </p:nvSpPr>
        <p:spPr>
          <a:xfrm rot="-5400000">
            <a:off x="100885" y="3519506"/>
            <a:ext cx="539214" cy="580424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 rot="-5400000">
            <a:off x="416934" y="4658094"/>
            <a:ext cx="383673" cy="350484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8"/>
          <p:cNvSpPr/>
          <p:nvPr/>
        </p:nvSpPr>
        <p:spPr>
          <a:xfrm>
            <a:off x="433515" y="-366653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8"/>
          <p:cNvSpPr/>
          <p:nvPr/>
        </p:nvSpPr>
        <p:spPr>
          <a:xfrm>
            <a:off x="714851" y="459367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8"/>
          <p:cNvSpPr/>
          <p:nvPr/>
        </p:nvSpPr>
        <p:spPr>
          <a:xfrm rot="-5400000">
            <a:off x="-4866" y="4919950"/>
            <a:ext cx="283468" cy="260087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8"/>
          <p:cNvSpPr/>
          <p:nvPr/>
        </p:nvSpPr>
        <p:spPr>
          <a:xfrm rot="-5400000">
            <a:off x="-371350" y="4047630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8"/>
          <p:cNvSpPr/>
          <p:nvPr/>
        </p:nvSpPr>
        <p:spPr>
          <a:xfrm>
            <a:off x="-347325" y="-40810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8"/>
          <p:cNvSpPr/>
          <p:nvPr/>
        </p:nvSpPr>
        <p:spPr>
          <a:xfrm>
            <a:off x="168102" y="602601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>
            <a:off x="7875915" y="23129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8"/>
          <p:cNvSpPr/>
          <p:nvPr/>
        </p:nvSpPr>
        <p:spPr>
          <a:xfrm>
            <a:off x="8841847" y="312732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8"/>
          <p:cNvSpPr/>
          <p:nvPr/>
        </p:nvSpPr>
        <p:spPr>
          <a:xfrm>
            <a:off x="7557750" y="519318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8"/>
          <p:cNvSpPr/>
          <p:nvPr/>
        </p:nvSpPr>
        <p:spPr>
          <a:xfrm>
            <a:off x="8505869" y="771350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8"/>
          <p:cNvSpPr/>
          <p:nvPr/>
        </p:nvSpPr>
        <p:spPr>
          <a:xfrm>
            <a:off x="8686917" y="3916709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8"/>
          <p:cNvSpPr/>
          <p:nvPr/>
        </p:nvSpPr>
        <p:spPr>
          <a:xfrm>
            <a:off x="8492012" y="4451619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8"/>
          <p:cNvSpPr/>
          <p:nvPr/>
        </p:nvSpPr>
        <p:spPr>
          <a:xfrm>
            <a:off x="8123093" y="4794092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8"/>
          <p:cNvSpPr txBox="1">
            <a:spLocks noGrp="1"/>
          </p:cNvSpPr>
          <p:nvPr>
            <p:ph type="title"/>
          </p:nvPr>
        </p:nvSpPr>
        <p:spPr>
          <a:xfrm>
            <a:off x="714850" y="34776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28"/>
          <p:cNvSpPr txBox="1">
            <a:spLocks noGrp="1"/>
          </p:cNvSpPr>
          <p:nvPr>
            <p:ph type="subTitle" idx="1"/>
          </p:nvPr>
        </p:nvSpPr>
        <p:spPr>
          <a:xfrm>
            <a:off x="572975" y="3207575"/>
            <a:ext cx="18843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8"/>
          <p:cNvSpPr txBox="1">
            <a:spLocks noGrp="1"/>
          </p:cNvSpPr>
          <p:nvPr>
            <p:ph type="subTitle" idx="2"/>
          </p:nvPr>
        </p:nvSpPr>
        <p:spPr>
          <a:xfrm>
            <a:off x="2612521" y="3207579"/>
            <a:ext cx="18828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8"/>
          <p:cNvSpPr txBox="1">
            <a:spLocks noGrp="1"/>
          </p:cNvSpPr>
          <p:nvPr>
            <p:ph type="subTitle" idx="3"/>
          </p:nvPr>
        </p:nvSpPr>
        <p:spPr>
          <a:xfrm>
            <a:off x="4650561" y="3207579"/>
            <a:ext cx="18840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8"/>
          <p:cNvSpPr txBox="1">
            <a:spLocks noGrp="1"/>
          </p:cNvSpPr>
          <p:nvPr>
            <p:ph type="subTitle" idx="4"/>
          </p:nvPr>
        </p:nvSpPr>
        <p:spPr>
          <a:xfrm>
            <a:off x="572975" y="2695775"/>
            <a:ext cx="188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5" name="Google Shape;555;p28"/>
          <p:cNvSpPr txBox="1">
            <a:spLocks noGrp="1"/>
          </p:cNvSpPr>
          <p:nvPr>
            <p:ph type="subTitle" idx="5"/>
          </p:nvPr>
        </p:nvSpPr>
        <p:spPr>
          <a:xfrm>
            <a:off x="2612392" y="2695775"/>
            <a:ext cx="188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6" name="Google Shape;556;p28"/>
          <p:cNvSpPr txBox="1">
            <a:spLocks noGrp="1"/>
          </p:cNvSpPr>
          <p:nvPr>
            <p:ph type="subTitle" idx="6"/>
          </p:nvPr>
        </p:nvSpPr>
        <p:spPr>
          <a:xfrm>
            <a:off x="4650309" y="2695775"/>
            <a:ext cx="18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7" name="Google Shape;557;p28"/>
          <p:cNvSpPr txBox="1">
            <a:spLocks noGrp="1"/>
          </p:cNvSpPr>
          <p:nvPr>
            <p:ph type="subTitle" idx="7"/>
          </p:nvPr>
        </p:nvSpPr>
        <p:spPr>
          <a:xfrm>
            <a:off x="6689920" y="3207579"/>
            <a:ext cx="18837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8"/>
          <p:cNvSpPr txBox="1">
            <a:spLocks noGrp="1"/>
          </p:cNvSpPr>
          <p:nvPr>
            <p:ph type="subTitle" idx="8"/>
          </p:nvPr>
        </p:nvSpPr>
        <p:spPr>
          <a:xfrm>
            <a:off x="6689426" y="2695775"/>
            <a:ext cx="18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736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AND_TWO_COLUMNS_1_4_1_3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9"/>
          <p:cNvSpPr txBox="1">
            <a:spLocks noGrp="1"/>
          </p:cNvSpPr>
          <p:nvPr>
            <p:ph type="title"/>
          </p:nvPr>
        </p:nvSpPr>
        <p:spPr>
          <a:xfrm>
            <a:off x="714850" y="34776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9"/>
          <p:cNvSpPr txBox="1">
            <a:spLocks noGrp="1"/>
          </p:cNvSpPr>
          <p:nvPr>
            <p:ph type="subTitle" idx="1"/>
          </p:nvPr>
        </p:nvSpPr>
        <p:spPr>
          <a:xfrm>
            <a:off x="719000" y="1904276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9"/>
          <p:cNvSpPr txBox="1">
            <a:spLocks noGrp="1"/>
          </p:cNvSpPr>
          <p:nvPr>
            <p:ph type="subTitle" idx="2"/>
          </p:nvPr>
        </p:nvSpPr>
        <p:spPr>
          <a:xfrm>
            <a:off x="715925" y="3551852"/>
            <a:ext cx="19182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9"/>
          <p:cNvSpPr txBox="1">
            <a:spLocks noGrp="1"/>
          </p:cNvSpPr>
          <p:nvPr>
            <p:ph type="subTitle" idx="3"/>
          </p:nvPr>
        </p:nvSpPr>
        <p:spPr>
          <a:xfrm>
            <a:off x="6516076" y="1904282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9"/>
          <p:cNvSpPr txBox="1">
            <a:spLocks noGrp="1"/>
          </p:cNvSpPr>
          <p:nvPr>
            <p:ph type="subTitle" idx="4"/>
          </p:nvPr>
        </p:nvSpPr>
        <p:spPr>
          <a:xfrm>
            <a:off x="715926" y="1477877"/>
            <a:ext cx="19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5" name="Google Shape;565;p29"/>
          <p:cNvSpPr txBox="1">
            <a:spLocks noGrp="1"/>
          </p:cNvSpPr>
          <p:nvPr>
            <p:ph type="subTitle" idx="5"/>
          </p:nvPr>
        </p:nvSpPr>
        <p:spPr>
          <a:xfrm>
            <a:off x="715925" y="3125447"/>
            <a:ext cx="19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6" name="Google Shape;566;p29"/>
          <p:cNvSpPr txBox="1">
            <a:spLocks noGrp="1"/>
          </p:cNvSpPr>
          <p:nvPr>
            <p:ph type="subTitle" idx="6"/>
          </p:nvPr>
        </p:nvSpPr>
        <p:spPr>
          <a:xfrm>
            <a:off x="6516069" y="1477877"/>
            <a:ext cx="19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7" name="Google Shape;567;p29"/>
          <p:cNvSpPr txBox="1">
            <a:spLocks noGrp="1"/>
          </p:cNvSpPr>
          <p:nvPr>
            <p:ph type="subTitle" idx="7"/>
          </p:nvPr>
        </p:nvSpPr>
        <p:spPr>
          <a:xfrm>
            <a:off x="6516074" y="3551852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29"/>
          <p:cNvSpPr txBox="1">
            <a:spLocks noGrp="1"/>
          </p:cNvSpPr>
          <p:nvPr>
            <p:ph type="subTitle" idx="8"/>
          </p:nvPr>
        </p:nvSpPr>
        <p:spPr>
          <a:xfrm>
            <a:off x="6516071" y="3125447"/>
            <a:ext cx="19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" name="Google Shape;569;p29"/>
          <p:cNvSpPr/>
          <p:nvPr/>
        </p:nvSpPr>
        <p:spPr>
          <a:xfrm rot="-9000080">
            <a:off x="2972110" y="1507401"/>
            <a:ext cx="1500826" cy="1332142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>
            <a:off x="2994089" y="3106781"/>
            <a:ext cx="1414220" cy="1438240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-3959077">
            <a:off x="4755535" y="1409776"/>
            <a:ext cx="1337830" cy="1360596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4726819">
            <a:off x="4621054" y="3089080"/>
            <a:ext cx="1501762" cy="1403842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524952" y="-118460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9"/>
          <p:cNvSpPr/>
          <p:nvPr/>
        </p:nvSpPr>
        <p:spPr>
          <a:xfrm rot="10800000">
            <a:off x="-103429" y="669790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9"/>
          <p:cNvSpPr/>
          <p:nvPr/>
        </p:nvSpPr>
        <p:spPr>
          <a:xfrm rot="10800000">
            <a:off x="21400" y="30695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9"/>
          <p:cNvSpPr/>
          <p:nvPr/>
        </p:nvSpPr>
        <p:spPr>
          <a:xfrm>
            <a:off x="1123862" y="18180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9"/>
          <p:cNvSpPr/>
          <p:nvPr/>
        </p:nvSpPr>
        <p:spPr>
          <a:xfrm>
            <a:off x="8550551" y="1868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9"/>
          <p:cNvSpPr/>
          <p:nvPr/>
        </p:nvSpPr>
        <p:spPr>
          <a:xfrm>
            <a:off x="7718544" y="307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9"/>
          <p:cNvSpPr/>
          <p:nvPr/>
        </p:nvSpPr>
        <p:spPr>
          <a:xfrm rot="-8100000">
            <a:off x="7961661" y="778284"/>
            <a:ext cx="938225" cy="43099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9"/>
          <p:cNvSpPr/>
          <p:nvPr/>
        </p:nvSpPr>
        <p:spPr>
          <a:xfrm>
            <a:off x="-352910" y="46442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9"/>
          <p:cNvSpPr/>
          <p:nvPr/>
        </p:nvSpPr>
        <p:spPr>
          <a:xfrm>
            <a:off x="8504651" y="447829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9"/>
          <p:cNvSpPr/>
          <p:nvPr/>
        </p:nvSpPr>
        <p:spPr>
          <a:xfrm>
            <a:off x="8761227" y="4369926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9"/>
          <p:cNvSpPr/>
          <p:nvPr/>
        </p:nvSpPr>
        <p:spPr>
          <a:xfrm rot="-1954014">
            <a:off x="-71928" y="4010821"/>
            <a:ext cx="798665" cy="782291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9"/>
          <p:cNvSpPr/>
          <p:nvPr/>
        </p:nvSpPr>
        <p:spPr>
          <a:xfrm>
            <a:off x="8007052" y="4687801"/>
            <a:ext cx="423601" cy="378158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9"/>
          <p:cNvSpPr/>
          <p:nvPr/>
        </p:nvSpPr>
        <p:spPr>
          <a:xfrm>
            <a:off x="407676" y="4256342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8471294" y="4065225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1_Title and four columns 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9"/>
          <p:cNvSpPr txBox="1">
            <a:spLocks noGrp="1"/>
          </p:cNvSpPr>
          <p:nvPr>
            <p:ph type="title"/>
          </p:nvPr>
        </p:nvSpPr>
        <p:spPr>
          <a:xfrm>
            <a:off x="714850" y="34776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9"/>
          <p:cNvSpPr txBox="1">
            <a:spLocks noGrp="1"/>
          </p:cNvSpPr>
          <p:nvPr>
            <p:ph type="subTitle" idx="1"/>
          </p:nvPr>
        </p:nvSpPr>
        <p:spPr>
          <a:xfrm>
            <a:off x="719000" y="1904276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9"/>
          <p:cNvSpPr txBox="1">
            <a:spLocks noGrp="1"/>
          </p:cNvSpPr>
          <p:nvPr>
            <p:ph type="subTitle" idx="2"/>
          </p:nvPr>
        </p:nvSpPr>
        <p:spPr>
          <a:xfrm>
            <a:off x="715925" y="3551852"/>
            <a:ext cx="19182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9"/>
          <p:cNvSpPr txBox="1">
            <a:spLocks noGrp="1"/>
          </p:cNvSpPr>
          <p:nvPr>
            <p:ph type="subTitle" idx="3"/>
          </p:nvPr>
        </p:nvSpPr>
        <p:spPr>
          <a:xfrm>
            <a:off x="6516076" y="1904282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9"/>
          <p:cNvSpPr txBox="1">
            <a:spLocks noGrp="1"/>
          </p:cNvSpPr>
          <p:nvPr>
            <p:ph type="subTitle" idx="4"/>
          </p:nvPr>
        </p:nvSpPr>
        <p:spPr>
          <a:xfrm>
            <a:off x="715926" y="1477877"/>
            <a:ext cx="19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5" name="Google Shape;565;p29"/>
          <p:cNvSpPr txBox="1">
            <a:spLocks noGrp="1"/>
          </p:cNvSpPr>
          <p:nvPr>
            <p:ph type="subTitle" idx="5"/>
          </p:nvPr>
        </p:nvSpPr>
        <p:spPr>
          <a:xfrm>
            <a:off x="715925" y="3125447"/>
            <a:ext cx="19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6" name="Google Shape;566;p29"/>
          <p:cNvSpPr txBox="1">
            <a:spLocks noGrp="1"/>
          </p:cNvSpPr>
          <p:nvPr>
            <p:ph type="subTitle" idx="6"/>
          </p:nvPr>
        </p:nvSpPr>
        <p:spPr>
          <a:xfrm>
            <a:off x="6516069" y="1477877"/>
            <a:ext cx="19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7" name="Google Shape;567;p29"/>
          <p:cNvSpPr txBox="1">
            <a:spLocks noGrp="1"/>
          </p:cNvSpPr>
          <p:nvPr>
            <p:ph type="subTitle" idx="7"/>
          </p:nvPr>
        </p:nvSpPr>
        <p:spPr>
          <a:xfrm>
            <a:off x="6516074" y="3551852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29"/>
          <p:cNvSpPr txBox="1">
            <a:spLocks noGrp="1"/>
          </p:cNvSpPr>
          <p:nvPr>
            <p:ph type="subTitle" idx="8"/>
          </p:nvPr>
        </p:nvSpPr>
        <p:spPr>
          <a:xfrm>
            <a:off x="6516071" y="3125447"/>
            <a:ext cx="19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" name="Google Shape;569;p29"/>
          <p:cNvSpPr/>
          <p:nvPr/>
        </p:nvSpPr>
        <p:spPr>
          <a:xfrm rot="-9000080">
            <a:off x="2972110" y="1507401"/>
            <a:ext cx="1500826" cy="1332142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>
            <a:off x="2994089" y="3106781"/>
            <a:ext cx="1414220" cy="1438240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-3959077">
            <a:off x="4755535" y="1409776"/>
            <a:ext cx="1337830" cy="1360596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4726819">
            <a:off x="4621054" y="3089080"/>
            <a:ext cx="1501762" cy="1403842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524952" y="-118460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9"/>
          <p:cNvSpPr/>
          <p:nvPr/>
        </p:nvSpPr>
        <p:spPr>
          <a:xfrm rot="10800000">
            <a:off x="-103429" y="669790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9"/>
          <p:cNvSpPr/>
          <p:nvPr/>
        </p:nvSpPr>
        <p:spPr>
          <a:xfrm rot="10800000">
            <a:off x="21400" y="30695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9"/>
          <p:cNvSpPr/>
          <p:nvPr/>
        </p:nvSpPr>
        <p:spPr>
          <a:xfrm>
            <a:off x="1123862" y="18180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9"/>
          <p:cNvSpPr/>
          <p:nvPr/>
        </p:nvSpPr>
        <p:spPr>
          <a:xfrm>
            <a:off x="8550551" y="1868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9"/>
          <p:cNvSpPr/>
          <p:nvPr/>
        </p:nvSpPr>
        <p:spPr>
          <a:xfrm>
            <a:off x="7718544" y="307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9"/>
          <p:cNvSpPr/>
          <p:nvPr/>
        </p:nvSpPr>
        <p:spPr>
          <a:xfrm rot="-8100000">
            <a:off x="7961661" y="778284"/>
            <a:ext cx="938225" cy="43099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9"/>
          <p:cNvSpPr/>
          <p:nvPr/>
        </p:nvSpPr>
        <p:spPr>
          <a:xfrm>
            <a:off x="-352910" y="46442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9"/>
          <p:cNvSpPr/>
          <p:nvPr/>
        </p:nvSpPr>
        <p:spPr>
          <a:xfrm>
            <a:off x="8504651" y="447829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9"/>
          <p:cNvSpPr/>
          <p:nvPr/>
        </p:nvSpPr>
        <p:spPr>
          <a:xfrm>
            <a:off x="8761227" y="4369926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9"/>
          <p:cNvSpPr/>
          <p:nvPr/>
        </p:nvSpPr>
        <p:spPr>
          <a:xfrm rot="-1954014">
            <a:off x="-71928" y="4010821"/>
            <a:ext cx="798665" cy="782291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9"/>
          <p:cNvSpPr/>
          <p:nvPr/>
        </p:nvSpPr>
        <p:spPr>
          <a:xfrm>
            <a:off x="8007052" y="4687801"/>
            <a:ext cx="423601" cy="378158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9"/>
          <p:cNvSpPr/>
          <p:nvPr/>
        </p:nvSpPr>
        <p:spPr>
          <a:xfrm>
            <a:off x="407676" y="4256342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8471294" y="4065225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569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1_Title and four columns 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9"/>
          <p:cNvSpPr txBox="1">
            <a:spLocks noGrp="1"/>
          </p:cNvSpPr>
          <p:nvPr>
            <p:ph type="title"/>
          </p:nvPr>
        </p:nvSpPr>
        <p:spPr>
          <a:xfrm>
            <a:off x="714850" y="34776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9"/>
          <p:cNvSpPr txBox="1">
            <a:spLocks noGrp="1"/>
          </p:cNvSpPr>
          <p:nvPr>
            <p:ph type="subTitle" idx="1"/>
          </p:nvPr>
        </p:nvSpPr>
        <p:spPr>
          <a:xfrm>
            <a:off x="719000" y="1904276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9"/>
          <p:cNvSpPr txBox="1">
            <a:spLocks noGrp="1"/>
          </p:cNvSpPr>
          <p:nvPr>
            <p:ph type="subTitle" idx="2"/>
          </p:nvPr>
        </p:nvSpPr>
        <p:spPr>
          <a:xfrm>
            <a:off x="715925" y="3551852"/>
            <a:ext cx="19182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9"/>
          <p:cNvSpPr txBox="1">
            <a:spLocks noGrp="1"/>
          </p:cNvSpPr>
          <p:nvPr>
            <p:ph type="subTitle" idx="3"/>
          </p:nvPr>
        </p:nvSpPr>
        <p:spPr>
          <a:xfrm>
            <a:off x="6516076" y="1904282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9"/>
          <p:cNvSpPr txBox="1">
            <a:spLocks noGrp="1"/>
          </p:cNvSpPr>
          <p:nvPr>
            <p:ph type="subTitle" idx="4"/>
          </p:nvPr>
        </p:nvSpPr>
        <p:spPr>
          <a:xfrm>
            <a:off x="715926" y="1477877"/>
            <a:ext cx="19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5" name="Google Shape;565;p29"/>
          <p:cNvSpPr txBox="1">
            <a:spLocks noGrp="1"/>
          </p:cNvSpPr>
          <p:nvPr>
            <p:ph type="subTitle" idx="5"/>
          </p:nvPr>
        </p:nvSpPr>
        <p:spPr>
          <a:xfrm>
            <a:off x="715925" y="3125447"/>
            <a:ext cx="19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6" name="Google Shape;566;p29"/>
          <p:cNvSpPr txBox="1">
            <a:spLocks noGrp="1"/>
          </p:cNvSpPr>
          <p:nvPr>
            <p:ph type="subTitle" idx="6"/>
          </p:nvPr>
        </p:nvSpPr>
        <p:spPr>
          <a:xfrm>
            <a:off x="6516069" y="1477877"/>
            <a:ext cx="19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7" name="Google Shape;567;p29"/>
          <p:cNvSpPr txBox="1">
            <a:spLocks noGrp="1"/>
          </p:cNvSpPr>
          <p:nvPr>
            <p:ph type="subTitle" idx="7"/>
          </p:nvPr>
        </p:nvSpPr>
        <p:spPr>
          <a:xfrm>
            <a:off x="6516074" y="3551852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29"/>
          <p:cNvSpPr txBox="1">
            <a:spLocks noGrp="1"/>
          </p:cNvSpPr>
          <p:nvPr>
            <p:ph type="subTitle" idx="8"/>
          </p:nvPr>
        </p:nvSpPr>
        <p:spPr>
          <a:xfrm>
            <a:off x="6516071" y="3125447"/>
            <a:ext cx="19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" name="Google Shape;569;p29"/>
          <p:cNvSpPr/>
          <p:nvPr/>
        </p:nvSpPr>
        <p:spPr>
          <a:xfrm rot="-9000080">
            <a:off x="2972110" y="1507401"/>
            <a:ext cx="1500826" cy="1332142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>
            <a:off x="2994089" y="3106781"/>
            <a:ext cx="1414220" cy="1438240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-3959077">
            <a:off x="4755535" y="1409776"/>
            <a:ext cx="1337830" cy="1360596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4726819">
            <a:off x="4621054" y="3089080"/>
            <a:ext cx="1501762" cy="1403842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524952" y="-118460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9"/>
          <p:cNvSpPr/>
          <p:nvPr/>
        </p:nvSpPr>
        <p:spPr>
          <a:xfrm rot="10800000">
            <a:off x="-103429" y="669790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9"/>
          <p:cNvSpPr/>
          <p:nvPr/>
        </p:nvSpPr>
        <p:spPr>
          <a:xfrm rot="10800000">
            <a:off x="21400" y="30695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9"/>
          <p:cNvSpPr/>
          <p:nvPr/>
        </p:nvSpPr>
        <p:spPr>
          <a:xfrm>
            <a:off x="1123862" y="18180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9"/>
          <p:cNvSpPr/>
          <p:nvPr/>
        </p:nvSpPr>
        <p:spPr>
          <a:xfrm>
            <a:off x="8550551" y="1868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9"/>
          <p:cNvSpPr/>
          <p:nvPr/>
        </p:nvSpPr>
        <p:spPr>
          <a:xfrm>
            <a:off x="7718544" y="307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9"/>
          <p:cNvSpPr/>
          <p:nvPr/>
        </p:nvSpPr>
        <p:spPr>
          <a:xfrm rot="-8100000">
            <a:off x="7961661" y="778284"/>
            <a:ext cx="938225" cy="43099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9"/>
          <p:cNvSpPr/>
          <p:nvPr/>
        </p:nvSpPr>
        <p:spPr>
          <a:xfrm>
            <a:off x="-352910" y="46442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9"/>
          <p:cNvSpPr/>
          <p:nvPr/>
        </p:nvSpPr>
        <p:spPr>
          <a:xfrm>
            <a:off x="8504651" y="447829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9"/>
          <p:cNvSpPr/>
          <p:nvPr/>
        </p:nvSpPr>
        <p:spPr>
          <a:xfrm>
            <a:off x="8761227" y="4369926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9"/>
          <p:cNvSpPr/>
          <p:nvPr/>
        </p:nvSpPr>
        <p:spPr>
          <a:xfrm rot="-1954014">
            <a:off x="-71928" y="4010821"/>
            <a:ext cx="798665" cy="782291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9"/>
          <p:cNvSpPr/>
          <p:nvPr/>
        </p:nvSpPr>
        <p:spPr>
          <a:xfrm>
            <a:off x="8007052" y="4687801"/>
            <a:ext cx="423601" cy="378158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9"/>
          <p:cNvSpPr/>
          <p:nvPr/>
        </p:nvSpPr>
        <p:spPr>
          <a:xfrm>
            <a:off x="407676" y="4256342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8471294" y="4065225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1_Title and four columns 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9"/>
          <p:cNvSpPr txBox="1">
            <a:spLocks noGrp="1"/>
          </p:cNvSpPr>
          <p:nvPr>
            <p:ph type="title"/>
          </p:nvPr>
        </p:nvSpPr>
        <p:spPr>
          <a:xfrm>
            <a:off x="714850" y="34776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9"/>
          <p:cNvSpPr txBox="1">
            <a:spLocks noGrp="1"/>
          </p:cNvSpPr>
          <p:nvPr>
            <p:ph type="subTitle" idx="1"/>
          </p:nvPr>
        </p:nvSpPr>
        <p:spPr>
          <a:xfrm>
            <a:off x="719000" y="1904276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9"/>
          <p:cNvSpPr txBox="1">
            <a:spLocks noGrp="1"/>
          </p:cNvSpPr>
          <p:nvPr>
            <p:ph type="subTitle" idx="2"/>
          </p:nvPr>
        </p:nvSpPr>
        <p:spPr>
          <a:xfrm>
            <a:off x="715925" y="3551852"/>
            <a:ext cx="19182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9"/>
          <p:cNvSpPr txBox="1">
            <a:spLocks noGrp="1"/>
          </p:cNvSpPr>
          <p:nvPr>
            <p:ph type="subTitle" idx="3"/>
          </p:nvPr>
        </p:nvSpPr>
        <p:spPr>
          <a:xfrm>
            <a:off x="6516076" y="1904282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9"/>
          <p:cNvSpPr txBox="1">
            <a:spLocks noGrp="1"/>
          </p:cNvSpPr>
          <p:nvPr>
            <p:ph type="subTitle" idx="4"/>
          </p:nvPr>
        </p:nvSpPr>
        <p:spPr>
          <a:xfrm>
            <a:off x="715926" y="1477877"/>
            <a:ext cx="19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5" name="Google Shape;565;p29"/>
          <p:cNvSpPr txBox="1">
            <a:spLocks noGrp="1"/>
          </p:cNvSpPr>
          <p:nvPr>
            <p:ph type="subTitle" idx="5"/>
          </p:nvPr>
        </p:nvSpPr>
        <p:spPr>
          <a:xfrm>
            <a:off x="715925" y="3125447"/>
            <a:ext cx="19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6" name="Google Shape;566;p29"/>
          <p:cNvSpPr txBox="1">
            <a:spLocks noGrp="1"/>
          </p:cNvSpPr>
          <p:nvPr>
            <p:ph type="subTitle" idx="6"/>
          </p:nvPr>
        </p:nvSpPr>
        <p:spPr>
          <a:xfrm>
            <a:off x="6516069" y="1477877"/>
            <a:ext cx="19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7" name="Google Shape;567;p29"/>
          <p:cNvSpPr txBox="1">
            <a:spLocks noGrp="1"/>
          </p:cNvSpPr>
          <p:nvPr>
            <p:ph type="subTitle" idx="7"/>
          </p:nvPr>
        </p:nvSpPr>
        <p:spPr>
          <a:xfrm>
            <a:off x="6516074" y="3551852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29"/>
          <p:cNvSpPr txBox="1">
            <a:spLocks noGrp="1"/>
          </p:cNvSpPr>
          <p:nvPr>
            <p:ph type="subTitle" idx="8"/>
          </p:nvPr>
        </p:nvSpPr>
        <p:spPr>
          <a:xfrm>
            <a:off x="6516071" y="3125447"/>
            <a:ext cx="19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" name="Google Shape;569;p29"/>
          <p:cNvSpPr/>
          <p:nvPr/>
        </p:nvSpPr>
        <p:spPr>
          <a:xfrm rot="-9000080">
            <a:off x="2972110" y="1507401"/>
            <a:ext cx="1500826" cy="1332142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>
            <a:off x="2994089" y="3106781"/>
            <a:ext cx="1414220" cy="1438240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-3959077">
            <a:off x="4755535" y="1409776"/>
            <a:ext cx="1337830" cy="1360596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4726819">
            <a:off x="4621054" y="3089080"/>
            <a:ext cx="1501762" cy="1403842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524952" y="-118460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9"/>
          <p:cNvSpPr/>
          <p:nvPr/>
        </p:nvSpPr>
        <p:spPr>
          <a:xfrm rot="10800000">
            <a:off x="-103429" y="669790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9"/>
          <p:cNvSpPr/>
          <p:nvPr/>
        </p:nvSpPr>
        <p:spPr>
          <a:xfrm rot="10800000">
            <a:off x="21400" y="30695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9"/>
          <p:cNvSpPr/>
          <p:nvPr/>
        </p:nvSpPr>
        <p:spPr>
          <a:xfrm>
            <a:off x="1123862" y="18180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9"/>
          <p:cNvSpPr/>
          <p:nvPr/>
        </p:nvSpPr>
        <p:spPr>
          <a:xfrm>
            <a:off x="8550551" y="1868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9"/>
          <p:cNvSpPr/>
          <p:nvPr/>
        </p:nvSpPr>
        <p:spPr>
          <a:xfrm>
            <a:off x="7718544" y="307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9"/>
          <p:cNvSpPr/>
          <p:nvPr/>
        </p:nvSpPr>
        <p:spPr>
          <a:xfrm rot="-8100000">
            <a:off x="7961661" y="778284"/>
            <a:ext cx="938225" cy="43099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9"/>
          <p:cNvSpPr/>
          <p:nvPr/>
        </p:nvSpPr>
        <p:spPr>
          <a:xfrm>
            <a:off x="-352910" y="46442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9"/>
          <p:cNvSpPr/>
          <p:nvPr/>
        </p:nvSpPr>
        <p:spPr>
          <a:xfrm>
            <a:off x="8504651" y="447829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9"/>
          <p:cNvSpPr/>
          <p:nvPr/>
        </p:nvSpPr>
        <p:spPr>
          <a:xfrm>
            <a:off x="8761227" y="4369926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9"/>
          <p:cNvSpPr/>
          <p:nvPr/>
        </p:nvSpPr>
        <p:spPr>
          <a:xfrm rot="-1954014">
            <a:off x="-71928" y="4010821"/>
            <a:ext cx="798665" cy="782291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9"/>
          <p:cNvSpPr/>
          <p:nvPr/>
        </p:nvSpPr>
        <p:spPr>
          <a:xfrm>
            <a:off x="8007052" y="4687801"/>
            <a:ext cx="423601" cy="378158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9"/>
          <p:cNvSpPr/>
          <p:nvPr/>
        </p:nvSpPr>
        <p:spPr>
          <a:xfrm>
            <a:off x="407676" y="4256342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8471294" y="4065225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567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1_4_1_1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"/>
          <p:cNvSpPr/>
          <p:nvPr/>
        </p:nvSpPr>
        <p:spPr>
          <a:xfrm>
            <a:off x="8495865" y="42979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 rot="6155620">
            <a:off x="568928" y="60487"/>
            <a:ext cx="553984" cy="56506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 rot="6155620">
            <a:off x="-264352" y="484778"/>
            <a:ext cx="812817" cy="787011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 rot="6155620">
            <a:off x="737191" y="133170"/>
            <a:ext cx="721845" cy="408293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123162" y="4405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8672567" y="-59429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7801168" y="4757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775183" y="44050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345803" y="851873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-5203737">
            <a:off x="-8994" y="4711974"/>
            <a:ext cx="1026196" cy="951200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 rot="-5203737">
            <a:off x="505981" y="4397914"/>
            <a:ext cx="283480" cy="260097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 rot="-5203737">
            <a:off x="-251903" y="3799385"/>
            <a:ext cx="662827" cy="1034262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169790" y="456138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8493358" y="4054692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 txBox="1">
            <a:spLocks noGrp="1"/>
          </p:cNvSpPr>
          <p:nvPr>
            <p:ph type="title"/>
          </p:nvPr>
        </p:nvSpPr>
        <p:spPr>
          <a:xfrm>
            <a:off x="714850" y="347714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30"/>
          <p:cNvSpPr txBox="1">
            <a:spLocks noGrp="1"/>
          </p:cNvSpPr>
          <p:nvPr>
            <p:ph type="subTitle" idx="1"/>
          </p:nvPr>
        </p:nvSpPr>
        <p:spPr>
          <a:xfrm>
            <a:off x="2262413" y="1582625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30"/>
          <p:cNvSpPr txBox="1">
            <a:spLocks noGrp="1"/>
          </p:cNvSpPr>
          <p:nvPr>
            <p:ph type="subTitle" idx="2"/>
          </p:nvPr>
        </p:nvSpPr>
        <p:spPr>
          <a:xfrm>
            <a:off x="2264213" y="1164150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3"/>
          </p:nvPr>
        </p:nvSpPr>
        <p:spPr>
          <a:xfrm>
            <a:off x="2262413" y="2805549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4"/>
          </p:nvPr>
        </p:nvSpPr>
        <p:spPr>
          <a:xfrm>
            <a:off x="2264213" y="238707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5"/>
          </p:nvPr>
        </p:nvSpPr>
        <p:spPr>
          <a:xfrm>
            <a:off x="4778188" y="1581899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6"/>
          </p:nvPr>
        </p:nvSpPr>
        <p:spPr>
          <a:xfrm>
            <a:off x="4781788" y="116342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9" name="Google Shape;609;p30"/>
          <p:cNvSpPr txBox="1">
            <a:spLocks noGrp="1"/>
          </p:cNvSpPr>
          <p:nvPr>
            <p:ph type="subTitle" idx="7"/>
          </p:nvPr>
        </p:nvSpPr>
        <p:spPr>
          <a:xfrm>
            <a:off x="2262413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30"/>
          <p:cNvSpPr txBox="1">
            <a:spLocks noGrp="1"/>
          </p:cNvSpPr>
          <p:nvPr>
            <p:ph type="subTitle" idx="8"/>
          </p:nvPr>
        </p:nvSpPr>
        <p:spPr>
          <a:xfrm>
            <a:off x="2264213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1" name="Google Shape;611;p30"/>
          <p:cNvSpPr txBox="1">
            <a:spLocks noGrp="1"/>
          </p:cNvSpPr>
          <p:nvPr>
            <p:ph type="subTitle" idx="9"/>
          </p:nvPr>
        </p:nvSpPr>
        <p:spPr>
          <a:xfrm>
            <a:off x="4778188" y="280554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30"/>
          <p:cNvSpPr txBox="1">
            <a:spLocks noGrp="1"/>
          </p:cNvSpPr>
          <p:nvPr>
            <p:ph type="subTitle" idx="13"/>
          </p:nvPr>
        </p:nvSpPr>
        <p:spPr>
          <a:xfrm>
            <a:off x="4781788" y="238707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3" name="Google Shape;613;p30"/>
          <p:cNvSpPr txBox="1">
            <a:spLocks noGrp="1"/>
          </p:cNvSpPr>
          <p:nvPr>
            <p:ph type="subTitle" idx="14"/>
          </p:nvPr>
        </p:nvSpPr>
        <p:spPr>
          <a:xfrm>
            <a:off x="4778188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30"/>
          <p:cNvSpPr txBox="1">
            <a:spLocks noGrp="1"/>
          </p:cNvSpPr>
          <p:nvPr>
            <p:ph type="subTitle" idx="15"/>
          </p:nvPr>
        </p:nvSpPr>
        <p:spPr>
          <a:xfrm>
            <a:off x="4781788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"/>
          <p:cNvSpPr/>
          <p:nvPr/>
        </p:nvSpPr>
        <p:spPr>
          <a:xfrm>
            <a:off x="8495865" y="42979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 rot="6155620">
            <a:off x="568928" y="60487"/>
            <a:ext cx="553984" cy="56506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 rot="6155620">
            <a:off x="-264352" y="484778"/>
            <a:ext cx="812817" cy="787011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 rot="6155620">
            <a:off x="737191" y="133170"/>
            <a:ext cx="721845" cy="408293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123162" y="4405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8672567" y="-59429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7801168" y="4757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775183" y="44050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345803" y="851873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-5203737">
            <a:off x="-8994" y="4711974"/>
            <a:ext cx="1026196" cy="951200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 rot="-5203737">
            <a:off x="505981" y="4397914"/>
            <a:ext cx="283480" cy="260097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 rot="-5203737">
            <a:off x="-251903" y="3799385"/>
            <a:ext cx="662827" cy="1034262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169790" y="456138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8493358" y="4054692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 txBox="1">
            <a:spLocks noGrp="1"/>
          </p:cNvSpPr>
          <p:nvPr>
            <p:ph type="title"/>
          </p:nvPr>
        </p:nvSpPr>
        <p:spPr>
          <a:xfrm>
            <a:off x="714850" y="347714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30"/>
          <p:cNvSpPr txBox="1">
            <a:spLocks noGrp="1"/>
          </p:cNvSpPr>
          <p:nvPr>
            <p:ph type="subTitle" idx="1"/>
          </p:nvPr>
        </p:nvSpPr>
        <p:spPr>
          <a:xfrm>
            <a:off x="2262413" y="1582625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30"/>
          <p:cNvSpPr txBox="1">
            <a:spLocks noGrp="1"/>
          </p:cNvSpPr>
          <p:nvPr>
            <p:ph type="subTitle" idx="2"/>
          </p:nvPr>
        </p:nvSpPr>
        <p:spPr>
          <a:xfrm>
            <a:off x="2264213" y="1164150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3"/>
          </p:nvPr>
        </p:nvSpPr>
        <p:spPr>
          <a:xfrm>
            <a:off x="2262413" y="2805549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4"/>
          </p:nvPr>
        </p:nvSpPr>
        <p:spPr>
          <a:xfrm>
            <a:off x="2264213" y="238707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5"/>
          </p:nvPr>
        </p:nvSpPr>
        <p:spPr>
          <a:xfrm>
            <a:off x="4778188" y="1581899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6"/>
          </p:nvPr>
        </p:nvSpPr>
        <p:spPr>
          <a:xfrm>
            <a:off x="4781788" y="116342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9" name="Google Shape;609;p30"/>
          <p:cNvSpPr txBox="1">
            <a:spLocks noGrp="1"/>
          </p:cNvSpPr>
          <p:nvPr>
            <p:ph type="subTitle" idx="7"/>
          </p:nvPr>
        </p:nvSpPr>
        <p:spPr>
          <a:xfrm>
            <a:off x="2262413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30"/>
          <p:cNvSpPr txBox="1">
            <a:spLocks noGrp="1"/>
          </p:cNvSpPr>
          <p:nvPr>
            <p:ph type="subTitle" idx="8"/>
          </p:nvPr>
        </p:nvSpPr>
        <p:spPr>
          <a:xfrm>
            <a:off x="2264213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1" name="Google Shape;611;p30"/>
          <p:cNvSpPr txBox="1">
            <a:spLocks noGrp="1"/>
          </p:cNvSpPr>
          <p:nvPr>
            <p:ph type="subTitle" idx="9"/>
          </p:nvPr>
        </p:nvSpPr>
        <p:spPr>
          <a:xfrm>
            <a:off x="4778188" y="280554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30"/>
          <p:cNvSpPr txBox="1">
            <a:spLocks noGrp="1"/>
          </p:cNvSpPr>
          <p:nvPr>
            <p:ph type="subTitle" idx="13"/>
          </p:nvPr>
        </p:nvSpPr>
        <p:spPr>
          <a:xfrm>
            <a:off x="4781788" y="238707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3" name="Google Shape;613;p30"/>
          <p:cNvSpPr txBox="1">
            <a:spLocks noGrp="1"/>
          </p:cNvSpPr>
          <p:nvPr>
            <p:ph type="subTitle" idx="14"/>
          </p:nvPr>
        </p:nvSpPr>
        <p:spPr>
          <a:xfrm>
            <a:off x="4778188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30"/>
          <p:cNvSpPr txBox="1">
            <a:spLocks noGrp="1"/>
          </p:cNvSpPr>
          <p:nvPr>
            <p:ph type="subTitle" idx="15"/>
          </p:nvPr>
        </p:nvSpPr>
        <p:spPr>
          <a:xfrm>
            <a:off x="4781788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49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5"/>
          <p:cNvGrpSpPr/>
          <p:nvPr/>
        </p:nvGrpSpPr>
        <p:grpSpPr>
          <a:xfrm rot="10800000" flipH="1">
            <a:off x="5000698" y="2544175"/>
            <a:ext cx="3728528" cy="2406039"/>
            <a:chOff x="1282762" y="26746"/>
            <a:chExt cx="6692744" cy="5156534"/>
          </a:xfrm>
        </p:grpSpPr>
        <p:sp>
          <p:nvSpPr>
            <p:cNvPr id="77" name="Google Shape;77;p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5"/>
          <p:cNvGrpSpPr/>
          <p:nvPr/>
        </p:nvGrpSpPr>
        <p:grpSpPr>
          <a:xfrm flipH="1">
            <a:off x="365173" y="791575"/>
            <a:ext cx="3728528" cy="2406039"/>
            <a:chOff x="1282762" y="26746"/>
            <a:chExt cx="6692744" cy="5156534"/>
          </a:xfrm>
        </p:grpSpPr>
        <p:sp>
          <p:nvSpPr>
            <p:cNvPr id="80" name="Google Shape;80;p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5"/>
          <p:cNvSpPr/>
          <p:nvPr/>
        </p:nvSpPr>
        <p:spPr>
          <a:xfrm rot="4873688">
            <a:off x="7072061" y="675073"/>
            <a:ext cx="661923" cy="1155746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 rot="4873688">
            <a:off x="7962020" y="115257"/>
            <a:ext cx="922072" cy="892797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 rot="4873688">
            <a:off x="7152733" y="1631032"/>
            <a:ext cx="490348" cy="435249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 rot="4873688">
            <a:off x="8661288" y="688028"/>
            <a:ext cx="322974" cy="295049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 rot="4873688">
            <a:off x="7663486" y="1142737"/>
            <a:ext cx="848147" cy="59984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 rot="4873688">
            <a:off x="8597029" y="1123234"/>
            <a:ext cx="692598" cy="598473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 rot="947751">
            <a:off x="6501750" y="151094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 rot="474534">
            <a:off x="485086" y="4206289"/>
            <a:ext cx="1212940" cy="428980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 rot="474534">
            <a:off x="38666" y="4498186"/>
            <a:ext cx="790259" cy="616607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 rot="474534">
            <a:off x="2012641" y="3493589"/>
            <a:ext cx="910936" cy="81328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474534">
            <a:off x="1221492" y="3278839"/>
            <a:ext cx="1123538" cy="1277640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 rot="474534">
            <a:off x="2994884" y="3638109"/>
            <a:ext cx="322979" cy="308304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1031975" y="4524975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714900" y="344583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1"/>
          </p:nvPr>
        </p:nvSpPr>
        <p:spPr>
          <a:xfrm>
            <a:off x="909050" y="1661225"/>
            <a:ext cx="29934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2"/>
          </p:nvPr>
        </p:nvSpPr>
        <p:spPr>
          <a:xfrm>
            <a:off x="5241550" y="3404650"/>
            <a:ext cx="29934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3"/>
          </p:nvPr>
        </p:nvSpPr>
        <p:spPr>
          <a:xfrm>
            <a:off x="909050" y="1157944"/>
            <a:ext cx="2993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rgbClr val="4C4B4B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4"/>
          </p:nvPr>
        </p:nvSpPr>
        <p:spPr>
          <a:xfrm>
            <a:off x="5241550" y="2901369"/>
            <a:ext cx="2993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rgbClr val="4C4B4B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358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"/>
          <p:cNvSpPr/>
          <p:nvPr/>
        </p:nvSpPr>
        <p:spPr>
          <a:xfrm>
            <a:off x="8495865" y="42979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 rot="6155620">
            <a:off x="568928" y="60487"/>
            <a:ext cx="553984" cy="56506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 rot="6155620">
            <a:off x="-264352" y="484778"/>
            <a:ext cx="812817" cy="787011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 rot="6155620">
            <a:off x="737191" y="133170"/>
            <a:ext cx="721845" cy="408293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123162" y="4405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8672567" y="-59429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7801168" y="4757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775183" y="44050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345803" y="851873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-5203737">
            <a:off x="-8994" y="4711974"/>
            <a:ext cx="1026196" cy="951200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 rot="-5203737">
            <a:off x="505981" y="4397914"/>
            <a:ext cx="283480" cy="260097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 rot="-5203737">
            <a:off x="-251903" y="3799385"/>
            <a:ext cx="662827" cy="1034262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169790" y="456138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8493358" y="4054692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 txBox="1">
            <a:spLocks noGrp="1"/>
          </p:cNvSpPr>
          <p:nvPr>
            <p:ph type="title"/>
          </p:nvPr>
        </p:nvSpPr>
        <p:spPr>
          <a:xfrm>
            <a:off x="714850" y="347714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30"/>
          <p:cNvSpPr txBox="1">
            <a:spLocks noGrp="1"/>
          </p:cNvSpPr>
          <p:nvPr>
            <p:ph type="subTitle" idx="1"/>
          </p:nvPr>
        </p:nvSpPr>
        <p:spPr>
          <a:xfrm>
            <a:off x="2262413" y="1582625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30"/>
          <p:cNvSpPr txBox="1">
            <a:spLocks noGrp="1"/>
          </p:cNvSpPr>
          <p:nvPr>
            <p:ph type="subTitle" idx="2"/>
          </p:nvPr>
        </p:nvSpPr>
        <p:spPr>
          <a:xfrm>
            <a:off x="2264213" y="1164150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3"/>
          </p:nvPr>
        </p:nvSpPr>
        <p:spPr>
          <a:xfrm>
            <a:off x="2262413" y="2805549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4"/>
          </p:nvPr>
        </p:nvSpPr>
        <p:spPr>
          <a:xfrm>
            <a:off x="2264213" y="238707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5"/>
          </p:nvPr>
        </p:nvSpPr>
        <p:spPr>
          <a:xfrm>
            <a:off x="4778188" y="1581899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6"/>
          </p:nvPr>
        </p:nvSpPr>
        <p:spPr>
          <a:xfrm>
            <a:off x="4781788" y="116342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9" name="Google Shape;609;p30"/>
          <p:cNvSpPr txBox="1">
            <a:spLocks noGrp="1"/>
          </p:cNvSpPr>
          <p:nvPr>
            <p:ph type="subTitle" idx="7"/>
          </p:nvPr>
        </p:nvSpPr>
        <p:spPr>
          <a:xfrm>
            <a:off x="2262413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30"/>
          <p:cNvSpPr txBox="1">
            <a:spLocks noGrp="1"/>
          </p:cNvSpPr>
          <p:nvPr>
            <p:ph type="subTitle" idx="8"/>
          </p:nvPr>
        </p:nvSpPr>
        <p:spPr>
          <a:xfrm>
            <a:off x="2264213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1" name="Google Shape;611;p30"/>
          <p:cNvSpPr txBox="1">
            <a:spLocks noGrp="1"/>
          </p:cNvSpPr>
          <p:nvPr>
            <p:ph type="subTitle" idx="9"/>
          </p:nvPr>
        </p:nvSpPr>
        <p:spPr>
          <a:xfrm>
            <a:off x="4778188" y="280554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30"/>
          <p:cNvSpPr txBox="1">
            <a:spLocks noGrp="1"/>
          </p:cNvSpPr>
          <p:nvPr>
            <p:ph type="subTitle" idx="13"/>
          </p:nvPr>
        </p:nvSpPr>
        <p:spPr>
          <a:xfrm>
            <a:off x="4781788" y="238707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3" name="Google Shape;613;p30"/>
          <p:cNvSpPr txBox="1">
            <a:spLocks noGrp="1"/>
          </p:cNvSpPr>
          <p:nvPr>
            <p:ph type="subTitle" idx="14"/>
          </p:nvPr>
        </p:nvSpPr>
        <p:spPr>
          <a:xfrm>
            <a:off x="4778188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30"/>
          <p:cNvSpPr txBox="1">
            <a:spLocks noGrp="1"/>
          </p:cNvSpPr>
          <p:nvPr>
            <p:ph type="subTitle" idx="15"/>
          </p:nvPr>
        </p:nvSpPr>
        <p:spPr>
          <a:xfrm>
            <a:off x="4781788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503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"/>
          <p:cNvSpPr/>
          <p:nvPr/>
        </p:nvSpPr>
        <p:spPr>
          <a:xfrm>
            <a:off x="8495865" y="42979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 rot="6155620">
            <a:off x="568928" y="60487"/>
            <a:ext cx="553984" cy="56506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 rot="6155620">
            <a:off x="-264352" y="484778"/>
            <a:ext cx="812817" cy="787011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 rot="6155620">
            <a:off x="737191" y="133170"/>
            <a:ext cx="721845" cy="408293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123162" y="4405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8672567" y="-59429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7801168" y="4757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775183" y="44050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345803" y="851873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-5203737">
            <a:off x="-8994" y="4711974"/>
            <a:ext cx="1026196" cy="951200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 rot="-5203737">
            <a:off x="505981" y="4397914"/>
            <a:ext cx="283480" cy="260097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 rot="-5203737">
            <a:off x="-251903" y="3799385"/>
            <a:ext cx="662827" cy="1034262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169790" y="456138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8493358" y="4054692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 txBox="1">
            <a:spLocks noGrp="1"/>
          </p:cNvSpPr>
          <p:nvPr>
            <p:ph type="title"/>
          </p:nvPr>
        </p:nvSpPr>
        <p:spPr>
          <a:xfrm>
            <a:off x="714850" y="347714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30"/>
          <p:cNvSpPr txBox="1">
            <a:spLocks noGrp="1"/>
          </p:cNvSpPr>
          <p:nvPr>
            <p:ph type="subTitle" idx="1"/>
          </p:nvPr>
        </p:nvSpPr>
        <p:spPr>
          <a:xfrm>
            <a:off x="2262413" y="1582625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30"/>
          <p:cNvSpPr txBox="1">
            <a:spLocks noGrp="1"/>
          </p:cNvSpPr>
          <p:nvPr>
            <p:ph type="subTitle" idx="2"/>
          </p:nvPr>
        </p:nvSpPr>
        <p:spPr>
          <a:xfrm>
            <a:off x="2264213" y="1164150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3"/>
          </p:nvPr>
        </p:nvSpPr>
        <p:spPr>
          <a:xfrm>
            <a:off x="2262413" y="2805549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4"/>
          </p:nvPr>
        </p:nvSpPr>
        <p:spPr>
          <a:xfrm>
            <a:off x="2264213" y="238707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5"/>
          </p:nvPr>
        </p:nvSpPr>
        <p:spPr>
          <a:xfrm>
            <a:off x="4778188" y="1581899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6"/>
          </p:nvPr>
        </p:nvSpPr>
        <p:spPr>
          <a:xfrm>
            <a:off x="4781788" y="116342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9" name="Google Shape;609;p30"/>
          <p:cNvSpPr txBox="1">
            <a:spLocks noGrp="1"/>
          </p:cNvSpPr>
          <p:nvPr>
            <p:ph type="subTitle" idx="7"/>
          </p:nvPr>
        </p:nvSpPr>
        <p:spPr>
          <a:xfrm>
            <a:off x="2262413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30"/>
          <p:cNvSpPr txBox="1">
            <a:spLocks noGrp="1"/>
          </p:cNvSpPr>
          <p:nvPr>
            <p:ph type="subTitle" idx="8"/>
          </p:nvPr>
        </p:nvSpPr>
        <p:spPr>
          <a:xfrm>
            <a:off x="2264213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1" name="Google Shape;611;p30"/>
          <p:cNvSpPr txBox="1">
            <a:spLocks noGrp="1"/>
          </p:cNvSpPr>
          <p:nvPr>
            <p:ph type="subTitle" idx="9"/>
          </p:nvPr>
        </p:nvSpPr>
        <p:spPr>
          <a:xfrm>
            <a:off x="4778188" y="280554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30"/>
          <p:cNvSpPr txBox="1">
            <a:spLocks noGrp="1"/>
          </p:cNvSpPr>
          <p:nvPr>
            <p:ph type="subTitle" idx="13"/>
          </p:nvPr>
        </p:nvSpPr>
        <p:spPr>
          <a:xfrm>
            <a:off x="4781788" y="238707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3" name="Google Shape;613;p30"/>
          <p:cNvSpPr txBox="1">
            <a:spLocks noGrp="1"/>
          </p:cNvSpPr>
          <p:nvPr>
            <p:ph type="subTitle" idx="14"/>
          </p:nvPr>
        </p:nvSpPr>
        <p:spPr>
          <a:xfrm>
            <a:off x="4778188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30"/>
          <p:cNvSpPr txBox="1">
            <a:spLocks noGrp="1"/>
          </p:cNvSpPr>
          <p:nvPr>
            <p:ph type="subTitle" idx="15"/>
          </p:nvPr>
        </p:nvSpPr>
        <p:spPr>
          <a:xfrm>
            <a:off x="4781788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3561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"/>
          <p:cNvSpPr/>
          <p:nvPr/>
        </p:nvSpPr>
        <p:spPr>
          <a:xfrm>
            <a:off x="8495865" y="42979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 rot="6155620">
            <a:off x="568928" y="60487"/>
            <a:ext cx="553984" cy="56506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 rot="6155620">
            <a:off x="-264352" y="484778"/>
            <a:ext cx="812817" cy="787011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 rot="6155620">
            <a:off x="737191" y="133170"/>
            <a:ext cx="721845" cy="408293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123162" y="4405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8672567" y="-59429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7801168" y="4757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775183" y="44050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345803" y="851873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-5203737">
            <a:off x="-8994" y="4711974"/>
            <a:ext cx="1026196" cy="951200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 rot="-5203737">
            <a:off x="505981" y="4397914"/>
            <a:ext cx="283480" cy="260097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 rot="-5203737">
            <a:off x="-251903" y="3799385"/>
            <a:ext cx="662827" cy="1034262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169790" y="456138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8493358" y="4054692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 txBox="1">
            <a:spLocks noGrp="1"/>
          </p:cNvSpPr>
          <p:nvPr>
            <p:ph type="title"/>
          </p:nvPr>
        </p:nvSpPr>
        <p:spPr>
          <a:xfrm>
            <a:off x="714850" y="347714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30"/>
          <p:cNvSpPr txBox="1">
            <a:spLocks noGrp="1"/>
          </p:cNvSpPr>
          <p:nvPr>
            <p:ph type="subTitle" idx="1"/>
          </p:nvPr>
        </p:nvSpPr>
        <p:spPr>
          <a:xfrm>
            <a:off x="2262413" y="1582625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30"/>
          <p:cNvSpPr txBox="1">
            <a:spLocks noGrp="1"/>
          </p:cNvSpPr>
          <p:nvPr>
            <p:ph type="subTitle" idx="2"/>
          </p:nvPr>
        </p:nvSpPr>
        <p:spPr>
          <a:xfrm>
            <a:off x="2264213" y="1164150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3"/>
          </p:nvPr>
        </p:nvSpPr>
        <p:spPr>
          <a:xfrm>
            <a:off x="2262413" y="2805549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4"/>
          </p:nvPr>
        </p:nvSpPr>
        <p:spPr>
          <a:xfrm>
            <a:off x="2264213" y="238707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5"/>
          </p:nvPr>
        </p:nvSpPr>
        <p:spPr>
          <a:xfrm>
            <a:off x="4778188" y="1581899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6"/>
          </p:nvPr>
        </p:nvSpPr>
        <p:spPr>
          <a:xfrm>
            <a:off x="4781788" y="116342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9" name="Google Shape;609;p30"/>
          <p:cNvSpPr txBox="1">
            <a:spLocks noGrp="1"/>
          </p:cNvSpPr>
          <p:nvPr>
            <p:ph type="subTitle" idx="7"/>
          </p:nvPr>
        </p:nvSpPr>
        <p:spPr>
          <a:xfrm>
            <a:off x="2262413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30"/>
          <p:cNvSpPr txBox="1">
            <a:spLocks noGrp="1"/>
          </p:cNvSpPr>
          <p:nvPr>
            <p:ph type="subTitle" idx="8"/>
          </p:nvPr>
        </p:nvSpPr>
        <p:spPr>
          <a:xfrm>
            <a:off x="2264213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1" name="Google Shape;611;p30"/>
          <p:cNvSpPr txBox="1">
            <a:spLocks noGrp="1"/>
          </p:cNvSpPr>
          <p:nvPr>
            <p:ph type="subTitle" idx="9"/>
          </p:nvPr>
        </p:nvSpPr>
        <p:spPr>
          <a:xfrm>
            <a:off x="4778188" y="280554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30"/>
          <p:cNvSpPr txBox="1">
            <a:spLocks noGrp="1"/>
          </p:cNvSpPr>
          <p:nvPr>
            <p:ph type="subTitle" idx="13"/>
          </p:nvPr>
        </p:nvSpPr>
        <p:spPr>
          <a:xfrm>
            <a:off x="4781788" y="238707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3" name="Google Shape;613;p30"/>
          <p:cNvSpPr txBox="1">
            <a:spLocks noGrp="1"/>
          </p:cNvSpPr>
          <p:nvPr>
            <p:ph type="subTitle" idx="14"/>
          </p:nvPr>
        </p:nvSpPr>
        <p:spPr>
          <a:xfrm>
            <a:off x="4778188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30"/>
          <p:cNvSpPr txBox="1">
            <a:spLocks noGrp="1"/>
          </p:cNvSpPr>
          <p:nvPr>
            <p:ph type="subTitle" idx="15"/>
          </p:nvPr>
        </p:nvSpPr>
        <p:spPr>
          <a:xfrm>
            <a:off x="4781788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715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4659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57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5"/>
          <p:cNvGrpSpPr/>
          <p:nvPr/>
        </p:nvGrpSpPr>
        <p:grpSpPr>
          <a:xfrm rot="10800000" flipH="1">
            <a:off x="5000698" y="2544175"/>
            <a:ext cx="3728528" cy="2406039"/>
            <a:chOff x="1282762" y="26746"/>
            <a:chExt cx="6692744" cy="5156534"/>
          </a:xfrm>
        </p:grpSpPr>
        <p:sp>
          <p:nvSpPr>
            <p:cNvPr id="77" name="Google Shape;77;p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5"/>
          <p:cNvGrpSpPr/>
          <p:nvPr/>
        </p:nvGrpSpPr>
        <p:grpSpPr>
          <a:xfrm flipH="1">
            <a:off x="365173" y="791575"/>
            <a:ext cx="3728528" cy="2406039"/>
            <a:chOff x="1282762" y="26746"/>
            <a:chExt cx="6692744" cy="5156534"/>
          </a:xfrm>
        </p:grpSpPr>
        <p:sp>
          <p:nvSpPr>
            <p:cNvPr id="80" name="Google Shape;80;p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5"/>
          <p:cNvSpPr/>
          <p:nvPr/>
        </p:nvSpPr>
        <p:spPr>
          <a:xfrm rot="4873688">
            <a:off x="7072061" y="675073"/>
            <a:ext cx="661923" cy="1155746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 rot="4873688">
            <a:off x="7962020" y="115257"/>
            <a:ext cx="922072" cy="892797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 rot="4873688">
            <a:off x="7152733" y="1631032"/>
            <a:ext cx="490348" cy="435249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 rot="4873688">
            <a:off x="8661288" y="688028"/>
            <a:ext cx="322974" cy="295049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 rot="4873688">
            <a:off x="7663486" y="1142737"/>
            <a:ext cx="848147" cy="59984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 rot="4873688">
            <a:off x="8597029" y="1123234"/>
            <a:ext cx="692598" cy="598473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 rot="947751">
            <a:off x="6501750" y="151094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 rot="474534">
            <a:off x="485086" y="4206289"/>
            <a:ext cx="1212940" cy="428980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 rot="474534">
            <a:off x="38666" y="4498186"/>
            <a:ext cx="790259" cy="616607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 rot="474534">
            <a:off x="2012641" y="3493589"/>
            <a:ext cx="910936" cy="81328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474534">
            <a:off x="1221492" y="3278839"/>
            <a:ext cx="1123538" cy="1277640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 rot="474534">
            <a:off x="2994884" y="3638109"/>
            <a:ext cx="322979" cy="308304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1031975" y="4524975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714900" y="344583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1"/>
          </p:nvPr>
        </p:nvSpPr>
        <p:spPr>
          <a:xfrm>
            <a:off x="909050" y="1661225"/>
            <a:ext cx="29934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2"/>
          </p:nvPr>
        </p:nvSpPr>
        <p:spPr>
          <a:xfrm>
            <a:off x="5241550" y="3404650"/>
            <a:ext cx="29934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3"/>
          </p:nvPr>
        </p:nvSpPr>
        <p:spPr>
          <a:xfrm>
            <a:off x="909050" y="1157944"/>
            <a:ext cx="2993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rgbClr val="4C4B4B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4"/>
          </p:nvPr>
        </p:nvSpPr>
        <p:spPr>
          <a:xfrm>
            <a:off x="5241550" y="2901369"/>
            <a:ext cx="2993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rgbClr val="4C4B4B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63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5"/>
          <p:cNvGrpSpPr/>
          <p:nvPr/>
        </p:nvGrpSpPr>
        <p:grpSpPr>
          <a:xfrm rot="10800000" flipH="1">
            <a:off x="5000698" y="2544175"/>
            <a:ext cx="3728528" cy="2406039"/>
            <a:chOff x="1282762" y="26746"/>
            <a:chExt cx="6692744" cy="5156534"/>
          </a:xfrm>
        </p:grpSpPr>
        <p:sp>
          <p:nvSpPr>
            <p:cNvPr id="77" name="Google Shape;77;p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5"/>
          <p:cNvGrpSpPr/>
          <p:nvPr/>
        </p:nvGrpSpPr>
        <p:grpSpPr>
          <a:xfrm flipH="1">
            <a:off x="365173" y="791575"/>
            <a:ext cx="3728528" cy="2406039"/>
            <a:chOff x="1282762" y="26746"/>
            <a:chExt cx="6692744" cy="5156534"/>
          </a:xfrm>
        </p:grpSpPr>
        <p:sp>
          <p:nvSpPr>
            <p:cNvPr id="80" name="Google Shape;80;p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5"/>
          <p:cNvSpPr/>
          <p:nvPr/>
        </p:nvSpPr>
        <p:spPr>
          <a:xfrm rot="4873688">
            <a:off x="7072061" y="675073"/>
            <a:ext cx="661923" cy="1155746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 rot="4873688">
            <a:off x="7962020" y="115257"/>
            <a:ext cx="922072" cy="892797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 rot="4873688">
            <a:off x="7152733" y="1631032"/>
            <a:ext cx="490348" cy="435249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 rot="4873688">
            <a:off x="8661288" y="688028"/>
            <a:ext cx="322974" cy="295049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 rot="4873688">
            <a:off x="7663486" y="1142737"/>
            <a:ext cx="848147" cy="59984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 rot="4873688">
            <a:off x="8597029" y="1123234"/>
            <a:ext cx="692598" cy="598473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 rot="947751">
            <a:off x="6501750" y="151094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 rot="474534">
            <a:off x="485086" y="4206289"/>
            <a:ext cx="1212940" cy="428980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 rot="474534">
            <a:off x="38666" y="4498186"/>
            <a:ext cx="790259" cy="616607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 rot="474534">
            <a:off x="2012641" y="3493589"/>
            <a:ext cx="910936" cy="81328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474534">
            <a:off x="1221492" y="3278839"/>
            <a:ext cx="1123538" cy="1277640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 rot="474534">
            <a:off x="2994884" y="3638109"/>
            <a:ext cx="322979" cy="308304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1031975" y="4524975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714900" y="344583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1"/>
          </p:nvPr>
        </p:nvSpPr>
        <p:spPr>
          <a:xfrm>
            <a:off x="909050" y="1661225"/>
            <a:ext cx="29934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2"/>
          </p:nvPr>
        </p:nvSpPr>
        <p:spPr>
          <a:xfrm>
            <a:off x="5241550" y="3404650"/>
            <a:ext cx="29934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3"/>
          </p:nvPr>
        </p:nvSpPr>
        <p:spPr>
          <a:xfrm>
            <a:off x="909050" y="1157944"/>
            <a:ext cx="2993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rgbClr val="4C4B4B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4"/>
          </p:nvPr>
        </p:nvSpPr>
        <p:spPr>
          <a:xfrm>
            <a:off x="5241550" y="2901369"/>
            <a:ext cx="2993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rgbClr val="4C4B4B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9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5"/>
          <p:cNvGrpSpPr/>
          <p:nvPr/>
        </p:nvGrpSpPr>
        <p:grpSpPr>
          <a:xfrm rot="10800000" flipH="1">
            <a:off x="5000698" y="2544175"/>
            <a:ext cx="3728528" cy="2406039"/>
            <a:chOff x="1282762" y="26746"/>
            <a:chExt cx="6692744" cy="5156534"/>
          </a:xfrm>
        </p:grpSpPr>
        <p:sp>
          <p:nvSpPr>
            <p:cNvPr id="77" name="Google Shape;77;p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5"/>
          <p:cNvGrpSpPr/>
          <p:nvPr/>
        </p:nvGrpSpPr>
        <p:grpSpPr>
          <a:xfrm flipH="1">
            <a:off x="365173" y="791575"/>
            <a:ext cx="3728528" cy="2406039"/>
            <a:chOff x="1282762" y="26746"/>
            <a:chExt cx="6692744" cy="5156534"/>
          </a:xfrm>
        </p:grpSpPr>
        <p:sp>
          <p:nvSpPr>
            <p:cNvPr id="80" name="Google Shape;80;p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5"/>
          <p:cNvSpPr/>
          <p:nvPr/>
        </p:nvSpPr>
        <p:spPr>
          <a:xfrm rot="4873688">
            <a:off x="7072061" y="675073"/>
            <a:ext cx="661923" cy="1155746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 rot="4873688">
            <a:off x="7962020" y="115257"/>
            <a:ext cx="922072" cy="892797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 rot="4873688">
            <a:off x="7152733" y="1631032"/>
            <a:ext cx="490348" cy="435249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 rot="4873688">
            <a:off x="8661288" y="688028"/>
            <a:ext cx="322974" cy="295049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 rot="4873688">
            <a:off x="7663486" y="1142737"/>
            <a:ext cx="848147" cy="59984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 rot="4873688">
            <a:off x="8597029" y="1123234"/>
            <a:ext cx="692598" cy="598473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 rot="947751">
            <a:off x="6501750" y="151094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 rot="474534">
            <a:off x="485086" y="4206289"/>
            <a:ext cx="1212940" cy="428980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 rot="474534">
            <a:off x="38666" y="4498186"/>
            <a:ext cx="790259" cy="616607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 rot="474534">
            <a:off x="2012641" y="3493589"/>
            <a:ext cx="910936" cy="81328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474534">
            <a:off x="1221492" y="3278839"/>
            <a:ext cx="1123538" cy="1277640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 rot="474534">
            <a:off x="2994884" y="3638109"/>
            <a:ext cx="322979" cy="308304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1031975" y="4524975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714900" y="344583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1"/>
          </p:nvPr>
        </p:nvSpPr>
        <p:spPr>
          <a:xfrm>
            <a:off x="909050" y="1661225"/>
            <a:ext cx="29934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2"/>
          </p:nvPr>
        </p:nvSpPr>
        <p:spPr>
          <a:xfrm>
            <a:off x="5241550" y="3404650"/>
            <a:ext cx="29934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3"/>
          </p:nvPr>
        </p:nvSpPr>
        <p:spPr>
          <a:xfrm>
            <a:off x="909050" y="1157944"/>
            <a:ext cx="2993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rgbClr val="4C4B4B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4"/>
          </p:nvPr>
        </p:nvSpPr>
        <p:spPr>
          <a:xfrm>
            <a:off x="5241550" y="2901369"/>
            <a:ext cx="2993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rgbClr val="4C4B4B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86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/>
          <p:nvPr/>
        </p:nvSpPr>
        <p:spPr>
          <a:xfrm>
            <a:off x="-144810" y="41387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242276" y="4542992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 rot="-5886372">
            <a:off x="208707" y="4515315"/>
            <a:ext cx="319128" cy="317872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898801" y="2569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99869" y="7075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122976" y="7183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8205498" y="169968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8742080" y="122013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-32785" y="3756190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>
            <a:off x="8454928" y="379429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>
            <a:off x="8262545" y="4283105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7829915" y="450249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8423194" y="4856650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8855414" y="784300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ctrTitle"/>
          </p:nvPr>
        </p:nvSpPr>
        <p:spPr>
          <a:xfrm>
            <a:off x="714850" y="240675"/>
            <a:ext cx="77142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7088139" y="4039260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571814" y="0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7995165" y="27712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8333669" y="40057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7336840" y="4485004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1284417" y="201671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73773" y="96827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-10" y="571802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8201751" y="935917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1089512" y="73658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8302772" y="47749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95120" y="4776120"/>
            <a:ext cx="284063" cy="270554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840215" y="10895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716296" y="1266996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720593" y="10790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86525" y="4025390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/>
          <p:nvPr/>
        </p:nvSpPr>
        <p:spPr>
          <a:xfrm>
            <a:off x="705853" y="422882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8076927" y="725576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86525" y="3364143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7531302" y="3557515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8415706" y="34758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2350950" y="348025"/>
            <a:ext cx="44421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2563650" y="1310191"/>
            <a:ext cx="40167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52" r:id="rId8"/>
    <p:sldLayoutId id="2147483655" r:id="rId9"/>
    <p:sldLayoutId id="2147483706" r:id="rId10"/>
    <p:sldLayoutId id="2147483705" r:id="rId11"/>
    <p:sldLayoutId id="2147483658" r:id="rId12"/>
    <p:sldLayoutId id="2147483692" r:id="rId13"/>
    <p:sldLayoutId id="2147483691" r:id="rId14"/>
    <p:sldLayoutId id="2147483690" r:id="rId15"/>
    <p:sldLayoutId id="2147483684" r:id="rId16"/>
    <p:sldLayoutId id="2147483659" r:id="rId17"/>
    <p:sldLayoutId id="2147483698" r:id="rId18"/>
    <p:sldLayoutId id="2147483697" r:id="rId19"/>
    <p:sldLayoutId id="2147483696" r:id="rId20"/>
    <p:sldLayoutId id="2147483686" r:id="rId21"/>
    <p:sldLayoutId id="2147483665" r:id="rId22"/>
    <p:sldLayoutId id="2147483666" r:id="rId23"/>
    <p:sldLayoutId id="2147483667" r:id="rId24"/>
    <p:sldLayoutId id="2147483709" r:id="rId25"/>
    <p:sldLayoutId id="2147483708" r:id="rId26"/>
    <p:sldLayoutId id="2147483707" r:id="rId27"/>
    <p:sldLayoutId id="2147483669" r:id="rId28"/>
    <p:sldLayoutId id="2147483670" r:id="rId29"/>
    <p:sldLayoutId id="2147483672" r:id="rId30"/>
    <p:sldLayoutId id="2147483673" r:id="rId31"/>
    <p:sldLayoutId id="2147483674" r:id="rId32"/>
    <p:sldLayoutId id="2147483704" r:id="rId33"/>
    <p:sldLayoutId id="2147483675" r:id="rId34"/>
    <p:sldLayoutId id="2147483695" r:id="rId35"/>
    <p:sldLayoutId id="2147483694" r:id="rId36"/>
    <p:sldLayoutId id="2147483685" r:id="rId37"/>
    <p:sldLayoutId id="2147483676" r:id="rId38"/>
    <p:sldLayoutId id="2147483710" r:id="rId39"/>
    <p:sldLayoutId id="2147483689" r:id="rId40"/>
    <p:sldLayoutId id="2147483688" r:id="rId41"/>
    <p:sldLayoutId id="2147483687" r:id="rId42"/>
    <p:sldLayoutId id="2147483678" r:id="rId43"/>
    <p:sldLayoutId id="2147483679" r:id="rId44"/>
    <p:sldLayoutId id="2147483683" r:id="rId45"/>
    <p:sldLayoutId id="2147483693" r:id="rId4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6"/>
          <p:cNvSpPr txBox="1">
            <a:spLocks noGrp="1"/>
          </p:cNvSpPr>
          <p:nvPr>
            <p:ph type="ctrTitle"/>
          </p:nvPr>
        </p:nvSpPr>
        <p:spPr>
          <a:xfrm>
            <a:off x="1578750" y="1404498"/>
            <a:ext cx="59865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1" name="Google Shape;701;p36"/>
          <p:cNvSpPr txBox="1">
            <a:spLocks noGrp="1"/>
          </p:cNvSpPr>
          <p:nvPr>
            <p:ph type="subTitle" idx="2"/>
          </p:nvPr>
        </p:nvSpPr>
        <p:spPr>
          <a:xfrm>
            <a:off x="2070300" y="2734936"/>
            <a:ext cx="50034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19">
            <a:extLst>
              <a:ext uri="{FF2B5EF4-FFF2-40B4-BE49-F238E27FC236}">
                <a16:creationId xmlns:a16="http://schemas.microsoft.com/office/drawing/2014/main" id="{2617EBEE-BD23-414C-A0F9-06223C86E0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713036" y="1286568"/>
            <a:ext cx="591048" cy="6582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1677" y="1533902"/>
            <a:ext cx="4234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Ngôi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800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Ngôi</a:t>
            </a:r>
            <a:r>
              <a:rPr lang="en-US" sz="28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sz="28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br>
              <a:rPr lang="en-US" sz="28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774" y="2337171"/>
            <a:ext cx="707214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18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479771" y="2516133"/>
            <a:ext cx="4184457" cy="807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VĂN BẢN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863082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907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51;p42">
            <a:extLst>
              <a:ext uri="{FF2B5EF4-FFF2-40B4-BE49-F238E27FC236}">
                <a16:creationId xmlns:a16="http://schemas.microsoft.com/office/drawing/2014/main" id="{9E8D5EA3-4581-194C-8355-DE231CAD6A88}"/>
              </a:ext>
            </a:extLst>
          </p:cNvPr>
          <p:cNvSpPr txBox="1">
            <a:spLocks/>
          </p:cNvSpPr>
          <p:nvPr/>
        </p:nvSpPr>
        <p:spPr>
          <a:xfrm>
            <a:off x="3492512" y="2221728"/>
            <a:ext cx="3822687" cy="2457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5DB4217-2250-3F4F-B87B-6B26ED7C2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569" y="-148393"/>
            <a:ext cx="578780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1"/>
          <p:cNvSpPr txBox="1">
            <a:spLocks noGrp="1"/>
          </p:cNvSpPr>
          <p:nvPr>
            <p:ph type="title"/>
          </p:nvPr>
        </p:nvSpPr>
        <p:spPr>
          <a:xfrm>
            <a:off x="279736" y="414197"/>
            <a:ext cx="40693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" sz="32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br>
              <a:rPr lang="en" sz="32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" sz="32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" sz="32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sz="32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ác kỹ thuật dạy học tích cực/Kĩ thuật &quot;Khăn trải bàn&quot; – VLO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8222" r="12868" b="5757"/>
          <a:stretch/>
        </p:blipFill>
        <p:spPr bwMode="auto">
          <a:xfrm>
            <a:off x="700399" y="1779112"/>
            <a:ext cx="3086001" cy="2354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7196" y="183378"/>
            <a:ext cx="4943911" cy="46705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700" b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17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1: </a:t>
            </a:r>
            <a:r>
              <a:rPr lang="vi-VN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chi tiết thể hiện thái độ, hành động của nhân vật người anh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hằng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gái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Thái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điều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1700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en-US" sz="1700" b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17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2: </a:t>
            </a:r>
            <a:r>
              <a:rPr lang="vi-VN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chi tiết thể hiện thái độ, cảm xúc, hành động của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nhân vật người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gái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xét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đối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lập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giữa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thái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1700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en-US" sz="1700" b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17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3: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thái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lén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xem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Kiều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Phương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xét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1700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700" b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17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4: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Diễn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biến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tâm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trạng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thay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đổi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sao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đứng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trước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gái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vẽ</a:t>
            </a:r>
            <a:r>
              <a:rPr lang="en-US" sz="1700" b="1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700" b="1" i="1" kern="1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en-US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vi-VN" sz="17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Tại sao bức tranh lại có giá trị thức tỉnh như vậy?</a:t>
            </a:r>
            <a:endParaRPr lang="en-US" sz="1700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44"/>
          <p:cNvGrpSpPr/>
          <p:nvPr/>
        </p:nvGrpSpPr>
        <p:grpSpPr>
          <a:xfrm>
            <a:off x="1242126" y="552347"/>
            <a:ext cx="1309788" cy="1268656"/>
            <a:chOff x="783989" y="1444222"/>
            <a:chExt cx="1309788" cy="1268656"/>
          </a:xfrm>
        </p:grpSpPr>
        <p:sp>
          <p:nvSpPr>
            <p:cNvPr id="802" name="Google Shape;802;p44"/>
            <p:cNvSpPr/>
            <p:nvPr/>
          </p:nvSpPr>
          <p:spPr>
            <a:xfrm rot="-9000085">
              <a:off x="938901" y="1634750"/>
              <a:ext cx="999965" cy="887600"/>
            </a:xfrm>
            <a:custGeom>
              <a:avLst/>
              <a:gdLst/>
              <a:ahLst/>
              <a:cxnLst/>
              <a:rect l="l" t="t" r="r" b="b"/>
              <a:pathLst>
                <a:path w="19614" h="17410" extrusionOk="0">
                  <a:moveTo>
                    <a:pt x="19446" y="6669"/>
                  </a:moveTo>
                  <a:cubicBezTo>
                    <a:pt x="19474" y="6892"/>
                    <a:pt x="19446" y="7143"/>
                    <a:pt x="19390" y="7394"/>
                  </a:cubicBezTo>
                  <a:cubicBezTo>
                    <a:pt x="19363" y="7645"/>
                    <a:pt x="19307" y="7896"/>
                    <a:pt x="19251" y="8063"/>
                  </a:cubicBezTo>
                  <a:cubicBezTo>
                    <a:pt x="19223" y="8231"/>
                    <a:pt x="19195" y="8426"/>
                    <a:pt x="19139" y="8594"/>
                  </a:cubicBezTo>
                  <a:cubicBezTo>
                    <a:pt x="19139" y="8649"/>
                    <a:pt x="19111" y="8705"/>
                    <a:pt x="19111" y="8733"/>
                  </a:cubicBezTo>
                  <a:cubicBezTo>
                    <a:pt x="19056" y="8928"/>
                    <a:pt x="19028" y="9012"/>
                    <a:pt x="18972" y="9012"/>
                  </a:cubicBezTo>
                  <a:cubicBezTo>
                    <a:pt x="18944" y="9403"/>
                    <a:pt x="18860" y="9793"/>
                    <a:pt x="18749" y="10156"/>
                  </a:cubicBezTo>
                  <a:cubicBezTo>
                    <a:pt x="18693" y="10491"/>
                    <a:pt x="18749" y="10602"/>
                    <a:pt x="18693" y="10909"/>
                  </a:cubicBezTo>
                  <a:cubicBezTo>
                    <a:pt x="18637" y="11216"/>
                    <a:pt x="18581" y="11495"/>
                    <a:pt x="18498" y="11802"/>
                  </a:cubicBezTo>
                  <a:lnTo>
                    <a:pt x="18498" y="11886"/>
                  </a:lnTo>
                  <a:cubicBezTo>
                    <a:pt x="18498" y="11941"/>
                    <a:pt x="18386" y="12109"/>
                    <a:pt x="18358" y="12165"/>
                  </a:cubicBezTo>
                  <a:cubicBezTo>
                    <a:pt x="18274" y="12555"/>
                    <a:pt x="18219" y="12834"/>
                    <a:pt x="18135" y="12834"/>
                  </a:cubicBezTo>
                  <a:cubicBezTo>
                    <a:pt x="18051" y="13253"/>
                    <a:pt x="17996" y="13839"/>
                    <a:pt x="17856" y="13894"/>
                  </a:cubicBezTo>
                  <a:cubicBezTo>
                    <a:pt x="17856" y="14034"/>
                    <a:pt x="17884" y="14118"/>
                    <a:pt x="17884" y="14229"/>
                  </a:cubicBezTo>
                  <a:cubicBezTo>
                    <a:pt x="17884" y="14424"/>
                    <a:pt x="17856" y="14620"/>
                    <a:pt x="17800" y="14787"/>
                  </a:cubicBezTo>
                  <a:cubicBezTo>
                    <a:pt x="17772" y="14899"/>
                    <a:pt x="17744" y="14871"/>
                    <a:pt x="17717" y="14982"/>
                  </a:cubicBezTo>
                  <a:cubicBezTo>
                    <a:pt x="17689" y="15178"/>
                    <a:pt x="17605" y="15345"/>
                    <a:pt x="17521" y="15513"/>
                  </a:cubicBezTo>
                  <a:lnTo>
                    <a:pt x="17298" y="15847"/>
                  </a:lnTo>
                  <a:cubicBezTo>
                    <a:pt x="17242" y="15931"/>
                    <a:pt x="17159" y="16015"/>
                    <a:pt x="17075" y="16098"/>
                  </a:cubicBezTo>
                  <a:lnTo>
                    <a:pt x="17075" y="16098"/>
                  </a:lnTo>
                  <a:cubicBezTo>
                    <a:pt x="16935" y="16210"/>
                    <a:pt x="16768" y="16489"/>
                    <a:pt x="16545" y="16628"/>
                  </a:cubicBezTo>
                  <a:cubicBezTo>
                    <a:pt x="16545" y="16656"/>
                    <a:pt x="16517" y="16712"/>
                    <a:pt x="16461" y="16740"/>
                  </a:cubicBezTo>
                  <a:lnTo>
                    <a:pt x="16294" y="16880"/>
                  </a:lnTo>
                  <a:cubicBezTo>
                    <a:pt x="16210" y="16935"/>
                    <a:pt x="16070" y="16991"/>
                    <a:pt x="15959" y="17047"/>
                  </a:cubicBezTo>
                  <a:cubicBezTo>
                    <a:pt x="15875" y="17103"/>
                    <a:pt x="15764" y="17131"/>
                    <a:pt x="15652" y="17159"/>
                  </a:cubicBezTo>
                  <a:cubicBezTo>
                    <a:pt x="15317" y="17298"/>
                    <a:pt x="14955" y="17382"/>
                    <a:pt x="14592" y="17410"/>
                  </a:cubicBezTo>
                  <a:cubicBezTo>
                    <a:pt x="14229" y="17410"/>
                    <a:pt x="13839" y="17410"/>
                    <a:pt x="13476" y="17382"/>
                  </a:cubicBezTo>
                  <a:cubicBezTo>
                    <a:pt x="13308" y="17382"/>
                    <a:pt x="13197" y="17382"/>
                    <a:pt x="13057" y="17354"/>
                  </a:cubicBezTo>
                  <a:cubicBezTo>
                    <a:pt x="12778" y="17326"/>
                    <a:pt x="12527" y="17270"/>
                    <a:pt x="12276" y="17186"/>
                  </a:cubicBezTo>
                  <a:cubicBezTo>
                    <a:pt x="12276" y="17159"/>
                    <a:pt x="12499" y="17186"/>
                    <a:pt x="12444" y="17131"/>
                  </a:cubicBezTo>
                  <a:cubicBezTo>
                    <a:pt x="12695" y="17131"/>
                    <a:pt x="12974" y="17131"/>
                    <a:pt x="13281" y="17186"/>
                  </a:cubicBezTo>
                  <a:cubicBezTo>
                    <a:pt x="13643" y="17214"/>
                    <a:pt x="14006" y="17242"/>
                    <a:pt x="14397" y="17214"/>
                  </a:cubicBezTo>
                  <a:cubicBezTo>
                    <a:pt x="14759" y="17214"/>
                    <a:pt x="15122" y="17159"/>
                    <a:pt x="15485" y="17047"/>
                  </a:cubicBezTo>
                  <a:cubicBezTo>
                    <a:pt x="15596" y="17019"/>
                    <a:pt x="15680" y="16991"/>
                    <a:pt x="15791" y="16935"/>
                  </a:cubicBezTo>
                  <a:cubicBezTo>
                    <a:pt x="15847" y="16907"/>
                    <a:pt x="15903" y="16852"/>
                    <a:pt x="15931" y="16824"/>
                  </a:cubicBezTo>
                  <a:cubicBezTo>
                    <a:pt x="15875" y="16852"/>
                    <a:pt x="15819" y="16880"/>
                    <a:pt x="15764" y="16907"/>
                  </a:cubicBezTo>
                  <a:cubicBezTo>
                    <a:pt x="15122" y="17186"/>
                    <a:pt x="14424" y="17270"/>
                    <a:pt x="13727" y="17186"/>
                  </a:cubicBezTo>
                  <a:cubicBezTo>
                    <a:pt x="13253" y="17131"/>
                    <a:pt x="12778" y="17075"/>
                    <a:pt x="12332" y="17019"/>
                  </a:cubicBezTo>
                  <a:lnTo>
                    <a:pt x="12332" y="17019"/>
                  </a:lnTo>
                  <a:lnTo>
                    <a:pt x="12220" y="17019"/>
                  </a:lnTo>
                  <a:cubicBezTo>
                    <a:pt x="12081" y="16991"/>
                    <a:pt x="11941" y="16963"/>
                    <a:pt x="11802" y="16963"/>
                  </a:cubicBezTo>
                  <a:cubicBezTo>
                    <a:pt x="11690" y="16963"/>
                    <a:pt x="11774" y="16935"/>
                    <a:pt x="11802" y="16935"/>
                  </a:cubicBezTo>
                  <a:cubicBezTo>
                    <a:pt x="11746" y="16935"/>
                    <a:pt x="11718" y="16907"/>
                    <a:pt x="11635" y="16907"/>
                  </a:cubicBezTo>
                  <a:cubicBezTo>
                    <a:pt x="11551" y="16880"/>
                    <a:pt x="11774" y="16935"/>
                    <a:pt x="11718" y="16963"/>
                  </a:cubicBezTo>
                  <a:cubicBezTo>
                    <a:pt x="11244" y="16907"/>
                    <a:pt x="10798" y="16852"/>
                    <a:pt x="10323" y="16740"/>
                  </a:cubicBezTo>
                  <a:lnTo>
                    <a:pt x="10323" y="16712"/>
                  </a:lnTo>
                  <a:cubicBezTo>
                    <a:pt x="10240" y="16684"/>
                    <a:pt x="10295" y="16740"/>
                    <a:pt x="10267" y="16740"/>
                  </a:cubicBezTo>
                  <a:cubicBezTo>
                    <a:pt x="9988" y="16684"/>
                    <a:pt x="9682" y="16628"/>
                    <a:pt x="9403" y="16545"/>
                  </a:cubicBezTo>
                  <a:cubicBezTo>
                    <a:pt x="8900" y="16461"/>
                    <a:pt x="8398" y="16322"/>
                    <a:pt x="7896" y="16154"/>
                  </a:cubicBezTo>
                  <a:cubicBezTo>
                    <a:pt x="7338" y="15987"/>
                    <a:pt x="6808" y="15764"/>
                    <a:pt x="6278" y="15485"/>
                  </a:cubicBezTo>
                  <a:cubicBezTo>
                    <a:pt x="6055" y="15401"/>
                    <a:pt x="5859" y="15317"/>
                    <a:pt x="5664" y="15206"/>
                  </a:cubicBezTo>
                  <a:cubicBezTo>
                    <a:pt x="5385" y="15066"/>
                    <a:pt x="5078" y="14899"/>
                    <a:pt x="4799" y="14759"/>
                  </a:cubicBezTo>
                  <a:cubicBezTo>
                    <a:pt x="4548" y="14592"/>
                    <a:pt x="4325" y="14480"/>
                    <a:pt x="4158" y="14341"/>
                  </a:cubicBezTo>
                  <a:cubicBezTo>
                    <a:pt x="3516" y="13978"/>
                    <a:pt x="2902" y="13560"/>
                    <a:pt x="2316" y="13113"/>
                  </a:cubicBezTo>
                  <a:cubicBezTo>
                    <a:pt x="1758" y="12723"/>
                    <a:pt x="1284" y="12220"/>
                    <a:pt x="893" y="11662"/>
                  </a:cubicBezTo>
                  <a:cubicBezTo>
                    <a:pt x="782" y="11439"/>
                    <a:pt x="698" y="11216"/>
                    <a:pt x="642" y="10965"/>
                  </a:cubicBezTo>
                  <a:cubicBezTo>
                    <a:pt x="503" y="10714"/>
                    <a:pt x="363" y="10463"/>
                    <a:pt x="252" y="10212"/>
                  </a:cubicBezTo>
                  <a:cubicBezTo>
                    <a:pt x="224" y="10100"/>
                    <a:pt x="224" y="10100"/>
                    <a:pt x="196" y="9988"/>
                  </a:cubicBezTo>
                  <a:cubicBezTo>
                    <a:pt x="84" y="9598"/>
                    <a:pt x="28" y="9207"/>
                    <a:pt x="1" y="8817"/>
                  </a:cubicBezTo>
                  <a:cubicBezTo>
                    <a:pt x="1" y="8454"/>
                    <a:pt x="28" y="8091"/>
                    <a:pt x="84" y="7729"/>
                  </a:cubicBezTo>
                  <a:cubicBezTo>
                    <a:pt x="196" y="7310"/>
                    <a:pt x="363" y="6892"/>
                    <a:pt x="559" y="6473"/>
                  </a:cubicBezTo>
                  <a:cubicBezTo>
                    <a:pt x="614" y="6390"/>
                    <a:pt x="642" y="6334"/>
                    <a:pt x="670" y="6250"/>
                  </a:cubicBezTo>
                  <a:cubicBezTo>
                    <a:pt x="698" y="6222"/>
                    <a:pt x="726" y="6194"/>
                    <a:pt x="726" y="6166"/>
                  </a:cubicBezTo>
                  <a:cubicBezTo>
                    <a:pt x="838" y="5971"/>
                    <a:pt x="949" y="5804"/>
                    <a:pt x="1061" y="5608"/>
                  </a:cubicBezTo>
                  <a:lnTo>
                    <a:pt x="1089" y="5580"/>
                  </a:lnTo>
                  <a:lnTo>
                    <a:pt x="1144" y="5525"/>
                  </a:lnTo>
                  <a:lnTo>
                    <a:pt x="1144" y="5525"/>
                  </a:lnTo>
                  <a:cubicBezTo>
                    <a:pt x="1144" y="5553"/>
                    <a:pt x="1089" y="5580"/>
                    <a:pt x="1089" y="5580"/>
                  </a:cubicBezTo>
                  <a:lnTo>
                    <a:pt x="1200" y="5525"/>
                  </a:lnTo>
                  <a:lnTo>
                    <a:pt x="1200" y="5525"/>
                  </a:lnTo>
                  <a:lnTo>
                    <a:pt x="1144" y="5525"/>
                  </a:lnTo>
                  <a:cubicBezTo>
                    <a:pt x="1340" y="5246"/>
                    <a:pt x="1647" y="4883"/>
                    <a:pt x="1814" y="4632"/>
                  </a:cubicBezTo>
                  <a:cubicBezTo>
                    <a:pt x="1842" y="4604"/>
                    <a:pt x="1926" y="4492"/>
                    <a:pt x="1926" y="4520"/>
                  </a:cubicBezTo>
                  <a:cubicBezTo>
                    <a:pt x="1954" y="4464"/>
                    <a:pt x="1926" y="4492"/>
                    <a:pt x="1954" y="4437"/>
                  </a:cubicBezTo>
                  <a:cubicBezTo>
                    <a:pt x="2149" y="4241"/>
                    <a:pt x="2316" y="4046"/>
                    <a:pt x="2512" y="3851"/>
                  </a:cubicBezTo>
                  <a:cubicBezTo>
                    <a:pt x="2874" y="3488"/>
                    <a:pt x="3265" y="3153"/>
                    <a:pt x="3683" y="2874"/>
                  </a:cubicBezTo>
                  <a:cubicBezTo>
                    <a:pt x="3767" y="2818"/>
                    <a:pt x="3879" y="2763"/>
                    <a:pt x="3962" y="2707"/>
                  </a:cubicBezTo>
                  <a:lnTo>
                    <a:pt x="4158" y="2595"/>
                  </a:lnTo>
                  <a:cubicBezTo>
                    <a:pt x="4632" y="2205"/>
                    <a:pt x="5106" y="1842"/>
                    <a:pt x="5636" y="1535"/>
                  </a:cubicBezTo>
                  <a:lnTo>
                    <a:pt x="5636" y="1535"/>
                  </a:lnTo>
                  <a:lnTo>
                    <a:pt x="5720" y="1451"/>
                  </a:lnTo>
                  <a:cubicBezTo>
                    <a:pt x="5832" y="1340"/>
                    <a:pt x="5943" y="1256"/>
                    <a:pt x="6055" y="1144"/>
                  </a:cubicBezTo>
                  <a:cubicBezTo>
                    <a:pt x="6166" y="1033"/>
                    <a:pt x="6278" y="921"/>
                    <a:pt x="6417" y="810"/>
                  </a:cubicBezTo>
                  <a:cubicBezTo>
                    <a:pt x="6445" y="782"/>
                    <a:pt x="6501" y="782"/>
                    <a:pt x="6529" y="754"/>
                  </a:cubicBezTo>
                  <a:cubicBezTo>
                    <a:pt x="6752" y="614"/>
                    <a:pt x="6975" y="475"/>
                    <a:pt x="7226" y="391"/>
                  </a:cubicBezTo>
                  <a:cubicBezTo>
                    <a:pt x="7505" y="280"/>
                    <a:pt x="7812" y="196"/>
                    <a:pt x="8119" y="112"/>
                  </a:cubicBezTo>
                  <a:cubicBezTo>
                    <a:pt x="8119" y="140"/>
                    <a:pt x="8147" y="140"/>
                    <a:pt x="8175" y="112"/>
                  </a:cubicBezTo>
                  <a:cubicBezTo>
                    <a:pt x="8259" y="112"/>
                    <a:pt x="8315" y="84"/>
                    <a:pt x="8370" y="84"/>
                  </a:cubicBezTo>
                  <a:cubicBezTo>
                    <a:pt x="8510" y="84"/>
                    <a:pt x="8761" y="56"/>
                    <a:pt x="8761" y="112"/>
                  </a:cubicBezTo>
                  <a:lnTo>
                    <a:pt x="8900" y="112"/>
                  </a:lnTo>
                  <a:cubicBezTo>
                    <a:pt x="8900" y="140"/>
                    <a:pt x="8900" y="168"/>
                    <a:pt x="8928" y="196"/>
                  </a:cubicBezTo>
                  <a:cubicBezTo>
                    <a:pt x="9151" y="140"/>
                    <a:pt x="9375" y="140"/>
                    <a:pt x="9598" y="112"/>
                  </a:cubicBezTo>
                  <a:cubicBezTo>
                    <a:pt x="9849" y="112"/>
                    <a:pt x="10100" y="112"/>
                    <a:pt x="10351" y="112"/>
                  </a:cubicBezTo>
                  <a:cubicBezTo>
                    <a:pt x="10435" y="112"/>
                    <a:pt x="10519" y="84"/>
                    <a:pt x="10602" y="56"/>
                  </a:cubicBezTo>
                  <a:cubicBezTo>
                    <a:pt x="10825" y="1"/>
                    <a:pt x="11049" y="1"/>
                    <a:pt x="11272" y="1"/>
                  </a:cubicBezTo>
                  <a:cubicBezTo>
                    <a:pt x="11411" y="56"/>
                    <a:pt x="11523" y="56"/>
                    <a:pt x="11662" y="56"/>
                  </a:cubicBezTo>
                  <a:cubicBezTo>
                    <a:pt x="11802" y="84"/>
                    <a:pt x="12192" y="196"/>
                    <a:pt x="12332" y="252"/>
                  </a:cubicBezTo>
                  <a:cubicBezTo>
                    <a:pt x="12555" y="335"/>
                    <a:pt x="12583" y="419"/>
                    <a:pt x="12778" y="503"/>
                  </a:cubicBezTo>
                  <a:cubicBezTo>
                    <a:pt x="12918" y="475"/>
                    <a:pt x="13057" y="447"/>
                    <a:pt x="13197" y="419"/>
                  </a:cubicBezTo>
                  <a:cubicBezTo>
                    <a:pt x="13448" y="475"/>
                    <a:pt x="13699" y="531"/>
                    <a:pt x="13950" y="614"/>
                  </a:cubicBezTo>
                  <a:cubicBezTo>
                    <a:pt x="14090" y="698"/>
                    <a:pt x="14285" y="782"/>
                    <a:pt x="14452" y="865"/>
                  </a:cubicBezTo>
                  <a:cubicBezTo>
                    <a:pt x="14703" y="921"/>
                    <a:pt x="14982" y="1005"/>
                    <a:pt x="15233" y="1144"/>
                  </a:cubicBezTo>
                  <a:cubicBezTo>
                    <a:pt x="15485" y="1144"/>
                    <a:pt x="15736" y="1228"/>
                    <a:pt x="15959" y="1340"/>
                  </a:cubicBezTo>
                  <a:cubicBezTo>
                    <a:pt x="16098" y="1423"/>
                    <a:pt x="16405" y="1591"/>
                    <a:pt x="16573" y="1702"/>
                  </a:cubicBezTo>
                  <a:cubicBezTo>
                    <a:pt x="16712" y="1786"/>
                    <a:pt x="16852" y="1926"/>
                    <a:pt x="16991" y="2037"/>
                  </a:cubicBezTo>
                  <a:cubicBezTo>
                    <a:pt x="17465" y="2233"/>
                    <a:pt x="17884" y="2567"/>
                    <a:pt x="18191" y="2958"/>
                  </a:cubicBezTo>
                  <a:cubicBezTo>
                    <a:pt x="18247" y="3014"/>
                    <a:pt x="18191" y="2986"/>
                    <a:pt x="18247" y="3042"/>
                  </a:cubicBezTo>
                  <a:cubicBezTo>
                    <a:pt x="18386" y="3237"/>
                    <a:pt x="18358" y="3125"/>
                    <a:pt x="18498" y="3293"/>
                  </a:cubicBezTo>
                  <a:cubicBezTo>
                    <a:pt x="18665" y="3404"/>
                    <a:pt x="18805" y="3572"/>
                    <a:pt x="18888" y="3739"/>
                  </a:cubicBezTo>
                  <a:cubicBezTo>
                    <a:pt x="19056" y="3990"/>
                    <a:pt x="19167" y="4269"/>
                    <a:pt x="19279" y="4576"/>
                  </a:cubicBezTo>
                  <a:cubicBezTo>
                    <a:pt x="19307" y="4660"/>
                    <a:pt x="19335" y="4688"/>
                    <a:pt x="19363" y="4660"/>
                  </a:cubicBezTo>
                  <a:cubicBezTo>
                    <a:pt x="19446" y="4855"/>
                    <a:pt x="19502" y="5078"/>
                    <a:pt x="19558" y="5274"/>
                  </a:cubicBezTo>
                  <a:cubicBezTo>
                    <a:pt x="19614" y="5636"/>
                    <a:pt x="19614" y="5971"/>
                    <a:pt x="19586" y="6334"/>
                  </a:cubicBezTo>
                  <a:cubicBezTo>
                    <a:pt x="19530" y="6445"/>
                    <a:pt x="19502" y="6557"/>
                    <a:pt x="19446" y="6669"/>
                  </a:cubicBezTo>
                  <a:close/>
                  <a:moveTo>
                    <a:pt x="13420" y="13364"/>
                  </a:moveTo>
                  <a:cubicBezTo>
                    <a:pt x="13420" y="13392"/>
                    <a:pt x="13476" y="13392"/>
                    <a:pt x="13476" y="13364"/>
                  </a:cubicBezTo>
                  <a:cubicBezTo>
                    <a:pt x="13448" y="13364"/>
                    <a:pt x="13420" y="13364"/>
                    <a:pt x="13420" y="13364"/>
                  </a:cubicBezTo>
                  <a:close/>
                  <a:moveTo>
                    <a:pt x="13281" y="13308"/>
                  </a:moveTo>
                  <a:cubicBezTo>
                    <a:pt x="13281" y="13308"/>
                    <a:pt x="13336" y="13336"/>
                    <a:pt x="13364" y="13336"/>
                  </a:cubicBezTo>
                  <a:cubicBezTo>
                    <a:pt x="13392" y="13308"/>
                    <a:pt x="13364" y="13308"/>
                    <a:pt x="13281" y="13308"/>
                  </a:cubicBezTo>
                  <a:close/>
                  <a:moveTo>
                    <a:pt x="14620" y="10212"/>
                  </a:moveTo>
                  <a:cubicBezTo>
                    <a:pt x="14592" y="10212"/>
                    <a:pt x="14592" y="10212"/>
                    <a:pt x="14564" y="10212"/>
                  </a:cubicBezTo>
                  <a:cubicBezTo>
                    <a:pt x="14564" y="10212"/>
                    <a:pt x="14564" y="10267"/>
                    <a:pt x="14536" y="10267"/>
                  </a:cubicBezTo>
                  <a:cubicBezTo>
                    <a:pt x="14536" y="10351"/>
                    <a:pt x="14536" y="10463"/>
                    <a:pt x="14564" y="10546"/>
                  </a:cubicBezTo>
                  <a:close/>
                  <a:moveTo>
                    <a:pt x="3767" y="8761"/>
                  </a:moveTo>
                  <a:close/>
                  <a:moveTo>
                    <a:pt x="3767" y="8817"/>
                  </a:moveTo>
                  <a:cubicBezTo>
                    <a:pt x="3795" y="9040"/>
                    <a:pt x="3879" y="9263"/>
                    <a:pt x="4046" y="9458"/>
                  </a:cubicBezTo>
                  <a:cubicBezTo>
                    <a:pt x="4409" y="9877"/>
                    <a:pt x="4827" y="10212"/>
                    <a:pt x="5301" y="10491"/>
                  </a:cubicBezTo>
                  <a:cubicBezTo>
                    <a:pt x="6334" y="11160"/>
                    <a:pt x="7450" y="11746"/>
                    <a:pt x="8566" y="12193"/>
                  </a:cubicBezTo>
                  <a:lnTo>
                    <a:pt x="8566" y="12165"/>
                  </a:lnTo>
                  <a:cubicBezTo>
                    <a:pt x="8315" y="12025"/>
                    <a:pt x="7868" y="11858"/>
                    <a:pt x="7505" y="11662"/>
                  </a:cubicBezTo>
                  <a:cubicBezTo>
                    <a:pt x="7226" y="11523"/>
                    <a:pt x="6920" y="11356"/>
                    <a:pt x="6641" y="11160"/>
                  </a:cubicBezTo>
                  <a:cubicBezTo>
                    <a:pt x="6194" y="10909"/>
                    <a:pt x="5748" y="10630"/>
                    <a:pt x="5301" y="10351"/>
                  </a:cubicBezTo>
                  <a:cubicBezTo>
                    <a:pt x="5050" y="10156"/>
                    <a:pt x="4827" y="10016"/>
                    <a:pt x="4604" y="9877"/>
                  </a:cubicBezTo>
                  <a:cubicBezTo>
                    <a:pt x="4381" y="9710"/>
                    <a:pt x="4185" y="9542"/>
                    <a:pt x="4018" y="9347"/>
                  </a:cubicBezTo>
                  <a:cubicBezTo>
                    <a:pt x="4018" y="9347"/>
                    <a:pt x="4046" y="9347"/>
                    <a:pt x="4018" y="9347"/>
                  </a:cubicBezTo>
                  <a:cubicBezTo>
                    <a:pt x="3990" y="9347"/>
                    <a:pt x="4018" y="9375"/>
                    <a:pt x="3990" y="9347"/>
                  </a:cubicBezTo>
                  <a:cubicBezTo>
                    <a:pt x="3906" y="9235"/>
                    <a:pt x="3851" y="9124"/>
                    <a:pt x="3795" y="9012"/>
                  </a:cubicBezTo>
                  <a:cubicBezTo>
                    <a:pt x="3767" y="8956"/>
                    <a:pt x="3767" y="8873"/>
                    <a:pt x="3767" y="8789"/>
                  </a:cubicBezTo>
                  <a:close/>
                  <a:moveTo>
                    <a:pt x="4018" y="9291"/>
                  </a:moveTo>
                  <a:cubicBezTo>
                    <a:pt x="4018" y="9263"/>
                    <a:pt x="4074" y="9319"/>
                    <a:pt x="4046" y="9263"/>
                  </a:cubicBezTo>
                  <a:cubicBezTo>
                    <a:pt x="3990" y="9207"/>
                    <a:pt x="3962" y="9235"/>
                    <a:pt x="4018" y="9263"/>
                  </a:cubicBezTo>
                  <a:close/>
                  <a:moveTo>
                    <a:pt x="4520" y="9737"/>
                  </a:moveTo>
                  <a:cubicBezTo>
                    <a:pt x="4520" y="9737"/>
                    <a:pt x="4548" y="9737"/>
                    <a:pt x="4520" y="9737"/>
                  </a:cubicBezTo>
                  <a:cubicBezTo>
                    <a:pt x="4520" y="9710"/>
                    <a:pt x="4492" y="9737"/>
                    <a:pt x="4492" y="9710"/>
                  </a:cubicBezTo>
                  <a:cubicBezTo>
                    <a:pt x="4464" y="9654"/>
                    <a:pt x="4492" y="9710"/>
                    <a:pt x="4520" y="9737"/>
                  </a:cubicBezTo>
                  <a:close/>
                  <a:moveTo>
                    <a:pt x="7812" y="11718"/>
                  </a:moveTo>
                  <a:cubicBezTo>
                    <a:pt x="7701" y="11662"/>
                    <a:pt x="7757" y="11746"/>
                    <a:pt x="7812" y="11718"/>
                  </a:cubicBezTo>
                  <a:close/>
                  <a:moveTo>
                    <a:pt x="12388" y="13281"/>
                  </a:moveTo>
                  <a:lnTo>
                    <a:pt x="12388" y="13281"/>
                  </a:lnTo>
                  <a:lnTo>
                    <a:pt x="12304" y="13281"/>
                  </a:lnTo>
                  <a:close/>
                  <a:moveTo>
                    <a:pt x="14369" y="11021"/>
                  </a:moveTo>
                  <a:cubicBezTo>
                    <a:pt x="14369" y="11021"/>
                    <a:pt x="14397" y="11021"/>
                    <a:pt x="14397" y="10993"/>
                  </a:cubicBezTo>
                  <a:cubicBezTo>
                    <a:pt x="14424" y="10937"/>
                    <a:pt x="14369" y="10993"/>
                    <a:pt x="14369" y="11021"/>
                  </a:cubicBezTo>
                  <a:close/>
                  <a:moveTo>
                    <a:pt x="14369" y="10853"/>
                  </a:moveTo>
                  <a:cubicBezTo>
                    <a:pt x="14341" y="10881"/>
                    <a:pt x="14341" y="10937"/>
                    <a:pt x="14341" y="10965"/>
                  </a:cubicBezTo>
                  <a:cubicBezTo>
                    <a:pt x="14369" y="10993"/>
                    <a:pt x="14397" y="10881"/>
                    <a:pt x="14369" y="10853"/>
                  </a:cubicBezTo>
                  <a:close/>
                  <a:moveTo>
                    <a:pt x="14341" y="10770"/>
                  </a:moveTo>
                  <a:cubicBezTo>
                    <a:pt x="14313" y="10798"/>
                    <a:pt x="14313" y="10798"/>
                    <a:pt x="14341" y="10825"/>
                  </a:cubicBezTo>
                  <a:cubicBezTo>
                    <a:pt x="14341" y="10825"/>
                    <a:pt x="14341" y="10825"/>
                    <a:pt x="14369" y="10770"/>
                  </a:cubicBezTo>
                  <a:cubicBezTo>
                    <a:pt x="14369" y="10714"/>
                    <a:pt x="14341" y="10770"/>
                    <a:pt x="14341" y="10770"/>
                  </a:cubicBezTo>
                  <a:close/>
                  <a:moveTo>
                    <a:pt x="6445" y="838"/>
                  </a:moveTo>
                  <a:cubicBezTo>
                    <a:pt x="6445" y="838"/>
                    <a:pt x="6473" y="838"/>
                    <a:pt x="6529" y="810"/>
                  </a:cubicBezTo>
                  <a:lnTo>
                    <a:pt x="6529" y="782"/>
                  </a:lnTo>
                  <a:close/>
                  <a:moveTo>
                    <a:pt x="6278" y="977"/>
                  </a:moveTo>
                  <a:cubicBezTo>
                    <a:pt x="6278" y="1005"/>
                    <a:pt x="6445" y="921"/>
                    <a:pt x="6445" y="893"/>
                  </a:cubicBezTo>
                  <a:cubicBezTo>
                    <a:pt x="6389" y="921"/>
                    <a:pt x="6334" y="949"/>
                    <a:pt x="6278" y="977"/>
                  </a:cubicBezTo>
                  <a:close/>
                  <a:moveTo>
                    <a:pt x="6194" y="1061"/>
                  </a:moveTo>
                  <a:lnTo>
                    <a:pt x="6278" y="1061"/>
                  </a:lnTo>
                  <a:cubicBezTo>
                    <a:pt x="6306" y="1061"/>
                    <a:pt x="6278" y="1005"/>
                    <a:pt x="6194" y="1089"/>
                  </a:cubicBezTo>
                  <a:close/>
                  <a:moveTo>
                    <a:pt x="7031" y="754"/>
                  </a:moveTo>
                  <a:cubicBezTo>
                    <a:pt x="7199" y="698"/>
                    <a:pt x="7394" y="614"/>
                    <a:pt x="7561" y="559"/>
                  </a:cubicBezTo>
                  <a:cubicBezTo>
                    <a:pt x="7561" y="531"/>
                    <a:pt x="7561" y="531"/>
                    <a:pt x="7561" y="503"/>
                  </a:cubicBezTo>
                  <a:cubicBezTo>
                    <a:pt x="7533" y="503"/>
                    <a:pt x="7450" y="531"/>
                    <a:pt x="7450" y="503"/>
                  </a:cubicBezTo>
                  <a:cubicBezTo>
                    <a:pt x="7310" y="587"/>
                    <a:pt x="7171" y="670"/>
                    <a:pt x="7031" y="782"/>
                  </a:cubicBezTo>
                  <a:close/>
                  <a:moveTo>
                    <a:pt x="1926" y="4827"/>
                  </a:moveTo>
                  <a:cubicBezTo>
                    <a:pt x="2260" y="4437"/>
                    <a:pt x="2567" y="4074"/>
                    <a:pt x="2902" y="3739"/>
                  </a:cubicBezTo>
                  <a:lnTo>
                    <a:pt x="2707" y="3879"/>
                  </a:lnTo>
                  <a:cubicBezTo>
                    <a:pt x="2651" y="3962"/>
                    <a:pt x="2567" y="4046"/>
                    <a:pt x="2484" y="4102"/>
                  </a:cubicBezTo>
                  <a:cubicBezTo>
                    <a:pt x="2288" y="4325"/>
                    <a:pt x="2093" y="4576"/>
                    <a:pt x="1926" y="4827"/>
                  </a:cubicBezTo>
                  <a:close/>
                  <a:moveTo>
                    <a:pt x="2093" y="4520"/>
                  </a:moveTo>
                  <a:cubicBezTo>
                    <a:pt x="2093" y="4548"/>
                    <a:pt x="2177" y="4437"/>
                    <a:pt x="2149" y="4409"/>
                  </a:cubicBezTo>
                  <a:cubicBezTo>
                    <a:pt x="2121" y="4437"/>
                    <a:pt x="2093" y="4492"/>
                    <a:pt x="2093" y="4520"/>
                  </a:cubicBezTo>
                  <a:close/>
                  <a:moveTo>
                    <a:pt x="1898" y="4660"/>
                  </a:moveTo>
                  <a:cubicBezTo>
                    <a:pt x="1898" y="4660"/>
                    <a:pt x="1981" y="4604"/>
                    <a:pt x="2009" y="4576"/>
                  </a:cubicBezTo>
                  <a:cubicBezTo>
                    <a:pt x="2009" y="4520"/>
                    <a:pt x="1954" y="4604"/>
                    <a:pt x="1926" y="4660"/>
                  </a:cubicBezTo>
                  <a:close/>
                  <a:moveTo>
                    <a:pt x="977" y="6083"/>
                  </a:moveTo>
                  <a:lnTo>
                    <a:pt x="1061" y="5971"/>
                  </a:lnTo>
                  <a:lnTo>
                    <a:pt x="1061" y="5971"/>
                  </a:lnTo>
                  <a:cubicBezTo>
                    <a:pt x="1033" y="6027"/>
                    <a:pt x="1005" y="6055"/>
                    <a:pt x="977" y="6111"/>
                  </a:cubicBezTo>
                  <a:close/>
                  <a:moveTo>
                    <a:pt x="2567" y="13197"/>
                  </a:moveTo>
                  <a:cubicBezTo>
                    <a:pt x="2735" y="13336"/>
                    <a:pt x="2651" y="13197"/>
                    <a:pt x="2567" y="13197"/>
                  </a:cubicBezTo>
                  <a:close/>
                  <a:moveTo>
                    <a:pt x="8482" y="16238"/>
                  </a:moveTo>
                  <a:cubicBezTo>
                    <a:pt x="8482" y="16238"/>
                    <a:pt x="8454" y="16210"/>
                    <a:pt x="8398" y="16182"/>
                  </a:cubicBezTo>
                  <a:cubicBezTo>
                    <a:pt x="8342" y="16182"/>
                    <a:pt x="8370" y="16182"/>
                    <a:pt x="8398" y="16210"/>
                  </a:cubicBezTo>
                  <a:cubicBezTo>
                    <a:pt x="8426" y="16210"/>
                    <a:pt x="8482" y="16238"/>
                    <a:pt x="8510" y="16238"/>
                  </a:cubicBezTo>
                  <a:close/>
                  <a:moveTo>
                    <a:pt x="9598" y="16489"/>
                  </a:moveTo>
                  <a:cubicBezTo>
                    <a:pt x="9626" y="16517"/>
                    <a:pt x="9486" y="16489"/>
                    <a:pt x="9598" y="16517"/>
                  </a:cubicBezTo>
                  <a:cubicBezTo>
                    <a:pt x="9626" y="16517"/>
                    <a:pt x="9709" y="16517"/>
                    <a:pt x="9626" y="16489"/>
                  </a:cubicBezTo>
                  <a:close/>
                  <a:moveTo>
                    <a:pt x="10435" y="16628"/>
                  </a:moveTo>
                  <a:cubicBezTo>
                    <a:pt x="7896" y="16015"/>
                    <a:pt x="5497" y="14982"/>
                    <a:pt x="3293" y="13560"/>
                  </a:cubicBezTo>
                  <a:cubicBezTo>
                    <a:pt x="2623" y="13141"/>
                    <a:pt x="2009" y="12667"/>
                    <a:pt x="1479" y="12109"/>
                  </a:cubicBezTo>
                  <a:cubicBezTo>
                    <a:pt x="1479" y="12109"/>
                    <a:pt x="1479" y="12137"/>
                    <a:pt x="1507" y="12165"/>
                  </a:cubicBezTo>
                  <a:cubicBezTo>
                    <a:pt x="1702" y="12388"/>
                    <a:pt x="1926" y="12611"/>
                    <a:pt x="2149" y="12806"/>
                  </a:cubicBezTo>
                  <a:cubicBezTo>
                    <a:pt x="2428" y="13029"/>
                    <a:pt x="2735" y="13253"/>
                    <a:pt x="3014" y="13448"/>
                  </a:cubicBezTo>
                  <a:cubicBezTo>
                    <a:pt x="3460" y="13727"/>
                    <a:pt x="3990" y="14090"/>
                    <a:pt x="4464" y="14369"/>
                  </a:cubicBezTo>
                  <a:cubicBezTo>
                    <a:pt x="5218" y="14815"/>
                    <a:pt x="6027" y="15234"/>
                    <a:pt x="6864" y="15596"/>
                  </a:cubicBezTo>
                  <a:cubicBezTo>
                    <a:pt x="7729" y="15959"/>
                    <a:pt x="8621" y="16238"/>
                    <a:pt x="9542" y="16433"/>
                  </a:cubicBezTo>
                  <a:cubicBezTo>
                    <a:pt x="9542" y="16433"/>
                    <a:pt x="9486" y="16433"/>
                    <a:pt x="9542" y="16433"/>
                  </a:cubicBezTo>
                  <a:cubicBezTo>
                    <a:pt x="9654" y="16461"/>
                    <a:pt x="9514" y="16405"/>
                    <a:pt x="9598" y="16433"/>
                  </a:cubicBezTo>
                  <a:cubicBezTo>
                    <a:pt x="9849" y="16517"/>
                    <a:pt x="10128" y="16573"/>
                    <a:pt x="10463" y="16628"/>
                  </a:cubicBezTo>
                  <a:close/>
                  <a:moveTo>
                    <a:pt x="14062" y="13504"/>
                  </a:moveTo>
                  <a:lnTo>
                    <a:pt x="14062" y="13504"/>
                  </a:lnTo>
                  <a:lnTo>
                    <a:pt x="14062" y="13504"/>
                  </a:lnTo>
                  <a:lnTo>
                    <a:pt x="13894" y="13448"/>
                  </a:lnTo>
                  <a:cubicBezTo>
                    <a:pt x="13839" y="13448"/>
                    <a:pt x="13783" y="13448"/>
                    <a:pt x="13727" y="13420"/>
                  </a:cubicBezTo>
                  <a:cubicBezTo>
                    <a:pt x="13560" y="13392"/>
                    <a:pt x="13364" y="13392"/>
                    <a:pt x="13197" y="13420"/>
                  </a:cubicBezTo>
                  <a:cubicBezTo>
                    <a:pt x="13476" y="13448"/>
                    <a:pt x="13755" y="13476"/>
                    <a:pt x="14006" y="135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3" name="Google Shape;803;p44"/>
            <p:cNvGrpSpPr/>
            <p:nvPr/>
          </p:nvGrpSpPr>
          <p:grpSpPr>
            <a:xfrm>
              <a:off x="1222783" y="1909111"/>
              <a:ext cx="432223" cy="379922"/>
              <a:chOff x="898875" y="244725"/>
              <a:chExt cx="481800" cy="423500"/>
            </a:xfrm>
          </p:grpSpPr>
          <p:sp>
            <p:nvSpPr>
              <p:cNvPr id="804" name="Google Shape;804;p44"/>
              <p:cNvSpPr/>
              <p:nvPr/>
            </p:nvSpPr>
            <p:spPr>
              <a:xfrm>
                <a:off x="1125675" y="470575"/>
                <a:ext cx="282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130" extrusionOk="0">
                    <a:moveTo>
                      <a:pt x="564" y="1"/>
                    </a:moveTo>
                    <a:cubicBezTo>
                      <a:pt x="251" y="1"/>
                      <a:pt x="1" y="251"/>
                      <a:pt x="1" y="564"/>
                    </a:cubicBezTo>
                    <a:cubicBezTo>
                      <a:pt x="1" y="877"/>
                      <a:pt x="251" y="1130"/>
                      <a:pt x="564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05" name="Google Shape;805;p44"/>
              <p:cNvSpPr/>
              <p:nvPr/>
            </p:nvSpPr>
            <p:spPr>
              <a:xfrm>
                <a:off x="898875" y="244725"/>
                <a:ext cx="481800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9035" extrusionOk="0">
                    <a:moveTo>
                      <a:pt x="2825" y="1130"/>
                    </a:moveTo>
                    <a:cubicBezTo>
                      <a:pt x="3135" y="1130"/>
                      <a:pt x="3388" y="1380"/>
                      <a:pt x="3388" y="1693"/>
                    </a:cubicBezTo>
                    <a:lnTo>
                      <a:pt x="3388" y="2259"/>
                    </a:lnTo>
                    <a:lnTo>
                      <a:pt x="2258" y="2259"/>
                    </a:lnTo>
                    <a:lnTo>
                      <a:pt x="2258" y="1693"/>
                    </a:lnTo>
                    <a:cubicBezTo>
                      <a:pt x="2258" y="1380"/>
                      <a:pt x="2511" y="1130"/>
                      <a:pt x="2825" y="1130"/>
                    </a:cubicBezTo>
                    <a:close/>
                    <a:moveTo>
                      <a:pt x="11894" y="1130"/>
                    </a:moveTo>
                    <a:cubicBezTo>
                      <a:pt x="12208" y="1130"/>
                      <a:pt x="12461" y="1380"/>
                      <a:pt x="12461" y="1693"/>
                    </a:cubicBezTo>
                    <a:lnTo>
                      <a:pt x="12461" y="2259"/>
                    </a:lnTo>
                    <a:lnTo>
                      <a:pt x="6814" y="2259"/>
                    </a:lnTo>
                    <a:lnTo>
                      <a:pt x="6814" y="1693"/>
                    </a:lnTo>
                    <a:cubicBezTo>
                      <a:pt x="6814" y="1380"/>
                      <a:pt x="7064" y="1130"/>
                      <a:pt x="7378" y="1130"/>
                    </a:cubicBezTo>
                    <a:close/>
                    <a:moveTo>
                      <a:pt x="5083" y="4518"/>
                    </a:moveTo>
                    <a:cubicBezTo>
                      <a:pt x="5586" y="4518"/>
                      <a:pt x="5836" y="5123"/>
                      <a:pt x="5480" y="5481"/>
                    </a:cubicBezTo>
                    <a:cubicBezTo>
                      <a:pt x="5366" y="5596"/>
                      <a:pt x="5225" y="5647"/>
                      <a:pt x="5086" y="5647"/>
                    </a:cubicBezTo>
                    <a:cubicBezTo>
                      <a:pt x="4796" y="5647"/>
                      <a:pt x="4517" y="5422"/>
                      <a:pt x="4517" y="5081"/>
                    </a:cubicBezTo>
                    <a:cubicBezTo>
                      <a:pt x="4517" y="4768"/>
                      <a:pt x="4770" y="4518"/>
                      <a:pt x="5083" y="4518"/>
                    </a:cubicBezTo>
                    <a:close/>
                    <a:moveTo>
                      <a:pt x="2825" y="1"/>
                    </a:moveTo>
                    <a:cubicBezTo>
                      <a:pt x="1888" y="1"/>
                      <a:pt x="1129" y="757"/>
                      <a:pt x="1129" y="1693"/>
                    </a:cubicBezTo>
                    <a:lnTo>
                      <a:pt x="1129" y="2362"/>
                    </a:lnTo>
                    <a:cubicBezTo>
                      <a:pt x="455" y="2600"/>
                      <a:pt x="3" y="3235"/>
                      <a:pt x="0" y="3952"/>
                    </a:cubicBezTo>
                    <a:lnTo>
                      <a:pt x="0" y="4518"/>
                    </a:lnTo>
                    <a:lnTo>
                      <a:pt x="1695" y="4518"/>
                    </a:lnTo>
                    <a:cubicBezTo>
                      <a:pt x="2629" y="4518"/>
                      <a:pt x="3388" y="5274"/>
                      <a:pt x="3388" y="6210"/>
                    </a:cubicBezTo>
                    <a:lnTo>
                      <a:pt x="3388" y="9035"/>
                    </a:lnTo>
                    <a:lnTo>
                      <a:pt x="5742" y="9035"/>
                    </a:lnTo>
                    <a:cubicBezTo>
                      <a:pt x="6016" y="7123"/>
                      <a:pt x="7652" y="5647"/>
                      <a:pt x="9636" y="5647"/>
                    </a:cubicBezTo>
                    <a:cubicBezTo>
                      <a:pt x="11620" y="5647"/>
                      <a:pt x="13256" y="7123"/>
                      <a:pt x="13533" y="9035"/>
                    </a:cubicBezTo>
                    <a:lnTo>
                      <a:pt x="15884" y="9035"/>
                    </a:lnTo>
                    <a:lnTo>
                      <a:pt x="15884" y="6210"/>
                    </a:lnTo>
                    <a:cubicBezTo>
                      <a:pt x="15884" y="5274"/>
                      <a:pt x="16643" y="4518"/>
                      <a:pt x="17580" y="4518"/>
                    </a:cubicBezTo>
                    <a:lnTo>
                      <a:pt x="19272" y="4518"/>
                    </a:lnTo>
                    <a:lnTo>
                      <a:pt x="19272" y="3952"/>
                    </a:lnTo>
                    <a:cubicBezTo>
                      <a:pt x="19272" y="3015"/>
                      <a:pt x="18513" y="2259"/>
                      <a:pt x="17580" y="2259"/>
                    </a:cubicBezTo>
                    <a:lnTo>
                      <a:pt x="13590" y="2259"/>
                    </a:lnTo>
                    <a:lnTo>
                      <a:pt x="13590" y="1693"/>
                    </a:lnTo>
                    <a:cubicBezTo>
                      <a:pt x="13587" y="757"/>
                      <a:pt x="12831" y="1"/>
                      <a:pt x="11894" y="1"/>
                    </a:cubicBezTo>
                    <a:lnTo>
                      <a:pt x="7378" y="1"/>
                    </a:lnTo>
                    <a:cubicBezTo>
                      <a:pt x="6441" y="1"/>
                      <a:pt x="5685" y="757"/>
                      <a:pt x="5685" y="1693"/>
                    </a:cubicBezTo>
                    <a:lnTo>
                      <a:pt x="5685" y="2259"/>
                    </a:lnTo>
                    <a:lnTo>
                      <a:pt x="4517" y="2259"/>
                    </a:lnTo>
                    <a:lnTo>
                      <a:pt x="4517" y="1693"/>
                    </a:lnTo>
                    <a:cubicBezTo>
                      <a:pt x="4517" y="757"/>
                      <a:pt x="3758" y="1"/>
                      <a:pt x="28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06" name="Google Shape;806;p44"/>
              <p:cNvSpPr/>
              <p:nvPr/>
            </p:nvSpPr>
            <p:spPr>
              <a:xfrm>
                <a:off x="1324200" y="385900"/>
                <a:ext cx="56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905" extrusionOk="0">
                    <a:moveTo>
                      <a:pt x="567" y="0"/>
                    </a:moveTo>
                    <a:cubicBezTo>
                      <a:pt x="254" y="0"/>
                      <a:pt x="1" y="250"/>
                      <a:pt x="1" y="563"/>
                    </a:cubicBezTo>
                    <a:lnTo>
                      <a:pt x="1" y="7339"/>
                    </a:lnTo>
                    <a:cubicBezTo>
                      <a:pt x="1" y="7652"/>
                      <a:pt x="254" y="7905"/>
                      <a:pt x="567" y="7905"/>
                    </a:cubicBezTo>
                    <a:lnTo>
                      <a:pt x="2259" y="7905"/>
                    </a:lnTo>
                    <a:lnTo>
                      <a:pt x="22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07" name="Google Shape;807;p44"/>
              <p:cNvSpPr/>
              <p:nvPr/>
            </p:nvSpPr>
            <p:spPr>
              <a:xfrm>
                <a:off x="898875" y="385900"/>
                <a:ext cx="56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905" extrusionOk="0">
                    <a:moveTo>
                      <a:pt x="0" y="0"/>
                    </a:moveTo>
                    <a:lnTo>
                      <a:pt x="0" y="7905"/>
                    </a:lnTo>
                    <a:lnTo>
                      <a:pt x="1695" y="7905"/>
                    </a:lnTo>
                    <a:cubicBezTo>
                      <a:pt x="2005" y="7905"/>
                      <a:pt x="2258" y="7652"/>
                      <a:pt x="2258" y="7339"/>
                    </a:cubicBezTo>
                    <a:lnTo>
                      <a:pt x="2258" y="563"/>
                    </a:lnTo>
                    <a:cubicBezTo>
                      <a:pt x="2258" y="250"/>
                      <a:pt x="2005" y="0"/>
                      <a:pt x="16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08" name="Google Shape;808;p44"/>
              <p:cNvSpPr/>
              <p:nvPr/>
            </p:nvSpPr>
            <p:spPr>
              <a:xfrm>
                <a:off x="1063650" y="414125"/>
                <a:ext cx="146750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5645" extrusionOk="0">
                    <a:moveTo>
                      <a:pt x="3045" y="1127"/>
                    </a:moveTo>
                    <a:cubicBezTo>
                      <a:pt x="3263" y="1127"/>
                      <a:pt x="3483" y="1169"/>
                      <a:pt x="3692" y="1256"/>
                    </a:cubicBezTo>
                    <a:cubicBezTo>
                      <a:pt x="4325" y="1518"/>
                      <a:pt x="4740" y="2135"/>
                      <a:pt x="4740" y="2822"/>
                    </a:cubicBezTo>
                    <a:cubicBezTo>
                      <a:pt x="4737" y="3758"/>
                      <a:pt x="3981" y="4514"/>
                      <a:pt x="3045" y="4517"/>
                    </a:cubicBezTo>
                    <a:cubicBezTo>
                      <a:pt x="2358" y="4517"/>
                      <a:pt x="1741" y="4102"/>
                      <a:pt x="1479" y="3469"/>
                    </a:cubicBezTo>
                    <a:cubicBezTo>
                      <a:pt x="1217" y="2837"/>
                      <a:pt x="1362" y="2108"/>
                      <a:pt x="1847" y="1623"/>
                    </a:cubicBezTo>
                    <a:cubicBezTo>
                      <a:pt x="2171" y="1299"/>
                      <a:pt x="2604" y="1127"/>
                      <a:pt x="3045" y="1127"/>
                    </a:cubicBezTo>
                    <a:close/>
                    <a:moveTo>
                      <a:pt x="3045" y="0"/>
                    </a:moveTo>
                    <a:cubicBezTo>
                      <a:pt x="1904" y="0"/>
                      <a:pt x="874" y="687"/>
                      <a:pt x="437" y="1741"/>
                    </a:cubicBezTo>
                    <a:cubicBezTo>
                      <a:pt x="1" y="2798"/>
                      <a:pt x="242" y="4011"/>
                      <a:pt x="1049" y="4818"/>
                    </a:cubicBezTo>
                    <a:cubicBezTo>
                      <a:pt x="1588" y="5358"/>
                      <a:pt x="2310" y="5645"/>
                      <a:pt x="3045" y="5645"/>
                    </a:cubicBezTo>
                    <a:cubicBezTo>
                      <a:pt x="3409" y="5645"/>
                      <a:pt x="3776" y="5574"/>
                      <a:pt x="4126" y="5430"/>
                    </a:cubicBezTo>
                    <a:cubicBezTo>
                      <a:pt x="5180" y="4993"/>
                      <a:pt x="5870" y="3963"/>
                      <a:pt x="5870" y="2822"/>
                    </a:cubicBezTo>
                    <a:cubicBezTo>
                      <a:pt x="5867" y="1262"/>
                      <a:pt x="4605" y="0"/>
                      <a:pt x="30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09" name="Google Shape;809;p44"/>
              <p:cNvSpPr/>
              <p:nvPr/>
            </p:nvSpPr>
            <p:spPr>
              <a:xfrm>
                <a:off x="898875" y="498800"/>
                <a:ext cx="48180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6777" extrusionOk="0">
                    <a:moveTo>
                      <a:pt x="3388" y="1"/>
                    </a:moveTo>
                    <a:lnTo>
                      <a:pt x="3388" y="2823"/>
                    </a:lnTo>
                    <a:cubicBezTo>
                      <a:pt x="3388" y="3759"/>
                      <a:pt x="2629" y="4515"/>
                      <a:pt x="1695" y="4518"/>
                    </a:cubicBezTo>
                    <a:lnTo>
                      <a:pt x="0" y="4518"/>
                    </a:lnTo>
                    <a:lnTo>
                      <a:pt x="0" y="5081"/>
                    </a:lnTo>
                    <a:cubicBezTo>
                      <a:pt x="0" y="6017"/>
                      <a:pt x="759" y="6773"/>
                      <a:pt x="1695" y="6776"/>
                    </a:cubicBezTo>
                    <a:lnTo>
                      <a:pt x="17580" y="6776"/>
                    </a:lnTo>
                    <a:cubicBezTo>
                      <a:pt x="18513" y="6773"/>
                      <a:pt x="19272" y="6017"/>
                      <a:pt x="19272" y="5081"/>
                    </a:cubicBezTo>
                    <a:lnTo>
                      <a:pt x="19272" y="4518"/>
                    </a:lnTo>
                    <a:lnTo>
                      <a:pt x="17580" y="4518"/>
                    </a:lnTo>
                    <a:cubicBezTo>
                      <a:pt x="16643" y="4515"/>
                      <a:pt x="15884" y="3759"/>
                      <a:pt x="15884" y="2823"/>
                    </a:cubicBezTo>
                    <a:lnTo>
                      <a:pt x="15884" y="1"/>
                    </a:lnTo>
                    <a:lnTo>
                      <a:pt x="13533" y="1"/>
                    </a:lnTo>
                    <a:cubicBezTo>
                      <a:pt x="13256" y="1910"/>
                      <a:pt x="11620" y="3389"/>
                      <a:pt x="9636" y="3389"/>
                    </a:cubicBezTo>
                    <a:cubicBezTo>
                      <a:pt x="7652" y="3389"/>
                      <a:pt x="6016" y="1910"/>
                      <a:pt x="57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810" name="Google Shape;810;p44"/>
          <p:cNvGrpSpPr/>
          <p:nvPr/>
        </p:nvGrpSpPr>
        <p:grpSpPr>
          <a:xfrm>
            <a:off x="3703875" y="552346"/>
            <a:ext cx="1067175" cy="1085300"/>
            <a:chOff x="2995288" y="1464550"/>
            <a:chExt cx="1067175" cy="1085300"/>
          </a:xfrm>
        </p:grpSpPr>
        <p:sp>
          <p:nvSpPr>
            <p:cNvPr id="811" name="Google Shape;811;p44"/>
            <p:cNvSpPr/>
            <p:nvPr/>
          </p:nvSpPr>
          <p:spPr>
            <a:xfrm>
              <a:off x="2995288" y="1464550"/>
              <a:ext cx="1067175" cy="1085300"/>
            </a:xfrm>
            <a:custGeom>
              <a:avLst/>
              <a:gdLst/>
              <a:ahLst/>
              <a:cxnLst/>
              <a:rect l="l" t="t" r="r" b="b"/>
              <a:pathLst>
                <a:path w="42687" h="43412" extrusionOk="0">
                  <a:moveTo>
                    <a:pt x="7812" y="43188"/>
                  </a:moveTo>
                  <a:cubicBezTo>
                    <a:pt x="7394" y="43105"/>
                    <a:pt x="7143" y="42909"/>
                    <a:pt x="6669" y="42826"/>
                  </a:cubicBezTo>
                  <a:lnTo>
                    <a:pt x="5971" y="42379"/>
                  </a:lnTo>
                  <a:cubicBezTo>
                    <a:pt x="6083" y="42268"/>
                    <a:pt x="5664" y="42017"/>
                    <a:pt x="6278" y="42156"/>
                  </a:cubicBezTo>
                  <a:cubicBezTo>
                    <a:pt x="6139" y="42072"/>
                    <a:pt x="5915" y="42045"/>
                    <a:pt x="5804" y="41961"/>
                  </a:cubicBezTo>
                  <a:cubicBezTo>
                    <a:pt x="5887" y="41542"/>
                    <a:pt x="5999" y="41152"/>
                    <a:pt x="6139" y="40761"/>
                  </a:cubicBezTo>
                  <a:cubicBezTo>
                    <a:pt x="6166" y="40622"/>
                    <a:pt x="6083" y="40426"/>
                    <a:pt x="6139" y="40259"/>
                  </a:cubicBezTo>
                  <a:cubicBezTo>
                    <a:pt x="5748" y="40092"/>
                    <a:pt x="5357" y="39868"/>
                    <a:pt x="4995" y="39645"/>
                  </a:cubicBezTo>
                  <a:lnTo>
                    <a:pt x="4911" y="39617"/>
                  </a:lnTo>
                  <a:cubicBezTo>
                    <a:pt x="4520" y="39534"/>
                    <a:pt x="4158" y="39394"/>
                    <a:pt x="3823" y="39199"/>
                  </a:cubicBezTo>
                  <a:cubicBezTo>
                    <a:pt x="3181" y="38948"/>
                    <a:pt x="2595" y="38557"/>
                    <a:pt x="2121" y="38083"/>
                  </a:cubicBezTo>
                  <a:cubicBezTo>
                    <a:pt x="2065" y="38083"/>
                    <a:pt x="1926" y="37916"/>
                    <a:pt x="1842" y="37860"/>
                  </a:cubicBezTo>
                  <a:cubicBezTo>
                    <a:pt x="1479" y="37385"/>
                    <a:pt x="1228" y="37162"/>
                    <a:pt x="977" y="36800"/>
                  </a:cubicBezTo>
                  <a:cubicBezTo>
                    <a:pt x="642" y="36158"/>
                    <a:pt x="336" y="35488"/>
                    <a:pt x="140" y="34791"/>
                  </a:cubicBezTo>
                  <a:cubicBezTo>
                    <a:pt x="168" y="34651"/>
                    <a:pt x="57" y="34205"/>
                    <a:pt x="29" y="33898"/>
                  </a:cubicBezTo>
                  <a:cubicBezTo>
                    <a:pt x="57" y="33591"/>
                    <a:pt x="84" y="33284"/>
                    <a:pt x="112" y="32977"/>
                  </a:cubicBezTo>
                  <a:lnTo>
                    <a:pt x="112" y="32670"/>
                  </a:lnTo>
                  <a:cubicBezTo>
                    <a:pt x="168" y="32447"/>
                    <a:pt x="252" y="32224"/>
                    <a:pt x="336" y="32029"/>
                  </a:cubicBezTo>
                  <a:cubicBezTo>
                    <a:pt x="447" y="31722"/>
                    <a:pt x="587" y="31220"/>
                    <a:pt x="754" y="31136"/>
                  </a:cubicBezTo>
                  <a:cubicBezTo>
                    <a:pt x="977" y="30690"/>
                    <a:pt x="1145" y="30243"/>
                    <a:pt x="1284" y="29769"/>
                  </a:cubicBezTo>
                  <a:lnTo>
                    <a:pt x="1284" y="29406"/>
                  </a:lnTo>
                  <a:cubicBezTo>
                    <a:pt x="1172" y="28793"/>
                    <a:pt x="1005" y="28179"/>
                    <a:pt x="754" y="27593"/>
                  </a:cubicBezTo>
                  <a:cubicBezTo>
                    <a:pt x="642" y="27258"/>
                    <a:pt x="531" y="26923"/>
                    <a:pt x="475" y="26561"/>
                  </a:cubicBezTo>
                  <a:cubicBezTo>
                    <a:pt x="419" y="26449"/>
                    <a:pt x="363" y="26393"/>
                    <a:pt x="280" y="26421"/>
                  </a:cubicBezTo>
                  <a:cubicBezTo>
                    <a:pt x="1" y="25361"/>
                    <a:pt x="29" y="23826"/>
                    <a:pt x="336" y="23324"/>
                  </a:cubicBezTo>
                  <a:cubicBezTo>
                    <a:pt x="336" y="23241"/>
                    <a:pt x="336" y="23129"/>
                    <a:pt x="363" y="23045"/>
                  </a:cubicBezTo>
                  <a:cubicBezTo>
                    <a:pt x="363" y="22655"/>
                    <a:pt x="391" y="22264"/>
                    <a:pt x="391" y="21985"/>
                  </a:cubicBezTo>
                  <a:cubicBezTo>
                    <a:pt x="503" y="21176"/>
                    <a:pt x="531" y="20618"/>
                    <a:pt x="754" y="19697"/>
                  </a:cubicBezTo>
                  <a:cubicBezTo>
                    <a:pt x="1005" y="18637"/>
                    <a:pt x="1340" y="17549"/>
                    <a:pt x="1675" y="16405"/>
                  </a:cubicBezTo>
                  <a:cubicBezTo>
                    <a:pt x="1954" y="15457"/>
                    <a:pt x="2149" y="14703"/>
                    <a:pt x="2567" y="13560"/>
                  </a:cubicBezTo>
                  <a:cubicBezTo>
                    <a:pt x="2791" y="13030"/>
                    <a:pt x="2958" y="12416"/>
                    <a:pt x="3321" y="11690"/>
                  </a:cubicBezTo>
                  <a:cubicBezTo>
                    <a:pt x="3600" y="11104"/>
                    <a:pt x="3935" y="10519"/>
                    <a:pt x="4325" y="9961"/>
                  </a:cubicBezTo>
                  <a:cubicBezTo>
                    <a:pt x="4576" y="9654"/>
                    <a:pt x="4883" y="9375"/>
                    <a:pt x="5246" y="9207"/>
                  </a:cubicBezTo>
                  <a:cubicBezTo>
                    <a:pt x="7143" y="5999"/>
                    <a:pt x="9654" y="3070"/>
                    <a:pt x="13058" y="1591"/>
                  </a:cubicBezTo>
                  <a:cubicBezTo>
                    <a:pt x="16684" y="1"/>
                    <a:pt x="20897" y="363"/>
                    <a:pt x="24580" y="1954"/>
                  </a:cubicBezTo>
                  <a:cubicBezTo>
                    <a:pt x="24887" y="2065"/>
                    <a:pt x="25166" y="2177"/>
                    <a:pt x="25445" y="2288"/>
                  </a:cubicBezTo>
                  <a:cubicBezTo>
                    <a:pt x="26393" y="2735"/>
                    <a:pt x="27314" y="3265"/>
                    <a:pt x="28151" y="3851"/>
                  </a:cubicBezTo>
                  <a:cubicBezTo>
                    <a:pt x="28151" y="3879"/>
                    <a:pt x="28123" y="3879"/>
                    <a:pt x="28123" y="3879"/>
                  </a:cubicBezTo>
                  <a:lnTo>
                    <a:pt x="28123" y="3879"/>
                  </a:lnTo>
                  <a:cubicBezTo>
                    <a:pt x="30383" y="5497"/>
                    <a:pt x="32419" y="7422"/>
                    <a:pt x="34177" y="9598"/>
                  </a:cubicBezTo>
                  <a:cubicBezTo>
                    <a:pt x="34372" y="9654"/>
                    <a:pt x="34512" y="9793"/>
                    <a:pt x="34651" y="9933"/>
                  </a:cubicBezTo>
                  <a:cubicBezTo>
                    <a:pt x="34930" y="9710"/>
                    <a:pt x="36437" y="11495"/>
                    <a:pt x="37051" y="12723"/>
                  </a:cubicBezTo>
                  <a:cubicBezTo>
                    <a:pt x="37051" y="12778"/>
                    <a:pt x="37023" y="12834"/>
                    <a:pt x="37107" y="12946"/>
                  </a:cubicBezTo>
                  <a:cubicBezTo>
                    <a:pt x="37385" y="13197"/>
                    <a:pt x="37637" y="13309"/>
                    <a:pt x="37888" y="13560"/>
                  </a:cubicBezTo>
                  <a:cubicBezTo>
                    <a:pt x="38083" y="13839"/>
                    <a:pt x="38278" y="14145"/>
                    <a:pt x="38501" y="14424"/>
                  </a:cubicBezTo>
                  <a:cubicBezTo>
                    <a:pt x="38613" y="14731"/>
                    <a:pt x="38780" y="15038"/>
                    <a:pt x="39004" y="15317"/>
                  </a:cubicBezTo>
                  <a:cubicBezTo>
                    <a:pt x="39032" y="15429"/>
                    <a:pt x="39059" y="15540"/>
                    <a:pt x="39059" y="15652"/>
                  </a:cubicBezTo>
                  <a:cubicBezTo>
                    <a:pt x="39199" y="15903"/>
                    <a:pt x="39338" y="16098"/>
                    <a:pt x="39506" y="16294"/>
                  </a:cubicBezTo>
                  <a:cubicBezTo>
                    <a:pt x="39590" y="16461"/>
                    <a:pt x="39645" y="16601"/>
                    <a:pt x="39701" y="16768"/>
                  </a:cubicBezTo>
                  <a:cubicBezTo>
                    <a:pt x="39757" y="16712"/>
                    <a:pt x="39924" y="17103"/>
                    <a:pt x="40064" y="17270"/>
                  </a:cubicBezTo>
                  <a:cubicBezTo>
                    <a:pt x="40120" y="17326"/>
                    <a:pt x="40148" y="17298"/>
                    <a:pt x="40203" y="17382"/>
                  </a:cubicBezTo>
                  <a:cubicBezTo>
                    <a:pt x="40203" y="17438"/>
                    <a:pt x="40231" y="17493"/>
                    <a:pt x="40259" y="17549"/>
                  </a:cubicBezTo>
                  <a:cubicBezTo>
                    <a:pt x="40287" y="17605"/>
                    <a:pt x="40287" y="17549"/>
                    <a:pt x="40315" y="17577"/>
                  </a:cubicBezTo>
                  <a:cubicBezTo>
                    <a:pt x="40371" y="17661"/>
                    <a:pt x="40371" y="17689"/>
                    <a:pt x="40426" y="17828"/>
                  </a:cubicBezTo>
                  <a:cubicBezTo>
                    <a:pt x="40566" y="18079"/>
                    <a:pt x="40678" y="18330"/>
                    <a:pt x="40789" y="18581"/>
                  </a:cubicBezTo>
                  <a:cubicBezTo>
                    <a:pt x="40873" y="18833"/>
                    <a:pt x="40929" y="19112"/>
                    <a:pt x="40957" y="19363"/>
                  </a:cubicBezTo>
                  <a:cubicBezTo>
                    <a:pt x="40845" y="19251"/>
                    <a:pt x="40678" y="19028"/>
                    <a:pt x="40594" y="19195"/>
                  </a:cubicBezTo>
                  <a:cubicBezTo>
                    <a:pt x="40733" y="19614"/>
                    <a:pt x="40817" y="19976"/>
                    <a:pt x="40873" y="20283"/>
                  </a:cubicBezTo>
                  <a:cubicBezTo>
                    <a:pt x="40929" y="20562"/>
                    <a:pt x="40929" y="20813"/>
                    <a:pt x="40873" y="21092"/>
                  </a:cubicBezTo>
                  <a:cubicBezTo>
                    <a:pt x="40957" y="21483"/>
                    <a:pt x="41040" y="21678"/>
                    <a:pt x="41068" y="21929"/>
                  </a:cubicBezTo>
                  <a:cubicBezTo>
                    <a:pt x="41096" y="21957"/>
                    <a:pt x="41124" y="21846"/>
                    <a:pt x="41152" y="21985"/>
                  </a:cubicBezTo>
                  <a:cubicBezTo>
                    <a:pt x="41208" y="22013"/>
                    <a:pt x="41152" y="21734"/>
                    <a:pt x="41208" y="21790"/>
                  </a:cubicBezTo>
                  <a:cubicBezTo>
                    <a:pt x="41375" y="21901"/>
                    <a:pt x="41626" y="21762"/>
                    <a:pt x="41821" y="21650"/>
                  </a:cubicBezTo>
                  <a:cubicBezTo>
                    <a:pt x="42045" y="21539"/>
                    <a:pt x="42268" y="21483"/>
                    <a:pt x="42435" y="21929"/>
                  </a:cubicBezTo>
                  <a:cubicBezTo>
                    <a:pt x="42686" y="22487"/>
                    <a:pt x="42575" y="24189"/>
                    <a:pt x="42212" y="25054"/>
                  </a:cubicBezTo>
                  <a:cubicBezTo>
                    <a:pt x="42128" y="25249"/>
                    <a:pt x="42017" y="25417"/>
                    <a:pt x="41933" y="25445"/>
                  </a:cubicBezTo>
                  <a:cubicBezTo>
                    <a:pt x="41487" y="26840"/>
                    <a:pt x="40901" y="27509"/>
                    <a:pt x="40650" y="27537"/>
                  </a:cubicBezTo>
                  <a:cubicBezTo>
                    <a:pt x="40733" y="27704"/>
                    <a:pt x="40984" y="27732"/>
                    <a:pt x="41124" y="27872"/>
                  </a:cubicBezTo>
                  <a:cubicBezTo>
                    <a:pt x="41236" y="28151"/>
                    <a:pt x="41236" y="28486"/>
                    <a:pt x="41124" y="28793"/>
                  </a:cubicBezTo>
                  <a:cubicBezTo>
                    <a:pt x="40873" y="29323"/>
                    <a:pt x="40538" y="29825"/>
                    <a:pt x="40148" y="30271"/>
                  </a:cubicBezTo>
                  <a:cubicBezTo>
                    <a:pt x="39924" y="30606"/>
                    <a:pt x="39617" y="30885"/>
                    <a:pt x="39255" y="31080"/>
                  </a:cubicBezTo>
                  <a:cubicBezTo>
                    <a:pt x="39059" y="31108"/>
                    <a:pt x="39171" y="30773"/>
                    <a:pt x="38836" y="30885"/>
                  </a:cubicBezTo>
                  <a:cubicBezTo>
                    <a:pt x="38557" y="31220"/>
                    <a:pt x="38278" y="31527"/>
                    <a:pt x="37943" y="31834"/>
                  </a:cubicBezTo>
                  <a:cubicBezTo>
                    <a:pt x="37748" y="31945"/>
                    <a:pt x="37553" y="32057"/>
                    <a:pt x="37358" y="32196"/>
                  </a:cubicBezTo>
                  <a:cubicBezTo>
                    <a:pt x="37023" y="32447"/>
                    <a:pt x="36716" y="32810"/>
                    <a:pt x="36409" y="33033"/>
                  </a:cubicBezTo>
                  <a:cubicBezTo>
                    <a:pt x="35712" y="33591"/>
                    <a:pt x="35405" y="33591"/>
                    <a:pt x="35154" y="33535"/>
                  </a:cubicBezTo>
                  <a:cubicBezTo>
                    <a:pt x="34679" y="34093"/>
                    <a:pt x="33759" y="34679"/>
                    <a:pt x="32866" y="35154"/>
                  </a:cubicBezTo>
                  <a:cubicBezTo>
                    <a:pt x="32643" y="35237"/>
                    <a:pt x="32531" y="35237"/>
                    <a:pt x="32308" y="35321"/>
                  </a:cubicBezTo>
                  <a:cubicBezTo>
                    <a:pt x="31638" y="35795"/>
                    <a:pt x="30885" y="36130"/>
                    <a:pt x="30104" y="36353"/>
                  </a:cubicBezTo>
                  <a:cubicBezTo>
                    <a:pt x="29797" y="36493"/>
                    <a:pt x="29518" y="36660"/>
                    <a:pt x="29267" y="36827"/>
                  </a:cubicBezTo>
                  <a:cubicBezTo>
                    <a:pt x="28932" y="36911"/>
                    <a:pt x="28430" y="37134"/>
                    <a:pt x="28123" y="37218"/>
                  </a:cubicBezTo>
                  <a:cubicBezTo>
                    <a:pt x="28123" y="37106"/>
                    <a:pt x="27788" y="37162"/>
                    <a:pt x="27705" y="37106"/>
                  </a:cubicBezTo>
                  <a:cubicBezTo>
                    <a:pt x="27453" y="37218"/>
                    <a:pt x="27565" y="37302"/>
                    <a:pt x="27481" y="37413"/>
                  </a:cubicBezTo>
                  <a:cubicBezTo>
                    <a:pt x="27314" y="37525"/>
                    <a:pt x="27453" y="37358"/>
                    <a:pt x="27314" y="37441"/>
                  </a:cubicBezTo>
                  <a:cubicBezTo>
                    <a:pt x="27174" y="37497"/>
                    <a:pt x="27509" y="37469"/>
                    <a:pt x="27453" y="37581"/>
                  </a:cubicBezTo>
                  <a:cubicBezTo>
                    <a:pt x="26951" y="38083"/>
                    <a:pt x="27174" y="38390"/>
                    <a:pt x="26142" y="38976"/>
                  </a:cubicBezTo>
                  <a:cubicBezTo>
                    <a:pt x="25528" y="39143"/>
                    <a:pt x="24357" y="39757"/>
                    <a:pt x="24050" y="39645"/>
                  </a:cubicBezTo>
                  <a:cubicBezTo>
                    <a:pt x="23938" y="39757"/>
                    <a:pt x="23687" y="39896"/>
                    <a:pt x="23659" y="39980"/>
                  </a:cubicBezTo>
                  <a:cubicBezTo>
                    <a:pt x="23269" y="40175"/>
                    <a:pt x="22878" y="40371"/>
                    <a:pt x="22432" y="40482"/>
                  </a:cubicBezTo>
                  <a:cubicBezTo>
                    <a:pt x="22208" y="40594"/>
                    <a:pt x="21985" y="40705"/>
                    <a:pt x="21734" y="40817"/>
                  </a:cubicBezTo>
                  <a:cubicBezTo>
                    <a:pt x="21316" y="40984"/>
                    <a:pt x="20897" y="41096"/>
                    <a:pt x="20451" y="41263"/>
                  </a:cubicBezTo>
                  <a:cubicBezTo>
                    <a:pt x="20032" y="41375"/>
                    <a:pt x="19614" y="41431"/>
                    <a:pt x="19167" y="41459"/>
                  </a:cubicBezTo>
                  <a:cubicBezTo>
                    <a:pt x="19140" y="41375"/>
                    <a:pt x="19167" y="41236"/>
                    <a:pt x="19000" y="41236"/>
                  </a:cubicBezTo>
                  <a:cubicBezTo>
                    <a:pt x="18805" y="41347"/>
                    <a:pt x="18637" y="41514"/>
                    <a:pt x="18498" y="41682"/>
                  </a:cubicBezTo>
                  <a:cubicBezTo>
                    <a:pt x="18303" y="41793"/>
                    <a:pt x="17996" y="41905"/>
                    <a:pt x="17828" y="42017"/>
                  </a:cubicBezTo>
                  <a:cubicBezTo>
                    <a:pt x="17354" y="42100"/>
                    <a:pt x="16963" y="42240"/>
                    <a:pt x="16517" y="42324"/>
                  </a:cubicBezTo>
                  <a:cubicBezTo>
                    <a:pt x="16015" y="42407"/>
                    <a:pt x="15513" y="42435"/>
                    <a:pt x="15010" y="42379"/>
                  </a:cubicBezTo>
                  <a:cubicBezTo>
                    <a:pt x="14927" y="42100"/>
                    <a:pt x="15094" y="41682"/>
                    <a:pt x="14955" y="41403"/>
                  </a:cubicBezTo>
                  <a:cubicBezTo>
                    <a:pt x="14118" y="41710"/>
                    <a:pt x="14118" y="42100"/>
                    <a:pt x="13253" y="42379"/>
                  </a:cubicBezTo>
                  <a:cubicBezTo>
                    <a:pt x="13169" y="42519"/>
                    <a:pt x="12806" y="42603"/>
                    <a:pt x="12639" y="42742"/>
                  </a:cubicBezTo>
                  <a:cubicBezTo>
                    <a:pt x="12332" y="42882"/>
                    <a:pt x="11802" y="42993"/>
                    <a:pt x="11467" y="43105"/>
                  </a:cubicBezTo>
                  <a:cubicBezTo>
                    <a:pt x="11411" y="43133"/>
                    <a:pt x="11328" y="43133"/>
                    <a:pt x="11244" y="43105"/>
                  </a:cubicBezTo>
                  <a:cubicBezTo>
                    <a:pt x="10937" y="43356"/>
                    <a:pt x="10100" y="43412"/>
                    <a:pt x="9207" y="43412"/>
                  </a:cubicBezTo>
                  <a:cubicBezTo>
                    <a:pt x="8705" y="43300"/>
                    <a:pt x="8259" y="43300"/>
                    <a:pt x="7812" y="43188"/>
                  </a:cubicBezTo>
                  <a:close/>
                  <a:moveTo>
                    <a:pt x="15289" y="42017"/>
                  </a:moveTo>
                  <a:cubicBezTo>
                    <a:pt x="15262" y="42072"/>
                    <a:pt x="15401" y="42045"/>
                    <a:pt x="15568" y="42017"/>
                  </a:cubicBezTo>
                  <a:cubicBezTo>
                    <a:pt x="15485" y="41989"/>
                    <a:pt x="15373" y="41989"/>
                    <a:pt x="15289" y="42017"/>
                  </a:cubicBezTo>
                  <a:close/>
                  <a:moveTo>
                    <a:pt x="12723" y="42379"/>
                  </a:moveTo>
                  <a:cubicBezTo>
                    <a:pt x="12723" y="42407"/>
                    <a:pt x="12862" y="42407"/>
                    <a:pt x="12946" y="42407"/>
                  </a:cubicBezTo>
                  <a:cubicBezTo>
                    <a:pt x="12974" y="42379"/>
                    <a:pt x="12890" y="42379"/>
                    <a:pt x="12723" y="42379"/>
                  </a:cubicBezTo>
                  <a:close/>
                  <a:moveTo>
                    <a:pt x="12360" y="41487"/>
                  </a:moveTo>
                  <a:cubicBezTo>
                    <a:pt x="12221" y="41487"/>
                    <a:pt x="12137" y="41487"/>
                    <a:pt x="12165" y="41542"/>
                  </a:cubicBezTo>
                  <a:cubicBezTo>
                    <a:pt x="12165" y="41598"/>
                    <a:pt x="12248" y="41542"/>
                    <a:pt x="12332" y="41542"/>
                  </a:cubicBezTo>
                  <a:cubicBezTo>
                    <a:pt x="12360" y="41542"/>
                    <a:pt x="12416" y="41542"/>
                    <a:pt x="12388" y="41514"/>
                  </a:cubicBezTo>
                  <a:close/>
                  <a:moveTo>
                    <a:pt x="39617" y="16963"/>
                  </a:moveTo>
                  <a:cubicBezTo>
                    <a:pt x="39590" y="16991"/>
                    <a:pt x="39590" y="17075"/>
                    <a:pt x="39645" y="17186"/>
                  </a:cubicBezTo>
                  <a:cubicBezTo>
                    <a:pt x="39673" y="17186"/>
                    <a:pt x="39701" y="17242"/>
                    <a:pt x="39729" y="17214"/>
                  </a:cubicBezTo>
                  <a:cubicBezTo>
                    <a:pt x="39701" y="17131"/>
                    <a:pt x="39673" y="17075"/>
                    <a:pt x="39617" y="16991"/>
                  </a:cubicBezTo>
                  <a:close/>
                  <a:moveTo>
                    <a:pt x="336" y="32726"/>
                  </a:moveTo>
                  <a:cubicBezTo>
                    <a:pt x="391" y="32782"/>
                    <a:pt x="363" y="32559"/>
                    <a:pt x="363" y="32447"/>
                  </a:cubicBezTo>
                  <a:cubicBezTo>
                    <a:pt x="336" y="32391"/>
                    <a:pt x="308" y="32643"/>
                    <a:pt x="336" y="32726"/>
                  </a:cubicBezTo>
                  <a:close/>
                  <a:moveTo>
                    <a:pt x="2428" y="37218"/>
                  </a:moveTo>
                  <a:cubicBezTo>
                    <a:pt x="1591" y="36130"/>
                    <a:pt x="1061" y="34819"/>
                    <a:pt x="921" y="33480"/>
                  </a:cubicBezTo>
                  <a:cubicBezTo>
                    <a:pt x="894" y="33591"/>
                    <a:pt x="866" y="33731"/>
                    <a:pt x="838" y="33898"/>
                  </a:cubicBezTo>
                  <a:cubicBezTo>
                    <a:pt x="810" y="34233"/>
                    <a:pt x="838" y="34596"/>
                    <a:pt x="866" y="34930"/>
                  </a:cubicBezTo>
                  <a:cubicBezTo>
                    <a:pt x="810" y="34986"/>
                    <a:pt x="838" y="35126"/>
                    <a:pt x="866" y="35293"/>
                  </a:cubicBezTo>
                  <a:cubicBezTo>
                    <a:pt x="1145" y="35935"/>
                    <a:pt x="1312" y="35990"/>
                    <a:pt x="1675" y="36576"/>
                  </a:cubicBezTo>
                  <a:cubicBezTo>
                    <a:pt x="1870" y="36688"/>
                    <a:pt x="2205" y="37134"/>
                    <a:pt x="2428" y="37218"/>
                  </a:cubicBezTo>
                  <a:close/>
                  <a:moveTo>
                    <a:pt x="4437" y="39338"/>
                  </a:moveTo>
                  <a:cubicBezTo>
                    <a:pt x="4465" y="39310"/>
                    <a:pt x="4381" y="39227"/>
                    <a:pt x="4297" y="39143"/>
                  </a:cubicBezTo>
                  <a:cubicBezTo>
                    <a:pt x="4241" y="39171"/>
                    <a:pt x="4353" y="39255"/>
                    <a:pt x="4437" y="39338"/>
                  </a:cubicBezTo>
                  <a:close/>
                  <a:moveTo>
                    <a:pt x="6752" y="41068"/>
                  </a:moveTo>
                  <a:lnTo>
                    <a:pt x="6780" y="41040"/>
                  </a:lnTo>
                  <a:cubicBezTo>
                    <a:pt x="6641" y="40984"/>
                    <a:pt x="6585" y="40984"/>
                    <a:pt x="6585" y="41040"/>
                  </a:cubicBezTo>
                  <a:close/>
                  <a:moveTo>
                    <a:pt x="9319" y="42575"/>
                  </a:moveTo>
                  <a:cubicBezTo>
                    <a:pt x="9738" y="42547"/>
                    <a:pt x="9793" y="42379"/>
                    <a:pt x="10323" y="42379"/>
                  </a:cubicBezTo>
                  <a:cubicBezTo>
                    <a:pt x="10602" y="42184"/>
                    <a:pt x="10937" y="42045"/>
                    <a:pt x="11300" y="41989"/>
                  </a:cubicBezTo>
                  <a:cubicBezTo>
                    <a:pt x="11272" y="41821"/>
                    <a:pt x="11802" y="41710"/>
                    <a:pt x="11969" y="41542"/>
                  </a:cubicBezTo>
                  <a:cubicBezTo>
                    <a:pt x="12081" y="41514"/>
                    <a:pt x="12221" y="41487"/>
                    <a:pt x="12332" y="41431"/>
                  </a:cubicBezTo>
                  <a:cubicBezTo>
                    <a:pt x="12332" y="41403"/>
                    <a:pt x="12248" y="41403"/>
                    <a:pt x="12276" y="41347"/>
                  </a:cubicBezTo>
                  <a:cubicBezTo>
                    <a:pt x="12304" y="41347"/>
                    <a:pt x="12332" y="41347"/>
                    <a:pt x="12360" y="41319"/>
                  </a:cubicBezTo>
                  <a:cubicBezTo>
                    <a:pt x="11300" y="41375"/>
                    <a:pt x="10212" y="41319"/>
                    <a:pt x="9152" y="41152"/>
                  </a:cubicBezTo>
                  <a:cubicBezTo>
                    <a:pt x="9180" y="41682"/>
                    <a:pt x="9235" y="42072"/>
                    <a:pt x="9291" y="42575"/>
                  </a:cubicBezTo>
                  <a:close/>
                  <a:moveTo>
                    <a:pt x="10993" y="43049"/>
                  </a:moveTo>
                  <a:lnTo>
                    <a:pt x="10993" y="42993"/>
                  </a:lnTo>
                  <a:lnTo>
                    <a:pt x="10826" y="42993"/>
                  </a:lnTo>
                  <a:cubicBezTo>
                    <a:pt x="10798" y="42993"/>
                    <a:pt x="10826" y="43021"/>
                    <a:pt x="10993" y="43049"/>
                  </a:cubicBezTo>
                  <a:close/>
                  <a:moveTo>
                    <a:pt x="10519" y="43188"/>
                  </a:moveTo>
                  <a:cubicBezTo>
                    <a:pt x="10602" y="43216"/>
                    <a:pt x="10714" y="43216"/>
                    <a:pt x="10826" y="43188"/>
                  </a:cubicBezTo>
                  <a:cubicBezTo>
                    <a:pt x="10826" y="43161"/>
                    <a:pt x="10826" y="43133"/>
                    <a:pt x="10686" y="43133"/>
                  </a:cubicBezTo>
                  <a:cubicBezTo>
                    <a:pt x="10658" y="43161"/>
                    <a:pt x="10463" y="43133"/>
                    <a:pt x="10491" y="43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4"/>
            <p:cNvSpPr/>
            <p:nvPr/>
          </p:nvSpPr>
          <p:spPr>
            <a:xfrm>
              <a:off x="3339371" y="1865799"/>
              <a:ext cx="379027" cy="425451"/>
            </a:xfrm>
            <a:custGeom>
              <a:avLst/>
              <a:gdLst/>
              <a:ahLst/>
              <a:cxnLst/>
              <a:rect l="l" t="t" r="r" b="b"/>
              <a:pathLst>
                <a:path w="17168" h="19273" extrusionOk="0">
                  <a:moveTo>
                    <a:pt x="15361" y="1130"/>
                  </a:moveTo>
                  <a:cubicBezTo>
                    <a:pt x="15671" y="1130"/>
                    <a:pt x="15924" y="1382"/>
                    <a:pt x="15924" y="1696"/>
                  </a:cubicBezTo>
                  <a:cubicBezTo>
                    <a:pt x="15924" y="2006"/>
                    <a:pt x="15671" y="2259"/>
                    <a:pt x="15361" y="2259"/>
                  </a:cubicBezTo>
                  <a:lnTo>
                    <a:pt x="1810" y="2259"/>
                  </a:lnTo>
                  <a:cubicBezTo>
                    <a:pt x="1497" y="2259"/>
                    <a:pt x="1244" y="2006"/>
                    <a:pt x="1244" y="1696"/>
                  </a:cubicBezTo>
                  <a:cubicBezTo>
                    <a:pt x="1244" y="1382"/>
                    <a:pt x="1497" y="1130"/>
                    <a:pt x="1810" y="1130"/>
                  </a:cubicBezTo>
                  <a:close/>
                  <a:moveTo>
                    <a:pt x="15361" y="11332"/>
                  </a:moveTo>
                  <a:cubicBezTo>
                    <a:pt x="15671" y="11332"/>
                    <a:pt x="15924" y="11582"/>
                    <a:pt x="15924" y="11895"/>
                  </a:cubicBezTo>
                  <a:cubicBezTo>
                    <a:pt x="15924" y="12208"/>
                    <a:pt x="15671" y="12461"/>
                    <a:pt x="15361" y="12461"/>
                  </a:cubicBezTo>
                  <a:lnTo>
                    <a:pt x="1810" y="12461"/>
                  </a:lnTo>
                  <a:cubicBezTo>
                    <a:pt x="1497" y="12461"/>
                    <a:pt x="1244" y="12208"/>
                    <a:pt x="1244" y="11895"/>
                  </a:cubicBezTo>
                  <a:cubicBezTo>
                    <a:pt x="1244" y="11582"/>
                    <a:pt x="1497" y="11332"/>
                    <a:pt x="1810" y="11332"/>
                  </a:cubicBezTo>
                  <a:close/>
                  <a:moveTo>
                    <a:pt x="1804" y="0"/>
                  </a:moveTo>
                  <a:cubicBezTo>
                    <a:pt x="982" y="0"/>
                    <a:pt x="277" y="593"/>
                    <a:pt x="139" y="1404"/>
                  </a:cubicBezTo>
                  <a:cubicBezTo>
                    <a:pt x="1" y="2217"/>
                    <a:pt x="467" y="3012"/>
                    <a:pt x="1244" y="3286"/>
                  </a:cubicBezTo>
                  <a:lnTo>
                    <a:pt x="1244" y="10305"/>
                  </a:lnTo>
                  <a:cubicBezTo>
                    <a:pt x="570" y="10543"/>
                    <a:pt x="118" y="11178"/>
                    <a:pt x="115" y="11895"/>
                  </a:cubicBezTo>
                  <a:cubicBezTo>
                    <a:pt x="115" y="12831"/>
                    <a:pt x="874" y="13587"/>
                    <a:pt x="1810" y="13590"/>
                  </a:cubicBezTo>
                  <a:lnTo>
                    <a:pt x="6752" y="13590"/>
                  </a:lnTo>
                  <a:lnTo>
                    <a:pt x="2518" y="18333"/>
                  </a:lnTo>
                  <a:cubicBezTo>
                    <a:pt x="2316" y="18565"/>
                    <a:pt x="2337" y="18914"/>
                    <a:pt x="2566" y="19122"/>
                  </a:cubicBezTo>
                  <a:cubicBezTo>
                    <a:pt x="2674" y="19218"/>
                    <a:pt x="2809" y="19266"/>
                    <a:pt x="2943" y="19266"/>
                  </a:cubicBezTo>
                  <a:cubicBezTo>
                    <a:pt x="3095" y="19266"/>
                    <a:pt x="3247" y="19205"/>
                    <a:pt x="3358" y="19086"/>
                  </a:cubicBezTo>
                  <a:lnTo>
                    <a:pt x="8020" y="13867"/>
                  </a:lnTo>
                  <a:lnTo>
                    <a:pt x="8020" y="18709"/>
                  </a:lnTo>
                  <a:cubicBezTo>
                    <a:pt x="8020" y="19019"/>
                    <a:pt x="8273" y="19272"/>
                    <a:pt x="8586" y="19272"/>
                  </a:cubicBezTo>
                  <a:cubicBezTo>
                    <a:pt x="8896" y="19272"/>
                    <a:pt x="9149" y="19019"/>
                    <a:pt x="9149" y="18709"/>
                  </a:cubicBezTo>
                  <a:lnTo>
                    <a:pt x="9149" y="13867"/>
                  </a:lnTo>
                  <a:lnTo>
                    <a:pt x="13810" y="19086"/>
                  </a:lnTo>
                  <a:cubicBezTo>
                    <a:pt x="13922" y="19203"/>
                    <a:pt x="14072" y="19263"/>
                    <a:pt x="14224" y="19263"/>
                  </a:cubicBezTo>
                  <a:cubicBezTo>
                    <a:pt x="14359" y="19263"/>
                    <a:pt x="14494" y="19215"/>
                    <a:pt x="14602" y="19119"/>
                  </a:cubicBezTo>
                  <a:cubicBezTo>
                    <a:pt x="14831" y="18914"/>
                    <a:pt x="14852" y="18562"/>
                    <a:pt x="14650" y="18330"/>
                  </a:cubicBezTo>
                  <a:lnTo>
                    <a:pt x="10417" y="13590"/>
                  </a:lnTo>
                  <a:lnTo>
                    <a:pt x="15361" y="13590"/>
                  </a:lnTo>
                  <a:cubicBezTo>
                    <a:pt x="16183" y="13590"/>
                    <a:pt x="16891" y="12997"/>
                    <a:pt x="17029" y="12184"/>
                  </a:cubicBezTo>
                  <a:cubicBezTo>
                    <a:pt x="17168" y="11374"/>
                    <a:pt x="16701" y="10579"/>
                    <a:pt x="15924" y="10305"/>
                  </a:cubicBezTo>
                  <a:lnTo>
                    <a:pt x="15924" y="3286"/>
                  </a:lnTo>
                  <a:cubicBezTo>
                    <a:pt x="16701" y="3012"/>
                    <a:pt x="17168" y="2217"/>
                    <a:pt x="17029" y="1404"/>
                  </a:cubicBezTo>
                  <a:cubicBezTo>
                    <a:pt x="16891" y="593"/>
                    <a:pt x="16187" y="0"/>
                    <a:pt x="15367" y="0"/>
                  </a:cubicBezTo>
                  <a:cubicBezTo>
                    <a:pt x="15365" y="0"/>
                    <a:pt x="15363" y="0"/>
                    <a:pt x="15361" y="0"/>
                  </a:cubicBezTo>
                  <a:lnTo>
                    <a:pt x="1810" y="0"/>
                  </a:lnTo>
                  <a:cubicBezTo>
                    <a:pt x="1808" y="0"/>
                    <a:pt x="1806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3" name="Google Shape;813;p44"/>
          <p:cNvGrpSpPr/>
          <p:nvPr/>
        </p:nvGrpSpPr>
        <p:grpSpPr>
          <a:xfrm>
            <a:off x="5538155" y="452766"/>
            <a:ext cx="1475682" cy="1427146"/>
            <a:chOff x="4881030" y="1364970"/>
            <a:chExt cx="1475682" cy="1427146"/>
          </a:xfrm>
        </p:grpSpPr>
        <p:sp>
          <p:nvSpPr>
            <p:cNvPr id="814" name="Google Shape;814;p44"/>
            <p:cNvSpPr/>
            <p:nvPr/>
          </p:nvSpPr>
          <p:spPr>
            <a:xfrm rot="-1272592">
              <a:off x="5036797" y="1539008"/>
              <a:ext cx="1164148" cy="1079070"/>
            </a:xfrm>
            <a:custGeom>
              <a:avLst/>
              <a:gdLst/>
              <a:ahLst/>
              <a:cxnLst/>
              <a:rect l="l" t="t" r="r" b="b"/>
              <a:pathLst>
                <a:path w="46564" h="43161" extrusionOk="0">
                  <a:moveTo>
                    <a:pt x="0" y="13475"/>
                  </a:moveTo>
                  <a:cubicBezTo>
                    <a:pt x="0" y="13029"/>
                    <a:pt x="112" y="12722"/>
                    <a:pt x="84" y="12220"/>
                  </a:cubicBezTo>
                  <a:lnTo>
                    <a:pt x="335" y="11439"/>
                  </a:lnTo>
                  <a:cubicBezTo>
                    <a:pt x="474" y="11522"/>
                    <a:pt x="586" y="11020"/>
                    <a:pt x="642" y="11662"/>
                  </a:cubicBezTo>
                  <a:cubicBezTo>
                    <a:pt x="698" y="11522"/>
                    <a:pt x="642" y="11271"/>
                    <a:pt x="698" y="11132"/>
                  </a:cubicBezTo>
                  <a:cubicBezTo>
                    <a:pt x="1144" y="11104"/>
                    <a:pt x="1563" y="11104"/>
                    <a:pt x="1981" y="11132"/>
                  </a:cubicBezTo>
                  <a:cubicBezTo>
                    <a:pt x="2148" y="11132"/>
                    <a:pt x="2344" y="10992"/>
                    <a:pt x="2511" y="11020"/>
                  </a:cubicBezTo>
                  <a:cubicBezTo>
                    <a:pt x="2567" y="10574"/>
                    <a:pt x="2678" y="10155"/>
                    <a:pt x="2818" y="9709"/>
                  </a:cubicBezTo>
                  <a:lnTo>
                    <a:pt x="2818" y="9597"/>
                  </a:lnTo>
                  <a:cubicBezTo>
                    <a:pt x="2790" y="9207"/>
                    <a:pt x="2818" y="8788"/>
                    <a:pt x="2957" y="8398"/>
                  </a:cubicBezTo>
                  <a:cubicBezTo>
                    <a:pt x="2985" y="8091"/>
                    <a:pt x="3041" y="7784"/>
                    <a:pt x="3125" y="7505"/>
                  </a:cubicBezTo>
                  <a:cubicBezTo>
                    <a:pt x="3264" y="7114"/>
                    <a:pt x="3404" y="6752"/>
                    <a:pt x="3599" y="6417"/>
                  </a:cubicBezTo>
                  <a:cubicBezTo>
                    <a:pt x="3599" y="6333"/>
                    <a:pt x="3711" y="6138"/>
                    <a:pt x="3739" y="6054"/>
                  </a:cubicBezTo>
                  <a:cubicBezTo>
                    <a:pt x="4129" y="5580"/>
                    <a:pt x="4269" y="5273"/>
                    <a:pt x="4576" y="4910"/>
                  </a:cubicBezTo>
                  <a:cubicBezTo>
                    <a:pt x="5106" y="4380"/>
                    <a:pt x="5719" y="3906"/>
                    <a:pt x="6361" y="3515"/>
                  </a:cubicBezTo>
                  <a:cubicBezTo>
                    <a:pt x="6529" y="3515"/>
                    <a:pt x="6919" y="3264"/>
                    <a:pt x="7254" y="3181"/>
                  </a:cubicBezTo>
                  <a:cubicBezTo>
                    <a:pt x="7561" y="3097"/>
                    <a:pt x="7868" y="3041"/>
                    <a:pt x="8175" y="3013"/>
                  </a:cubicBezTo>
                  <a:cubicBezTo>
                    <a:pt x="8258" y="3013"/>
                    <a:pt x="8398" y="2930"/>
                    <a:pt x="8481" y="2930"/>
                  </a:cubicBezTo>
                  <a:cubicBezTo>
                    <a:pt x="8705" y="2902"/>
                    <a:pt x="8956" y="2930"/>
                    <a:pt x="9179" y="2985"/>
                  </a:cubicBezTo>
                  <a:cubicBezTo>
                    <a:pt x="9514" y="3013"/>
                    <a:pt x="10044" y="3013"/>
                    <a:pt x="10211" y="3153"/>
                  </a:cubicBezTo>
                  <a:cubicBezTo>
                    <a:pt x="10686" y="3236"/>
                    <a:pt x="11216" y="3292"/>
                    <a:pt x="11718" y="3292"/>
                  </a:cubicBezTo>
                  <a:cubicBezTo>
                    <a:pt x="11829" y="3264"/>
                    <a:pt x="11941" y="3236"/>
                    <a:pt x="12053" y="3209"/>
                  </a:cubicBezTo>
                  <a:cubicBezTo>
                    <a:pt x="12666" y="2930"/>
                    <a:pt x="13224" y="2595"/>
                    <a:pt x="13727" y="2176"/>
                  </a:cubicBezTo>
                  <a:cubicBezTo>
                    <a:pt x="14033" y="1981"/>
                    <a:pt x="14368" y="1786"/>
                    <a:pt x="14703" y="1618"/>
                  </a:cubicBezTo>
                  <a:cubicBezTo>
                    <a:pt x="14787" y="1535"/>
                    <a:pt x="14815" y="1479"/>
                    <a:pt x="14815" y="1395"/>
                  </a:cubicBezTo>
                  <a:cubicBezTo>
                    <a:pt x="15763" y="809"/>
                    <a:pt x="17326" y="447"/>
                    <a:pt x="17911" y="614"/>
                  </a:cubicBezTo>
                  <a:lnTo>
                    <a:pt x="18190" y="558"/>
                  </a:lnTo>
                  <a:cubicBezTo>
                    <a:pt x="18581" y="447"/>
                    <a:pt x="18972" y="391"/>
                    <a:pt x="19278" y="279"/>
                  </a:cubicBezTo>
                  <a:cubicBezTo>
                    <a:pt x="20143" y="195"/>
                    <a:pt x="20673" y="84"/>
                    <a:pt x="21678" y="28"/>
                  </a:cubicBezTo>
                  <a:cubicBezTo>
                    <a:pt x="22794" y="0"/>
                    <a:pt x="23993" y="28"/>
                    <a:pt x="25221" y="56"/>
                  </a:cubicBezTo>
                  <a:cubicBezTo>
                    <a:pt x="26253" y="84"/>
                    <a:pt x="27062" y="56"/>
                    <a:pt x="28318" y="195"/>
                  </a:cubicBezTo>
                  <a:cubicBezTo>
                    <a:pt x="28904" y="251"/>
                    <a:pt x="29573" y="279"/>
                    <a:pt x="30410" y="419"/>
                  </a:cubicBezTo>
                  <a:cubicBezTo>
                    <a:pt x="31080" y="558"/>
                    <a:pt x="31777" y="726"/>
                    <a:pt x="32419" y="977"/>
                  </a:cubicBezTo>
                  <a:cubicBezTo>
                    <a:pt x="32809" y="1116"/>
                    <a:pt x="33144" y="1367"/>
                    <a:pt x="33423" y="1674"/>
                  </a:cubicBezTo>
                  <a:cubicBezTo>
                    <a:pt x="37162" y="2706"/>
                    <a:pt x="40789" y="4436"/>
                    <a:pt x="43188" y="7449"/>
                  </a:cubicBezTo>
                  <a:cubicBezTo>
                    <a:pt x="45783" y="10658"/>
                    <a:pt x="46564" y="14954"/>
                    <a:pt x="46006" y="19111"/>
                  </a:cubicBezTo>
                  <a:cubicBezTo>
                    <a:pt x="45978" y="19418"/>
                    <a:pt x="45922" y="19753"/>
                    <a:pt x="45894" y="20060"/>
                  </a:cubicBezTo>
                  <a:cubicBezTo>
                    <a:pt x="45699" y="21148"/>
                    <a:pt x="45420" y="22180"/>
                    <a:pt x="45057" y="23212"/>
                  </a:cubicBezTo>
                  <a:cubicBezTo>
                    <a:pt x="45029" y="23212"/>
                    <a:pt x="45001" y="23184"/>
                    <a:pt x="45001" y="23156"/>
                  </a:cubicBezTo>
                  <a:cubicBezTo>
                    <a:pt x="45001" y="23184"/>
                    <a:pt x="45001" y="23184"/>
                    <a:pt x="45001" y="23184"/>
                  </a:cubicBezTo>
                  <a:cubicBezTo>
                    <a:pt x="43997" y="25890"/>
                    <a:pt x="42630" y="28429"/>
                    <a:pt x="40956" y="30773"/>
                  </a:cubicBezTo>
                  <a:cubicBezTo>
                    <a:pt x="40900" y="30968"/>
                    <a:pt x="40817" y="31163"/>
                    <a:pt x="40705" y="31331"/>
                  </a:cubicBezTo>
                  <a:cubicBezTo>
                    <a:pt x="41012" y="31582"/>
                    <a:pt x="39617" y="33563"/>
                    <a:pt x="38585" y="34511"/>
                  </a:cubicBezTo>
                  <a:cubicBezTo>
                    <a:pt x="38501" y="34539"/>
                    <a:pt x="38473" y="34511"/>
                    <a:pt x="38361" y="34623"/>
                  </a:cubicBezTo>
                  <a:cubicBezTo>
                    <a:pt x="38194" y="34986"/>
                    <a:pt x="38138" y="35237"/>
                    <a:pt x="37971" y="35571"/>
                  </a:cubicBezTo>
                  <a:cubicBezTo>
                    <a:pt x="37720" y="35850"/>
                    <a:pt x="37469" y="36129"/>
                    <a:pt x="37273" y="36408"/>
                  </a:cubicBezTo>
                  <a:cubicBezTo>
                    <a:pt x="36966" y="36632"/>
                    <a:pt x="36687" y="36883"/>
                    <a:pt x="36436" y="37162"/>
                  </a:cubicBezTo>
                  <a:cubicBezTo>
                    <a:pt x="36353" y="37218"/>
                    <a:pt x="36241" y="37273"/>
                    <a:pt x="36129" y="37329"/>
                  </a:cubicBezTo>
                  <a:cubicBezTo>
                    <a:pt x="35934" y="37524"/>
                    <a:pt x="35739" y="37720"/>
                    <a:pt x="35599" y="37943"/>
                  </a:cubicBezTo>
                  <a:cubicBezTo>
                    <a:pt x="35460" y="38054"/>
                    <a:pt x="35320" y="38194"/>
                    <a:pt x="35209" y="38278"/>
                  </a:cubicBezTo>
                  <a:cubicBezTo>
                    <a:pt x="35237" y="38306"/>
                    <a:pt x="34930" y="38585"/>
                    <a:pt x="34790" y="38780"/>
                  </a:cubicBezTo>
                  <a:cubicBezTo>
                    <a:pt x="34735" y="38836"/>
                    <a:pt x="34790" y="38864"/>
                    <a:pt x="34707" y="38947"/>
                  </a:cubicBezTo>
                  <a:cubicBezTo>
                    <a:pt x="34651" y="38975"/>
                    <a:pt x="34623" y="39003"/>
                    <a:pt x="34567" y="39031"/>
                  </a:cubicBezTo>
                  <a:cubicBezTo>
                    <a:pt x="34511" y="39087"/>
                    <a:pt x="34567" y="39087"/>
                    <a:pt x="34567" y="39115"/>
                  </a:cubicBezTo>
                  <a:cubicBezTo>
                    <a:pt x="34567" y="39143"/>
                    <a:pt x="34456" y="39198"/>
                    <a:pt x="34344" y="39282"/>
                  </a:cubicBezTo>
                  <a:cubicBezTo>
                    <a:pt x="34121" y="39505"/>
                    <a:pt x="33925" y="39701"/>
                    <a:pt x="33674" y="39868"/>
                  </a:cubicBezTo>
                  <a:cubicBezTo>
                    <a:pt x="33451" y="40035"/>
                    <a:pt x="33200" y="40147"/>
                    <a:pt x="32949" y="40259"/>
                  </a:cubicBezTo>
                  <a:cubicBezTo>
                    <a:pt x="33033" y="40119"/>
                    <a:pt x="33200" y="39868"/>
                    <a:pt x="33033" y="39868"/>
                  </a:cubicBezTo>
                  <a:cubicBezTo>
                    <a:pt x="32698" y="40063"/>
                    <a:pt x="32335" y="40259"/>
                    <a:pt x="31973" y="40426"/>
                  </a:cubicBezTo>
                  <a:cubicBezTo>
                    <a:pt x="31721" y="40538"/>
                    <a:pt x="31470" y="40621"/>
                    <a:pt x="31191" y="40649"/>
                  </a:cubicBezTo>
                  <a:cubicBezTo>
                    <a:pt x="30801" y="40817"/>
                    <a:pt x="30633" y="40956"/>
                    <a:pt x="30410" y="41068"/>
                  </a:cubicBezTo>
                  <a:cubicBezTo>
                    <a:pt x="30382" y="41095"/>
                    <a:pt x="30494" y="41095"/>
                    <a:pt x="30382" y="41151"/>
                  </a:cubicBezTo>
                  <a:cubicBezTo>
                    <a:pt x="30354" y="41207"/>
                    <a:pt x="30605" y="41095"/>
                    <a:pt x="30578" y="41151"/>
                  </a:cubicBezTo>
                  <a:cubicBezTo>
                    <a:pt x="30494" y="41374"/>
                    <a:pt x="30717" y="41542"/>
                    <a:pt x="30884" y="41737"/>
                  </a:cubicBezTo>
                  <a:cubicBezTo>
                    <a:pt x="31052" y="41932"/>
                    <a:pt x="31163" y="42128"/>
                    <a:pt x="30773" y="42407"/>
                  </a:cubicBezTo>
                  <a:cubicBezTo>
                    <a:pt x="30271" y="42825"/>
                    <a:pt x="28541" y="43160"/>
                    <a:pt x="27564" y="43048"/>
                  </a:cubicBezTo>
                  <a:cubicBezTo>
                    <a:pt x="27341" y="43021"/>
                    <a:pt x="27146" y="42965"/>
                    <a:pt x="27090" y="42853"/>
                  </a:cubicBezTo>
                  <a:cubicBezTo>
                    <a:pt x="25584" y="42825"/>
                    <a:pt x="24747" y="42407"/>
                    <a:pt x="24635" y="42156"/>
                  </a:cubicBezTo>
                  <a:cubicBezTo>
                    <a:pt x="24523" y="42295"/>
                    <a:pt x="24551" y="42574"/>
                    <a:pt x="24468" y="42742"/>
                  </a:cubicBezTo>
                  <a:cubicBezTo>
                    <a:pt x="24189" y="42937"/>
                    <a:pt x="23854" y="43021"/>
                    <a:pt x="23519" y="42965"/>
                  </a:cubicBezTo>
                  <a:cubicBezTo>
                    <a:pt x="22905" y="42853"/>
                    <a:pt x="22319" y="42658"/>
                    <a:pt x="21789" y="42407"/>
                  </a:cubicBezTo>
                  <a:cubicBezTo>
                    <a:pt x="21371" y="42267"/>
                    <a:pt x="21008" y="42016"/>
                    <a:pt x="20729" y="41709"/>
                  </a:cubicBezTo>
                  <a:cubicBezTo>
                    <a:pt x="20673" y="41542"/>
                    <a:pt x="21036" y="41542"/>
                    <a:pt x="20813" y="41263"/>
                  </a:cubicBezTo>
                  <a:cubicBezTo>
                    <a:pt x="20394" y="41068"/>
                    <a:pt x="20004" y="40844"/>
                    <a:pt x="19641" y="40621"/>
                  </a:cubicBezTo>
                  <a:cubicBezTo>
                    <a:pt x="19474" y="40482"/>
                    <a:pt x="19334" y="40259"/>
                    <a:pt x="19111" y="40119"/>
                  </a:cubicBezTo>
                  <a:cubicBezTo>
                    <a:pt x="18748" y="39868"/>
                    <a:pt x="18302" y="39645"/>
                    <a:pt x="17995" y="39422"/>
                  </a:cubicBezTo>
                  <a:cubicBezTo>
                    <a:pt x="17270" y="38864"/>
                    <a:pt x="17158" y="38557"/>
                    <a:pt x="17158" y="38278"/>
                  </a:cubicBezTo>
                  <a:cubicBezTo>
                    <a:pt x="16461" y="37943"/>
                    <a:pt x="15624" y="37190"/>
                    <a:pt x="14898" y="36436"/>
                  </a:cubicBezTo>
                  <a:cubicBezTo>
                    <a:pt x="14787" y="36241"/>
                    <a:pt x="14731" y="36129"/>
                    <a:pt x="14591" y="35906"/>
                  </a:cubicBezTo>
                  <a:cubicBezTo>
                    <a:pt x="13950" y="35376"/>
                    <a:pt x="13392" y="34735"/>
                    <a:pt x="12973" y="33981"/>
                  </a:cubicBezTo>
                  <a:cubicBezTo>
                    <a:pt x="12750" y="33730"/>
                    <a:pt x="12499" y="33507"/>
                    <a:pt x="12248" y="33256"/>
                  </a:cubicBezTo>
                  <a:cubicBezTo>
                    <a:pt x="12080" y="32949"/>
                    <a:pt x="11718" y="32530"/>
                    <a:pt x="11550" y="32224"/>
                  </a:cubicBezTo>
                  <a:cubicBezTo>
                    <a:pt x="11662" y="32196"/>
                    <a:pt x="11495" y="31861"/>
                    <a:pt x="11550" y="31777"/>
                  </a:cubicBezTo>
                  <a:cubicBezTo>
                    <a:pt x="11355" y="31582"/>
                    <a:pt x="11299" y="31694"/>
                    <a:pt x="11188" y="31638"/>
                  </a:cubicBezTo>
                  <a:cubicBezTo>
                    <a:pt x="11020" y="31498"/>
                    <a:pt x="11216" y="31582"/>
                    <a:pt x="11104" y="31470"/>
                  </a:cubicBezTo>
                  <a:cubicBezTo>
                    <a:pt x="11020" y="31387"/>
                    <a:pt x="11104" y="31666"/>
                    <a:pt x="10992" y="31666"/>
                  </a:cubicBezTo>
                  <a:cubicBezTo>
                    <a:pt x="10351" y="31303"/>
                    <a:pt x="10128" y="31610"/>
                    <a:pt x="9235" y="30717"/>
                  </a:cubicBezTo>
                  <a:cubicBezTo>
                    <a:pt x="8928" y="30159"/>
                    <a:pt x="7979" y="29155"/>
                    <a:pt x="8007" y="28792"/>
                  </a:cubicBezTo>
                  <a:cubicBezTo>
                    <a:pt x="7868" y="28708"/>
                    <a:pt x="7672" y="28485"/>
                    <a:pt x="7533" y="28513"/>
                  </a:cubicBezTo>
                  <a:cubicBezTo>
                    <a:pt x="7226" y="28178"/>
                    <a:pt x="6947" y="27816"/>
                    <a:pt x="6696" y="27425"/>
                  </a:cubicBezTo>
                  <a:cubicBezTo>
                    <a:pt x="6556" y="27202"/>
                    <a:pt x="6361" y="27034"/>
                    <a:pt x="6194" y="26811"/>
                  </a:cubicBezTo>
                  <a:cubicBezTo>
                    <a:pt x="5887" y="26393"/>
                    <a:pt x="5692" y="26002"/>
                    <a:pt x="5385" y="25612"/>
                  </a:cubicBezTo>
                  <a:cubicBezTo>
                    <a:pt x="5162" y="25221"/>
                    <a:pt x="4966" y="24830"/>
                    <a:pt x="4855" y="24384"/>
                  </a:cubicBezTo>
                  <a:cubicBezTo>
                    <a:pt x="4910" y="24328"/>
                    <a:pt x="5050" y="24328"/>
                    <a:pt x="4994" y="24161"/>
                  </a:cubicBezTo>
                  <a:cubicBezTo>
                    <a:pt x="4827" y="23993"/>
                    <a:pt x="4631" y="23854"/>
                    <a:pt x="4436" y="23770"/>
                  </a:cubicBezTo>
                  <a:cubicBezTo>
                    <a:pt x="4269" y="23603"/>
                    <a:pt x="4073" y="23324"/>
                    <a:pt x="3906" y="23184"/>
                  </a:cubicBezTo>
                  <a:cubicBezTo>
                    <a:pt x="3683" y="22738"/>
                    <a:pt x="3432" y="22403"/>
                    <a:pt x="3236" y="21957"/>
                  </a:cubicBezTo>
                  <a:cubicBezTo>
                    <a:pt x="3013" y="21482"/>
                    <a:pt x="2874" y="21008"/>
                    <a:pt x="2790" y="20478"/>
                  </a:cubicBezTo>
                  <a:cubicBezTo>
                    <a:pt x="3041" y="20311"/>
                    <a:pt x="3488" y="20366"/>
                    <a:pt x="3739" y="20171"/>
                  </a:cubicBezTo>
                  <a:cubicBezTo>
                    <a:pt x="3209" y="19390"/>
                    <a:pt x="2790" y="19502"/>
                    <a:pt x="2288" y="18720"/>
                  </a:cubicBezTo>
                  <a:cubicBezTo>
                    <a:pt x="2148" y="18665"/>
                    <a:pt x="1953" y="18330"/>
                    <a:pt x="1786" y="18190"/>
                  </a:cubicBezTo>
                  <a:cubicBezTo>
                    <a:pt x="1563" y="17939"/>
                    <a:pt x="1284" y="17409"/>
                    <a:pt x="1088" y="17130"/>
                  </a:cubicBezTo>
                  <a:cubicBezTo>
                    <a:pt x="1032" y="17046"/>
                    <a:pt x="1032" y="16963"/>
                    <a:pt x="1005" y="16879"/>
                  </a:cubicBezTo>
                  <a:cubicBezTo>
                    <a:pt x="698" y="16656"/>
                    <a:pt x="391" y="15819"/>
                    <a:pt x="168" y="14926"/>
                  </a:cubicBezTo>
                  <a:cubicBezTo>
                    <a:pt x="140" y="14396"/>
                    <a:pt x="28" y="13950"/>
                    <a:pt x="0" y="13475"/>
                  </a:cubicBezTo>
                  <a:close/>
                  <a:moveTo>
                    <a:pt x="3209" y="20645"/>
                  </a:moveTo>
                  <a:cubicBezTo>
                    <a:pt x="3181" y="20645"/>
                    <a:pt x="3209" y="20785"/>
                    <a:pt x="3320" y="20924"/>
                  </a:cubicBezTo>
                  <a:cubicBezTo>
                    <a:pt x="3320" y="20841"/>
                    <a:pt x="3292" y="20729"/>
                    <a:pt x="3209" y="20645"/>
                  </a:cubicBezTo>
                  <a:close/>
                  <a:moveTo>
                    <a:pt x="2176" y="18190"/>
                  </a:moveTo>
                  <a:cubicBezTo>
                    <a:pt x="2121" y="18190"/>
                    <a:pt x="2176" y="18330"/>
                    <a:pt x="2176" y="18414"/>
                  </a:cubicBezTo>
                  <a:cubicBezTo>
                    <a:pt x="2232" y="18414"/>
                    <a:pt x="2204" y="18330"/>
                    <a:pt x="2148" y="18190"/>
                  </a:cubicBezTo>
                  <a:close/>
                  <a:moveTo>
                    <a:pt x="2957" y="17604"/>
                  </a:moveTo>
                  <a:cubicBezTo>
                    <a:pt x="2930" y="17465"/>
                    <a:pt x="2902" y="17381"/>
                    <a:pt x="2846" y="17409"/>
                  </a:cubicBezTo>
                  <a:cubicBezTo>
                    <a:pt x="2874" y="17465"/>
                    <a:pt x="2874" y="17521"/>
                    <a:pt x="2902" y="17577"/>
                  </a:cubicBezTo>
                  <a:cubicBezTo>
                    <a:pt x="2902" y="17577"/>
                    <a:pt x="2930" y="17632"/>
                    <a:pt x="2957" y="17604"/>
                  </a:cubicBezTo>
                  <a:close/>
                  <a:moveTo>
                    <a:pt x="34986" y="38250"/>
                  </a:moveTo>
                  <a:cubicBezTo>
                    <a:pt x="34958" y="38222"/>
                    <a:pt x="34874" y="38250"/>
                    <a:pt x="34762" y="38333"/>
                  </a:cubicBezTo>
                  <a:cubicBezTo>
                    <a:pt x="34762" y="38361"/>
                    <a:pt x="34707" y="38417"/>
                    <a:pt x="34762" y="38417"/>
                  </a:cubicBezTo>
                  <a:cubicBezTo>
                    <a:pt x="34846" y="38389"/>
                    <a:pt x="34902" y="38333"/>
                    <a:pt x="34958" y="38250"/>
                  </a:cubicBezTo>
                  <a:close/>
                  <a:moveTo>
                    <a:pt x="8454" y="3125"/>
                  </a:moveTo>
                  <a:cubicBezTo>
                    <a:pt x="8426" y="3181"/>
                    <a:pt x="8649" y="3097"/>
                    <a:pt x="8760" y="3069"/>
                  </a:cubicBezTo>
                  <a:cubicBezTo>
                    <a:pt x="8788" y="3013"/>
                    <a:pt x="8537" y="3097"/>
                    <a:pt x="8454" y="3125"/>
                  </a:cubicBezTo>
                  <a:close/>
                  <a:moveTo>
                    <a:pt x="4548" y="6445"/>
                  </a:moveTo>
                  <a:cubicBezTo>
                    <a:pt x="5413" y="5301"/>
                    <a:pt x="6556" y="4436"/>
                    <a:pt x="7896" y="3906"/>
                  </a:cubicBezTo>
                  <a:cubicBezTo>
                    <a:pt x="7728" y="3906"/>
                    <a:pt x="7589" y="3934"/>
                    <a:pt x="7449" y="3934"/>
                  </a:cubicBezTo>
                  <a:cubicBezTo>
                    <a:pt x="7087" y="4018"/>
                    <a:pt x="6724" y="4129"/>
                    <a:pt x="6389" y="4269"/>
                  </a:cubicBezTo>
                  <a:cubicBezTo>
                    <a:pt x="6361" y="4213"/>
                    <a:pt x="6194" y="4269"/>
                    <a:pt x="6054" y="4352"/>
                  </a:cubicBezTo>
                  <a:cubicBezTo>
                    <a:pt x="5496" y="4799"/>
                    <a:pt x="5468" y="4994"/>
                    <a:pt x="4966" y="5524"/>
                  </a:cubicBezTo>
                  <a:cubicBezTo>
                    <a:pt x="4910" y="5719"/>
                    <a:pt x="4576" y="6222"/>
                    <a:pt x="4548" y="6445"/>
                  </a:cubicBezTo>
                  <a:close/>
                  <a:moveTo>
                    <a:pt x="2957" y="9039"/>
                  </a:moveTo>
                  <a:cubicBezTo>
                    <a:pt x="3013" y="9039"/>
                    <a:pt x="3069" y="8928"/>
                    <a:pt x="3125" y="8844"/>
                  </a:cubicBezTo>
                  <a:cubicBezTo>
                    <a:pt x="3069" y="8788"/>
                    <a:pt x="3013" y="8956"/>
                    <a:pt x="2957" y="9039"/>
                  </a:cubicBezTo>
                  <a:close/>
                  <a:moveTo>
                    <a:pt x="1842" y="11829"/>
                  </a:moveTo>
                  <a:lnTo>
                    <a:pt x="1925" y="11829"/>
                  </a:lnTo>
                  <a:cubicBezTo>
                    <a:pt x="1925" y="11662"/>
                    <a:pt x="1925" y="11634"/>
                    <a:pt x="1869" y="11634"/>
                  </a:cubicBezTo>
                  <a:close/>
                  <a:moveTo>
                    <a:pt x="1032" y="14787"/>
                  </a:moveTo>
                  <a:cubicBezTo>
                    <a:pt x="1172" y="15233"/>
                    <a:pt x="1367" y="15233"/>
                    <a:pt x="1507" y="15763"/>
                  </a:cubicBezTo>
                  <a:cubicBezTo>
                    <a:pt x="1786" y="15986"/>
                    <a:pt x="2037" y="16293"/>
                    <a:pt x="2176" y="16628"/>
                  </a:cubicBezTo>
                  <a:cubicBezTo>
                    <a:pt x="2344" y="16544"/>
                    <a:pt x="2595" y="17074"/>
                    <a:pt x="2818" y="17158"/>
                  </a:cubicBezTo>
                  <a:cubicBezTo>
                    <a:pt x="2874" y="17298"/>
                    <a:pt x="2930" y="17409"/>
                    <a:pt x="3013" y="17521"/>
                  </a:cubicBezTo>
                  <a:cubicBezTo>
                    <a:pt x="3041" y="17521"/>
                    <a:pt x="3013" y="17409"/>
                    <a:pt x="3069" y="17437"/>
                  </a:cubicBezTo>
                  <a:lnTo>
                    <a:pt x="3125" y="17521"/>
                  </a:lnTo>
                  <a:cubicBezTo>
                    <a:pt x="2790" y="16461"/>
                    <a:pt x="2539" y="15373"/>
                    <a:pt x="2427" y="14257"/>
                  </a:cubicBezTo>
                  <a:cubicBezTo>
                    <a:pt x="1925" y="14424"/>
                    <a:pt x="1535" y="14591"/>
                    <a:pt x="1032" y="14815"/>
                  </a:cubicBezTo>
                  <a:close/>
                  <a:moveTo>
                    <a:pt x="1032" y="16600"/>
                  </a:moveTo>
                  <a:lnTo>
                    <a:pt x="1088" y="16600"/>
                  </a:lnTo>
                  <a:lnTo>
                    <a:pt x="1060" y="16433"/>
                  </a:lnTo>
                  <a:cubicBezTo>
                    <a:pt x="1005" y="16433"/>
                    <a:pt x="1005" y="16461"/>
                    <a:pt x="1032" y="16628"/>
                  </a:cubicBezTo>
                  <a:close/>
                  <a:moveTo>
                    <a:pt x="753" y="16154"/>
                  </a:moveTo>
                  <a:cubicBezTo>
                    <a:pt x="753" y="16265"/>
                    <a:pt x="781" y="16377"/>
                    <a:pt x="837" y="16461"/>
                  </a:cubicBezTo>
                  <a:cubicBezTo>
                    <a:pt x="865" y="16461"/>
                    <a:pt x="893" y="16461"/>
                    <a:pt x="865" y="16321"/>
                  </a:cubicBezTo>
                  <a:cubicBezTo>
                    <a:pt x="837" y="16321"/>
                    <a:pt x="781" y="16126"/>
                    <a:pt x="753" y="161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5" name="Google Shape;815;p44"/>
            <p:cNvGrpSpPr/>
            <p:nvPr/>
          </p:nvGrpSpPr>
          <p:grpSpPr>
            <a:xfrm>
              <a:off x="5419185" y="1862435"/>
              <a:ext cx="432245" cy="432245"/>
              <a:chOff x="6235400" y="249400"/>
              <a:chExt cx="481825" cy="481825"/>
            </a:xfrm>
          </p:grpSpPr>
          <p:sp>
            <p:nvSpPr>
              <p:cNvPr id="816" name="Google Shape;816;p44"/>
              <p:cNvSpPr/>
              <p:nvPr/>
            </p:nvSpPr>
            <p:spPr>
              <a:xfrm>
                <a:off x="6425625" y="482025"/>
                <a:ext cx="1777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5415" extrusionOk="0">
                    <a:moveTo>
                      <a:pt x="5415" y="0"/>
                    </a:moveTo>
                    <a:lnTo>
                      <a:pt x="1" y="5415"/>
                    </a:lnTo>
                    <a:lnTo>
                      <a:pt x="7107" y="5415"/>
                    </a:lnTo>
                    <a:lnTo>
                      <a:pt x="7107" y="1696"/>
                    </a:lnTo>
                    <a:lnTo>
                      <a:pt x="541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17" name="Google Shape;817;p44"/>
              <p:cNvSpPr/>
              <p:nvPr/>
            </p:nvSpPr>
            <p:spPr>
              <a:xfrm>
                <a:off x="6462150" y="419775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0"/>
                    </a:moveTo>
                    <a:cubicBezTo>
                      <a:pt x="253" y="0"/>
                      <a:pt x="0" y="250"/>
                      <a:pt x="0" y="563"/>
                    </a:cubicBezTo>
                    <a:cubicBezTo>
                      <a:pt x="0" y="876"/>
                      <a:pt x="253" y="1129"/>
                      <a:pt x="566" y="1129"/>
                    </a:cubicBezTo>
                    <a:cubicBezTo>
                      <a:pt x="877" y="1129"/>
                      <a:pt x="1130" y="876"/>
                      <a:pt x="1130" y="563"/>
                    </a:cubicBezTo>
                    <a:cubicBezTo>
                      <a:pt x="1130" y="250"/>
                      <a:pt x="877" y="0"/>
                      <a:pt x="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18" name="Google Shape;818;p44"/>
              <p:cNvSpPr/>
              <p:nvPr/>
            </p:nvSpPr>
            <p:spPr>
              <a:xfrm>
                <a:off x="6349225" y="508600"/>
                <a:ext cx="11362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4545" h="4352" extrusionOk="0">
                    <a:moveTo>
                      <a:pt x="2858" y="0"/>
                    </a:moveTo>
                    <a:lnTo>
                      <a:pt x="0" y="2623"/>
                    </a:lnTo>
                    <a:lnTo>
                      <a:pt x="0" y="4352"/>
                    </a:lnTo>
                    <a:lnTo>
                      <a:pt x="1461" y="4352"/>
                    </a:lnTo>
                    <a:lnTo>
                      <a:pt x="4544" y="1265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19" name="Google Shape;819;p44"/>
              <p:cNvSpPr/>
              <p:nvPr/>
            </p:nvSpPr>
            <p:spPr>
              <a:xfrm>
                <a:off x="6349225" y="363300"/>
                <a:ext cx="254100" cy="172575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6903" extrusionOk="0">
                    <a:moveTo>
                      <a:pt x="5083" y="1130"/>
                    </a:moveTo>
                    <a:cubicBezTo>
                      <a:pt x="5767" y="1130"/>
                      <a:pt x="6384" y="1542"/>
                      <a:pt x="6646" y="2175"/>
                    </a:cubicBezTo>
                    <a:cubicBezTo>
                      <a:pt x="6908" y="2807"/>
                      <a:pt x="6764" y="3536"/>
                      <a:pt x="6279" y="4021"/>
                    </a:cubicBezTo>
                    <a:cubicBezTo>
                      <a:pt x="5955" y="4345"/>
                      <a:pt x="5521" y="4517"/>
                      <a:pt x="5081" y="4517"/>
                    </a:cubicBezTo>
                    <a:cubicBezTo>
                      <a:pt x="4862" y="4517"/>
                      <a:pt x="4642" y="4475"/>
                      <a:pt x="4433" y="4388"/>
                    </a:cubicBezTo>
                    <a:cubicBezTo>
                      <a:pt x="3801" y="4126"/>
                      <a:pt x="3388" y="3509"/>
                      <a:pt x="3388" y="2822"/>
                    </a:cubicBezTo>
                    <a:cubicBezTo>
                      <a:pt x="3388" y="1886"/>
                      <a:pt x="4147" y="1130"/>
                      <a:pt x="5083" y="1130"/>
                    </a:cubicBezTo>
                    <a:close/>
                    <a:moveTo>
                      <a:pt x="0" y="1"/>
                    </a:moveTo>
                    <a:lnTo>
                      <a:pt x="0" y="6903"/>
                    </a:lnTo>
                    <a:lnTo>
                      <a:pt x="2443" y="4665"/>
                    </a:lnTo>
                    <a:cubicBezTo>
                      <a:pt x="2549" y="4567"/>
                      <a:pt x="2686" y="4517"/>
                      <a:pt x="2824" y="4517"/>
                    </a:cubicBezTo>
                    <a:cubicBezTo>
                      <a:pt x="2943" y="4517"/>
                      <a:pt x="3062" y="4554"/>
                      <a:pt x="3162" y="4629"/>
                    </a:cubicBezTo>
                    <a:lnTo>
                      <a:pt x="5351" y="6270"/>
                    </a:lnTo>
                    <a:lnTo>
                      <a:pt x="8071" y="3551"/>
                    </a:lnTo>
                    <a:cubicBezTo>
                      <a:pt x="8181" y="3441"/>
                      <a:pt x="8325" y="3386"/>
                      <a:pt x="8470" y="3386"/>
                    </a:cubicBezTo>
                    <a:cubicBezTo>
                      <a:pt x="8614" y="3386"/>
                      <a:pt x="8759" y="3441"/>
                      <a:pt x="8869" y="3551"/>
                    </a:cubicBezTo>
                    <a:lnTo>
                      <a:pt x="10163" y="4846"/>
                    </a:lnTo>
                    <a:lnTo>
                      <a:pt x="10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20" name="Google Shape;820;p44"/>
              <p:cNvSpPr/>
              <p:nvPr/>
            </p:nvSpPr>
            <p:spPr>
              <a:xfrm>
                <a:off x="6235400" y="249400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5283" y="3427"/>
                    </a:moveTo>
                    <a:cubicBezTo>
                      <a:pt x="15593" y="3427"/>
                      <a:pt x="15846" y="3677"/>
                      <a:pt x="15846" y="3991"/>
                    </a:cubicBezTo>
                    <a:lnTo>
                      <a:pt x="15846" y="15283"/>
                    </a:lnTo>
                    <a:cubicBezTo>
                      <a:pt x="15846" y="15596"/>
                      <a:pt x="15593" y="15849"/>
                      <a:pt x="15283" y="15849"/>
                    </a:cubicBezTo>
                    <a:lnTo>
                      <a:pt x="3990" y="15849"/>
                    </a:lnTo>
                    <a:cubicBezTo>
                      <a:pt x="3677" y="15849"/>
                      <a:pt x="3424" y="15596"/>
                      <a:pt x="3424" y="15283"/>
                    </a:cubicBezTo>
                    <a:lnTo>
                      <a:pt x="3424" y="3991"/>
                    </a:lnTo>
                    <a:cubicBezTo>
                      <a:pt x="3424" y="3677"/>
                      <a:pt x="3677" y="3427"/>
                      <a:pt x="3990" y="3427"/>
                    </a:cubicBezTo>
                    <a:close/>
                    <a:moveTo>
                      <a:pt x="564" y="1"/>
                    </a:moveTo>
                    <a:cubicBezTo>
                      <a:pt x="250" y="1"/>
                      <a:pt x="0" y="254"/>
                      <a:pt x="0" y="567"/>
                    </a:cubicBezTo>
                    <a:lnTo>
                      <a:pt x="0" y="2861"/>
                    </a:lnTo>
                    <a:cubicBezTo>
                      <a:pt x="0" y="3175"/>
                      <a:pt x="250" y="3427"/>
                      <a:pt x="564" y="3427"/>
                    </a:cubicBezTo>
                    <a:cubicBezTo>
                      <a:pt x="877" y="3427"/>
                      <a:pt x="1127" y="3677"/>
                      <a:pt x="1127" y="3991"/>
                    </a:cubicBezTo>
                    <a:cubicBezTo>
                      <a:pt x="1127" y="4304"/>
                      <a:pt x="877" y="4557"/>
                      <a:pt x="564" y="4557"/>
                    </a:cubicBezTo>
                    <a:cubicBezTo>
                      <a:pt x="250" y="4557"/>
                      <a:pt x="0" y="4807"/>
                      <a:pt x="0" y="5120"/>
                    </a:cubicBezTo>
                    <a:lnTo>
                      <a:pt x="0" y="8507"/>
                    </a:lnTo>
                    <a:cubicBezTo>
                      <a:pt x="0" y="8821"/>
                      <a:pt x="250" y="9074"/>
                      <a:pt x="564" y="9074"/>
                    </a:cubicBezTo>
                    <a:cubicBezTo>
                      <a:pt x="877" y="9074"/>
                      <a:pt x="1127" y="9324"/>
                      <a:pt x="1127" y="9637"/>
                    </a:cubicBezTo>
                    <a:cubicBezTo>
                      <a:pt x="1127" y="9950"/>
                      <a:pt x="877" y="10203"/>
                      <a:pt x="564" y="10203"/>
                    </a:cubicBezTo>
                    <a:cubicBezTo>
                      <a:pt x="250" y="10203"/>
                      <a:pt x="0" y="10453"/>
                      <a:pt x="0" y="10766"/>
                    </a:cubicBezTo>
                    <a:lnTo>
                      <a:pt x="0" y="14154"/>
                    </a:lnTo>
                    <a:cubicBezTo>
                      <a:pt x="0" y="14467"/>
                      <a:pt x="250" y="14720"/>
                      <a:pt x="564" y="14720"/>
                    </a:cubicBezTo>
                    <a:cubicBezTo>
                      <a:pt x="877" y="14720"/>
                      <a:pt x="1127" y="14970"/>
                      <a:pt x="1127" y="15283"/>
                    </a:cubicBezTo>
                    <a:cubicBezTo>
                      <a:pt x="1127" y="15596"/>
                      <a:pt x="877" y="15849"/>
                      <a:pt x="564" y="15849"/>
                    </a:cubicBezTo>
                    <a:cubicBezTo>
                      <a:pt x="250" y="15849"/>
                      <a:pt x="0" y="16099"/>
                      <a:pt x="0" y="16412"/>
                    </a:cubicBezTo>
                    <a:lnTo>
                      <a:pt x="0" y="18710"/>
                    </a:lnTo>
                    <a:cubicBezTo>
                      <a:pt x="0" y="19020"/>
                      <a:pt x="250" y="19273"/>
                      <a:pt x="564" y="19273"/>
                    </a:cubicBezTo>
                    <a:lnTo>
                      <a:pt x="2861" y="19273"/>
                    </a:lnTo>
                    <a:cubicBezTo>
                      <a:pt x="3171" y="19273"/>
                      <a:pt x="3424" y="19020"/>
                      <a:pt x="3424" y="18710"/>
                    </a:cubicBezTo>
                    <a:cubicBezTo>
                      <a:pt x="3424" y="18396"/>
                      <a:pt x="3677" y="18143"/>
                      <a:pt x="3990" y="18143"/>
                    </a:cubicBezTo>
                    <a:cubicBezTo>
                      <a:pt x="4300" y="18143"/>
                      <a:pt x="4553" y="18396"/>
                      <a:pt x="4553" y="18710"/>
                    </a:cubicBezTo>
                    <a:cubicBezTo>
                      <a:pt x="4553" y="19020"/>
                      <a:pt x="4806" y="19273"/>
                      <a:pt x="5120" y="19273"/>
                    </a:cubicBezTo>
                    <a:lnTo>
                      <a:pt x="8507" y="19273"/>
                    </a:lnTo>
                    <a:cubicBezTo>
                      <a:pt x="8817" y="19273"/>
                      <a:pt x="9070" y="19020"/>
                      <a:pt x="9070" y="18710"/>
                    </a:cubicBezTo>
                    <a:cubicBezTo>
                      <a:pt x="9070" y="18396"/>
                      <a:pt x="9323" y="18143"/>
                      <a:pt x="9636" y="18143"/>
                    </a:cubicBezTo>
                    <a:cubicBezTo>
                      <a:pt x="9947" y="18143"/>
                      <a:pt x="10200" y="18396"/>
                      <a:pt x="10200" y="18710"/>
                    </a:cubicBezTo>
                    <a:cubicBezTo>
                      <a:pt x="10200" y="19020"/>
                      <a:pt x="10452" y="19273"/>
                      <a:pt x="10766" y="19273"/>
                    </a:cubicBezTo>
                    <a:lnTo>
                      <a:pt x="14153" y="19273"/>
                    </a:lnTo>
                    <a:cubicBezTo>
                      <a:pt x="14463" y="19273"/>
                      <a:pt x="14716" y="19020"/>
                      <a:pt x="14716" y="18710"/>
                    </a:cubicBezTo>
                    <a:cubicBezTo>
                      <a:pt x="14716" y="18396"/>
                      <a:pt x="14969" y="18143"/>
                      <a:pt x="15283" y="18143"/>
                    </a:cubicBezTo>
                    <a:cubicBezTo>
                      <a:pt x="15593" y="18143"/>
                      <a:pt x="15846" y="18396"/>
                      <a:pt x="15846" y="18710"/>
                    </a:cubicBezTo>
                    <a:cubicBezTo>
                      <a:pt x="15846" y="19020"/>
                      <a:pt x="16099" y="19273"/>
                      <a:pt x="16412" y="19273"/>
                    </a:cubicBezTo>
                    <a:lnTo>
                      <a:pt x="18706" y="19273"/>
                    </a:lnTo>
                    <a:cubicBezTo>
                      <a:pt x="19019" y="19273"/>
                      <a:pt x="19272" y="19020"/>
                      <a:pt x="19272" y="18710"/>
                    </a:cubicBezTo>
                    <a:lnTo>
                      <a:pt x="19272" y="16412"/>
                    </a:lnTo>
                    <a:cubicBezTo>
                      <a:pt x="19272" y="16099"/>
                      <a:pt x="19019" y="15849"/>
                      <a:pt x="18706" y="15849"/>
                    </a:cubicBezTo>
                    <a:cubicBezTo>
                      <a:pt x="18393" y="15849"/>
                      <a:pt x="18143" y="15596"/>
                      <a:pt x="18143" y="15283"/>
                    </a:cubicBezTo>
                    <a:cubicBezTo>
                      <a:pt x="18143" y="14970"/>
                      <a:pt x="18393" y="14720"/>
                      <a:pt x="18706" y="14720"/>
                    </a:cubicBezTo>
                    <a:cubicBezTo>
                      <a:pt x="19019" y="14720"/>
                      <a:pt x="19272" y="14467"/>
                      <a:pt x="19272" y="14154"/>
                    </a:cubicBezTo>
                    <a:lnTo>
                      <a:pt x="19272" y="10766"/>
                    </a:lnTo>
                    <a:cubicBezTo>
                      <a:pt x="19272" y="10453"/>
                      <a:pt x="19019" y="10203"/>
                      <a:pt x="18706" y="10203"/>
                    </a:cubicBezTo>
                    <a:cubicBezTo>
                      <a:pt x="18393" y="10203"/>
                      <a:pt x="18143" y="9950"/>
                      <a:pt x="18143" y="9637"/>
                    </a:cubicBezTo>
                    <a:cubicBezTo>
                      <a:pt x="18143" y="9324"/>
                      <a:pt x="18393" y="9074"/>
                      <a:pt x="18706" y="9074"/>
                    </a:cubicBezTo>
                    <a:cubicBezTo>
                      <a:pt x="19019" y="9074"/>
                      <a:pt x="19272" y="8821"/>
                      <a:pt x="19272" y="8507"/>
                    </a:cubicBezTo>
                    <a:lnTo>
                      <a:pt x="19272" y="5120"/>
                    </a:lnTo>
                    <a:cubicBezTo>
                      <a:pt x="19272" y="4807"/>
                      <a:pt x="19019" y="4557"/>
                      <a:pt x="18706" y="4557"/>
                    </a:cubicBezTo>
                    <a:cubicBezTo>
                      <a:pt x="18393" y="4557"/>
                      <a:pt x="18143" y="4304"/>
                      <a:pt x="18143" y="3991"/>
                    </a:cubicBezTo>
                    <a:cubicBezTo>
                      <a:pt x="18143" y="3677"/>
                      <a:pt x="18393" y="3427"/>
                      <a:pt x="18706" y="3427"/>
                    </a:cubicBezTo>
                    <a:cubicBezTo>
                      <a:pt x="19019" y="3427"/>
                      <a:pt x="19272" y="3175"/>
                      <a:pt x="19272" y="2861"/>
                    </a:cubicBezTo>
                    <a:lnTo>
                      <a:pt x="19272" y="567"/>
                    </a:lnTo>
                    <a:cubicBezTo>
                      <a:pt x="19272" y="254"/>
                      <a:pt x="19019" y="1"/>
                      <a:pt x="18706" y="1"/>
                    </a:cubicBezTo>
                    <a:lnTo>
                      <a:pt x="16412" y="1"/>
                    </a:lnTo>
                    <a:cubicBezTo>
                      <a:pt x="16099" y="1"/>
                      <a:pt x="15846" y="254"/>
                      <a:pt x="15846" y="567"/>
                    </a:cubicBezTo>
                    <a:cubicBezTo>
                      <a:pt x="15846" y="877"/>
                      <a:pt x="15593" y="1130"/>
                      <a:pt x="15283" y="1130"/>
                    </a:cubicBezTo>
                    <a:cubicBezTo>
                      <a:pt x="14969" y="1130"/>
                      <a:pt x="14716" y="877"/>
                      <a:pt x="14716" y="567"/>
                    </a:cubicBezTo>
                    <a:cubicBezTo>
                      <a:pt x="14716" y="254"/>
                      <a:pt x="14463" y="1"/>
                      <a:pt x="14153" y="1"/>
                    </a:cubicBezTo>
                    <a:lnTo>
                      <a:pt x="10766" y="1"/>
                    </a:lnTo>
                    <a:cubicBezTo>
                      <a:pt x="10452" y="1"/>
                      <a:pt x="10200" y="254"/>
                      <a:pt x="10200" y="567"/>
                    </a:cubicBezTo>
                    <a:cubicBezTo>
                      <a:pt x="10200" y="877"/>
                      <a:pt x="9947" y="1130"/>
                      <a:pt x="9636" y="1130"/>
                    </a:cubicBezTo>
                    <a:cubicBezTo>
                      <a:pt x="9323" y="1130"/>
                      <a:pt x="9070" y="877"/>
                      <a:pt x="9070" y="567"/>
                    </a:cubicBezTo>
                    <a:cubicBezTo>
                      <a:pt x="9070" y="254"/>
                      <a:pt x="8817" y="1"/>
                      <a:pt x="8507" y="1"/>
                    </a:cubicBezTo>
                    <a:lnTo>
                      <a:pt x="5120" y="1"/>
                    </a:lnTo>
                    <a:cubicBezTo>
                      <a:pt x="4806" y="1"/>
                      <a:pt x="4553" y="254"/>
                      <a:pt x="4553" y="567"/>
                    </a:cubicBezTo>
                    <a:cubicBezTo>
                      <a:pt x="4553" y="877"/>
                      <a:pt x="4300" y="1130"/>
                      <a:pt x="3990" y="1130"/>
                    </a:cubicBezTo>
                    <a:cubicBezTo>
                      <a:pt x="3677" y="1130"/>
                      <a:pt x="3424" y="877"/>
                      <a:pt x="3424" y="567"/>
                    </a:cubicBezTo>
                    <a:cubicBezTo>
                      <a:pt x="3424" y="254"/>
                      <a:pt x="3171" y="1"/>
                      <a:pt x="28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167476E8-DC91-684A-A3E6-7C324AF6522E}"/>
              </a:ext>
            </a:extLst>
          </p:cNvPr>
          <p:cNvSpPr/>
          <p:nvPr/>
        </p:nvSpPr>
        <p:spPr>
          <a:xfrm>
            <a:off x="1007122" y="1551741"/>
            <a:ext cx="1719389" cy="1882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BA60892-0F3C-0248-8956-662337C14954}"/>
              </a:ext>
            </a:extLst>
          </p:cNvPr>
          <p:cNvSpPr/>
          <p:nvPr/>
        </p:nvSpPr>
        <p:spPr>
          <a:xfrm>
            <a:off x="3313556" y="1550515"/>
            <a:ext cx="1719389" cy="1882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6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5F3147-6348-5141-9CC2-88ADDA2E3343}"/>
              </a:ext>
            </a:extLst>
          </p:cNvPr>
          <p:cNvSpPr/>
          <p:nvPr/>
        </p:nvSpPr>
        <p:spPr>
          <a:xfrm>
            <a:off x="5534967" y="1587253"/>
            <a:ext cx="1719389" cy="1882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6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3C19E91-4AF0-7B4A-977D-3F65833B78F8}"/>
              </a:ext>
            </a:extLst>
          </p:cNvPr>
          <p:cNvSpPr/>
          <p:nvPr/>
        </p:nvSpPr>
        <p:spPr>
          <a:xfrm>
            <a:off x="1071797" y="3894807"/>
            <a:ext cx="5711251" cy="9378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Google Shape;741;p41">
            <a:extLst>
              <a:ext uri="{FF2B5EF4-FFF2-40B4-BE49-F238E27FC236}">
                <a16:creationId xmlns:a16="http://schemas.microsoft.com/office/drawing/2014/main" id="{776F3996-98B2-A04A-9761-1D0377003F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779" y="0"/>
            <a:ext cx="7449064" cy="5592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Trong cuộc sống h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en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ngày với em</a:t>
            </a:r>
            <a:endParaRPr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47"/>
          <p:cNvGrpSpPr/>
          <p:nvPr/>
        </p:nvGrpSpPr>
        <p:grpSpPr>
          <a:xfrm rot="-127571">
            <a:off x="1170273" y="-546193"/>
            <a:ext cx="5887325" cy="1788184"/>
            <a:chOff x="517284" y="2523995"/>
            <a:chExt cx="4442239" cy="2296661"/>
          </a:xfrm>
        </p:grpSpPr>
        <p:sp>
          <p:nvSpPr>
            <p:cNvPr id="911" name="Google Shape;911;p47"/>
            <p:cNvSpPr/>
            <p:nvPr/>
          </p:nvSpPr>
          <p:spPr>
            <a:xfrm rot="333856">
              <a:off x="596717" y="2726870"/>
              <a:ext cx="4283373" cy="1678836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2" name="Google Shape;912;p47"/>
            <p:cNvSpPr/>
            <p:nvPr/>
          </p:nvSpPr>
          <p:spPr>
            <a:xfrm rot="-333856" flipH="1">
              <a:off x="596717" y="2938945"/>
              <a:ext cx="4283373" cy="1678836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7" name="Google Shape;741;p41">
            <a:extLst>
              <a:ext uri="{FF2B5EF4-FFF2-40B4-BE49-F238E27FC236}">
                <a16:creationId xmlns:a16="http://schemas.microsoft.com/office/drawing/2014/main" id="{EE326E8F-A3B3-5048-B725-DA831724A2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2245" y="61013"/>
            <a:ext cx="5101993" cy="985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3000" b="1" i="1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b. Khi tài năng hội hoạ của em được phát hiện</a:t>
            </a:r>
            <a:endParaRPr sz="3000" b="1" i="1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D5FEF9-550B-1E4E-9B73-A4510A72EFF0}"/>
              </a:ext>
            </a:extLst>
          </p:cNvPr>
          <p:cNvSpPr/>
          <p:nvPr/>
        </p:nvSpPr>
        <p:spPr>
          <a:xfrm>
            <a:off x="201868" y="1769041"/>
            <a:ext cx="1531014" cy="18685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- Thái</a:t>
            </a:r>
            <a:r>
              <a:rPr lang="en-VN" sz="2800" b="1" dirty="0">
                <a:latin typeface="+mj-lt"/>
                <a:cs typeface="Times New Roman" panose="02020603050405020304" pitchFamily="18" charset="0"/>
              </a:rPr>
              <a:t> độ của mọi người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378A8C-AFF0-B444-A3D3-8B5C2CC57A04}"/>
              </a:ext>
            </a:extLst>
          </p:cNvPr>
          <p:cNvCxnSpPr>
            <a:stCxn id="6" idx="3"/>
          </p:cNvCxnSpPr>
          <p:nvPr/>
        </p:nvCxnSpPr>
        <p:spPr>
          <a:xfrm flipV="1">
            <a:off x="1732882" y="1866421"/>
            <a:ext cx="605588" cy="836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534B39-4337-8F4B-A3CF-ACC94831E20E}"/>
              </a:ext>
            </a:extLst>
          </p:cNvPr>
          <p:cNvSpPr/>
          <p:nvPr/>
        </p:nvSpPr>
        <p:spPr>
          <a:xfrm>
            <a:off x="2365202" y="1324972"/>
            <a:ext cx="4812838" cy="1203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Chú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Tiến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Lê: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mặt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rạng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rỡ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rằng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thiên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tài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hội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hoạ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en-US" sz="2600" dirty="0">
              <a:solidFill>
                <a:schemeClr val="bg1">
                  <a:lumMod val="10000"/>
                </a:schemeClr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E23D40-99CA-4D4B-9E2F-F6FBBE3EB5C0}"/>
              </a:ext>
            </a:extLst>
          </p:cNvPr>
          <p:cNvCxnSpPr>
            <a:cxnSpLocks/>
            <a:stCxn id="6" idx="3"/>
            <a:endCxn id="23" idx="1"/>
          </p:cNvCxnSpPr>
          <p:nvPr/>
        </p:nvCxnSpPr>
        <p:spPr>
          <a:xfrm>
            <a:off x="1732882" y="2703334"/>
            <a:ext cx="651046" cy="2657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8F35211-DB7D-4942-80FF-1443F579B5D0}"/>
              </a:ext>
            </a:extLst>
          </p:cNvPr>
          <p:cNvSpPr/>
          <p:nvPr/>
        </p:nvSpPr>
        <p:spPr>
          <a:xfrm>
            <a:off x="2383928" y="2367557"/>
            <a:ext cx="4759374" cy="1203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Bố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ngây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ra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mắt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mình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kìm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ôm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thốc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lên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just"/>
            <a:endParaRPr lang="en-US" sz="2600" dirty="0">
              <a:solidFill>
                <a:schemeClr val="bg1">
                  <a:lumMod val="10000"/>
                </a:schemeClr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E0E3F5-EDC5-0C45-856B-9137228EF8E3}"/>
              </a:ext>
            </a:extLst>
          </p:cNvPr>
          <p:cNvCxnSpPr>
            <a:cxnSpLocks/>
          </p:cNvCxnSpPr>
          <p:nvPr/>
        </p:nvCxnSpPr>
        <p:spPr>
          <a:xfrm>
            <a:off x="1732882" y="2703334"/>
            <a:ext cx="562116" cy="1281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5C9BA12-CA8D-E54B-B97A-F5B7788FAFF0}"/>
              </a:ext>
            </a:extLst>
          </p:cNvPr>
          <p:cNvSpPr/>
          <p:nvPr/>
        </p:nvSpPr>
        <p:spPr>
          <a:xfrm>
            <a:off x="2294998" y="3809506"/>
            <a:ext cx="4953246" cy="1203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kìm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xúc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động</a:t>
            </a:r>
            <a:endParaRPr lang="en-US" sz="2600" dirty="0">
              <a:solidFill>
                <a:schemeClr val="bg1">
                  <a:lumMod val="1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391BE3-373B-394B-8564-3903950CE955}"/>
              </a:ext>
            </a:extLst>
          </p:cNvPr>
          <p:cNvSpPr/>
          <p:nvPr/>
        </p:nvSpPr>
        <p:spPr>
          <a:xfrm>
            <a:off x="853840" y="4413497"/>
            <a:ext cx="7046376" cy="545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Ngạc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nhiên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xúc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hãnh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diện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tự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hào</a:t>
            </a:r>
            <a:endParaRPr lang="en-US" sz="2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3" grpId="0"/>
      <p:bldP spid="26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47"/>
          <p:cNvGrpSpPr/>
          <p:nvPr/>
        </p:nvGrpSpPr>
        <p:grpSpPr>
          <a:xfrm rot="-127571">
            <a:off x="2350906" y="-1097432"/>
            <a:ext cx="4442188" cy="1788184"/>
            <a:chOff x="517284" y="2523995"/>
            <a:chExt cx="4442239" cy="2296661"/>
          </a:xfrm>
        </p:grpSpPr>
        <p:sp>
          <p:nvSpPr>
            <p:cNvPr id="911" name="Google Shape;911;p47"/>
            <p:cNvSpPr/>
            <p:nvPr/>
          </p:nvSpPr>
          <p:spPr>
            <a:xfrm rot="333856">
              <a:off x="596717" y="2726870"/>
              <a:ext cx="4283373" cy="1678836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 rot="-333856" flipH="1">
              <a:off x="596717" y="2938945"/>
              <a:ext cx="4283373" cy="1678836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D5FEF9-550B-1E4E-9B73-A4510A72EFF0}"/>
              </a:ext>
            </a:extLst>
          </p:cNvPr>
          <p:cNvSpPr/>
          <p:nvPr/>
        </p:nvSpPr>
        <p:spPr>
          <a:xfrm>
            <a:off x="228600" y="1058385"/>
            <a:ext cx="1531014" cy="1868586"/>
          </a:xfrm>
          <a:prstGeom prst="roundRect">
            <a:avLst/>
          </a:prstGeom>
          <a:solidFill>
            <a:srgbClr val="FCF4F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Thái độ của người anh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378A8C-AFF0-B444-A3D3-8B5C2CC57A04}"/>
              </a:ext>
            </a:extLst>
          </p:cNvPr>
          <p:cNvCxnSpPr>
            <a:stCxn id="6" idx="3"/>
          </p:cNvCxnSpPr>
          <p:nvPr/>
        </p:nvCxnSpPr>
        <p:spPr>
          <a:xfrm flipV="1">
            <a:off x="1759614" y="1155765"/>
            <a:ext cx="605588" cy="836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534B39-4337-8F4B-A3CF-ACC94831E20E}"/>
              </a:ext>
            </a:extLst>
          </p:cNvPr>
          <p:cNvSpPr/>
          <p:nvPr/>
        </p:nvSpPr>
        <p:spPr>
          <a:xfrm>
            <a:off x="2391934" y="614316"/>
            <a:ext cx="4419722" cy="1203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gục</a:t>
            </a:r>
            <a:r>
              <a:rPr lang="en-US" sz="2600" i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26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E23D40-99CA-4D4B-9E2F-F6FBBE3EB5C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759614" y="1992678"/>
            <a:ext cx="685784" cy="6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8F35211-DB7D-4942-80FF-1443F579B5D0}"/>
              </a:ext>
            </a:extLst>
          </p:cNvPr>
          <p:cNvSpPr/>
          <p:nvPr/>
        </p:nvSpPr>
        <p:spPr>
          <a:xfrm>
            <a:off x="2445398" y="1574221"/>
            <a:ext cx="4419722" cy="1203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6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E0E3F5-EDC5-0C45-856B-9137228EF8E3}"/>
              </a:ext>
            </a:extLst>
          </p:cNvPr>
          <p:cNvCxnSpPr>
            <a:cxnSpLocks/>
          </p:cNvCxnSpPr>
          <p:nvPr/>
        </p:nvCxnSpPr>
        <p:spPr>
          <a:xfrm>
            <a:off x="1759614" y="1992678"/>
            <a:ext cx="670298" cy="7845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5C9BA12-CA8D-E54B-B97A-F5B7788FAFF0}"/>
              </a:ext>
            </a:extLst>
          </p:cNvPr>
          <p:cNvSpPr/>
          <p:nvPr/>
        </p:nvSpPr>
        <p:spPr>
          <a:xfrm>
            <a:off x="2437655" y="2546163"/>
            <a:ext cx="4419722" cy="1203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gỏng</a:t>
            </a:r>
            <a:endParaRPr lang="en-US" sz="26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391BE3-373B-394B-8564-3903950CE955}"/>
              </a:ext>
            </a:extLst>
          </p:cNvPr>
          <p:cNvSpPr/>
          <p:nvPr/>
        </p:nvSpPr>
        <p:spPr>
          <a:xfrm>
            <a:off x="344774" y="4020981"/>
            <a:ext cx="5940120" cy="9140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C2DF73-8DD6-104B-8C90-B34C7AB438A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759614" y="1992678"/>
            <a:ext cx="678041" cy="13323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600CCFA-D924-9C49-94CC-8CD9F8133F8F}"/>
              </a:ext>
            </a:extLst>
          </p:cNvPr>
          <p:cNvSpPr/>
          <p:nvPr/>
        </p:nvSpPr>
        <p:spPr>
          <a:xfrm>
            <a:off x="2445398" y="3093953"/>
            <a:ext cx="4419722" cy="1203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6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3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3" grpId="0"/>
      <p:bldP spid="26" grpId="0"/>
      <p:bldP spid="31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3967" y="231023"/>
            <a:ext cx="4730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100" dirty="0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c) </a:t>
            </a:r>
            <a:r>
              <a:rPr lang="en-US" sz="2400" b="1" kern="100" dirty="0" err="1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Khi</a:t>
            </a:r>
            <a:r>
              <a:rPr lang="en-US" sz="2400" b="1" kern="100" dirty="0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lén</a:t>
            </a:r>
            <a:r>
              <a:rPr lang="en-US" sz="2400" b="1" kern="100" dirty="0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lút</a:t>
            </a:r>
            <a:r>
              <a:rPr lang="en-US" sz="2400" b="1" kern="100" dirty="0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xem</a:t>
            </a:r>
            <a:r>
              <a:rPr lang="en-US" sz="2400" b="1" kern="100" dirty="0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tranh</a:t>
            </a:r>
            <a:r>
              <a:rPr lang="en-US" sz="2400" b="1" kern="100" dirty="0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của</a:t>
            </a:r>
            <a:r>
              <a:rPr lang="en-US" sz="2400" b="1" kern="100" dirty="0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em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6747" y="968455"/>
            <a:ext cx="6173485" cy="461665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2400" kern="100" dirty="0">
                <a:latin typeface="+mj-lt"/>
                <a:ea typeface="SimSun" panose="02010600030101010101" pitchFamily="2" charset="-122"/>
              </a:rPr>
              <a:t>-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anh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tự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coi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khinh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việc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làm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mình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.</a:t>
            </a:r>
            <a:endParaRPr lang="en-US" sz="2400" kern="100" dirty="0"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747" y="1825694"/>
            <a:ext cx="6173485" cy="120032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2400" kern="100" dirty="0">
                <a:latin typeface="+mj-lt"/>
                <a:ea typeface="SimSun" panose="02010600030101010101" pitchFamily="2" charset="-122"/>
              </a:rPr>
              <a:t>-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Khi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tận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mắt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thấy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những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bức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tranh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nhân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vật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“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tôi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” </a:t>
            </a:r>
            <a:r>
              <a:rPr lang="en-US" sz="2400" kern="100" dirty="0" err="1">
                <a:latin typeface="+mj-lt"/>
                <a:ea typeface="SimSun" panose="02010600030101010101" pitchFamily="2" charset="-122"/>
              </a:rPr>
              <a:t>đã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i="1" kern="100" dirty="0">
                <a:latin typeface="+mj-lt"/>
                <a:ea typeface="SimSun" panose="02010600030101010101" pitchFamily="2" charset="-122"/>
              </a:rPr>
              <a:t>“</a:t>
            </a:r>
            <a:r>
              <a:rPr lang="en-US" sz="2400" i="1" kern="100" dirty="0" err="1">
                <a:latin typeface="+mj-lt"/>
                <a:ea typeface="SimSun" panose="02010600030101010101" pitchFamily="2" charset="-122"/>
              </a:rPr>
              <a:t>trút</a:t>
            </a:r>
            <a:r>
              <a:rPr lang="en-US" sz="2400" i="1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latin typeface="+mj-lt"/>
                <a:ea typeface="SimSun" panose="02010600030101010101" pitchFamily="2" charset="-122"/>
              </a:rPr>
              <a:t>tiếng</a:t>
            </a:r>
            <a:r>
              <a:rPr lang="en-US" sz="2400" i="1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latin typeface="+mj-lt"/>
                <a:ea typeface="SimSun" panose="02010600030101010101" pitchFamily="2" charset="-122"/>
              </a:rPr>
              <a:t>thở</a:t>
            </a:r>
            <a:r>
              <a:rPr lang="en-US" sz="2400" i="1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latin typeface="+mj-lt"/>
                <a:ea typeface="SimSun" panose="02010600030101010101" pitchFamily="2" charset="-122"/>
              </a:rPr>
              <a:t>dài</a:t>
            </a:r>
            <a:r>
              <a:rPr lang="en-US" sz="2400" i="1" kern="100" dirty="0">
                <a:latin typeface="+mj-lt"/>
                <a:ea typeface="SimSun" panose="02010600030101010101" pitchFamily="2" charset="-122"/>
              </a:rPr>
              <a:t>”</a:t>
            </a:r>
            <a:r>
              <a:rPr lang="en-US" sz="2400" kern="100" dirty="0">
                <a:latin typeface="+mj-lt"/>
                <a:ea typeface="SimSun" panose="02010600030101010101" pitchFamily="2" charset="-122"/>
              </a:rPr>
              <a:t>. </a:t>
            </a:r>
            <a:br>
              <a:rPr lang="en-US" sz="2400" kern="100" dirty="0">
                <a:latin typeface="+mj-lt"/>
                <a:ea typeface="SimSun" panose="02010600030101010101" pitchFamily="2" charset="-122"/>
              </a:rPr>
            </a:br>
            <a:r>
              <a:rPr lang="en-US" sz="2400" b="1" i="1" kern="100" dirty="0">
                <a:latin typeface="+mj-lt"/>
                <a:ea typeface="SimSun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en-US" sz="2400" b="1" i="1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latin typeface="+mj-lt"/>
                <a:ea typeface="SimSun" panose="02010600030101010101" pitchFamily="2" charset="-122"/>
              </a:rPr>
              <a:t>Sự</a:t>
            </a:r>
            <a:r>
              <a:rPr lang="en-US" sz="2400" b="1" i="1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latin typeface="+mj-lt"/>
                <a:ea typeface="SimSun" panose="02010600030101010101" pitchFamily="2" charset="-122"/>
              </a:rPr>
              <a:t>buồn</a:t>
            </a:r>
            <a:r>
              <a:rPr lang="en-US" sz="2400" b="1" i="1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latin typeface="+mj-lt"/>
                <a:ea typeface="SimSun" panose="02010600030101010101" pitchFamily="2" charset="-122"/>
              </a:rPr>
              <a:t>chán</a:t>
            </a:r>
            <a:r>
              <a:rPr lang="en-US" sz="2400" b="1" i="1" kern="100" dirty="0">
                <a:latin typeface="+mj-lt"/>
                <a:ea typeface="SimSun" panose="02010600030101010101" pitchFamily="2" charset="-122"/>
              </a:rPr>
              <a:t>, </a:t>
            </a:r>
            <a:r>
              <a:rPr lang="en-US" sz="2400" b="1" i="1" kern="100" dirty="0" err="1">
                <a:latin typeface="+mj-lt"/>
                <a:ea typeface="SimSun" panose="02010600030101010101" pitchFamily="2" charset="-122"/>
              </a:rPr>
              <a:t>bất</a:t>
            </a:r>
            <a:r>
              <a:rPr lang="en-US" sz="2400" b="1" i="1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latin typeface="+mj-lt"/>
                <a:ea typeface="SimSun" panose="02010600030101010101" pitchFamily="2" charset="-122"/>
              </a:rPr>
              <a:t>lực</a:t>
            </a:r>
            <a:r>
              <a:rPr lang="en-US" sz="2400" b="1" i="1" kern="100" dirty="0">
                <a:latin typeface="+mj-lt"/>
                <a:ea typeface="SimSun" panose="02010600030101010101" pitchFamily="2" charset="-122"/>
              </a:rPr>
              <a:t>.</a:t>
            </a:r>
            <a:endParaRPr lang="en-US" sz="2400" b="1" i="1" kern="100" dirty="0"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313" y="3440541"/>
            <a:ext cx="6573186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90170" algn="l"/>
                <a:tab pos="180340" algn="l"/>
              </a:tabLst>
            </a:pP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  <a:sym typeface="Wingdings" panose="05000000000000000000" pitchFamily="2" charset="2"/>
              </a:rPr>
              <a:t>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Nhận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thấy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bản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thân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kém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cỏi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em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gái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tài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năng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hơn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mình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nhiều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.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Hành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động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của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người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anh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là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xấu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không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nên</a:t>
            </a:r>
            <a:r>
              <a:rPr lang="en-US" sz="2400" b="1" kern="100" dirty="0">
                <a:solidFill>
                  <a:schemeClr val="bg2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.</a:t>
            </a:r>
            <a:endParaRPr lang="en-US" sz="2400" b="1" kern="100" dirty="0">
              <a:solidFill>
                <a:schemeClr val="bg2">
                  <a:lumMod val="50000"/>
                </a:schemeClr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653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51;p42">
            <a:extLst>
              <a:ext uri="{FF2B5EF4-FFF2-40B4-BE49-F238E27FC236}">
                <a16:creationId xmlns:a16="http://schemas.microsoft.com/office/drawing/2014/main" id="{9E8D5EA3-4581-194C-8355-DE231CAD6A88}"/>
              </a:ext>
            </a:extLst>
          </p:cNvPr>
          <p:cNvSpPr txBox="1">
            <a:spLocks/>
          </p:cNvSpPr>
          <p:nvPr/>
        </p:nvSpPr>
        <p:spPr>
          <a:xfrm>
            <a:off x="3492512" y="2000228"/>
            <a:ext cx="3822687" cy="2457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5DB4217-2250-3F4F-B87B-6B26ED7C2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569" y="-148393"/>
            <a:ext cx="5787803" cy="5143500"/>
          </a:xfrm>
          <a:prstGeom prst="rect">
            <a:avLst/>
          </a:prstGeom>
        </p:spPr>
      </p:pic>
      <p:grpSp>
        <p:nvGrpSpPr>
          <p:cNvPr id="4" name="Google Shape;8356;p81">
            <a:extLst>
              <a:ext uri="{FF2B5EF4-FFF2-40B4-BE49-F238E27FC236}">
                <a16:creationId xmlns:a16="http://schemas.microsoft.com/office/drawing/2014/main" id="{E6AF575F-84E7-994D-ABC8-0260799682F2}"/>
              </a:ext>
            </a:extLst>
          </p:cNvPr>
          <p:cNvGrpSpPr/>
          <p:nvPr/>
        </p:nvGrpSpPr>
        <p:grpSpPr>
          <a:xfrm rot="18336973">
            <a:off x="7488050" y="532751"/>
            <a:ext cx="760883" cy="865063"/>
            <a:chOff x="-20945825" y="3692175"/>
            <a:chExt cx="304050" cy="303850"/>
          </a:xfrm>
          <a:solidFill>
            <a:srgbClr val="FFFF00"/>
          </a:solidFill>
        </p:grpSpPr>
        <p:sp>
          <p:nvSpPr>
            <p:cNvPr id="5" name="Google Shape;8357;p81">
              <a:extLst>
                <a:ext uri="{FF2B5EF4-FFF2-40B4-BE49-F238E27FC236}">
                  <a16:creationId xmlns:a16="http://schemas.microsoft.com/office/drawing/2014/main" id="{B6048733-AC6E-584A-821E-45630C3AA3EE}"/>
                </a:ext>
              </a:extLst>
            </p:cNvPr>
            <p:cNvSpPr/>
            <p:nvPr/>
          </p:nvSpPr>
          <p:spPr>
            <a:xfrm>
              <a:off x="-20841850" y="3692175"/>
              <a:ext cx="92950" cy="89600"/>
            </a:xfrm>
            <a:custGeom>
              <a:avLst/>
              <a:gdLst/>
              <a:ahLst/>
              <a:cxnLst/>
              <a:rect l="l" t="t" r="r" b="b"/>
              <a:pathLst>
                <a:path w="3718" h="3584" extrusionOk="0">
                  <a:moveTo>
                    <a:pt x="410" y="0"/>
                  </a:moveTo>
                  <a:cubicBezTo>
                    <a:pt x="323" y="0"/>
                    <a:pt x="237" y="40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819" y="1221"/>
                  </a:lnTo>
                  <a:cubicBezTo>
                    <a:pt x="630" y="1442"/>
                    <a:pt x="473" y="1788"/>
                    <a:pt x="473" y="2166"/>
                  </a:cubicBezTo>
                  <a:cubicBezTo>
                    <a:pt x="473" y="2954"/>
                    <a:pt x="1103" y="3584"/>
                    <a:pt x="1891" y="3584"/>
                  </a:cubicBezTo>
                  <a:cubicBezTo>
                    <a:pt x="2678" y="3584"/>
                    <a:pt x="3308" y="2954"/>
                    <a:pt x="3308" y="2166"/>
                  </a:cubicBezTo>
                  <a:cubicBezTo>
                    <a:pt x="3308" y="1788"/>
                    <a:pt x="3182" y="1473"/>
                    <a:pt x="2962" y="1221"/>
                  </a:cubicBezTo>
                  <a:lnTo>
                    <a:pt x="3560" y="622"/>
                  </a:lnTo>
                  <a:cubicBezTo>
                    <a:pt x="3718" y="465"/>
                    <a:pt x="3718" y="276"/>
                    <a:pt x="3560" y="118"/>
                  </a:cubicBezTo>
                  <a:cubicBezTo>
                    <a:pt x="3482" y="40"/>
                    <a:pt x="3387" y="0"/>
                    <a:pt x="3293" y="0"/>
                  </a:cubicBezTo>
                  <a:cubicBezTo>
                    <a:pt x="3198" y="0"/>
                    <a:pt x="3103" y="40"/>
                    <a:pt x="3025" y="118"/>
                  </a:cubicBezTo>
                  <a:lnTo>
                    <a:pt x="2332" y="811"/>
                  </a:lnTo>
                  <a:cubicBezTo>
                    <a:pt x="2174" y="780"/>
                    <a:pt x="2017" y="748"/>
                    <a:pt x="1859" y="748"/>
                  </a:cubicBezTo>
                  <a:cubicBezTo>
                    <a:pt x="1702" y="748"/>
                    <a:pt x="1544" y="780"/>
                    <a:pt x="1386" y="811"/>
                  </a:cubicBezTo>
                  <a:lnTo>
                    <a:pt x="662" y="118"/>
                  </a:lnTo>
                  <a:cubicBezTo>
                    <a:pt x="583" y="40"/>
                    <a:pt x="496" y="0"/>
                    <a:pt x="410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358;p81">
              <a:extLst>
                <a:ext uri="{FF2B5EF4-FFF2-40B4-BE49-F238E27FC236}">
                  <a16:creationId xmlns:a16="http://schemas.microsoft.com/office/drawing/2014/main" id="{97F0CCFB-0F2F-724F-B95C-1C84C7A25540}"/>
                </a:ext>
              </a:extLst>
            </p:cNvPr>
            <p:cNvSpPr/>
            <p:nvPr/>
          </p:nvSpPr>
          <p:spPr>
            <a:xfrm>
              <a:off x="-20945825" y="3746325"/>
              <a:ext cx="304050" cy="70900"/>
            </a:xfrm>
            <a:custGeom>
              <a:avLst/>
              <a:gdLst/>
              <a:ahLst/>
              <a:cxnLst/>
              <a:rect l="l" t="t" r="r" b="b"/>
              <a:pathLst>
                <a:path w="12162" h="2836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1953"/>
                  </a:lnTo>
                  <a:cubicBezTo>
                    <a:pt x="1" y="2426"/>
                    <a:pt x="379" y="2836"/>
                    <a:pt x="851" y="2836"/>
                  </a:cubicBezTo>
                  <a:lnTo>
                    <a:pt x="11311" y="2836"/>
                  </a:lnTo>
                  <a:cubicBezTo>
                    <a:pt x="11783" y="2836"/>
                    <a:pt x="12162" y="2426"/>
                    <a:pt x="12162" y="1953"/>
                  </a:cubicBezTo>
                  <a:lnTo>
                    <a:pt x="12162" y="1071"/>
                  </a:lnTo>
                  <a:cubicBezTo>
                    <a:pt x="12162" y="473"/>
                    <a:pt x="11657" y="0"/>
                    <a:pt x="11059" y="0"/>
                  </a:cubicBezTo>
                  <a:cubicBezTo>
                    <a:pt x="9988" y="0"/>
                    <a:pt x="8916" y="284"/>
                    <a:pt x="8034" y="819"/>
                  </a:cubicBezTo>
                  <a:cubicBezTo>
                    <a:pt x="7719" y="1607"/>
                    <a:pt x="6932" y="2174"/>
                    <a:pt x="6050" y="2174"/>
                  </a:cubicBezTo>
                  <a:cubicBezTo>
                    <a:pt x="5136" y="2174"/>
                    <a:pt x="4411" y="1607"/>
                    <a:pt x="4096" y="819"/>
                  </a:cubicBezTo>
                  <a:cubicBezTo>
                    <a:pt x="3183" y="315"/>
                    <a:pt x="211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359;p81">
              <a:extLst>
                <a:ext uri="{FF2B5EF4-FFF2-40B4-BE49-F238E27FC236}">
                  <a16:creationId xmlns:a16="http://schemas.microsoft.com/office/drawing/2014/main" id="{E8B756C7-E127-2247-8EAC-5915EBDEE720}"/>
                </a:ext>
              </a:extLst>
            </p:cNvPr>
            <p:cNvSpPr/>
            <p:nvPr/>
          </p:nvSpPr>
          <p:spPr>
            <a:xfrm>
              <a:off x="-20814300" y="3864450"/>
              <a:ext cx="39425" cy="131575"/>
            </a:xfrm>
            <a:custGeom>
              <a:avLst/>
              <a:gdLst/>
              <a:ahLst/>
              <a:cxnLst/>
              <a:rect l="l" t="t" r="r" b="b"/>
              <a:pathLst>
                <a:path w="1577" h="5263" extrusionOk="0">
                  <a:moveTo>
                    <a:pt x="789" y="1"/>
                  </a:moveTo>
                  <a:cubicBezTo>
                    <a:pt x="568" y="221"/>
                    <a:pt x="284" y="410"/>
                    <a:pt x="1" y="631"/>
                  </a:cubicBezTo>
                  <a:cubicBezTo>
                    <a:pt x="127" y="757"/>
                    <a:pt x="284" y="852"/>
                    <a:pt x="442" y="883"/>
                  </a:cubicBezTo>
                  <a:lnTo>
                    <a:pt x="442" y="4916"/>
                  </a:lnTo>
                  <a:cubicBezTo>
                    <a:pt x="442" y="5105"/>
                    <a:pt x="600" y="5262"/>
                    <a:pt x="789" y="5262"/>
                  </a:cubicBezTo>
                  <a:cubicBezTo>
                    <a:pt x="978" y="5262"/>
                    <a:pt x="1135" y="5105"/>
                    <a:pt x="1135" y="4916"/>
                  </a:cubicBezTo>
                  <a:lnTo>
                    <a:pt x="1135" y="883"/>
                  </a:lnTo>
                  <a:cubicBezTo>
                    <a:pt x="1293" y="852"/>
                    <a:pt x="1450" y="757"/>
                    <a:pt x="1576" y="631"/>
                  </a:cubicBezTo>
                  <a:cubicBezTo>
                    <a:pt x="1293" y="410"/>
                    <a:pt x="1041" y="221"/>
                    <a:pt x="789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360;p81">
              <a:extLst>
                <a:ext uri="{FF2B5EF4-FFF2-40B4-BE49-F238E27FC236}">
                  <a16:creationId xmlns:a16="http://schemas.microsoft.com/office/drawing/2014/main" id="{1948FA2F-8652-474F-91A7-D19F8510C21E}"/>
                </a:ext>
              </a:extLst>
            </p:cNvPr>
            <p:cNvSpPr/>
            <p:nvPr/>
          </p:nvSpPr>
          <p:spPr>
            <a:xfrm>
              <a:off x="-20929275" y="3834525"/>
              <a:ext cx="268600" cy="53600"/>
            </a:xfrm>
            <a:custGeom>
              <a:avLst/>
              <a:gdLst/>
              <a:ahLst/>
              <a:cxnLst/>
              <a:rect l="l" t="t" r="r" b="b"/>
              <a:pathLst>
                <a:path w="10744" h="2144" extrusionOk="0">
                  <a:moveTo>
                    <a:pt x="788" y="1"/>
                  </a:moveTo>
                  <a:cubicBezTo>
                    <a:pt x="441" y="1"/>
                    <a:pt x="126" y="284"/>
                    <a:pt x="32" y="631"/>
                  </a:cubicBezTo>
                  <a:cubicBezTo>
                    <a:pt x="0" y="788"/>
                    <a:pt x="0" y="914"/>
                    <a:pt x="0" y="1072"/>
                  </a:cubicBezTo>
                  <a:cubicBezTo>
                    <a:pt x="0" y="1670"/>
                    <a:pt x="473" y="2143"/>
                    <a:pt x="1071" y="2143"/>
                  </a:cubicBezTo>
                  <a:cubicBezTo>
                    <a:pt x="2111" y="2143"/>
                    <a:pt x="3308" y="1828"/>
                    <a:pt x="4253" y="1103"/>
                  </a:cubicBezTo>
                  <a:lnTo>
                    <a:pt x="4285" y="1072"/>
                  </a:lnTo>
                  <a:cubicBezTo>
                    <a:pt x="4537" y="914"/>
                    <a:pt x="4757" y="725"/>
                    <a:pt x="5009" y="473"/>
                  </a:cubicBezTo>
                  <a:lnTo>
                    <a:pt x="5104" y="379"/>
                  </a:lnTo>
                  <a:cubicBezTo>
                    <a:pt x="5167" y="316"/>
                    <a:pt x="5262" y="284"/>
                    <a:pt x="5360" y="284"/>
                  </a:cubicBezTo>
                  <a:cubicBezTo>
                    <a:pt x="5458" y="284"/>
                    <a:pt x="5561" y="316"/>
                    <a:pt x="5640" y="379"/>
                  </a:cubicBezTo>
                  <a:lnTo>
                    <a:pt x="5766" y="473"/>
                  </a:lnTo>
                  <a:cubicBezTo>
                    <a:pt x="5955" y="694"/>
                    <a:pt x="6175" y="914"/>
                    <a:pt x="6459" y="1072"/>
                  </a:cubicBezTo>
                  <a:lnTo>
                    <a:pt x="6490" y="1103"/>
                  </a:lnTo>
                  <a:cubicBezTo>
                    <a:pt x="7341" y="1702"/>
                    <a:pt x="8475" y="2143"/>
                    <a:pt x="9704" y="2143"/>
                  </a:cubicBezTo>
                  <a:cubicBezTo>
                    <a:pt x="10271" y="2143"/>
                    <a:pt x="10743" y="1670"/>
                    <a:pt x="10743" y="1072"/>
                  </a:cubicBezTo>
                  <a:cubicBezTo>
                    <a:pt x="10743" y="914"/>
                    <a:pt x="10743" y="788"/>
                    <a:pt x="10712" y="631"/>
                  </a:cubicBezTo>
                  <a:cubicBezTo>
                    <a:pt x="10712" y="284"/>
                    <a:pt x="10397" y="1"/>
                    <a:pt x="9987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791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435C016E-6733-B544-B7FA-67C8C0864BFB}"/>
              </a:ext>
            </a:extLst>
          </p:cNvPr>
          <p:cNvSpPr/>
          <p:nvPr/>
        </p:nvSpPr>
        <p:spPr>
          <a:xfrm>
            <a:off x="162282" y="723509"/>
            <a:ext cx="1781091" cy="3306952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dirty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Ngạc nhiên cao độ, không ngờ mình được em yêu quý và tôn trọng.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D893053-4573-0946-A7CA-8DA080A0441F}"/>
              </a:ext>
            </a:extLst>
          </p:cNvPr>
          <p:cNvSpPr/>
          <p:nvPr/>
        </p:nvSpPr>
        <p:spPr>
          <a:xfrm>
            <a:off x="120098" y="376462"/>
            <a:ext cx="1865457" cy="586921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b="1" dirty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Ngỡ ngàng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25D6BEA5-CB4D-8240-A7C2-04D68E6C07C1}"/>
              </a:ext>
            </a:extLst>
          </p:cNvPr>
          <p:cNvSpPr/>
          <p:nvPr/>
        </p:nvSpPr>
        <p:spPr>
          <a:xfrm>
            <a:off x="2262638" y="765220"/>
            <a:ext cx="1867927" cy="3265241"/>
          </a:xfrm>
          <a:prstGeom prst="roundRect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bg1">
                  <a:lumMod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VN" sz="2200" dirty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Trong mắt em, mình thật hoàn hảo và đẹp đẽ. Em gái là một tài năng hội hoạ đặc biệt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313D7B43-6A23-AC44-921B-B182EEA47EA8}"/>
              </a:ext>
            </a:extLst>
          </p:cNvPr>
          <p:cNvSpPr/>
          <p:nvPr/>
        </p:nvSpPr>
        <p:spPr>
          <a:xfrm>
            <a:off x="4449830" y="983368"/>
            <a:ext cx="1923500" cy="3047093"/>
          </a:xfrm>
          <a:prstGeom prst="round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Vì nhận thấy trước đó mình quá ích kỉ, nhỏ nhen, hẹp hòi, đã coi thường, đố kị với em</a:t>
            </a:r>
            <a:endParaRPr lang="en-VN" sz="2200" dirty="0">
              <a:solidFill>
                <a:schemeClr val="bg1">
                  <a:lumMod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81EC0F01-16AC-B945-803C-9224F1D25557}"/>
              </a:ext>
            </a:extLst>
          </p:cNvPr>
          <p:cNvSpPr/>
          <p:nvPr/>
        </p:nvSpPr>
        <p:spPr>
          <a:xfrm>
            <a:off x="2260872" y="376461"/>
            <a:ext cx="1865457" cy="586921"/>
          </a:xfrm>
          <a:prstGeom prst="roundRect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b="1" dirty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Hãnh diện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EAD805E3-6BE9-8B4B-AD22-F1981D9515A6}"/>
              </a:ext>
            </a:extLst>
          </p:cNvPr>
          <p:cNvSpPr/>
          <p:nvPr/>
        </p:nvSpPr>
        <p:spPr>
          <a:xfrm>
            <a:off x="4445594" y="379243"/>
            <a:ext cx="1865457" cy="586921"/>
          </a:xfrm>
          <a:prstGeom prst="round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Xấu</a:t>
            </a:r>
            <a:r>
              <a:rPr lang="en-US" sz="2200" b="1" dirty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hổ</a:t>
            </a:r>
            <a:endParaRPr lang="en-VN" sz="2200" b="1" dirty="0">
              <a:solidFill>
                <a:schemeClr val="bg1">
                  <a:lumMod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7A9B4A21-2C36-9742-AE28-8C981EE36485}"/>
              </a:ext>
            </a:extLst>
          </p:cNvPr>
          <p:cNvSpPr/>
          <p:nvPr/>
        </p:nvSpPr>
        <p:spPr>
          <a:xfrm rot="5400000">
            <a:off x="1875199" y="1812469"/>
            <a:ext cx="533397" cy="62048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200">
              <a:latin typeface="+mj-lt"/>
            </a:endParaRPr>
          </a:p>
        </p:txBody>
      </p:sp>
      <p:sp>
        <p:nvSpPr>
          <p:cNvPr id="99" name="Triangle 98">
            <a:extLst>
              <a:ext uri="{FF2B5EF4-FFF2-40B4-BE49-F238E27FC236}">
                <a16:creationId xmlns:a16="http://schemas.microsoft.com/office/drawing/2014/main" id="{BCFBE7CD-95FC-D843-8724-50F2194367F0}"/>
              </a:ext>
            </a:extLst>
          </p:cNvPr>
          <p:cNvSpPr/>
          <p:nvPr/>
        </p:nvSpPr>
        <p:spPr>
          <a:xfrm rot="5400000">
            <a:off x="4098067" y="1800044"/>
            <a:ext cx="533397" cy="62048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200">
              <a:latin typeface="+mj-lt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A8A8AF8E-AAE2-DC4D-88CB-525390CC9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2" y="3651549"/>
            <a:ext cx="1819475" cy="1819475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2E2272EC-D3C1-A749-A66C-50CAD56DCB3A}"/>
              </a:ext>
            </a:extLst>
          </p:cNvPr>
          <p:cNvSpPr/>
          <p:nvPr/>
        </p:nvSpPr>
        <p:spPr>
          <a:xfrm>
            <a:off x="1831654" y="4118825"/>
            <a:ext cx="6290577" cy="88492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thức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tỉnh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ra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hạn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chế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mình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cảm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cao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đẹp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sự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nhân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hậu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13D7B43-6A23-AC44-921B-B182EEA47EA8}"/>
              </a:ext>
            </a:extLst>
          </p:cNvPr>
          <p:cNvSpPr/>
          <p:nvPr/>
        </p:nvSpPr>
        <p:spPr>
          <a:xfrm>
            <a:off x="6692595" y="983368"/>
            <a:ext cx="1923500" cy="3047093"/>
          </a:xfrm>
          <a:prstGeom prst="roundRect">
            <a:avLst/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Sung sướng, hạnh phúc, xen lẫn sự xấu hổ,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t</a:t>
            </a:r>
            <a:r>
              <a:rPr lang="nl-NL" sz="2200" dirty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iếng khóc lúc đầu: đau khổ, ghen tị</a:t>
            </a:r>
            <a:endParaRPr lang="en-VN" sz="2200" dirty="0">
              <a:solidFill>
                <a:schemeClr val="bg1">
                  <a:lumMod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riangle 98">
            <a:extLst>
              <a:ext uri="{FF2B5EF4-FFF2-40B4-BE49-F238E27FC236}">
                <a16:creationId xmlns:a16="http://schemas.microsoft.com/office/drawing/2014/main" id="{BCFBE7CD-95FC-D843-8724-50F2194367F0}"/>
              </a:ext>
            </a:extLst>
          </p:cNvPr>
          <p:cNvSpPr/>
          <p:nvPr/>
        </p:nvSpPr>
        <p:spPr>
          <a:xfrm rot="5400000">
            <a:off x="6282738" y="1800044"/>
            <a:ext cx="533397" cy="62048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200">
              <a:latin typeface="+mj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AD805E3-6BE9-8B4B-AD22-F1981D9515A6}"/>
              </a:ext>
            </a:extLst>
          </p:cNvPr>
          <p:cNvSpPr/>
          <p:nvPr/>
        </p:nvSpPr>
        <p:spPr>
          <a:xfrm>
            <a:off x="6721616" y="369348"/>
            <a:ext cx="1865457" cy="678217"/>
          </a:xfrm>
          <a:prstGeom prst="roundRect">
            <a:avLst/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“</a:t>
            </a:r>
            <a:r>
              <a:rPr lang="en-US" sz="2200" b="1" dirty="0" err="1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Muốn</a:t>
            </a:r>
            <a:r>
              <a:rPr lang="en-US" sz="2200" b="1" dirty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khóc</a:t>
            </a:r>
            <a:r>
              <a:rPr lang="en-US" sz="2200" b="1" dirty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quá</a:t>
            </a:r>
            <a:r>
              <a:rPr lang="en-US" sz="2200" b="1" dirty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”</a:t>
            </a:r>
            <a:endParaRPr lang="en-VN" sz="2200" b="1" dirty="0">
              <a:solidFill>
                <a:schemeClr val="bg1">
                  <a:lumMod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29" grpId="0" animBg="1"/>
      <p:bldP spid="96" grpId="0" animBg="1"/>
      <p:bldP spid="97" grpId="0" animBg="1"/>
      <p:bldP spid="92" grpId="0" animBg="1"/>
      <p:bldP spid="94" grpId="0" animBg="1"/>
      <p:bldP spid="31" grpId="0" animBg="1"/>
      <p:bldP spid="99" grpId="0" animBg="1"/>
      <p:bldP spid="10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AE9B725B-D937-E34B-87F3-F45013991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" y="-323850"/>
            <a:ext cx="5430715" cy="3886200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5D6AB20D-E6DA-DF47-98DA-2C856D229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1600" y="0"/>
            <a:ext cx="3962400" cy="24357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64E29C-78DF-2E4D-A12B-C8966B99E07C}"/>
              </a:ext>
            </a:extLst>
          </p:cNvPr>
          <p:cNvSpPr/>
          <p:nvPr/>
        </p:nvSpPr>
        <p:spPr>
          <a:xfrm rot="21239404">
            <a:off x="701364" y="414374"/>
            <a:ext cx="4104544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D21C312-7999-E74E-AC4F-A299CB4EB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78652"/>
            <a:ext cx="4615095" cy="46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60"/>
          <p:cNvGrpSpPr/>
          <p:nvPr/>
        </p:nvGrpSpPr>
        <p:grpSpPr>
          <a:xfrm>
            <a:off x="3546905" y="1518895"/>
            <a:ext cx="3475883" cy="2754461"/>
            <a:chOff x="5349850" y="1784575"/>
            <a:chExt cx="3127200" cy="2478147"/>
          </a:xfrm>
        </p:grpSpPr>
        <p:sp>
          <p:nvSpPr>
            <p:cNvPr id="1153" name="Google Shape;1153;p60"/>
            <p:cNvSpPr/>
            <p:nvPr/>
          </p:nvSpPr>
          <p:spPr>
            <a:xfrm>
              <a:off x="5351500" y="1784575"/>
              <a:ext cx="3123900" cy="2124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0"/>
            <p:cNvSpPr/>
            <p:nvPr/>
          </p:nvSpPr>
          <p:spPr>
            <a:xfrm>
              <a:off x="6347981" y="3914096"/>
              <a:ext cx="1130938" cy="348626"/>
            </a:xfrm>
            <a:custGeom>
              <a:avLst/>
              <a:gdLst/>
              <a:ahLst/>
              <a:cxnLst/>
              <a:rect l="l" t="t" r="r" b="b"/>
              <a:pathLst>
                <a:path w="94481" h="29125" extrusionOk="0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55" name="Google Shape;1155;p60"/>
            <p:cNvCxnSpPr/>
            <p:nvPr/>
          </p:nvCxnSpPr>
          <p:spPr>
            <a:xfrm>
              <a:off x="5349850" y="3639257"/>
              <a:ext cx="31272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56" name="Google Shape;1156;p60"/>
            <p:cNvSpPr/>
            <p:nvPr/>
          </p:nvSpPr>
          <p:spPr>
            <a:xfrm>
              <a:off x="6851500" y="3714725"/>
              <a:ext cx="123900" cy="123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5CAE18-A263-B04D-B6F8-6F7ECB80DB1C}"/>
              </a:ext>
            </a:extLst>
          </p:cNvPr>
          <p:cNvSpPr txBox="1"/>
          <p:nvPr/>
        </p:nvSpPr>
        <p:spPr>
          <a:xfrm>
            <a:off x="3759424" y="1675221"/>
            <a:ext cx="3151415" cy="17488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11" name="Google Shape;751;p42">
            <a:extLst>
              <a:ext uri="{FF2B5EF4-FFF2-40B4-BE49-F238E27FC236}">
                <a16:creationId xmlns:a16="http://schemas.microsoft.com/office/drawing/2014/main" id="{17EB8AAD-0D1D-AF4C-B950-435A9FED4DED}"/>
              </a:ext>
            </a:extLst>
          </p:cNvPr>
          <p:cNvSpPr txBox="1">
            <a:spLocks/>
          </p:cNvSpPr>
          <p:nvPr/>
        </p:nvSpPr>
        <p:spPr>
          <a:xfrm>
            <a:off x="3465385" y="1934814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A154D69-6F53-AD43-B8BF-CC6D5DF95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3" y="228507"/>
            <a:ext cx="3002844" cy="41474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95140"/>
              </p:ext>
            </p:extLst>
          </p:nvPr>
        </p:nvGraphicFramePr>
        <p:xfrm>
          <a:off x="656948" y="186431"/>
          <a:ext cx="8140823" cy="4479723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177642">
                  <a:extLst>
                    <a:ext uri="{9D8B030D-6E8A-4147-A177-3AD203B41FA5}">
                      <a16:colId xmlns:a16="http://schemas.microsoft.com/office/drawing/2014/main" val="2043831485"/>
                    </a:ext>
                  </a:extLst>
                </a:gridCol>
                <a:gridCol w="5963181">
                  <a:extLst>
                    <a:ext uri="{9D8B030D-6E8A-4147-A177-3AD203B41FA5}">
                      <a16:colId xmlns:a16="http://schemas.microsoft.com/office/drawing/2014/main" val="1990837399"/>
                    </a:ext>
                  </a:extLst>
                </a:gridCol>
              </a:tblGrid>
              <a:tr h="245221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2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955" marR="4995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260199"/>
                  </a:ext>
                </a:extLst>
              </a:tr>
              <a:tr h="44169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955" marR="4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955" marR="49955" marT="0" marB="0"/>
                </a:tc>
                <a:extLst>
                  <a:ext uri="{0D108BD9-81ED-4DB2-BD59-A6C34878D82A}">
                    <a16:rowId xmlns:a16="http://schemas.microsoft.com/office/drawing/2014/main" val="2989118291"/>
                  </a:ext>
                </a:extLst>
              </a:tr>
              <a:tr h="48993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 hình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955" marR="4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955" marR="49955" marT="0" marB="0"/>
                </a:tc>
                <a:extLst>
                  <a:ext uri="{0D108BD9-81ED-4DB2-BD59-A6C34878D82A}">
                    <a16:rowId xmlns:a16="http://schemas.microsoft.com/office/drawing/2014/main" val="3452215496"/>
                  </a:ext>
                </a:extLst>
              </a:tr>
              <a:tr h="74526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955" marR="4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955" marR="49955" marT="0" marB="0"/>
                </a:tc>
                <a:extLst>
                  <a:ext uri="{0D108BD9-81ED-4DB2-BD59-A6C34878D82A}">
                    <a16:rowId xmlns:a16="http://schemas.microsoft.com/office/drawing/2014/main" val="3325136982"/>
                  </a:ext>
                </a:extLst>
              </a:tr>
              <a:tr h="44169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 năng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955" marR="4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955" marR="49955" marT="0" marB="0"/>
                </a:tc>
                <a:extLst>
                  <a:ext uri="{0D108BD9-81ED-4DB2-BD59-A6C34878D82A}">
                    <a16:rowId xmlns:a16="http://schemas.microsoft.com/office/drawing/2014/main" val="309636885"/>
                  </a:ext>
                </a:extLst>
              </a:tr>
              <a:tr h="44169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cách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955" marR="4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955" marR="49955" marT="0" marB="0"/>
                </a:tc>
                <a:extLst>
                  <a:ext uri="{0D108BD9-81ED-4DB2-BD59-A6C34878D82A}">
                    <a16:rowId xmlns:a16="http://schemas.microsoft.com/office/drawing/2014/main" val="442615435"/>
                  </a:ext>
                </a:extLst>
              </a:tr>
              <a:tr h="928803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955" marR="4995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90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965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88092"/>
              </p:ext>
            </p:extLst>
          </p:nvPr>
        </p:nvGraphicFramePr>
        <p:xfrm>
          <a:off x="337353" y="236552"/>
          <a:ext cx="7877257" cy="459403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107138">
                  <a:extLst>
                    <a:ext uri="{9D8B030D-6E8A-4147-A177-3AD203B41FA5}">
                      <a16:colId xmlns:a16="http://schemas.microsoft.com/office/drawing/2014/main" val="3243511809"/>
                    </a:ext>
                  </a:extLst>
                </a:gridCol>
                <a:gridCol w="5770119">
                  <a:extLst>
                    <a:ext uri="{9D8B030D-6E8A-4147-A177-3AD203B41FA5}">
                      <a16:colId xmlns:a16="http://schemas.microsoft.com/office/drawing/2014/main" val="2675140108"/>
                    </a:ext>
                  </a:extLst>
                </a:gridCol>
              </a:tblGrid>
              <a:tr h="181114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2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31" marR="403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386598"/>
                  </a:ext>
                </a:extLst>
              </a:tr>
              <a:tr h="32623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danh</a:t>
                      </a:r>
                      <a:endParaRPr lang="en-US" sz="22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31" marR="40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Mèo</a:t>
                      </a:r>
                      <a:endParaRPr lang="en-US" sz="2200" kern="1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31" marR="40331" marT="0" marB="0"/>
                </a:tc>
                <a:extLst>
                  <a:ext uri="{0D108BD9-81ED-4DB2-BD59-A6C34878D82A}">
                    <a16:rowId xmlns:a16="http://schemas.microsoft.com/office/drawing/2014/main" val="3803176799"/>
                  </a:ext>
                </a:extLst>
              </a:tr>
              <a:tr h="3618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2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31" marR="40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bôi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bẩn</a:t>
                      </a:r>
                      <a:endParaRPr lang="en-US" sz="22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31" marR="40331" marT="0" marB="0"/>
                </a:tc>
                <a:extLst>
                  <a:ext uri="{0D108BD9-81ED-4DB2-BD59-A6C34878D82A}">
                    <a16:rowId xmlns:a16="http://schemas.microsoft.com/office/drawing/2014/main" val="2269370212"/>
                  </a:ext>
                </a:extLst>
              </a:tr>
              <a:tr h="8155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Cử chỉ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Hành động</a:t>
                      </a:r>
                      <a:endParaRPr lang="en-US" sz="2200" kern="1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31" marR="40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lọi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trai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…</a:t>
                      </a:r>
                      <a:endParaRPr lang="en-US" sz="22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31" marR="40331" marT="0" marB="0"/>
                </a:tc>
                <a:extLst>
                  <a:ext uri="{0D108BD9-81ED-4DB2-BD59-A6C34878D82A}">
                    <a16:rowId xmlns:a16="http://schemas.microsoft.com/office/drawing/2014/main" val="3500024028"/>
                  </a:ext>
                </a:extLst>
              </a:tr>
              <a:tr h="32623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Tài năng</a:t>
                      </a:r>
                      <a:endParaRPr lang="en-US" sz="2200" kern="1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31" marR="40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“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200" kern="1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200" kern="1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200" kern="1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200" kern="1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”</a:t>
                      </a:r>
                      <a:endParaRPr lang="en-US" sz="22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31" marR="40331" marT="0" marB="0"/>
                </a:tc>
                <a:extLst>
                  <a:ext uri="{0D108BD9-81ED-4DB2-BD59-A6C34878D82A}">
                    <a16:rowId xmlns:a16="http://schemas.microsoft.com/office/drawing/2014/main" val="3400046994"/>
                  </a:ext>
                </a:extLst>
              </a:tr>
              <a:tr h="4893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Tính cách</a:t>
                      </a:r>
                      <a:endParaRPr lang="en-US" sz="2200" kern="1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31" marR="40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ngoan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ngoãn</a:t>
                      </a:r>
                      <a:endParaRPr lang="en-US" sz="22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31" marR="40331" marT="0" marB="0"/>
                </a:tc>
                <a:extLst>
                  <a:ext uri="{0D108BD9-81ED-4DB2-BD59-A6C34878D82A}">
                    <a16:rowId xmlns:a16="http://schemas.microsoft.com/office/drawing/2014/main" val="1961553498"/>
                  </a:ext>
                </a:extLst>
              </a:tr>
              <a:tr h="91595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trai</a:t>
                      </a:r>
                      <a:endParaRPr lang="en-US" sz="2200" kern="10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0331" marR="403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1196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479771" y="2516133"/>
            <a:ext cx="4184457" cy="807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863082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74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48592CC-B2C8-CD41-9CBA-40C297A7B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548368"/>
              </p:ext>
            </p:extLst>
          </p:nvPr>
        </p:nvGraphicFramePr>
        <p:xfrm>
          <a:off x="1589310" y="147862"/>
          <a:ext cx="7277102" cy="3705681"/>
        </p:xfrm>
        <a:graphic>
          <a:graphicData uri="http://schemas.openxmlformats.org/drawingml/2006/table">
            <a:tbl>
              <a:tblPr firstRow="1" bandRow="1">
                <a:tableStyleId>{23AB10BD-D609-4068-8081-EE78C023890E}</a:tableStyleId>
              </a:tblPr>
              <a:tblGrid>
                <a:gridCol w="519793">
                  <a:extLst>
                    <a:ext uri="{9D8B030D-6E8A-4147-A177-3AD203B41FA5}">
                      <a16:colId xmlns:a16="http://schemas.microsoft.com/office/drawing/2014/main" val="165547967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61338931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44306479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0233101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56594012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1359466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22407867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5403134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9929880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98700551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03295945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72665099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3526019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94149224"/>
                    </a:ext>
                  </a:extLst>
                </a:gridCol>
              </a:tblGrid>
              <a:tr h="529383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499686"/>
                  </a:ext>
                </a:extLst>
              </a:tr>
              <a:tr h="529383"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646888"/>
                  </a:ext>
                </a:extLst>
              </a:tr>
              <a:tr h="529383"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759967"/>
                  </a:ext>
                </a:extLst>
              </a:tr>
              <a:tr h="529383"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920867"/>
                  </a:ext>
                </a:extLst>
              </a:tr>
              <a:tr h="529383"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5813"/>
                  </a:ext>
                </a:extLst>
              </a:tr>
              <a:tr h="529383"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183001"/>
                  </a:ext>
                </a:extLst>
              </a:tr>
              <a:tr h="529383"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992521"/>
                  </a:ext>
                </a:extLst>
              </a:tr>
            </a:tbl>
          </a:graphicData>
        </a:graphic>
      </p:graphicFrame>
      <p:graphicFrame>
        <p:nvGraphicFramePr>
          <p:cNvPr id="18" name="hàng 7">
            <a:extLst>
              <a:ext uri="{FF2B5EF4-FFF2-40B4-BE49-F238E27FC236}">
                <a16:creationId xmlns:a16="http://schemas.microsoft.com/office/drawing/2014/main" id="{B0F06B3F-C556-C240-A2C2-AA4BA1E72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67316"/>
              </p:ext>
            </p:extLst>
          </p:nvPr>
        </p:nvGraphicFramePr>
        <p:xfrm>
          <a:off x="1589310" y="3325288"/>
          <a:ext cx="7277102" cy="529383"/>
        </p:xfrm>
        <a:graphic>
          <a:graphicData uri="http://schemas.openxmlformats.org/drawingml/2006/table">
            <a:tbl>
              <a:tblPr firstRow="1" bandRow="1">
                <a:tableStyleId>{23AB10BD-D609-4068-8081-EE78C023890E}</a:tableStyleId>
              </a:tblPr>
              <a:tblGrid>
                <a:gridCol w="519793">
                  <a:extLst>
                    <a:ext uri="{9D8B030D-6E8A-4147-A177-3AD203B41FA5}">
                      <a16:colId xmlns:a16="http://schemas.microsoft.com/office/drawing/2014/main" val="165547967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61338931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44306479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0233101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56594012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1359466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22407867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5403134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9929880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98700551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03295945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72665099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3526019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94149224"/>
                    </a:ext>
                  </a:extLst>
                </a:gridCol>
              </a:tblGrid>
              <a:tr h="529383"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992521"/>
                  </a:ext>
                </a:extLst>
              </a:tr>
            </a:tbl>
          </a:graphicData>
        </a:graphic>
      </p:graphicFrame>
      <p:graphicFrame>
        <p:nvGraphicFramePr>
          <p:cNvPr id="19" name="hàng 1">
            <a:extLst>
              <a:ext uri="{FF2B5EF4-FFF2-40B4-BE49-F238E27FC236}">
                <a16:creationId xmlns:a16="http://schemas.microsoft.com/office/drawing/2014/main" id="{437E6053-FC54-2B49-86FB-3D2B51D11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45937"/>
              </p:ext>
            </p:extLst>
          </p:nvPr>
        </p:nvGraphicFramePr>
        <p:xfrm>
          <a:off x="1589310" y="144747"/>
          <a:ext cx="7277102" cy="529383"/>
        </p:xfrm>
        <a:graphic>
          <a:graphicData uri="http://schemas.openxmlformats.org/drawingml/2006/table">
            <a:tbl>
              <a:tblPr firstRow="1" bandRow="1">
                <a:tableStyleId>{23AB10BD-D609-4068-8081-EE78C023890E}</a:tableStyleId>
              </a:tblPr>
              <a:tblGrid>
                <a:gridCol w="519793">
                  <a:extLst>
                    <a:ext uri="{9D8B030D-6E8A-4147-A177-3AD203B41FA5}">
                      <a16:colId xmlns:a16="http://schemas.microsoft.com/office/drawing/2014/main" val="165547967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61338931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44306479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0233101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56594012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1359466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22407867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5403134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9929880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98700551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03295945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72665099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3526019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94149224"/>
                    </a:ext>
                  </a:extLst>
                </a:gridCol>
              </a:tblGrid>
              <a:tr h="529383"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499686"/>
                  </a:ext>
                </a:extLst>
              </a:tr>
            </a:tbl>
          </a:graphicData>
        </a:graphic>
      </p:graphicFrame>
      <p:graphicFrame>
        <p:nvGraphicFramePr>
          <p:cNvPr id="20" name="hàng 2">
            <a:extLst>
              <a:ext uri="{FF2B5EF4-FFF2-40B4-BE49-F238E27FC236}">
                <a16:creationId xmlns:a16="http://schemas.microsoft.com/office/drawing/2014/main" id="{2D9ADA3E-1D4F-554F-8A4D-02DD51549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381179"/>
              </p:ext>
            </p:extLst>
          </p:nvPr>
        </p:nvGraphicFramePr>
        <p:xfrm>
          <a:off x="1585456" y="688017"/>
          <a:ext cx="7277102" cy="529383"/>
        </p:xfrm>
        <a:graphic>
          <a:graphicData uri="http://schemas.openxmlformats.org/drawingml/2006/table">
            <a:tbl>
              <a:tblPr firstRow="1" bandRow="1">
                <a:tableStyleId>{23AB10BD-D609-4068-8081-EE78C023890E}</a:tableStyleId>
              </a:tblPr>
              <a:tblGrid>
                <a:gridCol w="519793">
                  <a:extLst>
                    <a:ext uri="{9D8B030D-6E8A-4147-A177-3AD203B41FA5}">
                      <a16:colId xmlns:a16="http://schemas.microsoft.com/office/drawing/2014/main" val="165547967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61338931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44306479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0233101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56594012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1359466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22407867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5403134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9929880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98700551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03295945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72665099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3526019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94149224"/>
                    </a:ext>
                  </a:extLst>
                </a:gridCol>
              </a:tblGrid>
              <a:tr h="529383"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646888"/>
                  </a:ext>
                </a:extLst>
              </a:tr>
            </a:tbl>
          </a:graphicData>
        </a:graphic>
      </p:graphicFrame>
      <p:graphicFrame>
        <p:nvGraphicFramePr>
          <p:cNvPr id="21" name="hàng 3">
            <a:extLst>
              <a:ext uri="{FF2B5EF4-FFF2-40B4-BE49-F238E27FC236}">
                <a16:creationId xmlns:a16="http://schemas.microsoft.com/office/drawing/2014/main" id="{6C9C4B27-CF63-5247-888F-0FF42BBDB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736650"/>
              </p:ext>
            </p:extLst>
          </p:nvPr>
        </p:nvGraphicFramePr>
        <p:xfrm>
          <a:off x="1585456" y="1217400"/>
          <a:ext cx="7277102" cy="529383"/>
        </p:xfrm>
        <a:graphic>
          <a:graphicData uri="http://schemas.openxmlformats.org/drawingml/2006/table">
            <a:tbl>
              <a:tblPr firstRow="1" bandRow="1">
                <a:tableStyleId>{23AB10BD-D609-4068-8081-EE78C023890E}</a:tableStyleId>
              </a:tblPr>
              <a:tblGrid>
                <a:gridCol w="519793">
                  <a:extLst>
                    <a:ext uri="{9D8B030D-6E8A-4147-A177-3AD203B41FA5}">
                      <a16:colId xmlns:a16="http://schemas.microsoft.com/office/drawing/2014/main" val="165547967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61338931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44306479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0233101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56594012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1359466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22407867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5403134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9929880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98700551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03295945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72665099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3526019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94149224"/>
                    </a:ext>
                  </a:extLst>
                </a:gridCol>
              </a:tblGrid>
              <a:tr h="529383"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759967"/>
                  </a:ext>
                </a:extLst>
              </a:tr>
            </a:tbl>
          </a:graphicData>
        </a:graphic>
      </p:graphicFrame>
      <p:graphicFrame>
        <p:nvGraphicFramePr>
          <p:cNvPr id="22" name="hàng 4">
            <a:extLst>
              <a:ext uri="{FF2B5EF4-FFF2-40B4-BE49-F238E27FC236}">
                <a16:creationId xmlns:a16="http://schemas.microsoft.com/office/drawing/2014/main" id="{3F50092F-FB08-9347-B111-EEFAFDE18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21077"/>
              </p:ext>
            </p:extLst>
          </p:nvPr>
        </p:nvGraphicFramePr>
        <p:xfrm>
          <a:off x="1581602" y="1751605"/>
          <a:ext cx="7277102" cy="529383"/>
        </p:xfrm>
        <a:graphic>
          <a:graphicData uri="http://schemas.openxmlformats.org/drawingml/2006/table">
            <a:tbl>
              <a:tblPr firstRow="1" bandRow="1">
                <a:tableStyleId>{23AB10BD-D609-4068-8081-EE78C023890E}</a:tableStyleId>
              </a:tblPr>
              <a:tblGrid>
                <a:gridCol w="519793">
                  <a:extLst>
                    <a:ext uri="{9D8B030D-6E8A-4147-A177-3AD203B41FA5}">
                      <a16:colId xmlns:a16="http://schemas.microsoft.com/office/drawing/2014/main" val="165547967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61338931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44306479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0233101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56594012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1359466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22407867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5403134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9929880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98700551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03295945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72665099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3526019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94149224"/>
                    </a:ext>
                  </a:extLst>
                </a:gridCol>
              </a:tblGrid>
              <a:tr h="529383"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920867"/>
                  </a:ext>
                </a:extLst>
              </a:tr>
            </a:tbl>
          </a:graphicData>
        </a:graphic>
      </p:graphicFrame>
      <p:graphicFrame>
        <p:nvGraphicFramePr>
          <p:cNvPr id="23" name="hàng 5">
            <a:extLst>
              <a:ext uri="{FF2B5EF4-FFF2-40B4-BE49-F238E27FC236}">
                <a16:creationId xmlns:a16="http://schemas.microsoft.com/office/drawing/2014/main" id="{844A8C81-B0DC-1347-A12D-B984D9E47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48957"/>
              </p:ext>
            </p:extLst>
          </p:nvPr>
        </p:nvGraphicFramePr>
        <p:xfrm>
          <a:off x="1589310" y="2273755"/>
          <a:ext cx="7277102" cy="529383"/>
        </p:xfrm>
        <a:graphic>
          <a:graphicData uri="http://schemas.openxmlformats.org/drawingml/2006/table">
            <a:tbl>
              <a:tblPr firstRow="1" bandRow="1">
                <a:tableStyleId>{23AB10BD-D609-4068-8081-EE78C023890E}</a:tableStyleId>
              </a:tblPr>
              <a:tblGrid>
                <a:gridCol w="519793">
                  <a:extLst>
                    <a:ext uri="{9D8B030D-6E8A-4147-A177-3AD203B41FA5}">
                      <a16:colId xmlns:a16="http://schemas.microsoft.com/office/drawing/2014/main" val="165547967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61338931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44306479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0233101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56594012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1359466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22407867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5403134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9929880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98700551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03295945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72665099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3526019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94149224"/>
                    </a:ext>
                  </a:extLst>
                </a:gridCol>
              </a:tblGrid>
              <a:tr h="529383"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5813"/>
                  </a:ext>
                </a:extLst>
              </a:tr>
            </a:tbl>
          </a:graphicData>
        </a:graphic>
      </p:graphicFrame>
      <p:graphicFrame>
        <p:nvGraphicFramePr>
          <p:cNvPr id="24" name="hàng 6">
            <a:extLst>
              <a:ext uri="{FF2B5EF4-FFF2-40B4-BE49-F238E27FC236}">
                <a16:creationId xmlns:a16="http://schemas.microsoft.com/office/drawing/2014/main" id="{321A3518-5694-D14D-8805-4E818D929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268665"/>
              </p:ext>
            </p:extLst>
          </p:nvPr>
        </p:nvGraphicFramePr>
        <p:xfrm>
          <a:off x="1589310" y="2810371"/>
          <a:ext cx="7277102" cy="529383"/>
        </p:xfrm>
        <a:graphic>
          <a:graphicData uri="http://schemas.openxmlformats.org/drawingml/2006/table">
            <a:tbl>
              <a:tblPr firstRow="1" bandRow="1">
                <a:tableStyleId>{23AB10BD-D609-4068-8081-EE78C023890E}</a:tableStyleId>
              </a:tblPr>
              <a:tblGrid>
                <a:gridCol w="519793">
                  <a:extLst>
                    <a:ext uri="{9D8B030D-6E8A-4147-A177-3AD203B41FA5}">
                      <a16:colId xmlns:a16="http://schemas.microsoft.com/office/drawing/2014/main" val="165547967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61338931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44306479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0233101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56594012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1359466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224078677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5403134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992988094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298700551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032959453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3726650991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1735260192"/>
                    </a:ext>
                  </a:extLst>
                </a:gridCol>
                <a:gridCol w="519793">
                  <a:extLst>
                    <a:ext uri="{9D8B030D-6E8A-4147-A177-3AD203B41FA5}">
                      <a16:colId xmlns:a16="http://schemas.microsoft.com/office/drawing/2014/main" val="494149224"/>
                    </a:ext>
                  </a:extLst>
                </a:gridCol>
              </a:tblGrid>
              <a:tr h="529383"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183001"/>
                  </a:ext>
                </a:extLst>
              </a:tr>
            </a:tbl>
          </a:graphicData>
        </a:graphic>
      </p:graphicFrame>
      <p:grpSp>
        <p:nvGrpSpPr>
          <p:cNvPr id="14" name="ô 1">
            <a:extLst>
              <a:ext uri="{FF2B5EF4-FFF2-40B4-BE49-F238E27FC236}">
                <a16:creationId xmlns:a16="http://schemas.microsoft.com/office/drawing/2014/main" id="{8DFC9445-4D97-0E4C-A48F-06E4E646E844}"/>
              </a:ext>
            </a:extLst>
          </p:cNvPr>
          <p:cNvGrpSpPr/>
          <p:nvPr/>
        </p:nvGrpSpPr>
        <p:grpSpPr>
          <a:xfrm>
            <a:off x="763325" y="83440"/>
            <a:ext cx="591048" cy="658226"/>
            <a:chOff x="763325" y="83440"/>
            <a:chExt cx="591048" cy="658226"/>
          </a:xfrm>
        </p:grpSpPr>
        <p:pic>
          <p:nvPicPr>
            <p:cNvPr id="25" name="图片 19">
              <a:extLst>
                <a:ext uri="{FF2B5EF4-FFF2-40B4-BE49-F238E27FC236}">
                  <a16:creationId xmlns:a16="http://schemas.microsoft.com/office/drawing/2014/main" id="{18B2962B-E1C0-714F-A229-FF5B932C9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06" t="6693" r="8148" b="75200"/>
            <a:stretch/>
          </p:blipFill>
          <p:spPr>
            <a:xfrm>
              <a:off x="763325" y="83440"/>
              <a:ext cx="591048" cy="6582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EAE23E-0F5C-EA42-AF22-80F26EDB4CA2}"/>
                </a:ext>
              </a:extLst>
            </p:cNvPr>
            <p:cNvSpPr txBox="1"/>
            <p:nvPr/>
          </p:nvSpPr>
          <p:spPr>
            <a:xfrm>
              <a:off x="881799" y="212498"/>
              <a:ext cx="393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b="1" dirty="0"/>
                <a:t>1</a:t>
              </a:r>
            </a:p>
          </p:txBody>
        </p:sp>
      </p:grpSp>
      <p:grpSp>
        <p:nvGrpSpPr>
          <p:cNvPr id="28" name="ô 2">
            <a:extLst>
              <a:ext uri="{FF2B5EF4-FFF2-40B4-BE49-F238E27FC236}">
                <a16:creationId xmlns:a16="http://schemas.microsoft.com/office/drawing/2014/main" id="{AEC5EDB1-51D7-4D4C-8536-96088C957181}"/>
              </a:ext>
            </a:extLst>
          </p:cNvPr>
          <p:cNvGrpSpPr/>
          <p:nvPr/>
        </p:nvGrpSpPr>
        <p:grpSpPr>
          <a:xfrm>
            <a:off x="763325" y="613038"/>
            <a:ext cx="591048" cy="658226"/>
            <a:chOff x="763325" y="83440"/>
            <a:chExt cx="591048" cy="658226"/>
          </a:xfrm>
        </p:grpSpPr>
        <p:pic>
          <p:nvPicPr>
            <p:cNvPr id="29" name="图片 19">
              <a:extLst>
                <a:ext uri="{FF2B5EF4-FFF2-40B4-BE49-F238E27FC236}">
                  <a16:creationId xmlns:a16="http://schemas.microsoft.com/office/drawing/2014/main" id="{0431C144-0C1D-6C4D-A8C2-A232F7AAE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06" t="6693" r="8148" b="75200"/>
            <a:stretch/>
          </p:blipFill>
          <p:spPr>
            <a:xfrm>
              <a:off x="763325" y="83440"/>
              <a:ext cx="591048" cy="65822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5BF571-1E91-5342-9DCB-DD6614A8E455}"/>
                </a:ext>
              </a:extLst>
            </p:cNvPr>
            <p:cNvSpPr txBox="1"/>
            <p:nvPr/>
          </p:nvSpPr>
          <p:spPr>
            <a:xfrm>
              <a:off x="881799" y="212498"/>
              <a:ext cx="393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b="1" dirty="0"/>
                <a:t>2</a:t>
              </a:r>
            </a:p>
          </p:txBody>
        </p:sp>
      </p:grpSp>
      <p:grpSp>
        <p:nvGrpSpPr>
          <p:cNvPr id="31" name="ô 3">
            <a:extLst>
              <a:ext uri="{FF2B5EF4-FFF2-40B4-BE49-F238E27FC236}">
                <a16:creationId xmlns:a16="http://schemas.microsoft.com/office/drawing/2014/main" id="{134338E5-53FD-4849-BDEE-00F9C62033D0}"/>
              </a:ext>
            </a:extLst>
          </p:cNvPr>
          <p:cNvGrpSpPr/>
          <p:nvPr/>
        </p:nvGrpSpPr>
        <p:grpSpPr>
          <a:xfrm>
            <a:off x="765181" y="1142206"/>
            <a:ext cx="591048" cy="658226"/>
            <a:chOff x="763325" y="83440"/>
            <a:chExt cx="591048" cy="658226"/>
          </a:xfrm>
        </p:grpSpPr>
        <p:pic>
          <p:nvPicPr>
            <p:cNvPr id="32" name="图片 19">
              <a:extLst>
                <a:ext uri="{FF2B5EF4-FFF2-40B4-BE49-F238E27FC236}">
                  <a16:creationId xmlns:a16="http://schemas.microsoft.com/office/drawing/2014/main" id="{E785F99D-CF3C-BC41-A83C-90B976CCB3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06" t="6693" r="8148" b="75200"/>
            <a:stretch/>
          </p:blipFill>
          <p:spPr>
            <a:xfrm>
              <a:off x="763325" y="83440"/>
              <a:ext cx="591048" cy="65822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B0ED57-4626-BB4A-B360-7350891DDFDF}"/>
                </a:ext>
              </a:extLst>
            </p:cNvPr>
            <p:cNvSpPr txBox="1"/>
            <p:nvPr/>
          </p:nvSpPr>
          <p:spPr>
            <a:xfrm>
              <a:off x="881799" y="212498"/>
              <a:ext cx="393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b="1" dirty="0"/>
                <a:t>3</a:t>
              </a:r>
            </a:p>
          </p:txBody>
        </p:sp>
      </p:grpSp>
      <p:grpSp>
        <p:nvGrpSpPr>
          <p:cNvPr id="34" name="ô 4">
            <a:extLst>
              <a:ext uri="{FF2B5EF4-FFF2-40B4-BE49-F238E27FC236}">
                <a16:creationId xmlns:a16="http://schemas.microsoft.com/office/drawing/2014/main" id="{14471E5E-84AB-3949-A3E0-8D7EF2C08395}"/>
              </a:ext>
            </a:extLst>
          </p:cNvPr>
          <p:cNvGrpSpPr/>
          <p:nvPr/>
        </p:nvGrpSpPr>
        <p:grpSpPr>
          <a:xfrm>
            <a:off x="766772" y="1671589"/>
            <a:ext cx="591048" cy="658226"/>
            <a:chOff x="763325" y="83440"/>
            <a:chExt cx="591048" cy="658226"/>
          </a:xfrm>
        </p:grpSpPr>
        <p:pic>
          <p:nvPicPr>
            <p:cNvPr id="35" name="图片 19">
              <a:extLst>
                <a:ext uri="{FF2B5EF4-FFF2-40B4-BE49-F238E27FC236}">
                  <a16:creationId xmlns:a16="http://schemas.microsoft.com/office/drawing/2014/main" id="{C8D3CC37-0DA7-2F4B-AFF6-FC72074C01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06" t="6693" r="8148" b="75200"/>
            <a:stretch/>
          </p:blipFill>
          <p:spPr>
            <a:xfrm>
              <a:off x="763325" y="83440"/>
              <a:ext cx="591048" cy="65822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9209FAD-E033-4B4C-A8A4-1063131F219E}"/>
                </a:ext>
              </a:extLst>
            </p:cNvPr>
            <p:cNvSpPr txBox="1"/>
            <p:nvPr/>
          </p:nvSpPr>
          <p:spPr>
            <a:xfrm>
              <a:off x="881799" y="212498"/>
              <a:ext cx="393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b="1" dirty="0"/>
                <a:t>4</a:t>
              </a:r>
            </a:p>
          </p:txBody>
        </p:sp>
      </p:grpSp>
      <p:grpSp>
        <p:nvGrpSpPr>
          <p:cNvPr id="37" name="ô 5">
            <a:extLst>
              <a:ext uri="{FF2B5EF4-FFF2-40B4-BE49-F238E27FC236}">
                <a16:creationId xmlns:a16="http://schemas.microsoft.com/office/drawing/2014/main" id="{79BDD4D1-81A5-CA48-AFCF-FCD8EFAD296D}"/>
              </a:ext>
            </a:extLst>
          </p:cNvPr>
          <p:cNvGrpSpPr/>
          <p:nvPr/>
        </p:nvGrpSpPr>
        <p:grpSpPr>
          <a:xfrm>
            <a:off x="770626" y="2210093"/>
            <a:ext cx="591048" cy="658226"/>
            <a:chOff x="763325" y="83440"/>
            <a:chExt cx="591048" cy="658226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8B4AF2B7-9FDC-BE4B-92D3-8062E8E06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06" t="6693" r="8148" b="75200"/>
            <a:stretch/>
          </p:blipFill>
          <p:spPr>
            <a:xfrm>
              <a:off x="763325" y="83440"/>
              <a:ext cx="591048" cy="65822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B8EE97-73E0-F643-8D7B-C2A6B1DBC5FB}"/>
                </a:ext>
              </a:extLst>
            </p:cNvPr>
            <p:cNvSpPr txBox="1"/>
            <p:nvPr/>
          </p:nvSpPr>
          <p:spPr>
            <a:xfrm>
              <a:off x="881799" y="212498"/>
              <a:ext cx="393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b="1" dirty="0"/>
                <a:t>5</a:t>
              </a:r>
            </a:p>
          </p:txBody>
        </p:sp>
      </p:grpSp>
      <p:grpSp>
        <p:nvGrpSpPr>
          <p:cNvPr id="40" name="ô 6">
            <a:extLst>
              <a:ext uri="{FF2B5EF4-FFF2-40B4-BE49-F238E27FC236}">
                <a16:creationId xmlns:a16="http://schemas.microsoft.com/office/drawing/2014/main" id="{764B3FF7-E86B-8745-B017-45049C2F3112}"/>
              </a:ext>
            </a:extLst>
          </p:cNvPr>
          <p:cNvGrpSpPr/>
          <p:nvPr/>
        </p:nvGrpSpPr>
        <p:grpSpPr>
          <a:xfrm>
            <a:off x="782956" y="2752076"/>
            <a:ext cx="591048" cy="658226"/>
            <a:chOff x="763325" y="83440"/>
            <a:chExt cx="591048" cy="658226"/>
          </a:xfrm>
        </p:grpSpPr>
        <p:pic>
          <p:nvPicPr>
            <p:cNvPr id="41" name="图片 19">
              <a:extLst>
                <a:ext uri="{FF2B5EF4-FFF2-40B4-BE49-F238E27FC236}">
                  <a16:creationId xmlns:a16="http://schemas.microsoft.com/office/drawing/2014/main" id="{DF31E81B-FBA9-D649-B091-05FD4C111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06" t="6693" r="8148" b="75200"/>
            <a:stretch/>
          </p:blipFill>
          <p:spPr>
            <a:xfrm>
              <a:off x="763325" y="83440"/>
              <a:ext cx="591048" cy="65822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9092F7D-9077-A649-90FA-EB92B0414CCA}"/>
                </a:ext>
              </a:extLst>
            </p:cNvPr>
            <p:cNvSpPr txBox="1"/>
            <p:nvPr/>
          </p:nvSpPr>
          <p:spPr>
            <a:xfrm>
              <a:off x="881799" y="212498"/>
              <a:ext cx="393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b="1" dirty="0"/>
                <a:t>6</a:t>
              </a:r>
            </a:p>
          </p:txBody>
        </p:sp>
      </p:grpSp>
      <p:grpSp>
        <p:nvGrpSpPr>
          <p:cNvPr id="43" name="ô 7">
            <a:extLst>
              <a:ext uri="{FF2B5EF4-FFF2-40B4-BE49-F238E27FC236}">
                <a16:creationId xmlns:a16="http://schemas.microsoft.com/office/drawing/2014/main" id="{6FDAFB82-D062-B44A-A70E-E16BBBAE36AC}"/>
              </a:ext>
            </a:extLst>
          </p:cNvPr>
          <p:cNvGrpSpPr/>
          <p:nvPr/>
        </p:nvGrpSpPr>
        <p:grpSpPr>
          <a:xfrm>
            <a:off x="770626" y="3255799"/>
            <a:ext cx="591048" cy="658226"/>
            <a:chOff x="763325" y="83440"/>
            <a:chExt cx="591048" cy="658226"/>
          </a:xfrm>
        </p:grpSpPr>
        <p:pic>
          <p:nvPicPr>
            <p:cNvPr id="44" name="图片 19">
              <a:extLst>
                <a:ext uri="{FF2B5EF4-FFF2-40B4-BE49-F238E27FC236}">
                  <a16:creationId xmlns:a16="http://schemas.microsoft.com/office/drawing/2014/main" id="{1D1B026E-E4A4-9245-9968-B89C4CF54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06" t="6693" r="8148" b="75200"/>
            <a:stretch/>
          </p:blipFill>
          <p:spPr>
            <a:xfrm>
              <a:off x="763325" y="83440"/>
              <a:ext cx="591048" cy="65822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E8DEC8C-21F0-E34E-A7A5-AD2C96FC1E66}"/>
                </a:ext>
              </a:extLst>
            </p:cNvPr>
            <p:cNvSpPr txBox="1"/>
            <p:nvPr/>
          </p:nvSpPr>
          <p:spPr>
            <a:xfrm>
              <a:off x="881799" y="212498"/>
              <a:ext cx="393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b="1" dirty="0"/>
                <a:t>7</a:t>
              </a:r>
            </a:p>
          </p:txBody>
        </p: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A78CA2C-83D5-EA49-86EF-227D1E44F705}"/>
              </a:ext>
            </a:extLst>
          </p:cNvPr>
          <p:cNvSpPr/>
          <p:nvPr/>
        </p:nvSpPr>
        <p:spPr>
          <a:xfrm>
            <a:off x="1069204" y="3987725"/>
            <a:ext cx="7111410" cy="1007914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7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một bài thơ ca ngợi tình mẫu tử?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5FDB16D-E018-F146-8169-05E5B4A838EF}"/>
              </a:ext>
            </a:extLst>
          </p:cNvPr>
          <p:cNvSpPr/>
          <p:nvPr/>
        </p:nvSpPr>
        <p:spPr>
          <a:xfrm>
            <a:off x="1066150" y="3990839"/>
            <a:ext cx="7111410" cy="1007914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7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nhân vật hoạ sĩ đã phát hiện ra tài năng của bé Mèo?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BFC66DA-3137-B048-8704-E6FCCB263594}"/>
              </a:ext>
            </a:extLst>
          </p:cNvPr>
          <p:cNvSpPr/>
          <p:nvPr/>
        </p:nvSpPr>
        <p:spPr>
          <a:xfrm>
            <a:off x="1066150" y="3982601"/>
            <a:ext cx="7111410" cy="1007914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7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từ còn thiếu vào câu ca dao:</a:t>
            </a:r>
            <a:r>
              <a:rPr lang="en-VN" sz="2700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“Anh em như thể … / Rách lành đùm bọc dở hay đỡ đần”</a:t>
            </a:r>
            <a:endParaRPr lang="en-VN" sz="27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4E760EC-3F61-9046-800E-3CAEAD179FD4}"/>
              </a:ext>
            </a:extLst>
          </p:cNvPr>
          <p:cNvSpPr/>
          <p:nvPr/>
        </p:nvSpPr>
        <p:spPr>
          <a:xfrm>
            <a:off x="1058849" y="3966662"/>
            <a:ext cx="7111410" cy="1007914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7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từ còn thiếu:</a:t>
            </a:r>
            <a:r>
              <a:rPr lang="en-VN" sz="2700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“Khôn ngoan … người ngoài / Gà cùng một mẹ chớ hoài đá nhau”</a:t>
            </a:r>
            <a:endParaRPr lang="en-VN" sz="27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66CF133-80DA-9048-ABA4-189D121A905D}"/>
              </a:ext>
            </a:extLst>
          </p:cNvPr>
          <p:cNvSpPr/>
          <p:nvPr/>
        </p:nvSpPr>
        <p:spPr>
          <a:xfrm>
            <a:off x="1055795" y="3957949"/>
            <a:ext cx="7111410" cy="1007914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từ còn thiếu vào chỗ trống:</a:t>
            </a:r>
            <a:r>
              <a:rPr lang="en-VN" sz="2500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“…là tài năng nổi bật, hơn hẳn mọi người, dường như là được trời phú"</a:t>
            </a:r>
            <a:endParaRPr lang="en-VN" sz="25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AC3B514A-78BB-AA4B-BE5B-4BDE31071E0B}"/>
              </a:ext>
            </a:extLst>
          </p:cNvPr>
          <p:cNvSpPr/>
          <p:nvPr/>
        </p:nvSpPr>
        <p:spPr>
          <a:xfrm>
            <a:off x="1060705" y="3972957"/>
            <a:ext cx="7111410" cy="1007914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7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của truyện ngắn “Bức tranh của em gái tôi” là ai?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D3379B43-85B9-DC4E-B96E-24CFD1F2B704}"/>
              </a:ext>
            </a:extLst>
          </p:cNvPr>
          <p:cNvSpPr/>
          <p:nvPr/>
        </p:nvSpPr>
        <p:spPr>
          <a:xfrm>
            <a:off x="1062232" y="3953285"/>
            <a:ext cx="7111410" cy="1007914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7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ngắn “Bức tranh của em gái tôi” được kể theo ngôi thứ mấy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57"/>
          <p:cNvGrpSpPr/>
          <p:nvPr/>
        </p:nvGrpSpPr>
        <p:grpSpPr>
          <a:xfrm flipH="1">
            <a:off x="5110842" y="653143"/>
            <a:ext cx="3606258" cy="4363139"/>
            <a:chOff x="1282762" y="26746"/>
            <a:chExt cx="6692744" cy="5156534"/>
          </a:xfrm>
        </p:grpSpPr>
        <p:sp>
          <p:nvSpPr>
            <p:cNvPr id="1078" name="Google Shape;1078;p57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7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077;p57">
            <a:extLst>
              <a:ext uri="{FF2B5EF4-FFF2-40B4-BE49-F238E27FC236}">
                <a16:creationId xmlns:a16="http://schemas.microsoft.com/office/drawing/2014/main" id="{A8E0D71D-D40A-554F-B8EC-FCF5B85E4850}"/>
              </a:ext>
            </a:extLst>
          </p:cNvPr>
          <p:cNvGrpSpPr/>
          <p:nvPr/>
        </p:nvGrpSpPr>
        <p:grpSpPr>
          <a:xfrm flipH="1">
            <a:off x="965742" y="636928"/>
            <a:ext cx="3606258" cy="4363139"/>
            <a:chOff x="1282762" y="26746"/>
            <a:chExt cx="6692744" cy="5156534"/>
          </a:xfrm>
        </p:grpSpPr>
        <p:sp>
          <p:nvSpPr>
            <p:cNvPr id="13" name="Google Shape;1078;p57">
              <a:extLst>
                <a:ext uri="{FF2B5EF4-FFF2-40B4-BE49-F238E27FC236}">
                  <a16:creationId xmlns:a16="http://schemas.microsoft.com/office/drawing/2014/main" id="{F1AACB7A-FC3E-F044-8E77-5935B09D8A17}"/>
                </a:ext>
              </a:extLst>
            </p:cNvPr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79;p57">
              <a:extLst>
                <a:ext uri="{FF2B5EF4-FFF2-40B4-BE49-F238E27FC236}">
                  <a16:creationId xmlns:a16="http://schemas.microsoft.com/office/drawing/2014/main" id="{313F688E-2515-7445-94CB-3078FDB6113E}"/>
                </a:ext>
              </a:extLst>
            </p:cNvPr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65A6CA0-6595-F246-AD0E-EB78540ED3B6}"/>
              </a:ext>
            </a:extLst>
          </p:cNvPr>
          <p:cNvSpPr/>
          <p:nvPr/>
        </p:nvSpPr>
        <p:spPr>
          <a:xfrm>
            <a:off x="2766426" y="196437"/>
            <a:ext cx="3736042" cy="586921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VẬN DỤNG</a:t>
            </a:r>
            <a:endParaRPr lang="en-VN" sz="3600" b="1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8422" y="1067669"/>
            <a:ext cx="816908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1: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Sưu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tầm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ca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dao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. (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Thiết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kế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Powerpoint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, in +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đóng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quyển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pPr algn="just"/>
            <a:r>
              <a:rPr lang="en-US" sz="24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2: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Sưu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tầm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đình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. (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Thiết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kế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Powerpoint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, in +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đóng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quyển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pPr algn="just"/>
            <a:r>
              <a:rPr lang="en-US" sz="24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3: 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Chia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sẻ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/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. (Quay video,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lượng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01 video).</a:t>
            </a:r>
          </a:p>
          <a:p>
            <a:pPr algn="just"/>
            <a:r>
              <a:rPr lang="en-US" sz="24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4: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Vẽ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02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đình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. (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Khổ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giấy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A3)</a:t>
            </a:r>
            <a:endParaRPr lang="en-US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ệp quilling Thank you hoa hồng vàng">
            <a:extLst>
              <a:ext uri="{FF2B5EF4-FFF2-40B4-BE49-F238E27FC236}">
                <a16:creationId xmlns:a16="http://schemas.microsoft.com/office/drawing/2014/main" id="{69B00520-A5F8-314A-BC91-CA0A3EE9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ellipse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4564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6771353" y="345985"/>
            <a:ext cx="2457450" cy="1419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7753350" y="2030053"/>
            <a:ext cx="1684388" cy="24919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3686175"/>
            <a:ext cx="1581150" cy="666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3804" y="854919"/>
            <a:ext cx="6826383" cy="13234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Tiết</a:t>
            </a:r>
            <a:r>
              <a:rPr lang="en-US" altLang="zh-CN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vi-VN" altLang="zh-CN" sz="400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22</a:t>
            </a:r>
            <a:r>
              <a:rPr lang="en-US" altLang="zh-CN" sz="400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: </a:t>
            </a:r>
            <a:r>
              <a:rPr lang="en-US" altLang="zh-CN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Bức</a:t>
            </a:r>
            <a:r>
              <a:rPr lang="en-US" altLang="zh-CN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altLang="zh-CN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tranh</a:t>
            </a:r>
            <a:r>
              <a:rPr lang="en-US" altLang="zh-CN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  <a:p>
            <a:pPr algn="ctr"/>
            <a:r>
              <a:rPr lang="en-US" altLang="zh-CN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altLang="zh-CN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altLang="zh-CN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em</a:t>
            </a:r>
            <a:r>
              <a:rPr lang="en-US" altLang="zh-CN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altLang="zh-CN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gái</a:t>
            </a:r>
            <a:r>
              <a:rPr lang="en-US" altLang="zh-CN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altLang="zh-CN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tôi</a:t>
            </a:r>
            <a:endParaRPr lang="zh-CN" altLang="en-US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20" y="261996"/>
            <a:ext cx="861135" cy="71646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4145280"/>
            <a:ext cx="9144000" cy="99822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093408" y="2965860"/>
            <a:ext cx="2722752" cy="1920082"/>
            <a:chOff x="-4212976" y="2200858"/>
            <a:chExt cx="4086225" cy="26092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3063204" y="3695640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 dirty="0">
                <a:solidFill>
                  <a:srgbClr val="FF0000"/>
                </a:solidFill>
                <a:latin typeface="Times New Roman" pitchFamily="18" charset="0"/>
                <a:ea typeface="方正粗圆_GBK" panose="03000509000000000000" pitchFamily="65" charset="-122"/>
                <a:cs typeface="Times New Roman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681852" y="2644912"/>
            <a:ext cx="404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Tạ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Duy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Anh -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04" b="98317" l="10000" r="100000">
                        <a14:foregroundMark x1="50465" y1="80649" x2="50465" y2="80649"/>
                        <a14:foregroundMark x1="60349" y1="78125" x2="60349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579" y="2835139"/>
            <a:ext cx="2080308" cy="20125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356" l="985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3" y="3015596"/>
            <a:ext cx="1800263" cy="1800263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24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04" y="552947"/>
            <a:ext cx="861135" cy="7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967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479771" y="2762876"/>
            <a:ext cx="4184457" cy="807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VĂN BẢN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6" name="Google Shape;1166;p61"/>
          <p:cNvGrpSpPr/>
          <p:nvPr/>
        </p:nvGrpSpPr>
        <p:grpSpPr>
          <a:xfrm>
            <a:off x="1318980" y="1439363"/>
            <a:ext cx="2445497" cy="2820536"/>
            <a:chOff x="1574325" y="1804000"/>
            <a:chExt cx="1464600" cy="2091300"/>
          </a:xfrm>
        </p:grpSpPr>
        <p:sp>
          <p:nvSpPr>
            <p:cNvPr id="1167" name="Google Shape;1167;p61"/>
            <p:cNvSpPr/>
            <p:nvPr/>
          </p:nvSpPr>
          <p:spPr>
            <a:xfrm>
              <a:off x="1574325" y="1804000"/>
              <a:ext cx="1464600" cy="2091300"/>
            </a:xfrm>
            <a:prstGeom prst="roundRect">
              <a:avLst>
                <a:gd name="adj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8" name="Google Shape;1168;p61"/>
            <p:cNvSpPr/>
            <p:nvPr/>
          </p:nvSpPr>
          <p:spPr>
            <a:xfrm>
              <a:off x="2256137" y="3716341"/>
              <a:ext cx="100500" cy="59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E82DC18-38B3-F04A-B58E-13138643AFFF}"/>
              </a:ext>
            </a:extLst>
          </p:cNvPr>
          <p:cNvSpPr/>
          <p:nvPr/>
        </p:nvSpPr>
        <p:spPr>
          <a:xfrm>
            <a:off x="1424066" y="1633928"/>
            <a:ext cx="2340411" cy="242486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Google Shape;750;p42">
            <a:extLst>
              <a:ext uri="{FF2B5EF4-FFF2-40B4-BE49-F238E27FC236}">
                <a16:creationId xmlns:a16="http://schemas.microsoft.com/office/drawing/2014/main" id="{E8853BE7-6552-904F-82F6-F2F0108A01CF}"/>
              </a:ext>
            </a:extLst>
          </p:cNvPr>
          <p:cNvSpPr txBox="1">
            <a:spLocks/>
          </p:cNvSpPr>
          <p:nvPr/>
        </p:nvSpPr>
        <p:spPr>
          <a:xfrm>
            <a:off x="449102" y="2018639"/>
            <a:ext cx="4184457" cy="80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redoka One"/>
              <a:buNone/>
              <a:defRPr sz="1600" b="0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redoka One"/>
              <a:buNone/>
              <a:defRPr sz="1600" b="0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redoka One"/>
              <a:buNone/>
              <a:defRPr sz="1600" b="0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redoka One"/>
              <a:buNone/>
              <a:defRPr sz="1600" b="0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redoka One"/>
              <a:buNone/>
              <a:defRPr sz="1600" b="0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redoka One"/>
              <a:buNone/>
              <a:defRPr sz="1600" b="0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redoka One"/>
              <a:buNone/>
              <a:defRPr sz="1600" b="0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redoka One"/>
              <a:buNone/>
              <a:defRPr sz="1600" b="0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Bức Tranh Của Em Gái Tôi - Tập Truyện Ngắn Thiếu Nhi Chọn Lọc by Tạ Duy A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29" r="30604" b="46167"/>
          <a:stretch/>
        </p:blipFill>
        <p:spPr bwMode="auto">
          <a:xfrm>
            <a:off x="4596013" y="896984"/>
            <a:ext cx="4547987" cy="33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22400" y="1716479"/>
            <a:ext cx="7699200" cy="941700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3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plant&#10;&#10;Description automatically generated">
            <a:extLst>
              <a:ext uri="{FF2B5EF4-FFF2-40B4-BE49-F238E27FC236}">
                <a16:creationId xmlns:a16="http://schemas.microsoft.com/office/drawing/2014/main" id="{2C533DAD-A3A3-5840-A875-5BB338E44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025" y="263863"/>
            <a:ext cx="5996064" cy="5996064"/>
          </a:xfrm>
          <a:prstGeom prst="rect">
            <a:avLst/>
          </a:prstGeom>
        </p:spPr>
      </p:pic>
      <p:sp>
        <p:nvSpPr>
          <p:cNvPr id="830" name="Google Shape;830;p45"/>
          <p:cNvSpPr txBox="1">
            <a:spLocks noGrp="1"/>
          </p:cNvSpPr>
          <p:nvPr>
            <p:ph type="title"/>
          </p:nvPr>
        </p:nvSpPr>
        <p:spPr>
          <a:xfrm>
            <a:off x="815957" y="32476"/>
            <a:ext cx="7714200" cy="1130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BÍ MẬT</a:t>
            </a:r>
            <a:endParaRPr sz="4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5" name="Google Shape;835;p45"/>
          <p:cNvSpPr txBox="1">
            <a:spLocks noGrp="1"/>
          </p:cNvSpPr>
          <p:nvPr>
            <p:ph type="subTitle" idx="5"/>
          </p:nvPr>
        </p:nvSpPr>
        <p:spPr>
          <a:xfrm>
            <a:off x="384118" y="3454811"/>
            <a:ext cx="19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</a:t>
            </a:r>
            <a:r>
              <a:rPr lang="e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sz="3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6" name="Google Shape;836;p45"/>
          <p:cNvSpPr txBox="1">
            <a:spLocks noGrp="1"/>
          </p:cNvSpPr>
          <p:nvPr>
            <p:ph type="subTitle" idx="6"/>
          </p:nvPr>
        </p:nvSpPr>
        <p:spPr>
          <a:xfrm>
            <a:off x="420709" y="2094922"/>
            <a:ext cx="19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endParaRPr sz="3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8" name="Google Shape;838;p45"/>
          <p:cNvSpPr txBox="1">
            <a:spLocks noGrp="1"/>
          </p:cNvSpPr>
          <p:nvPr>
            <p:ph type="subTitle" idx="8"/>
          </p:nvPr>
        </p:nvSpPr>
        <p:spPr>
          <a:xfrm>
            <a:off x="6591824" y="2571750"/>
            <a:ext cx="24070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quýnh</a:t>
            </a:r>
            <a:endParaRPr sz="3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838;p45">
            <a:extLst>
              <a:ext uri="{FF2B5EF4-FFF2-40B4-BE49-F238E27FC236}">
                <a16:creationId xmlns:a16="http://schemas.microsoft.com/office/drawing/2014/main" id="{4D38DDAB-9C4A-564A-A57C-48BB42FE61FC}"/>
              </a:ext>
            </a:extLst>
          </p:cNvPr>
          <p:cNvSpPr txBox="1">
            <a:spLocks/>
          </p:cNvSpPr>
          <p:nvPr/>
        </p:nvSpPr>
        <p:spPr>
          <a:xfrm>
            <a:off x="6894322" y="3725759"/>
            <a:ext cx="191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>
              <a:spcAft>
                <a:spcPts val="1200"/>
              </a:spcAft>
            </a:pP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834;p45">
            <a:extLst>
              <a:ext uri="{FF2B5EF4-FFF2-40B4-BE49-F238E27FC236}">
                <a16:creationId xmlns:a16="http://schemas.microsoft.com/office/drawing/2014/main" id="{AD176389-74E0-B341-AFEC-C7E09FAD568B}"/>
              </a:ext>
            </a:extLst>
          </p:cNvPr>
          <p:cNvSpPr txBox="1">
            <a:spLocks/>
          </p:cNvSpPr>
          <p:nvPr/>
        </p:nvSpPr>
        <p:spPr>
          <a:xfrm>
            <a:off x="420709" y="2101129"/>
            <a:ext cx="1918200" cy="5727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>
              <a:spcAft>
                <a:spcPts val="1200"/>
              </a:spcAft>
            </a:pP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Google Shape;835;p45">
            <a:extLst>
              <a:ext uri="{FF2B5EF4-FFF2-40B4-BE49-F238E27FC236}">
                <a16:creationId xmlns:a16="http://schemas.microsoft.com/office/drawing/2014/main" id="{74330E22-F42C-F646-9DC4-4C436A348BFD}"/>
              </a:ext>
            </a:extLst>
          </p:cNvPr>
          <p:cNvSpPr txBox="1">
            <a:spLocks/>
          </p:cNvSpPr>
          <p:nvPr/>
        </p:nvSpPr>
        <p:spPr>
          <a:xfrm>
            <a:off x="414409" y="3454811"/>
            <a:ext cx="1918200" cy="5727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>
              <a:spcAft>
                <a:spcPts val="1200"/>
              </a:spcAft>
            </a:pP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Google Shape;838;p45">
            <a:extLst>
              <a:ext uri="{FF2B5EF4-FFF2-40B4-BE49-F238E27FC236}">
                <a16:creationId xmlns:a16="http://schemas.microsoft.com/office/drawing/2014/main" id="{C7E7C0F3-7B35-AF48-A2A8-35F6B3FCFD00}"/>
              </a:ext>
            </a:extLst>
          </p:cNvPr>
          <p:cNvSpPr txBox="1">
            <a:spLocks/>
          </p:cNvSpPr>
          <p:nvPr/>
        </p:nvSpPr>
        <p:spPr>
          <a:xfrm>
            <a:off x="6591824" y="2612002"/>
            <a:ext cx="2407033" cy="5727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>
              <a:spcAft>
                <a:spcPts val="1200"/>
              </a:spcAft>
            </a:pP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Google Shape;838;p45">
            <a:extLst>
              <a:ext uri="{FF2B5EF4-FFF2-40B4-BE49-F238E27FC236}">
                <a16:creationId xmlns:a16="http://schemas.microsoft.com/office/drawing/2014/main" id="{03F69DB7-B389-CD45-9D1F-95601D252338}"/>
              </a:ext>
            </a:extLst>
          </p:cNvPr>
          <p:cNvSpPr txBox="1">
            <a:spLocks/>
          </p:cNvSpPr>
          <p:nvPr/>
        </p:nvSpPr>
        <p:spPr>
          <a:xfrm>
            <a:off x="6955346" y="3725759"/>
            <a:ext cx="1911900" cy="5727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>
              <a:spcAft>
                <a:spcPts val="1200"/>
              </a:spcAft>
            </a:pP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ề Tạ Duy Anh, đôi nét tác giả - tác phẩm - Điểm sách, Book review">
            <a:extLst>
              <a:ext uri="{FF2B5EF4-FFF2-40B4-BE49-F238E27FC236}">
                <a16:creationId xmlns:a16="http://schemas.microsoft.com/office/drawing/2014/main" id="{1A74DD9E-BD1A-5E44-ABD8-AAD252393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9073">
            <a:off x="286120" y="1654853"/>
            <a:ext cx="2222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3A43721-A9EB-F249-AEF2-17A15A4CDF34}"/>
              </a:ext>
            </a:extLst>
          </p:cNvPr>
          <p:cNvSpPr/>
          <p:nvPr/>
        </p:nvSpPr>
        <p:spPr>
          <a:xfrm>
            <a:off x="3035170" y="1920306"/>
            <a:ext cx="4453574" cy="2000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Sinh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1959,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Hà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" name="图片 19">
            <a:extLst>
              <a:ext uri="{FF2B5EF4-FFF2-40B4-BE49-F238E27FC236}">
                <a16:creationId xmlns:a16="http://schemas.microsoft.com/office/drawing/2014/main" id="{2617EBEE-BD23-414C-A0F9-06223C86E0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2483819" y="1800384"/>
            <a:ext cx="591048" cy="658226"/>
          </a:xfrm>
          <a:prstGeom prst="rect">
            <a:avLst/>
          </a:prstGeom>
        </p:spPr>
      </p:pic>
      <p:pic>
        <p:nvPicPr>
          <p:cNvPr id="42" name="图片 19">
            <a:extLst>
              <a:ext uri="{FF2B5EF4-FFF2-40B4-BE49-F238E27FC236}">
                <a16:creationId xmlns:a16="http://schemas.microsoft.com/office/drawing/2014/main" id="{8DF39E6B-D0C5-204C-9E29-27C64B243E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2483819" y="2640592"/>
            <a:ext cx="591048" cy="658226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ctrTitle" idx="9"/>
          </p:nvPr>
        </p:nvSpPr>
        <p:spPr>
          <a:xfrm>
            <a:off x="172549" y="432920"/>
            <a:ext cx="7696200" cy="91281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FA1D96-DEE6-4293-70DA-8756FE8609FE}"/>
              </a:ext>
            </a:extLst>
          </p:cNvPr>
          <p:cNvSpPr txBox="1"/>
          <p:nvPr/>
        </p:nvSpPr>
        <p:spPr>
          <a:xfrm>
            <a:off x="2483819" y="1345732"/>
            <a:ext cx="3489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a. </a:t>
            </a:r>
            <a:r>
              <a:rPr lang="en-US" sz="2800" b="1" dirty="0" err="1">
                <a:solidFill>
                  <a:srgbClr val="FF0000"/>
                </a:solidFill>
              </a:rPr>
              <a:t>Tác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19">
            <a:extLst>
              <a:ext uri="{FF2B5EF4-FFF2-40B4-BE49-F238E27FC236}">
                <a16:creationId xmlns:a16="http://schemas.microsoft.com/office/drawing/2014/main" id="{8DF39E6B-D0C5-204C-9E29-27C64B243E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1448208" y="2556987"/>
            <a:ext cx="591048" cy="6582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5783" y="2420377"/>
            <a:ext cx="472276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8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endParaRPr lang="en-US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D0502-D6AD-1B39-7C86-D278FC6EA0CF}"/>
              </a:ext>
            </a:extLst>
          </p:cNvPr>
          <p:cNvSpPr txBox="1"/>
          <p:nvPr/>
        </p:nvSpPr>
        <p:spPr>
          <a:xfrm>
            <a:off x="1374547" y="1510623"/>
            <a:ext cx="3489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b. </a:t>
            </a:r>
            <a:r>
              <a:rPr lang="en-US" sz="2800" b="1" dirty="0" err="1">
                <a:solidFill>
                  <a:srgbClr val="FF0000"/>
                </a:solidFill>
              </a:rPr>
              <a:t>Tác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phẩm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37017387"/>
</p:tagLst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1212</Words>
  <Application>Microsoft Office PowerPoint</Application>
  <PresentationFormat>On-screen Show (16:9)</PresentationFormat>
  <Paragraphs>170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Hind</vt:lpstr>
      <vt:lpstr>Fredoka One</vt:lpstr>
      <vt:lpstr>Times New Roman</vt:lpstr>
      <vt:lpstr>Fira Sans Extra Condensed</vt:lpstr>
      <vt:lpstr>Aachen</vt:lpstr>
      <vt:lpstr>Fira Sans Condensed</vt:lpstr>
      <vt:lpstr>Bebas Neue</vt:lpstr>
      <vt:lpstr>Taller de Aprendizaje con Tonos Pastel by Slidesgo</vt:lpstr>
      <vt:lpstr>Chào mừng quý thầy cô giáo</vt:lpstr>
      <vt:lpstr>PowerPoint Presentation</vt:lpstr>
      <vt:lpstr>PowerPoint Presentation</vt:lpstr>
      <vt:lpstr>ĐỌC VĂN BẢN</vt:lpstr>
      <vt:lpstr>PowerPoint Presentation</vt:lpstr>
      <vt:lpstr>- Chú thích</vt:lpstr>
      <vt:lpstr>Ô CHỮ BÍ MẬT</vt:lpstr>
      <vt:lpstr>2. Tác giả - Tác phẩm</vt:lpstr>
      <vt:lpstr>PowerPoint Presentation</vt:lpstr>
      <vt:lpstr>PowerPoint Presentation</vt:lpstr>
      <vt:lpstr>KHÁM PHÁ VĂN BẢN</vt:lpstr>
      <vt:lpstr>PowerPoint Presentation</vt:lpstr>
      <vt:lpstr>Kĩ thuật Khăn trải bàn</vt:lpstr>
      <vt:lpstr>a. Trong cuộc sống hằng ngày với em</vt:lpstr>
      <vt:lpstr>b. Khi tài năng hội hoạ của em được phát hiện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giáo</dc:title>
  <cp:lastModifiedBy>money lucky</cp:lastModifiedBy>
  <cp:revision>42</cp:revision>
  <dcterms:modified xsi:type="dcterms:W3CDTF">2024-10-14T15:46:39Z</dcterms:modified>
</cp:coreProperties>
</file>