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Oswald" panose="020B0604020202020204" charset="0"/>
      <p:regular r:id="rId34"/>
      <p:bold r:id="rId35"/>
    </p:embeddedFont>
    <p:embeddedFont>
      <p:font typeface="Cambria Math" panose="02040503050406030204" pitchFamily="18" charset="0"/>
      <p:regular r:id="rId36"/>
    </p:embeddedFont>
    <p:embeddedFont>
      <p:font typeface="Oswald Regular" panose="020B0604020202020204" charset="0"/>
      <p:regular r:id="rId37"/>
      <p:bold r:id="rId38"/>
    </p:embeddedFont>
    <p:embeddedFont>
      <p:font typeface="Montserrat Black" panose="020B0604020202020204" charset="0"/>
      <p:bold r:id="rId39"/>
      <p:boldItalic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Bodoni" panose="020B0604020202020204" charset="0"/>
      <p:regular r:id="rId45"/>
      <p:bold r:id="rId46"/>
      <p:italic r:id="rId47"/>
      <p:boldItalic r:id="rId48"/>
    </p:embeddedFont>
    <p:embeddedFont>
      <p:font typeface="Montserrat Light" panose="020B0604020202020204" charset="0"/>
      <p:regular r:id="rId49"/>
      <p:bold r:id="rId50"/>
      <p:italic r:id="rId51"/>
      <p:boldItalic r:id="rId52"/>
    </p:embeddedFont>
    <p:embeddedFont>
      <p:font typeface="Arvo" panose="020B0604020202020204" charset="0"/>
      <p:regular r:id="rId53"/>
      <p:bold r:id="rId54"/>
      <p:italic r:id="rId55"/>
      <p:boldItalic r:id="rId56"/>
    </p:embeddedFont>
    <p:embeddedFont>
      <p:font typeface="Open Sans" panose="020B0604020202020204" charset="0"/>
      <p:regular r:id="rId57"/>
      <p:bold r:id="rId58"/>
      <p:italic r:id="rId59"/>
      <p:boldItalic r:id="rId60"/>
    </p:embeddedFont>
    <p:embeddedFont>
      <p:font typeface="Open Sans Light" panose="020B0604020202020204" charset="0"/>
      <p:regular r:id="rId61"/>
      <p:bold r:id="rId62"/>
      <p:italic r:id="rId63"/>
      <p:boldItalic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115" d="100"/>
          <a:sy n="115" d="100"/>
        </p:scale>
        <p:origin x="514" y="67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74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587230" y="1369631"/>
            <a:ext cx="81361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HỘP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NHẬT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1465</Words>
  <Application>Microsoft Office PowerPoint</Application>
  <PresentationFormat>On-screen Show (16:9)</PresentationFormat>
  <Paragraphs>152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Oswald</vt:lpstr>
      <vt:lpstr>Cambria Math</vt:lpstr>
      <vt:lpstr>Arial</vt:lpstr>
      <vt:lpstr>Oswald Regular</vt:lpstr>
      <vt:lpstr>Montserrat Black</vt:lpstr>
      <vt:lpstr>Montserrat</vt:lpstr>
      <vt:lpstr>Noto Sans Symbols</vt:lpstr>
      <vt:lpstr>Bodoni</vt:lpstr>
      <vt:lpstr>Montserrat Light</vt:lpstr>
      <vt:lpstr>Arvo</vt:lpstr>
      <vt:lpstr>Open Sans</vt:lpstr>
      <vt:lpstr>Times New Roman</vt:lpstr>
      <vt:lpstr>Wingdings</vt:lpstr>
      <vt:lpstr>Open Sans Light</vt:lpstr>
      <vt:lpstr>Quicksand Light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Website@VnTeach.Com</dc:creator>
  <cp:keywords>Website@VnTeach.Com</cp:keywords>
  <cp:lastModifiedBy>Admin</cp:lastModifiedBy>
  <cp:revision>1</cp:revision>
  <dcterms:modified xsi:type="dcterms:W3CDTF">2024-09-08T15:04:02Z</dcterms:modified>
</cp:coreProperties>
</file>