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Fredoka One" panose="020B0604020202020204" charset="0"/>
      <p:regular r:id="rId25"/>
    </p:embeddedFont>
    <p:embeddedFont>
      <p:font typeface="Nuni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8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73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74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7896" y="1022690"/>
            <a:ext cx="342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latin typeface="+mj-lt"/>
              </a:rPr>
              <a:t>Tiết 16</a:t>
            </a:r>
            <a:endParaRPr lang="vi-VN" sz="48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800</Words>
  <Application>Microsoft Office PowerPoint</Application>
  <PresentationFormat>On-screen Show (16:9)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Cambria Math</vt:lpstr>
      <vt:lpstr>Arial</vt:lpstr>
      <vt:lpstr>Times New Roman</vt:lpstr>
      <vt:lpstr>Fredoka One</vt:lpstr>
      <vt:lpstr>Nunito</vt:lpstr>
      <vt:lpstr>Calibri</vt:lpstr>
      <vt:lpstr>Wingdings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2</cp:revision>
  <dcterms:modified xsi:type="dcterms:W3CDTF">2024-10-09T00:27:57Z</dcterms:modified>
</cp:coreProperties>
</file>