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5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273" r:id="rId22"/>
    <p:sldId id="274" r:id="rId23"/>
    <p:sldId id="276" r:id="rId24"/>
    <p:sldId id="277" r:id="rId25"/>
    <p:sldId id="285" r:id="rId26"/>
    <p:sldId id="287" r:id="rId27"/>
    <p:sldId id="284" r:id="rId28"/>
    <p:sldId id="288" r:id="rId29"/>
    <p:sldId id="289" r:id="rId30"/>
    <p:sldId id="298" r:id="rId31"/>
    <p:sldId id="299" r:id="rId32"/>
    <p:sldId id="300" r:id="rId33"/>
    <p:sldId id="301" r:id="rId34"/>
    <p:sldId id="30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3" r:id="rId43"/>
    <p:sldId id="304" r:id="rId4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  <p:embeddedFont>
      <p:font typeface="Open Sans" panose="020B060402020202020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37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8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71.png"/><Relationship Id="rId5" Type="http://schemas.openxmlformats.org/officeDocument/2006/relationships/image" Target="../media/image106.png"/><Relationship Id="rId15" Type="http://schemas.openxmlformats.org/officeDocument/2006/relationships/image" Target="../media/image113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127.pn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114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10" Type="http://schemas.openxmlformats.org/officeDocument/2006/relationships/image" Target="../media/image134.png"/><Relationship Id="rId4" Type="http://schemas.openxmlformats.org/officeDocument/2006/relationships/image" Target="../media/image124.png"/><Relationship Id="rId9" Type="http://schemas.openxmlformats.org/officeDocument/2006/relationships/image" Target="../media/image153.sv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23.png"/><Relationship Id="rId18" Type="http://schemas.openxmlformats.org/officeDocument/2006/relationships/image" Target="../media/image145.png"/><Relationship Id="rId3" Type="http://schemas.openxmlformats.org/officeDocument/2006/relationships/image" Target="../media/image124.png"/><Relationship Id="rId21" Type="http://schemas.openxmlformats.org/officeDocument/2006/relationships/slide" Target="slide37.xml"/><Relationship Id="rId7" Type="http://schemas.openxmlformats.org/officeDocument/2006/relationships/image" Target="../media/image133.png"/><Relationship Id="rId12" Type="http://schemas.openxmlformats.org/officeDocument/2006/relationships/image" Target="../media/image140.png"/><Relationship Id="rId17" Type="http://schemas.openxmlformats.org/officeDocument/2006/relationships/image" Target="../media/image144.png"/><Relationship Id="rId2" Type="http://schemas.openxmlformats.org/officeDocument/2006/relationships/audio" Target="../media/audio1.wav"/><Relationship Id="rId16" Type="http://schemas.openxmlformats.org/officeDocument/2006/relationships/image" Target="../media/image143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2.png"/><Relationship Id="rId11" Type="http://schemas.openxmlformats.org/officeDocument/2006/relationships/image" Target="../media/image139.png"/><Relationship Id="rId24" Type="http://schemas.openxmlformats.org/officeDocument/2006/relationships/slide" Target="slide40.xml"/><Relationship Id="rId5" Type="http://schemas.openxmlformats.org/officeDocument/2006/relationships/image" Target="../media/image130.png"/><Relationship Id="rId15" Type="http://schemas.openxmlformats.org/officeDocument/2006/relationships/image" Target="../media/image142.png"/><Relationship Id="rId23" Type="http://schemas.openxmlformats.org/officeDocument/2006/relationships/slide" Target="slide39.xml"/><Relationship Id="rId10" Type="http://schemas.openxmlformats.org/officeDocument/2006/relationships/image" Target="../media/image135.png"/><Relationship Id="rId19" Type="http://schemas.openxmlformats.org/officeDocument/2006/relationships/image" Target="../media/image147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45.svg"/><Relationship Id="rId22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50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52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4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0.png"/><Relationship Id="rId11" Type="http://schemas.openxmlformats.org/officeDocument/2006/relationships/image" Target="../media/image152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48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48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0.svg"/><Relationship Id="rId17" Type="http://schemas.openxmlformats.org/officeDocument/2006/relationships/image" Target="../media/image153.png"/><Relationship Id="rId2" Type="http://schemas.openxmlformats.org/officeDocument/2006/relationships/audio" Target="../media/media1.mp3"/><Relationship Id="rId16" Type="http://schemas.openxmlformats.org/officeDocument/2006/relationships/slide" Target="slide35.xml"/><Relationship Id="rId1" Type="http://schemas.microsoft.com/office/2007/relationships/media" Target="../media/media1.mp3"/><Relationship Id="rId6" Type="http://schemas.openxmlformats.org/officeDocument/2006/relationships/image" Target="../media/image183.png"/><Relationship Id="rId11" Type="http://schemas.openxmlformats.org/officeDocument/2006/relationships/image" Target="../media/image151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6.svg"/><Relationship Id="rId10" Type="http://schemas.openxmlformats.org/officeDocument/2006/relationships/image" Target="../media/image168.svg"/><Relationship Id="rId4" Type="http://schemas.openxmlformats.org/officeDocument/2006/relationships/audio" Target="../media/media2.mp3"/><Relationship Id="rId9" Type="http://schemas.openxmlformats.org/officeDocument/2006/relationships/image" Target="../media/image150.png"/><Relationship Id="rId14" Type="http://schemas.openxmlformats.org/officeDocument/2006/relationships/image" Target="../media/image1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53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51.png"/><Relationship Id="rId17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52.png"/><Relationship Id="rId10" Type="http://schemas.openxmlformats.org/officeDocument/2006/relationships/image" Target="../media/image150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50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52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4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94.png"/><Relationship Id="rId19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≠0)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2.2.2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3.3.3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1,8 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1,8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5,832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4.4.4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1.1.1.1.1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2.2.2.2.2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=1,2.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3+3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3.2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9724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417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−0,2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=−0,2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12−3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2+6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0,25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299 792 458 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6,417.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5,9724.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.500=3.1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(19,5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(6,5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380,25 : 42,25=9380,25 :42,5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(3,147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≈31,167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(−23,457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≈−7101700,278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(0,12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≈−3,107.1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(100−1). (100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22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32)…(100−502)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</a:t>
              </a: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83ED85-9CE7-E294-3EBA-65CC3F826EB8}"/>
              </a:ext>
            </a:extLst>
          </p:cNvPr>
          <p:cNvSpPr txBox="1"/>
          <p:nvPr/>
        </p:nvSpPr>
        <p:spPr>
          <a:xfrm>
            <a:off x="4066464" y="364194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(4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7.7.7.7.7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12.12. ….12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blipFill>
                <a:blip r:embed="rId4"/>
                <a:stretch>
                  <a:fillRect l="-2104" r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927</Words>
  <Application>Microsoft Office PowerPoint</Application>
  <PresentationFormat>On-screen Show (16:9)</PresentationFormat>
  <Paragraphs>244</Paragraphs>
  <Slides>42</Slides>
  <Notes>23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Calibri</vt:lpstr>
      <vt:lpstr>Gungsuh</vt:lpstr>
      <vt:lpstr>Wingdings</vt:lpstr>
      <vt:lpstr>Cambria Math</vt:lpstr>
      <vt:lpstr>Open Sans</vt:lpstr>
      <vt:lpstr>Arial</vt:lpstr>
      <vt:lpstr>Times New Roman</vt:lpstr>
      <vt:lpstr>Calibri Light</vt:lpstr>
      <vt:lpstr>Colorful Cute Illustrative Scrapbook Teacher About Me Creative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Website@VnTeach.Com</dc:creator>
  <cp:keywords>Website@VnTeach.Com</cp:keywords>
  <cp:lastModifiedBy>Admin</cp:lastModifiedBy>
  <cp:revision>1</cp:revision>
  <dcterms:modified xsi:type="dcterms:W3CDTF">2024-09-08T15:01:46Z</dcterms:modified>
</cp:coreProperties>
</file>