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71" r:id="rId2"/>
    <p:sldId id="256" r:id="rId3"/>
    <p:sldId id="302" r:id="rId4"/>
    <p:sldId id="279" r:id="rId5"/>
    <p:sldId id="380" r:id="rId6"/>
    <p:sldId id="381" r:id="rId7"/>
    <p:sldId id="382" r:id="rId8"/>
    <p:sldId id="316" r:id="rId9"/>
    <p:sldId id="383" r:id="rId10"/>
    <p:sldId id="384" r:id="rId11"/>
    <p:sldId id="385" r:id="rId12"/>
    <p:sldId id="386" r:id="rId13"/>
    <p:sldId id="387" r:id="rId14"/>
    <p:sldId id="283" r:id="rId15"/>
    <p:sldId id="276" r:id="rId16"/>
    <p:sldId id="298" r:id="rId17"/>
    <p:sldId id="327" r:id="rId18"/>
    <p:sldId id="348" r:id="rId19"/>
    <p:sldId id="313" r:id="rId20"/>
    <p:sldId id="314" r:id="rId21"/>
    <p:sldId id="330" r:id="rId22"/>
    <p:sldId id="35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0070C0"/>
    <a:srgbClr val="0087B2"/>
    <a:srgbClr val="6D9FB1"/>
    <a:srgbClr val="F16649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F344-93AC-42E0-8DCA-64F5A8A71695}" v="1085" dt="2023-11-27T10:11:40.4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9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 DU" userId="db4d925effa94065" providerId="LiveId" clId="{0591F344-93AC-42E0-8DCA-64F5A8A71695}"/>
    <pc:docChg chg="undo redo custSel addSld delSld modSld">
      <pc:chgData name="THU DU" userId="db4d925effa94065" providerId="LiveId" clId="{0591F344-93AC-42E0-8DCA-64F5A8A71695}" dt="2023-11-27T10:11:48.186" v="3154" actId="1076"/>
      <pc:docMkLst>
        <pc:docMk/>
      </pc:docMkLst>
      <pc:sldChg chg="modSp mod">
        <pc:chgData name="THU DU" userId="db4d925effa94065" providerId="LiveId" clId="{0591F344-93AC-42E0-8DCA-64F5A8A71695}" dt="2023-11-24T05:13:22.029" v="40" actId="1076"/>
        <pc:sldMkLst>
          <pc:docMk/>
          <pc:sldMk cId="252621157" sldId="256"/>
        </pc:sldMkLst>
        <pc:spChg chg="mod">
          <ac:chgData name="THU DU" userId="db4d925effa94065" providerId="LiveId" clId="{0591F344-93AC-42E0-8DCA-64F5A8A71695}" dt="2023-11-24T05:13:22.029" v="40" actId="1076"/>
          <ac:spMkLst>
            <pc:docMk/>
            <pc:sldMk cId="252621157" sldId="256"/>
            <ac:spMk id="43" creationId="{607B7897-B16D-44E3-91AE-9D0FF2697117}"/>
          </ac:spMkLst>
        </pc:spChg>
      </pc:sldChg>
      <pc:sldChg chg="addSp delSp modSp mod modClrScheme addAnim delAnim modAnim chgLayout">
        <pc:chgData name="THU DU" userId="db4d925effa94065" providerId="LiveId" clId="{0591F344-93AC-42E0-8DCA-64F5A8A71695}" dt="2023-11-27T09:31:43.897" v="3040" actId="1076"/>
        <pc:sldMkLst>
          <pc:docMk/>
          <pc:sldMk cId="1529224504" sldId="276"/>
        </pc:sldMkLst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2" creationId="{22692CE4-2955-B726-921B-848F7A7DA849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4" creationId="{D5B3547F-FA0E-46FB-404F-E42F6A6802AB}"/>
          </ac:spMkLst>
        </pc:spChg>
        <pc:spChg chg="add del mod ord">
          <ac:chgData name="THU DU" userId="db4d925effa94065" providerId="LiveId" clId="{0591F344-93AC-42E0-8DCA-64F5A8A71695}" dt="2023-11-24T09:21:42.634" v="1883" actId="700"/>
          <ac:spMkLst>
            <pc:docMk/>
            <pc:sldMk cId="1529224504" sldId="276"/>
            <ac:spMk id="5" creationId="{F888869B-2971-17E4-FD9F-49158CA647E3}"/>
          </ac:spMkLst>
        </pc:spChg>
        <pc:spChg chg="add del mod ord">
          <ac:chgData name="THU DU" userId="db4d925effa94065" providerId="LiveId" clId="{0591F344-93AC-42E0-8DCA-64F5A8A71695}" dt="2023-11-27T09:31:24.077" v="3038" actId="478"/>
          <ac:spMkLst>
            <pc:docMk/>
            <pc:sldMk cId="1529224504" sldId="276"/>
            <ac:spMk id="6" creationId="{CBD71793-A254-F356-FF4C-FB4A2BE726CB}"/>
          </ac:spMkLst>
        </pc:spChg>
        <pc:spChg chg="add mod ord">
          <ac:chgData name="THU DU" userId="db4d925effa94065" providerId="LiveId" clId="{0591F344-93AC-42E0-8DCA-64F5A8A71695}" dt="2023-11-24T09:22:31.459" v="1914" actId="27636"/>
          <ac:spMkLst>
            <pc:docMk/>
            <pc:sldMk cId="1529224504" sldId="276"/>
            <ac:spMk id="7" creationId="{5F067F34-DA54-BEC1-0B29-376893EF1939}"/>
          </ac:spMkLst>
        </pc:spChg>
        <pc:spChg chg="add mod ord">
          <ac:chgData name="THU DU" userId="db4d925effa94065" providerId="LiveId" clId="{0591F344-93AC-42E0-8DCA-64F5A8A71695}" dt="2023-11-24T09:22:31.459" v="1915" actId="27636"/>
          <ac:spMkLst>
            <pc:docMk/>
            <pc:sldMk cId="1529224504" sldId="276"/>
            <ac:spMk id="9" creationId="{15AA0F55-7240-F5CB-B084-148854B7E378}"/>
          </ac:spMkLst>
        </pc:spChg>
        <pc:spChg chg="del mod">
          <ac:chgData name="THU DU" userId="db4d925effa94065" providerId="LiveId" clId="{0591F344-93AC-42E0-8DCA-64F5A8A71695}" dt="2023-11-24T09:22:31.960" v="1917"/>
          <ac:spMkLst>
            <pc:docMk/>
            <pc:sldMk cId="1529224504" sldId="276"/>
            <ac:spMk id="11" creationId="{4B762BA3-5846-49A1-A041-93C20AA09C52}"/>
          </ac:spMkLst>
        </pc:spChg>
        <pc:spChg chg="add del">
          <ac:chgData name="THU DU" userId="db4d925effa94065" providerId="LiveId" clId="{0591F344-93AC-42E0-8DCA-64F5A8A71695}" dt="2023-11-24T09:22:46.131" v="1919" actId="478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7T09:31:43.897" v="3040" actId="1076"/>
          <ac:picMkLst>
            <pc:docMk/>
            <pc:sldMk cId="1529224504" sldId="276"/>
            <ac:picMk id="2" creationId="{80609389-B60F-2FBE-AB65-644944BE96D6}"/>
          </ac:picMkLst>
        </pc:picChg>
        <pc:picChg chg="add del mod">
          <ac:chgData name="THU DU" userId="db4d925effa94065" providerId="LiveId" clId="{0591F344-93AC-42E0-8DCA-64F5A8A71695}" dt="2023-11-24T09:20:55.841" v="1874" actId="478"/>
          <ac:picMkLst>
            <pc:docMk/>
            <pc:sldMk cId="1529224504" sldId="276"/>
            <ac:picMk id="3" creationId="{00000000-0000-0000-0000-000000000000}"/>
          </ac:picMkLst>
        </pc:picChg>
      </pc:sldChg>
      <pc:sldChg chg="addSp delSp modSp mod modAnim">
        <pc:chgData name="THU DU" userId="db4d925effa94065" providerId="LiveId" clId="{0591F344-93AC-42E0-8DCA-64F5A8A71695}" dt="2023-11-24T11:24:43.733" v="3037" actId="1076"/>
        <pc:sldMkLst>
          <pc:docMk/>
          <pc:sldMk cId="3404845292" sldId="279"/>
        </pc:sldMkLst>
        <pc:spChg chg="add mod">
          <ac:chgData name="THU DU" userId="db4d925effa94065" providerId="LiveId" clId="{0591F344-93AC-42E0-8DCA-64F5A8A71695}" dt="2023-11-24T05:20:33.106" v="338" actId="207"/>
          <ac:spMkLst>
            <pc:docMk/>
            <pc:sldMk cId="3404845292" sldId="279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18:02.636" v="327" actId="478"/>
          <ac:spMkLst>
            <pc:docMk/>
            <pc:sldMk cId="3404845292" sldId="279"/>
            <ac:spMk id="4" creationId="{90A3E95A-3D5D-4E3E-A00D-CA3CAC576081}"/>
          </ac:spMkLst>
        </pc:spChg>
        <pc:spChg chg="mod">
          <ac:chgData name="THU DU" userId="db4d925effa94065" providerId="LiveId" clId="{0591F344-93AC-42E0-8DCA-64F5A8A71695}" dt="2023-11-24T11:24:43.733" v="3037" actId="1076"/>
          <ac:spMkLst>
            <pc:docMk/>
            <pc:sldMk cId="3404845292" sldId="279"/>
            <ac:spMk id="5" creationId="{337A5E1E-3CA0-4464-8CDD-31E8FAFCE4DB}"/>
          </ac:spMkLst>
        </pc:spChg>
        <pc:spChg chg="mod">
          <ac:chgData name="THU DU" userId="db4d925effa94065" providerId="LiveId" clId="{0591F344-93AC-42E0-8DCA-64F5A8A71695}" dt="2023-11-24T11:14:26.263" v="3024" actId="12"/>
          <ac:spMkLst>
            <pc:docMk/>
            <pc:sldMk cId="3404845292" sldId="279"/>
            <ac:spMk id="21" creationId="{A982B3A6-EACF-42EF-B0CF-D6FC910459A8}"/>
          </ac:spMkLst>
        </pc:spChg>
      </pc:sldChg>
      <pc:sldChg chg="addSp delSp modSp mod delAnim modAnim">
        <pc:chgData name="THU DU" userId="db4d925effa94065" providerId="LiveId" clId="{0591F344-93AC-42E0-8DCA-64F5A8A71695}" dt="2023-11-27T10:11:48.186" v="3154" actId="1076"/>
        <pc:sldMkLst>
          <pc:docMk/>
          <pc:sldMk cId="1769986107" sldId="283"/>
        </pc:sldMkLst>
        <pc:graphicFrameChg chg="mod modGraphic">
          <ac:chgData name="THU DU" userId="db4d925effa94065" providerId="LiveId" clId="{0591F344-93AC-42E0-8DCA-64F5A8A71695}" dt="2023-11-27T10:05:24.578" v="3079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  <pc:picChg chg="add mod">
          <ac:chgData name="THU DU" userId="db4d925effa94065" providerId="LiveId" clId="{0591F344-93AC-42E0-8DCA-64F5A8A71695}" dt="2023-11-27T10:06:05.823" v="3086" actId="1076"/>
          <ac:picMkLst>
            <pc:docMk/>
            <pc:sldMk cId="1769986107" sldId="283"/>
            <ac:picMk id="2" creationId="{69F143C0-F1B2-FA13-6410-BDBA66BD071A}"/>
          </ac:picMkLst>
        </pc:picChg>
        <pc:picChg chg="add del mod">
          <ac:chgData name="THU DU" userId="db4d925effa94065" providerId="LiveId" clId="{0591F344-93AC-42E0-8DCA-64F5A8A71695}" dt="2023-11-27T10:05:58.938" v="3085" actId="478"/>
          <ac:picMkLst>
            <pc:docMk/>
            <pc:sldMk cId="1769986107" sldId="283"/>
            <ac:picMk id="3" creationId="{DCCE6E45-3C0D-86EF-63D8-BAFB53084F7D}"/>
          </ac:picMkLst>
        </pc:picChg>
        <pc:picChg chg="add mod">
          <ac:chgData name="THU DU" userId="db4d925effa94065" providerId="LiveId" clId="{0591F344-93AC-42E0-8DCA-64F5A8A71695}" dt="2023-11-27T10:06:19.765" v="3088" actId="1076"/>
          <ac:picMkLst>
            <pc:docMk/>
            <pc:sldMk cId="1769986107" sldId="283"/>
            <ac:picMk id="4" creationId="{1CD614ED-E351-ECD9-5465-646FF8EB0C7A}"/>
          </ac:picMkLst>
        </pc:picChg>
        <pc:picChg chg="add mod">
          <ac:chgData name="THU DU" userId="db4d925effa94065" providerId="LiveId" clId="{0591F344-93AC-42E0-8DCA-64F5A8A71695}" dt="2023-11-27T10:06:35.806" v="3090" actId="1076"/>
          <ac:picMkLst>
            <pc:docMk/>
            <pc:sldMk cId="1769986107" sldId="283"/>
            <ac:picMk id="5" creationId="{A0C4E2AD-8EC4-18E0-9DF8-2DFFBCC04362}"/>
          </ac:picMkLst>
        </pc:picChg>
        <pc:picChg chg="add mod">
          <ac:chgData name="THU DU" userId="db4d925effa94065" providerId="LiveId" clId="{0591F344-93AC-42E0-8DCA-64F5A8A71695}" dt="2023-11-27T10:07:08.862" v="3092" actId="1076"/>
          <ac:picMkLst>
            <pc:docMk/>
            <pc:sldMk cId="1769986107" sldId="283"/>
            <ac:picMk id="7" creationId="{68D1CFD3-D0FD-263E-9ADC-574AB632B883}"/>
          </ac:picMkLst>
        </pc:picChg>
        <pc:picChg chg="add mod">
          <ac:chgData name="THU DU" userId="db4d925effa94065" providerId="LiveId" clId="{0591F344-93AC-42E0-8DCA-64F5A8A71695}" dt="2023-11-27T10:07:22.435" v="3094" actId="1076"/>
          <ac:picMkLst>
            <pc:docMk/>
            <pc:sldMk cId="1769986107" sldId="283"/>
            <ac:picMk id="8" creationId="{740850F9-4A65-4F82-33CA-16A7B7870EEF}"/>
          </ac:picMkLst>
        </pc:picChg>
        <pc:picChg chg="add mod">
          <ac:chgData name="THU DU" userId="db4d925effa94065" providerId="LiveId" clId="{0591F344-93AC-42E0-8DCA-64F5A8A71695}" dt="2023-11-27T10:11:48.186" v="3154" actId="1076"/>
          <ac:picMkLst>
            <pc:docMk/>
            <pc:sldMk cId="1769986107" sldId="283"/>
            <ac:picMk id="9" creationId="{D23A9810-FB36-9414-D3AF-757AFFDA0729}"/>
          </ac:picMkLst>
        </pc:picChg>
        <pc:picChg chg="del">
          <ac:chgData name="THU DU" userId="db4d925effa94065" providerId="LiveId" clId="{0591F344-93AC-42E0-8DCA-64F5A8A71695}" dt="2023-11-24T08:59:10.398" v="1500" actId="478"/>
          <ac:picMkLst>
            <pc:docMk/>
            <pc:sldMk cId="1769986107" sldId="283"/>
            <ac:picMk id="15" creationId="{EB01222F-50A8-4B31-9D8C-3CB595EE54B9}"/>
          </ac:picMkLst>
        </pc:picChg>
        <pc:picChg chg="del">
          <ac:chgData name="THU DU" userId="db4d925effa94065" providerId="LiveId" clId="{0591F344-93AC-42E0-8DCA-64F5A8A71695}" dt="2023-11-24T08:59:12.349" v="1501" actId="478"/>
          <ac:picMkLst>
            <pc:docMk/>
            <pc:sldMk cId="1769986107" sldId="283"/>
            <ac:picMk id="16" creationId="{45399DDB-2A08-4040-B485-7C1447243932}"/>
          </ac:picMkLst>
        </pc:picChg>
      </pc:sldChg>
      <pc:sldChg chg="addSp delSp modSp mod delAnim modAnim">
        <pc:chgData name="THU DU" userId="db4d925effa94065" providerId="LiveId" clId="{0591F344-93AC-42E0-8DCA-64F5A8A71695}" dt="2023-11-24T10:02:43.260" v="2142"/>
        <pc:sldMkLst>
          <pc:docMk/>
          <pc:sldMk cId="3633158301" sldId="298"/>
        </pc:sldMkLst>
        <pc:spChg chg="del mod">
          <ac:chgData name="THU DU" userId="db4d925effa94065" providerId="LiveId" clId="{0591F344-93AC-42E0-8DCA-64F5A8A71695}" dt="2023-11-24T09:24:47.339" v="1939" actId="478"/>
          <ac:spMkLst>
            <pc:docMk/>
            <pc:sldMk cId="3633158301" sldId="298"/>
            <ac:spMk id="2" creationId="{66E553FC-6441-4829-9B37-C987ACAA1281}"/>
          </ac:spMkLst>
        </pc:spChg>
        <pc:spChg chg="add del">
          <ac:chgData name="THU DU" userId="db4d925effa94065" providerId="LiveId" clId="{0591F344-93AC-42E0-8DCA-64F5A8A71695}" dt="2023-11-24T09:54:31.906" v="1953" actId="22"/>
          <ac:spMkLst>
            <pc:docMk/>
            <pc:sldMk cId="3633158301" sldId="298"/>
            <ac:spMk id="5" creationId="{F91B42CB-6446-6C42-6064-7CD67C27C1F0}"/>
          </ac:spMkLst>
        </pc:spChg>
        <pc:spChg chg="del mod">
          <ac:chgData name="THU DU" userId="db4d925effa94065" providerId="LiveId" clId="{0591F344-93AC-42E0-8DCA-64F5A8A71695}" dt="2023-11-24T09:24:48.145" v="1940" actId="478"/>
          <ac:spMkLst>
            <pc:docMk/>
            <pc:sldMk cId="3633158301" sldId="298"/>
            <ac:spMk id="9" creationId="{992F4E57-B55C-45F2-8088-967F9E55E147}"/>
          </ac:spMkLst>
        </pc:spChg>
        <pc:spChg chg="mod">
          <ac:chgData name="THU DU" userId="db4d925effa94065" providerId="LiveId" clId="{0591F344-93AC-42E0-8DCA-64F5A8A71695}" dt="2023-11-24T09:54:22.727" v="1950" actId="1076"/>
          <ac:spMkLst>
            <pc:docMk/>
            <pc:sldMk cId="3633158301" sldId="298"/>
            <ac:spMk id="12" creationId="{00000000-0000-0000-0000-000000000000}"/>
          </ac:spMkLst>
        </pc:spChg>
        <pc:spChg chg="del mod">
          <ac:chgData name="THU DU" userId="db4d925effa94065" providerId="LiveId" clId="{0591F344-93AC-42E0-8DCA-64F5A8A71695}" dt="2023-11-24T09:24:49.708" v="1942" actId="478"/>
          <ac:spMkLst>
            <pc:docMk/>
            <pc:sldMk cId="3633158301" sldId="298"/>
            <ac:spMk id="15" creationId="{250E0833-0589-4F1B-BEDE-A7ED5DCDEE61}"/>
          </ac:spMkLst>
        </pc:spChg>
        <pc:spChg chg="del mod">
          <ac:chgData name="THU DU" userId="db4d925effa94065" providerId="LiveId" clId="{0591F344-93AC-42E0-8DCA-64F5A8A71695}" dt="2023-11-24T09:24:51.514" v="1943" actId="478"/>
          <ac:spMkLst>
            <pc:docMk/>
            <pc:sldMk cId="3633158301" sldId="298"/>
            <ac:spMk id="18" creationId="{A8898FE7-B3ED-415E-BEB2-12F08D4EF5C0}"/>
          </ac:spMkLst>
        </pc:spChg>
        <pc:spChg chg="del mod">
          <ac:chgData name="THU DU" userId="db4d925effa94065" providerId="LiveId" clId="{0591F344-93AC-42E0-8DCA-64F5A8A71695}" dt="2023-11-24T09:24:52.989" v="1944" actId="478"/>
          <ac:spMkLst>
            <pc:docMk/>
            <pc:sldMk cId="3633158301" sldId="298"/>
            <ac:spMk id="19" creationId="{C17E911B-AA6D-4629-AB8A-338814213197}"/>
          </ac:spMkLst>
        </pc:spChg>
        <pc:spChg chg="del mod">
          <ac:chgData name="THU DU" userId="db4d925effa94065" providerId="LiveId" clId="{0591F344-93AC-42E0-8DCA-64F5A8A71695}" dt="2023-11-24T09:56:13.476" v="1992" actId="478"/>
          <ac:spMkLst>
            <pc:docMk/>
            <pc:sldMk cId="3633158301" sldId="298"/>
            <ac:spMk id="26" creationId="{34C87722-B88C-4242-BBAB-786B74455F27}"/>
          </ac:spMkLst>
        </pc:spChg>
        <pc:graphicFrameChg chg="add del mod modGraphic">
          <ac:chgData name="THU DU" userId="db4d925effa94065" providerId="LiveId" clId="{0591F344-93AC-42E0-8DCA-64F5A8A71695}" dt="2023-11-24T09:54:39.929" v="1955" actId="21"/>
          <ac:graphicFrameMkLst>
            <pc:docMk/>
            <pc:sldMk cId="3633158301" sldId="298"/>
            <ac:graphicFrameMk id="3" creationId="{7E38C25D-7BB0-3750-8602-B45DCF3A1B22}"/>
          </ac:graphicFrameMkLst>
        </pc:graphicFrameChg>
        <pc:graphicFrameChg chg="add del mod modGraphic">
          <ac:chgData name="THU DU" userId="db4d925effa94065" providerId="LiveId" clId="{0591F344-93AC-42E0-8DCA-64F5A8A71695}" dt="2023-11-24T09:55:24.214" v="1966" actId="478"/>
          <ac:graphicFrameMkLst>
            <pc:docMk/>
            <pc:sldMk cId="3633158301" sldId="298"/>
            <ac:graphicFrameMk id="6" creationId="{27BEB418-8B80-6C92-D8BD-6E6F053635C7}"/>
          </ac:graphicFrameMkLst>
        </pc:graphicFrameChg>
        <pc:graphicFrameChg chg="add mod modGraphic">
          <ac:chgData name="THU DU" userId="db4d925effa94065" providerId="LiveId" clId="{0591F344-93AC-42E0-8DCA-64F5A8A71695}" dt="2023-11-24T09:59:54.926" v="2060" actId="207"/>
          <ac:graphicFrameMkLst>
            <pc:docMk/>
            <pc:sldMk cId="3633158301" sldId="298"/>
            <ac:graphicFrameMk id="7" creationId="{6D02B1EF-EAE4-4D3F-0863-BBFE06B71D73}"/>
          </ac:graphicFrameMkLst>
        </pc:graphicFrameChg>
        <pc:picChg chg="add mod">
          <ac:chgData name="THU DU" userId="db4d925effa94065" providerId="LiveId" clId="{0591F344-93AC-42E0-8DCA-64F5A8A71695}" dt="2023-11-24T10:00:55.809" v="2071" actId="1076"/>
          <ac:picMkLst>
            <pc:docMk/>
            <pc:sldMk cId="3633158301" sldId="298"/>
            <ac:picMk id="8" creationId="{E407692C-BBE5-831C-6FBB-3D0E40A7E384}"/>
          </ac:picMkLst>
        </pc:picChg>
        <pc:picChg chg="add mod">
          <ac:chgData name="THU DU" userId="db4d925effa94065" providerId="LiveId" clId="{0591F344-93AC-42E0-8DCA-64F5A8A71695}" dt="2023-11-24T10:00:42.772" v="2066" actId="1076"/>
          <ac:picMkLst>
            <pc:docMk/>
            <pc:sldMk cId="3633158301" sldId="298"/>
            <ac:picMk id="10" creationId="{BE84B98E-220B-93CE-8C6B-EEE68AD7C860}"/>
          </ac:picMkLst>
        </pc:picChg>
        <pc:picChg chg="add mod">
          <ac:chgData name="THU DU" userId="db4d925effa94065" providerId="LiveId" clId="{0591F344-93AC-42E0-8DCA-64F5A8A71695}" dt="2023-11-24T10:00:49.646" v="2069" actId="1076"/>
          <ac:picMkLst>
            <pc:docMk/>
            <pc:sldMk cId="3633158301" sldId="298"/>
            <ac:picMk id="13" creationId="{3DBBD69F-EA26-69B7-DC7B-E1BDA1BA7B9E}"/>
          </ac:picMkLst>
        </pc:picChg>
        <pc:picChg chg="add mod">
          <ac:chgData name="THU DU" userId="db4d925effa94065" providerId="LiveId" clId="{0591F344-93AC-42E0-8DCA-64F5A8A71695}" dt="2023-11-24T10:00:46.675" v="2068" actId="1076"/>
          <ac:picMkLst>
            <pc:docMk/>
            <pc:sldMk cId="3633158301" sldId="298"/>
            <ac:picMk id="14" creationId="{7F72A153-44B1-0D68-E004-344BD0B5E304}"/>
          </ac:picMkLst>
        </pc:picChg>
        <pc:picChg chg="add mod">
          <ac:chgData name="THU DU" userId="db4d925effa94065" providerId="LiveId" clId="{0591F344-93AC-42E0-8DCA-64F5A8A71695}" dt="2023-11-24T10:01:55.834" v="2077" actId="1076"/>
          <ac:picMkLst>
            <pc:docMk/>
            <pc:sldMk cId="3633158301" sldId="298"/>
            <ac:picMk id="23" creationId="{B07B08BE-9815-C952-84F9-45F9D01A197B}"/>
          </ac:picMkLst>
        </pc:picChg>
        <pc:picChg chg="add del mod">
          <ac:chgData name="THU DU" userId="db4d925effa94065" providerId="LiveId" clId="{0591F344-93AC-42E0-8DCA-64F5A8A71695}" dt="2023-11-24T10:02:43.260" v="2142"/>
          <ac:picMkLst>
            <pc:docMk/>
            <pc:sldMk cId="3633158301" sldId="298"/>
            <ac:picMk id="24" creationId="{57ED0506-4E52-E5E7-E40E-40EFD923DEFA}"/>
          </ac:picMkLst>
        </pc:picChg>
      </pc:sldChg>
      <pc:sldChg chg="modSp mod">
        <pc:chgData name="THU DU" userId="db4d925effa94065" providerId="LiveId" clId="{0591F344-93AC-42E0-8DCA-64F5A8A71695}" dt="2023-11-24T11:13:50.598" v="3022" actId="20577"/>
        <pc:sldMkLst>
          <pc:docMk/>
          <pc:sldMk cId="658201877" sldId="302"/>
        </pc:sldMkLst>
        <pc:spChg chg="mod">
          <ac:chgData name="THU DU" userId="db4d925effa94065" providerId="LiveId" clId="{0591F344-93AC-42E0-8DCA-64F5A8A71695}" dt="2023-11-24T11:13:50.598" v="3022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 DU" userId="db4d925effa94065" providerId="LiveId" clId="{0591F344-93AC-42E0-8DCA-64F5A8A71695}" dt="2023-11-24T05:15:53.768" v="16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 DU" userId="db4d925effa94065" providerId="LiveId" clId="{0591F344-93AC-42E0-8DCA-64F5A8A71695}" dt="2023-11-24T05:17:09.223" v="314" actId="2057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 modAnim">
        <pc:chgData name="THU DU" userId="db4d925effa94065" providerId="LiveId" clId="{0591F344-93AC-42E0-8DCA-64F5A8A71695}" dt="2023-11-24T11:09:53.164" v="2919" actId="113"/>
        <pc:sldMkLst>
          <pc:docMk/>
          <pc:sldMk cId="626516812" sldId="313"/>
        </pc:sldMkLst>
        <pc:spChg chg="add mod">
          <ac:chgData name="THU DU" userId="db4d925effa94065" providerId="LiveId" clId="{0591F344-93AC-42E0-8DCA-64F5A8A71695}" dt="2023-11-24T11:09:53.164" v="2919" actId="113"/>
          <ac:spMkLst>
            <pc:docMk/>
            <pc:sldMk cId="626516812" sldId="313"/>
            <ac:spMk id="7" creationId="{982D8210-261F-9045-2B54-8E7E3569665D}"/>
          </ac:spMkLst>
        </pc:spChg>
        <pc:spChg chg="mod">
          <ac:chgData name="THU DU" userId="db4d925effa94065" providerId="LiveId" clId="{0591F344-93AC-42E0-8DCA-64F5A8A71695}" dt="2023-11-24T11:06:32.178" v="2792" actId="20577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2" creationId="{C02516A5-D05B-AECD-FA5F-AA730F51FA5C}"/>
          </ac:picMkLst>
        </pc:picChg>
        <pc:picChg chg="del mod">
          <ac:chgData name="THU DU" userId="db4d925effa94065" providerId="LiveId" clId="{0591F344-93AC-42E0-8DCA-64F5A8A71695}" dt="2023-11-24T11:07:17.097" v="2796" actId="478"/>
          <ac:picMkLst>
            <pc:docMk/>
            <pc:sldMk cId="626516812" sldId="313"/>
            <ac:picMk id="3" creationId="{CCC26FDE-91D7-4B12-BFD5-0D65C8EF015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4" creationId="{A4036C04-E008-687A-7E65-325F1FEF0EC9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5" creationId="{FB8AC1D4-ADB1-E040-6AE7-68AB256ADC88}"/>
          </ac:picMkLst>
        </pc:picChg>
        <pc:picChg chg="add mod">
          <ac:chgData name="THU DU" userId="db4d925effa94065" providerId="LiveId" clId="{0591F344-93AC-42E0-8DCA-64F5A8A71695}" dt="2023-11-24T11:05:53.046" v="2783" actId="1076"/>
          <ac:picMkLst>
            <pc:docMk/>
            <pc:sldMk cId="626516812" sldId="313"/>
            <ac:picMk id="6" creationId="{D7A42323-99C9-C700-641A-5EC5B849D147}"/>
          </ac:picMkLst>
        </pc:picChg>
        <pc:picChg chg="del">
          <ac:chgData name="THU DU" userId="db4d925effa94065" providerId="LiveId" clId="{0591F344-93AC-42E0-8DCA-64F5A8A71695}" dt="2023-11-24T11:05:48.373" v="2781" actId="478"/>
          <ac:picMkLst>
            <pc:docMk/>
            <pc:sldMk cId="626516812" sldId="313"/>
            <ac:picMk id="1028" creationId="{EEEB44F3-23BC-479B-9ECC-42B3DB13E1AF}"/>
          </ac:picMkLst>
        </pc:picChg>
      </pc:sldChg>
      <pc:sldChg chg="modSp">
        <pc:chgData name="THU DU" userId="db4d925effa94065" providerId="LiveId" clId="{0591F344-93AC-42E0-8DCA-64F5A8A71695}" dt="2023-11-24T11:10:53.213" v="2976" actId="114"/>
        <pc:sldMkLst>
          <pc:docMk/>
          <pc:sldMk cId="2275727840" sldId="314"/>
        </pc:sldMkLst>
        <pc:spChg chg="mod">
          <ac:chgData name="THU DU" userId="db4d925effa94065" providerId="LiveId" clId="{0591F344-93AC-42E0-8DCA-64F5A8A71695}" dt="2023-11-24T11:10:53.213" v="2976" actId="114"/>
          <ac:spMkLst>
            <pc:docMk/>
            <pc:sldMk cId="2275727840" sldId="314"/>
            <ac:spMk id="9" creationId="{3985D3B7-A40A-4421-9C5F-777653C71BC7}"/>
          </ac:spMkLst>
        </pc:spChg>
      </pc:sldChg>
      <pc:sldChg chg="addSp delSp modSp mod delAnim modAnim modNotesTx">
        <pc:chgData name="THU DU" userId="db4d925effa94065" providerId="LiveId" clId="{0591F344-93AC-42E0-8DCA-64F5A8A71695}" dt="2023-11-27T10:02:33.634" v="3050" actId="1076"/>
        <pc:sldMkLst>
          <pc:docMk/>
          <pc:sldMk cId="2817977460" sldId="316"/>
        </pc:sldMkLst>
        <pc:spChg chg="mod">
          <ac:chgData name="THU DU" userId="db4d925effa94065" providerId="LiveId" clId="{0591F344-93AC-42E0-8DCA-64F5A8A71695}" dt="2023-11-24T06:01:19.006" v="880" actId="1076"/>
          <ac:spMkLst>
            <pc:docMk/>
            <pc:sldMk cId="2817977460" sldId="316"/>
            <ac:spMk id="2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03:24.376" v="897" actId="478"/>
          <ac:spMkLst>
            <pc:docMk/>
            <pc:sldMk cId="2817977460" sldId="316"/>
            <ac:spMk id="6" creationId="{E6E0083A-3EA0-ECC7-B90D-CB0FB565BBC7}"/>
          </ac:spMkLst>
        </pc:spChg>
        <pc:spChg chg="mod">
          <ac:chgData name="THU DU" userId="db4d925effa94065" providerId="LiveId" clId="{0591F344-93AC-42E0-8DCA-64F5A8A71695}" dt="2023-11-24T05:55:28.077" v="847" actId="20577"/>
          <ac:spMkLst>
            <pc:docMk/>
            <pc:sldMk cId="2817977460" sldId="316"/>
            <ac:spMk id="7" creationId="{00000000-0000-0000-0000-000000000000}"/>
          </ac:spMkLst>
        </pc:spChg>
        <pc:spChg chg="add mod">
          <ac:chgData name="THU DU" userId="db4d925effa94065" providerId="LiveId" clId="{0591F344-93AC-42E0-8DCA-64F5A8A71695}" dt="2023-11-24T06:06:37.011" v="998" actId="21"/>
          <ac:spMkLst>
            <pc:docMk/>
            <pc:sldMk cId="2817977460" sldId="31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1:21.037" v="881" actId="1076"/>
          <ac:spMkLst>
            <pc:docMk/>
            <pc:sldMk cId="2817977460" sldId="316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0.241" v="3041" actId="478"/>
          <ac:picMkLst>
            <pc:docMk/>
            <pc:sldMk cId="2817977460" sldId="31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2:33.634" v="3050" actId="1076"/>
          <ac:picMkLst>
            <pc:docMk/>
            <pc:sldMk cId="2817977460" sldId="316"/>
            <ac:picMk id="4" creationId="{4AA8300B-883C-20CD-ABA5-FBA5A097ADF4}"/>
          </ac:picMkLst>
        </pc:picChg>
        <pc:picChg chg="add mod">
          <ac:chgData name="THU DU" userId="db4d925effa94065" providerId="LiveId" clId="{0591F344-93AC-42E0-8DCA-64F5A8A71695}" dt="2023-11-24T06:04:38.407" v="914" actId="1076"/>
          <ac:picMkLst>
            <pc:docMk/>
            <pc:sldMk cId="2817977460" sldId="316"/>
            <ac:picMk id="5" creationId="{8B730E2A-B7B7-A92A-747C-DECA1D76C242}"/>
          </ac:picMkLst>
        </pc:picChg>
        <pc:picChg chg="del">
          <ac:chgData name="THU DU" userId="db4d925effa94065" providerId="LiveId" clId="{0591F344-93AC-42E0-8DCA-64F5A8A71695}" dt="2023-11-24T05:56:37.086" v="869" actId="478"/>
          <ac:picMkLst>
            <pc:docMk/>
            <pc:sldMk cId="2817977460" sldId="316"/>
            <ac:picMk id="3074" creationId="{427CAC43-AAF3-4425-ABAD-469B89F795D3}"/>
          </ac:picMkLst>
        </pc:picChg>
      </pc:sldChg>
      <pc:sldChg chg="del">
        <pc:chgData name="THU DU" userId="db4d925effa94065" providerId="LiveId" clId="{0591F344-93AC-42E0-8DCA-64F5A8A71695}" dt="2023-11-24T11:04:01.824" v="2780" actId="47"/>
        <pc:sldMkLst>
          <pc:docMk/>
          <pc:sldMk cId="2141101352" sldId="325"/>
        </pc:sldMkLst>
      </pc:sldChg>
      <pc:sldChg chg="addSp delSp modSp mod delAnim modAnim">
        <pc:chgData name="THU DU" userId="db4d925effa94065" providerId="LiveId" clId="{0591F344-93AC-42E0-8DCA-64F5A8A71695}" dt="2023-11-24T10:54:58.950" v="2488" actId="12385"/>
        <pc:sldMkLst>
          <pc:docMk/>
          <pc:sldMk cId="2138508035" sldId="327"/>
        </pc:sldMkLst>
        <pc:spChg chg="mod">
          <ac:chgData name="THU DU" userId="db4d925effa94065" providerId="LiveId" clId="{0591F344-93AC-42E0-8DCA-64F5A8A71695}" dt="2023-11-24T10:33:47.381" v="2186" actId="1076"/>
          <ac:spMkLst>
            <pc:docMk/>
            <pc:sldMk cId="2138508035" sldId="327"/>
            <ac:spMk id="12" creationId="{00000000-0000-0000-0000-000000000000}"/>
          </ac:spMkLst>
        </pc:spChg>
        <pc:spChg chg="del">
          <ac:chgData name="THU DU" userId="db4d925effa94065" providerId="LiveId" clId="{0591F344-93AC-42E0-8DCA-64F5A8A71695}" dt="2023-11-24T10:02:36.991" v="2140" actId="478"/>
          <ac:spMkLst>
            <pc:docMk/>
            <pc:sldMk cId="2138508035" sldId="327"/>
            <ac:spMk id="13" creationId="{9B09113C-6811-4D4C-801A-3BE3BA0400AE}"/>
          </ac:spMkLst>
        </pc:spChg>
        <pc:spChg chg="del">
          <ac:chgData name="THU DU" userId="db4d925effa94065" providerId="LiveId" clId="{0591F344-93AC-42E0-8DCA-64F5A8A71695}" dt="2023-11-24T10:02:35.323" v="2139" actId="478"/>
          <ac:spMkLst>
            <pc:docMk/>
            <pc:sldMk cId="2138508035" sldId="327"/>
            <ac:spMk id="15" creationId="{3EAD3E47-F80D-4E54-B17D-04899A65DC9D}"/>
          </ac:spMkLst>
        </pc:spChg>
        <pc:spChg chg="mod">
          <ac:chgData name="THU DU" userId="db4d925effa94065" providerId="LiveId" clId="{0591F344-93AC-42E0-8DCA-64F5A8A71695}" dt="2023-11-24T10:36:37.687" v="2229" actId="1076"/>
          <ac:spMkLst>
            <pc:docMk/>
            <pc:sldMk cId="2138508035" sldId="327"/>
            <ac:spMk id="1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7" creationId="{D9C6252E-2AB5-E49B-A177-AD22E762EA89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28" creationId="{8D682D25-2D95-0272-0E23-466062950FFA}"/>
          </ac:spMkLst>
        </pc:spChg>
        <pc:spChg chg="add mod">
          <ac:chgData name="THU DU" userId="db4d925effa94065" providerId="LiveId" clId="{0591F344-93AC-42E0-8DCA-64F5A8A71695}" dt="2023-11-24T10:44:27.392" v="2415" actId="1076"/>
          <ac:spMkLst>
            <pc:docMk/>
            <pc:sldMk cId="2138508035" sldId="327"/>
            <ac:spMk id="29" creationId="{28A24F36-8B0D-EF70-D699-C098731B4624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0" creationId="{82D9008D-1FDF-E7C2-BB89-69173551DBD7}"/>
          </ac:spMkLst>
        </pc:spChg>
        <pc:spChg chg="add del mod">
          <ac:chgData name="THU DU" userId="db4d925effa94065" providerId="LiveId" clId="{0591F344-93AC-42E0-8DCA-64F5A8A71695}" dt="2023-11-24T10:34:22.417" v="2193" actId="478"/>
          <ac:spMkLst>
            <pc:docMk/>
            <pc:sldMk cId="2138508035" sldId="327"/>
            <ac:spMk id="31" creationId="{B076BC24-86FA-544E-448C-CB45881B21E1}"/>
          </ac:spMkLst>
        </pc:spChg>
        <pc:spChg chg="add mod">
          <ac:chgData name="THU DU" userId="db4d925effa94065" providerId="LiveId" clId="{0591F344-93AC-42E0-8DCA-64F5A8A71695}" dt="2023-11-24T10:45:55.555" v="2426" actId="1076"/>
          <ac:spMkLst>
            <pc:docMk/>
            <pc:sldMk cId="2138508035" sldId="327"/>
            <ac:spMk id="32" creationId="{B0623794-BD2A-BEC5-1958-57A605A08686}"/>
          </ac:spMkLst>
        </pc:spChg>
        <pc:spChg chg="add mod">
          <ac:chgData name="THU DU" userId="db4d925effa94065" providerId="LiveId" clId="{0591F344-93AC-42E0-8DCA-64F5A8A71695}" dt="2023-11-24T10:46:56.323" v="2435" actId="1076"/>
          <ac:spMkLst>
            <pc:docMk/>
            <pc:sldMk cId="2138508035" sldId="327"/>
            <ac:spMk id="33" creationId="{EAE9511F-937D-7915-6306-6476EADBA59A}"/>
          </ac:spMkLst>
        </pc:spChg>
        <pc:spChg chg="add mod">
          <ac:chgData name="THU DU" userId="db4d925effa94065" providerId="LiveId" clId="{0591F344-93AC-42E0-8DCA-64F5A8A71695}" dt="2023-11-24T10:52:55.426" v="2471" actId="1076"/>
          <ac:spMkLst>
            <pc:docMk/>
            <pc:sldMk cId="2138508035" sldId="327"/>
            <ac:spMk id="34" creationId="{3E98DCCA-3037-7811-F587-C75E98DC4069}"/>
          </ac:spMkLst>
        </pc:spChg>
        <pc:spChg chg="add mod">
          <ac:chgData name="THU DU" userId="db4d925effa94065" providerId="LiveId" clId="{0591F344-93AC-42E0-8DCA-64F5A8A71695}" dt="2023-11-24T10:54:12.324" v="2483" actId="1076"/>
          <ac:spMkLst>
            <pc:docMk/>
            <pc:sldMk cId="2138508035" sldId="327"/>
            <ac:spMk id="35" creationId="{5FDDE81F-EE2F-DAAF-D9B9-30C620BED95A}"/>
          </ac:spMkLst>
        </pc:spChg>
        <pc:graphicFrameChg chg="add mod modGraphic">
          <ac:chgData name="THU DU" userId="db4d925effa94065" providerId="LiveId" clId="{0591F344-93AC-42E0-8DCA-64F5A8A71695}" dt="2023-11-24T10:54:58.950" v="2488" actId="12385"/>
          <ac:graphicFrameMkLst>
            <pc:docMk/>
            <pc:sldMk cId="2138508035" sldId="327"/>
            <ac:graphicFrameMk id="25" creationId="{ED18D95D-5BD8-5D66-A7AF-6BB30056061C}"/>
          </ac:graphicFrameMkLst>
        </pc:graphicFrameChg>
        <pc:graphicFrameChg chg="add del mod modGraphic">
          <ac:chgData name="THU DU" userId="db4d925effa94065" providerId="LiveId" clId="{0591F344-93AC-42E0-8DCA-64F5A8A71695}" dt="2023-11-24T10:34:31.058" v="2196" actId="478"/>
          <ac:graphicFrameMkLst>
            <pc:docMk/>
            <pc:sldMk cId="2138508035" sldId="327"/>
            <ac:graphicFrameMk id="26" creationId="{9BFDDF79-2013-53FA-A8D8-AB2087AE74F5}"/>
          </ac:graphicFrameMkLst>
        </pc:graphicFrameChg>
        <pc:picChg chg="del mod">
          <ac:chgData name="THU DU" userId="db4d925effa94065" providerId="LiveId" clId="{0591F344-93AC-42E0-8DCA-64F5A8A71695}" dt="2023-11-24T10:02:32.380" v="2137" actId="478"/>
          <ac:picMkLst>
            <pc:docMk/>
            <pc:sldMk cId="2138508035" sldId="327"/>
            <ac:picMk id="2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33.066" v="2138" actId="478"/>
          <ac:picMkLst>
            <pc:docMk/>
            <pc:sldMk cId="2138508035" sldId="327"/>
            <ac:picMk id="3" creationId="{00000000-0000-0000-0000-000000000000}"/>
          </ac:picMkLst>
        </pc:picChg>
        <pc:picChg chg="del">
          <ac:chgData name="THU DU" userId="db4d925effa94065" providerId="LiveId" clId="{0591F344-93AC-42E0-8DCA-64F5A8A71695}" dt="2023-11-24T10:02:29.937" v="2135" actId="478"/>
          <ac:picMkLst>
            <pc:docMk/>
            <pc:sldMk cId="2138508035" sldId="327"/>
            <ac:picMk id="5" creationId="{21EB00FF-1D34-48D7-AA36-3D06A0BE3DCA}"/>
          </ac:picMkLst>
        </pc:picChg>
        <pc:picChg chg="add del mod">
          <ac:chgData name="THU DU" userId="db4d925effa94065" providerId="LiveId" clId="{0591F344-93AC-42E0-8DCA-64F5A8A71695}" dt="2023-11-24T10:28:59.551" v="2148" actId="478"/>
          <ac:picMkLst>
            <pc:docMk/>
            <pc:sldMk cId="2138508035" sldId="327"/>
            <ac:picMk id="6" creationId="{315C7CFE-FC37-7566-D86F-9DA8B2E1DF34}"/>
          </ac:picMkLst>
        </pc:picChg>
        <pc:picChg chg="add del mod">
          <ac:chgData name="THU DU" userId="db4d925effa94065" providerId="LiveId" clId="{0591F344-93AC-42E0-8DCA-64F5A8A71695}" dt="2023-11-24T10:31:51.801" v="2172" actId="478"/>
          <ac:picMkLst>
            <pc:docMk/>
            <pc:sldMk cId="2138508035" sldId="327"/>
            <ac:picMk id="8" creationId="{CF78C50F-921D-4FA1-1BCD-8244E4000825}"/>
          </ac:picMkLst>
        </pc:picChg>
        <pc:picChg chg="add del mod">
          <ac:chgData name="THU DU" userId="db4d925effa94065" providerId="LiveId" clId="{0591F344-93AC-42E0-8DCA-64F5A8A71695}" dt="2023-11-24T10:31:48.571" v="2170" actId="478"/>
          <ac:picMkLst>
            <pc:docMk/>
            <pc:sldMk cId="2138508035" sldId="327"/>
            <ac:picMk id="10" creationId="{706674BC-2102-56BD-84AE-EBCAE571B59B}"/>
          </ac:picMkLst>
        </pc:picChg>
        <pc:picChg chg="add del mod">
          <ac:chgData name="THU DU" userId="db4d925effa94065" providerId="LiveId" clId="{0591F344-93AC-42E0-8DCA-64F5A8A71695}" dt="2023-11-24T10:31:50.181" v="2171" actId="478"/>
          <ac:picMkLst>
            <pc:docMk/>
            <pc:sldMk cId="2138508035" sldId="327"/>
            <ac:picMk id="18" creationId="{4B5D0BDE-0B6B-2275-59BE-F2F17FD4300E}"/>
          </ac:picMkLst>
        </pc:picChg>
        <pc:picChg chg="add del">
          <ac:chgData name="THU DU" userId="db4d925effa94065" providerId="LiveId" clId="{0591F344-93AC-42E0-8DCA-64F5A8A71695}" dt="2023-11-24T10:32:13.331" v="2174" actId="22"/>
          <ac:picMkLst>
            <pc:docMk/>
            <pc:sldMk cId="2138508035" sldId="327"/>
            <ac:picMk id="20" creationId="{E17C26C4-AD2B-E43F-3975-8F5486B27A0B}"/>
          </ac:picMkLst>
        </pc:picChg>
      </pc:sldChg>
      <pc:sldChg chg="modSp mod">
        <pc:chgData name="THU DU" userId="db4d925effa94065" providerId="LiveId" clId="{0591F344-93AC-42E0-8DCA-64F5A8A71695}" dt="2023-11-24T11:11:36.947" v="2977"/>
        <pc:sldMkLst>
          <pc:docMk/>
          <pc:sldMk cId="387957963" sldId="330"/>
        </pc:sldMkLst>
        <pc:spChg chg="mod">
          <ac:chgData name="THU DU" userId="db4d925effa94065" providerId="LiveId" clId="{0591F344-93AC-42E0-8DCA-64F5A8A71695}" dt="2023-11-24T11:11:36.947" v="2977"/>
          <ac:spMkLst>
            <pc:docMk/>
            <pc:sldMk cId="387957963" sldId="330"/>
            <ac:spMk id="2" creationId="{00000000-0000-0000-0000-000000000000}"/>
          </ac:spMkLst>
        </pc:spChg>
      </pc:sldChg>
      <pc:sldChg chg="addSp delSp modSp add del mod">
        <pc:chgData name="THU DU" userId="db4d925effa94065" providerId="LiveId" clId="{0591F344-93AC-42E0-8DCA-64F5A8A71695}" dt="2023-11-24T10:55:24.613" v="2489" actId="47"/>
        <pc:sldMkLst>
          <pc:docMk/>
          <pc:sldMk cId="3443671163" sldId="333"/>
        </pc:sldMkLst>
        <pc:spChg chg="add del mod">
          <ac:chgData name="THU DU" userId="db4d925effa94065" providerId="LiveId" clId="{0591F344-93AC-42E0-8DCA-64F5A8A71695}" dt="2023-11-24T10:33:08.081" v="2178" actId="478"/>
          <ac:spMkLst>
            <pc:docMk/>
            <pc:sldMk cId="3443671163" sldId="333"/>
            <ac:spMk id="6" creationId="{2322D0D5-0111-44D6-DE6F-BF5175FACFBD}"/>
          </ac:spMkLst>
        </pc:spChg>
        <pc:spChg chg="del mod">
          <ac:chgData name="THU DU" userId="db4d925effa94065" providerId="LiveId" clId="{0591F344-93AC-42E0-8DCA-64F5A8A71695}" dt="2023-11-24T10:33:04.132" v="2177" actId="478"/>
          <ac:spMkLst>
            <pc:docMk/>
            <pc:sldMk cId="3443671163" sldId="333"/>
            <ac:spMk id="3176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06:04:45.082" v="915" actId="47"/>
        <pc:sldMkLst>
          <pc:docMk/>
          <pc:sldMk cId="3014149149" sldId="347"/>
        </pc:sldMkLst>
      </pc:sldChg>
      <pc:sldChg chg="addSp delSp modSp mod delAnim modAnim">
        <pc:chgData name="THU DU" userId="db4d925effa94065" providerId="LiveId" clId="{0591F344-93AC-42E0-8DCA-64F5A8A71695}" dt="2023-11-24T11:03:42.228" v="2779" actId="20577"/>
        <pc:sldMkLst>
          <pc:docMk/>
          <pc:sldMk cId="2720924874" sldId="348"/>
        </pc:sldMkLst>
        <pc:spChg chg="add mod">
          <ac:chgData name="THU DU" userId="db4d925effa94065" providerId="LiveId" clId="{0591F344-93AC-42E0-8DCA-64F5A8A71695}" dt="2023-11-24T11:01:30.514" v="2743" actId="1076"/>
          <ac:spMkLst>
            <pc:docMk/>
            <pc:sldMk cId="2720924874" sldId="348"/>
            <ac:spMk id="2" creationId="{1280EB18-3491-3D7C-DD96-265805B9C35D}"/>
          </ac:spMkLst>
        </pc:spChg>
        <pc:spChg chg="mod">
          <ac:chgData name="THU DU" userId="db4d925effa94065" providerId="LiveId" clId="{0591F344-93AC-42E0-8DCA-64F5A8A71695}" dt="2023-11-24T10:57:18.639" v="2608" actId="14100"/>
          <ac:spMkLst>
            <pc:docMk/>
            <pc:sldMk cId="2720924874" sldId="348"/>
            <ac:spMk id="3" creationId="{00000000-0000-0000-0000-000000000000}"/>
          </ac:spMkLst>
        </pc:spChg>
        <pc:spChg chg="add mod">
          <ac:chgData name="THU DU" userId="db4d925effa94065" providerId="LiveId" clId="{0591F344-93AC-42E0-8DCA-64F5A8A71695}" dt="2023-11-24T11:01:08.879" v="2730" actId="1076"/>
          <ac:spMkLst>
            <pc:docMk/>
            <pc:sldMk cId="2720924874" sldId="348"/>
            <ac:spMk id="4" creationId="{45DBB1DE-8079-BFCA-E311-466D664B358A}"/>
          </ac:spMkLst>
        </pc:spChg>
        <pc:spChg chg="add mod">
          <ac:chgData name="THU DU" userId="db4d925effa94065" providerId="LiveId" clId="{0591F344-93AC-42E0-8DCA-64F5A8A71695}" dt="2023-11-24T11:00:03.395" v="2683" actId="1076"/>
          <ac:spMkLst>
            <pc:docMk/>
            <pc:sldMk cId="2720924874" sldId="348"/>
            <ac:spMk id="5" creationId="{7CF85257-F0BF-3D28-B321-70E31D687BBE}"/>
          </ac:spMkLst>
        </pc:spChg>
        <pc:spChg chg="add mod">
          <ac:chgData name="THU DU" userId="db4d925effa94065" providerId="LiveId" clId="{0591F344-93AC-42E0-8DCA-64F5A8A71695}" dt="2023-11-24T11:00:47.559" v="2715" actId="1076"/>
          <ac:spMkLst>
            <pc:docMk/>
            <pc:sldMk cId="2720924874" sldId="348"/>
            <ac:spMk id="6" creationId="{B9AC88B6-E853-2506-A8D4-7FA904A0E2D2}"/>
          </ac:spMkLst>
        </pc:spChg>
        <pc:spChg chg="mod">
          <ac:chgData name="THU DU" userId="db4d925effa94065" providerId="LiveId" clId="{0591F344-93AC-42E0-8DCA-64F5A8A71695}" dt="2023-11-24T10:56:00.235" v="2551" actId="20577"/>
          <ac:spMkLst>
            <pc:docMk/>
            <pc:sldMk cId="2720924874" sldId="348"/>
            <ac:spMk id="12" creationId="{00000000-0000-0000-0000-000000000000}"/>
          </ac:spMkLst>
        </pc:spChg>
        <pc:spChg chg="mod">
          <ac:chgData name="THU DU" userId="db4d925effa94065" providerId="LiveId" clId="{0591F344-93AC-42E0-8DCA-64F5A8A71695}" dt="2023-11-24T11:03:42.228" v="2779" actId="20577"/>
          <ac:spMkLst>
            <pc:docMk/>
            <pc:sldMk cId="2720924874" sldId="348"/>
            <ac:spMk id="17" creationId="{00000000-0000-0000-0000-000000000000}"/>
          </ac:spMkLst>
        </pc:spChg>
        <pc:spChg chg="mod">
          <ac:chgData name="THU DU" userId="db4d925effa94065" providerId="LiveId" clId="{0591F344-93AC-42E0-8DCA-64F5A8A71695}" dt="2023-11-24T11:02:02.213" v="2768" actId="1076"/>
          <ac:spMkLst>
            <pc:docMk/>
            <pc:sldMk cId="2720924874" sldId="348"/>
            <ac:spMk id="18" creationId="{00000000-0000-0000-0000-000000000000}"/>
          </ac:spMkLst>
        </pc:spChg>
        <pc:spChg chg="del">
          <ac:chgData name="THU DU" userId="db4d925effa94065" providerId="LiveId" clId="{0591F344-93AC-42E0-8DCA-64F5A8A71695}" dt="2023-11-24T10:57:28.087" v="2610" actId="478"/>
          <ac:spMkLst>
            <pc:docMk/>
            <pc:sldMk cId="2720924874" sldId="348"/>
            <ac:spMk id="19" creationId="{00000000-0000-0000-0000-000000000000}"/>
          </ac:spMkLst>
        </pc:spChg>
        <pc:spChg chg="mod">
          <ac:chgData name="THU DU" userId="db4d925effa94065" providerId="LiveId" clId="{0591F344-93AC-42E0-8DCA-64F5A8A71695}" dt="2023-11-24T11:01:57.799" v="2767" actId="20577"/>
          <ac:spMkLst>
            <pc:docMk/>
            <pc:sldMk cId="2720924874" sldId="348"/>
            <ac:spMk id="21" creationId="{00000000-0000-0000-0000-000000000000}"/>
          </ac:spMkLst>
        </pc:spChg>
        <pc:spChg chg="del">
          <ac:chgData name="THU DU" userId="db4d925effa94065" providerId="LiveId" clId="{0591F344-93AC-42E0-8DCA-64F5A8A71695}" dt="2023-11-24T10:57:30.581" v="2611" actId="478"/>
          <ac:spMkLst>
            <pc:docMk/>
            <pc:sldMk cId="2720924874" sldId="348"/>
            <ac:spMk id="23" creationId="{00000000-0000-0000-0000-000000000000}"/>
          </ac:spMkLst>
        </pc:spChg>
      </pc:sldChg>
      <pc:sldChg chg="del">
        <pc:chgData name="THU DU" userId="db4d925effa94065" providerId="LiveId" clId="{0591F344-93AC-42E0-8DCA-64F5A8A71695}" dt="2023-11-24T11:02:37.380" v="2775" actId="47"/>
        <pc:sldMkLst>
          <pc:docMk/>
          <pc:sldMk cId="4001981709" sldId="349"/>
        </pc:sldMkLst>
      </pc:sldChg>
      <pc:sldChg chg="add del">
        <pc:chgData name="THU DU" userId="db4d925effa94065" providerId="LiveId" clId="{0591F344-93AC-42E0-8DCA-64F5A8A71695}" dt="2023-11-24T05:11:34.425" v="1" actId="47"/>
        <pc:sldMkLst>
          <pc:docMk/>
          <pc:sldMk cId="3818726468" sldId="35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26547813" sldId="35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85659210" sldId="35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09469951" sldId="35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49998008" sldId="359"/>
        </pc:sldMkLst>
      </pc:sldChg>
      <pc:sldChg chg="add del">
        <pc:chgData name="THU DU" userId="db4d925effa94065" providerId="LiveId" clId="{0591F344-93AC-42E0-8DCA-64F5A8A71695}" dt="2023-11-24T11:11:51.577" v="2979" actId="47"/>
        <pc:sldMkLst>
          <pc:docMk/>
          <pc:sldMk cId="3594450806" sldId="36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591108339" sldId="36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15766185" sldId="36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37298591" sldId="36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93426882" sldId="36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060997753" sldId="36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745400492" sldId="36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80707368" sldId="36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825840515" sldId="36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243624370" sldId="369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3104821921" sldId="370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561268520" sldId="371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386236655" sldId="372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988128974" sldId="373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452711146" sldId="374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588533601" sldId="375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1949233117" sldId="376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2943368187" sldId="377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4223605863" sldId="378"/>
        </pc:sldMkLst>
      </pc:sldChg>
      <pc:sldChg chg="add del">
        <pc:chgData name="THU DU" userId="db4d925effa94065" providerId="LiveId" clId="{0591F344-93AC-42E0-8DCA-64F5A8A71695}" dt="2023-11-24T11:11:48.875" v="2978" actId="47"/>
        <pc:sldMkLst>
          <pc:docMk/>
          <pc:sldMk cId="740443637" sldId="379"/>
        </pc:sldMkLst>
      </pc:sldChg>
      <pc:sldChg chg="addSp delSp modSp add mod setBg delAnim modAnim delDesignElem">
        <pc:chgData name="THU DU" userId="db4d925effa94065" providerId="LiveId" clId="{0591F344-93AC-42E0-8DCA-64F5A8A71695}" dt="2023-11-24T05:54:40.306" v="825"/>
        <pc:sldMkLst>
          <pc:docMk/>
          <pc:sldMk cId="3778909751" sldId="380"/>
        </pc:sldMkLst>
        <pc:spChg chg="add mod">
          <ac:chgData name="THU DU" userId="db4d925effa94065" providerId="LiveId" clId="{0591F344-93AC-42E0-8DCA-64F5A8A71695}" dt="2023-11-24T05:29:40.617" v="637" actId="1076"/>
          <ac:spMkLst>
            <pc:docMk/>
            <pc:sldMk cId="3778909751" sldId="380"/>
            <ac:spMk id="3" creationId="{03A7AC07-FACF-04BD-248F-971F983D0A85}"/>
          </ac:spMkLst>
        </pc:spChg>
        <pc:spChg chg="add mod">
          <ac:chgData name="THU DU" userId="db4d925effa94065" providerId="LiveId" clId="{0591F344-93AC-42E0-8DCA-64F5A8A71695}" dt="2023-11-24T05:31:12.756" v="663" actId="1076"/>
          <ac:spMkLst>
            <pc:docMk/>
            <pc:sldMk cId="3778909751" sldId="380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20:54.465" v="344" actId="478"/>
          <ac:spMkLst>
            <pc:docMk/>
            <pc:sldMk cId="3778909751" sldId="380"/>
            <ac:spMk id="5" creationId="{337A5E1E-3CA0-4464-8CDD-31E8FAFCE4DB}"/>
          </ac:spMkLst>
        </pc:spChg>
        <pc:spChg chg="add mod">
          <ac:chgData name="THU DU" userId="db4d925effa94065" providerId="LiveId" clId="{0591F344-93AC-42E0-8DCA-64F5A8A71695}" dt="2023-11-24T05:29:38.637" v="636" actId="1076"/>
          <ac:spMkLst>
            <pc:docMk/>
            <pc:sldMk cId="3778909751" sldId="380"/>
            <ac:spMk id="6" creationId="{63F5E537-1655-3F63-6513-C0AF02C83B3B}"/>
          </ac:spMkLst>
        </pc:spChg>
        <pc:spChg chg="add mod">
          <ac:chgData name="THU DU" userId="db4d925effa94065" providerId="LiveId" clId="{0591F344-93AC-42E0-8DCA-64F5A8A71695}" dt="2023-11-24T05:31:03.183" v="660" actId="1076"/>
          <ac:spMkLst>
            <pc:docMk/>
            <pc:sldMk cId="3778909751" sldId="380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05:32:21.539" v="675" actId="1076"/>
          <ac:spMkLst>
            <pc:docMk/>
            <pc:sldMk cId="3778909751" sldId="380"/>
            <ac:spMk id="8" creationId="{AA38B301-ED7C-9639-E7F4-C48D0741684F}"/>
          </ac:spMkLst>
        </pc:spChg>
        <pc:spChg chg="add mod">
          <ac:chgData name="THU DU" userId="db4d925effa94065" providerId="LiveId" clId="{0591F344-93AC-42E0-8DCA-64F5A8A71695}" dt="2023-11-24T05:32:33.060" v="676" actId="1076"/>
          <ac:spMkLst>
            <pc:docMk/>
            <pc:sldMk cId="3778909751" sldId="380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28:14.129" v="619"/>
          <ac:spMkLst>
            <pc:docMk/>
            <pc:sldMk cId="3778909751" sldId="380"/>
            <ac:spMk id="14" creationId="{83E0B411-17E4-7044-5DB8-15D353D7E7D7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18" creationId="{18AC8E79-ECD6-4F34-BE5A-9F5E850E850A}"/>
          </ac:spMkLst>
        </pc:spChg>
        <pc:spChg chg="add del mod">
          <ac:chgData name="THU DU" userId="db4d925effa94065" providerId="LiveId" clId="{0591F344-93AC-42E0-8DCA-64F5A8A71695}" dt="2023-11-24T05:29:48.467" v="642"/>
          <ac:spMkLst>
            <pc:docMk/>
            <pc:sldMk cId="3778909751" sldId="380"/>
            <ac:spMk id="19" creationId="{B373D912-85CE-1D5E-C6C7-9D511B74FA39}"/>
          </ac:spMkLst>
        </pc:spChg>
        <pc:spChg chg="del">
          <ac:chgData name="THU DU" userId="db4d925effa94065" providerId="LiveId" clId="{0591F344-93AC-42E0-8DCA-64F5A8A71695}" dt="2023-11-24T05:20:41.441" v="341"/>
          <ac:spMkLst>
            <pc:docMk/>
            <pc:sldMk cId="3778909751" sldId="380"/>
            <ac:spMk id="20" creationId="{7D2BE1BB-2AB2-4D7E-9E27-8D245181B513}"/>
          </ac:spMkLst>
        </pc:spChg>
        <pc:spChg chg="del">
          <ac:chgData name="THU DU" userId="db4d925effa94065" providerId="LiveId" clId="{0591F344-93AC-42E0-8DCA-64F5A8A71695}" dt="2023-11-24T05:20:53.101" v="342" actId="478"/>
          <ac:spMkLst>
            <pc:docMk/>
            <pc:sldMk cId="3778909751" sldId="380"/>
            <ac:spMk id="21" creationId="{A982B3A6-EACF-42EF-B0CF-D6FC910459A8}"/>
          </ac:spMkLst>
        </pc:spChg>
        <pc:grpChg chg="del">
          <ac:chgData name="THU DU" userId="db4d925effa94065" providerId="LiveId" clId="{0591F344-93AC-42E0-8DCA-64F5A8A71695}" dt="2023-11-24T05:20:41.441" v="341"/>
          <ac:grpSpMkLst>
            <pc:docMk/>
            <pc:sldMk cId="3778909751" sldId="380"/>
            <ac:grpSpMk id="22" creationId="{22A1615C-2156-4B15-BF3E-39794B37905E}"/>
          </ac:grpSpMkLst>
        </pc:grpChg>
        <pc:picChg chg="add mod">
          <ac:chgData name="THU DU" userId="db4d925effa94065" providerId="LiveId" clId="{0591F344-93AC-42E0-8DCA-64F5A8A71695}" dt="2023-11-24T05:30:56.823" v="656" actId="1076"/>
          <ac:picMkLst>
            <pc:docMk/>
            <pc:sldMk cId="3778909751" sldId="380"/>
            <ac:picMk id="11" creationId="{F6CA3DC0-D16B-31D7-E904-61762EA39619}"/>
          </ac:picMkLst>
        </pc:picChg>
        <pc:picChg chg="add mod">
          <ac:chgData name="THU DU" userId="db4d925effa94065" providerId="LiveId" clId="{0591F344-93AC-42E0-8DCA-64F5A8A71695}" dt="2023-11-24T05:54:08.523" v="811" actId="1076"/>
          <ac:picMkLst>
            <pc:docMk/>
            <pc:sldMk cId="3778909751" sldId="380"/>
            <ac:picMk id="13" creationId="{D94FDEFC-4836-0A12-179A-5BD7522DC563}"/>
          </ac:picMkLst>
        </pc:picChg>
        <pc:picChg chg="add mod">
          <ac:chgData name="THU DU" userId="db4d925effa94065" providerId="LiveId" clId="{0591F344-93AC-42E0-8DCA-64F5A8A71695}" dt="2023-11-24T05:54:10.636" v="812" actId="1076"/>
          <ac:picMkLst>
            <pc:docMk/>
            <pc:sldMk cId="3778909751" sldId="380"/>
            <ac:picMk id="17" creationId="{1B72B7E0-507B-8608-FC43-817A24556F62}"/>
          </ac:picMkLst>
        </pc:picChg>
        <pc:picChg chg="add mod">
          <ac:chgData name="THU DU" userId="db4d925effa94065" providerId="LiveId" clId="{0591F344-93AC-42E0-8DCA-64F5A8A71695}" dt="2023-11-24T05:31:07.819" v="662" actId="14100"/>
          <ac:picMkLst>
            <pc:docMk/>
            <pc:sldMk cId="3778909751" sldId="380"/>
            <ac:picMk id="29" creationId="{0DF84964-0075-1621-B653-41330E7D5F95}"/>
          </ac:picMkLst>
        </pc:picChg>
        <pc:picChg chg="add mod">
          <ac:chgData name="THU DU" userId="db4d925effa94065" providerId="LiveId" clId="{0591F344-93AC-42E0-8DCA-64F5A8A71695}" dt="2023-11-24T05:32:17.118" v="674" actId="1076"/>
          <ac:picMkLst>
            <pc:docMk/>
            <pc:sldMk cId="3778909751" sldId="380"/>
            <ac:picMk id="35" creationId="{9D235690-0563-58F3-AEED-62E9DA3DBE68}"/>
          </ac:picMkLst>
        </pc:picChg>
        <pc:picChg chg="add mod">
          <ac:chgData name="THU DU" userId="db4d925effa94065" providerId="LiveId" clId="{0591F344-93AC-42E0-8DCA-64F5A8A71695}" dt="2023-11-24T05:54:37.537" v="823" actId="1076"/>
          <ac:picMkLst>
            <pc:docMk/>
            <pc:sldMk cId="3778909751" sldId="380"/>
            <ac:picMk id="37" creationId="{6A3CD0AC-90EC-3837-CB25-C70049519069}"/>
          </ac:picMkLst>
        </pc:picChg>
      </pc:sldChg>
      <pc:sldChg chg="addSp delSp modSp add mod delAnim modAnim">
        <pc:chgData name="THU DU" userId="db4d925effa94065" providerId="LiveId" clId="{0591F344-93AC-42E0-8DCA-64F5A8A71695}" dt="2023-11-24T05:55:07.575" v="835" actId="1076"/>
        <pc:sldMkLst>
          <pc:docMk/>
          <pc:sldMk cId="1485820456" sldId="381"/>
        </pc:sldMkLst>
        <pc:spChg chg="mod">
          <ac:chgData name="THU DU" userId="db4d925effa94065" providerId="LiveId" clId="{0591F344-93AC-42E0-8DCA-64F5A8A71695}" dt="2023-11-24T05:55:07.575" v="835" actId="1076"/>
          <ac:spMkLst>
            <pc:docMk/>
            <pc:sldMk cId="1485820456" sldId="381"/>
            <ac:spMk id="3" creationId="{03A7AC07-FACF-04BD-248F-971F983D0A85}"/>
          </ac:spMkLst>
        </pc:spChg>
        <pc:spChg chg="mod">
          <ac:chgData name="THU DU" userId="db4d925effa94065" providerId="LiveId" clId="{0591F344-93AC-42E0-8DCA-64F5A8A71695}" dt="2023-11-24T05:36:07.565" v="696" actId="1076"/>
          <ac:spMkLst>
            <pc:docMk/>
            <pc:sldMk cId="1485820456" sldId="381"/>
            <ac:spMk id="4" creationId="{782B5B64-793B-055F-F087-55E2244FD928}"/>
          </ac:spMkLst>
        </pc:spChg>
        <pc:spChg chg="mod">
          <ac:chgData name="THU DU" userId="db4d925effa94065" providerId="LiveId" clId="{0591F344-93AC-42E0-8DCA-64F5A8A71695}" dt="2023-11-24T05:43:29.187" v="771" actId="1076"/>
          <ac:spMkLst>
            <pc:docMk/>
            <pc:sldMk cId="1485820456" sldId="381"/>
            <ac:spMk id="6" creationId="{63F5E537-1655-3F63-6513-C0AF02C83B3B}"/>
          </ac:spMkLst>
        </pc:spChg>
        <pc:spChg chg="mod">
          <ac:chgData name="THU DU" userId="db4d925effa94065" providerId="LiveId" clId="{0591F344-93AC-42E0-8DCA-64F5A8A71695}" dt="2023-11-24T05:55:03.757" v="834" actId="1076"/>
          <ac:spMkLst>
            <pc:docMk/>
            <pc:sldMk cId="1485820456" sldId="381"/>
            <ac:spMk id="7" creationId="{E480A532-8B49-BB54-BE91-6D8B1405B7B5}"/>
          </ac:spMkLst>
        </pc:spChg>
        <pc:spChg chg="del">
          <ac:chgData name="THU DU" userId="db4d925effa94065" providerId="LiveId" clId="{0591F344-93AC-42E0-8DCA-64F5A8A71695}" dt="2023-11-24T05:25:48.581" v="581" actId="478"/>
          <ac:spMkLst>
            <pc:docMk/>
            <pc:sldMk cId="1485820456" sldId="381"/>
            <ac:spMk id="8" creationId="{AA38B301-ED7C-9639-E7F4-C48D0741684F}"/>
          </ac:spMkLst>
        </pc:spChg>
        <pc:spChg chg="del">
          <ac:chgData name="THU DU" userId="db4d925effa94065" providerId="LiveId" clId="{0591F344-93AC-42E0-8DCA-64F5A8A71695}" dt="2023-11-24T05:25:50.840" v="582" actId="478"/>
          <ac:spMkLst>
            <pc:docMk/>
            <pc:sldMk cId="1485820456" sldId="381"/>
            <ac:spMk id="9" creationId="{DB874C6C-5AFD-7766-0388-101F49C905A0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18" creationId="{D32D44F4-1BD8-D16C-FFFF-BDFD7817AE5C}"/>
          </ac:spMkLst>
        </pc:spChg>
        <pc:spChg chg="add del mod">
          <ac:chgData name="THU DU" userId="db4d925effa94065" providerId="LiveId" clId="{0591F344-93AC-42E0-8DCA-64F5A8A71695}" dt="2023-11-24T05:41:50.839" v="741" actId="478"/>
          <ac:spMkLst>
            <pc:docMk/>
            <pc:sldMk cId="1485820456" sldId="381"/>
            <ac:spMk id="21" creationId="{AEC08D23-0E44-A830-E48D-CC465CC6AC2E}"/>
          </ac:spMkLst>
        </pc:spChg>
        <pc:spChg chg="add del mod">
          <ac:chgData name="THU DU" userId="db4d925effa94065" providerId="LiveId" clId="{0591F344-93AC-42E0-8DCA-64F5A8A71695}" dt="2023-11-24T05:43:13.468" v="764" actId="478"/>
          <ac:spMkLst>
            <pc:docMk/>
            <pc:sldMk cId="1485820456" sldId="381"/>
            <ac:spMk id="24" creationId="{B1385D1B-58F0-A031-21F3-A7F0022C88D8}"/>
          </ac:spMkLst>
        </pc:spChg>
        <pc:picChg chg="add mod modCrop">
          <ac:chgData name="THU DU" userId="db4d925effa94065" providerId="LiveId" clId="{0591F344-93AC-42E0-8DCA-64F5A8A71695}" dt="2023-11-24T05:42:37.716" v="751" actId="14100"/>
          <ac:picMkLst>
            <pc:docMk/>
            <pc:sldMk cId="1485820456" sldId="381"/>
            <ac:picMk id="10" creationId="{200AA0F3-8A3B-28AD-F68D-97DA4CEB1A7D}"/>
          </ac:picMkLst>
        </pc:picChg>
        <pc:picChg chg="add mod">
          <ac:chgData name="THU DU" userId="db4d925effa94065" providerId="LiveId" clId="{0591F344-93AC-42E0-8DCA-64F5A8A71695}" dt="2023-11-24T05:43:17.418" v="765" actId="1076"/>
          <ac:picMkLst>
            <pc:docMk/>
            <pc:sldMk cId="1485820456" sldId="381"/>
            <ac:picMk id="12" creationId="{5BD90CE3-C5DC-8C4B-44F5-CC201C303F79}"/>
          </ac:picMkLst>
        </pc:picChg>
        <pc:picChg chg="add mod">
          <ac:chgData name="THU DU" userId="db4d925effa94065" providerId="LiveId" clId="{0591F344-93AC-42E0-8DCA-64F5A8A71695}" dt="2023-11-24T05:43:19.882" v="766" actId="1076"/>
          <ac:picMkLst>
            <pc:docMk/>
            <pc:sldMk cId="1485820456" sldId="381"/>
            <ac:picMk id="14" creationId="{68E56A8E-0FDF-1031-50A1-212A1A20BF2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17" creationId="{33A5074F-339E-1ACD-C19C-ACFD66D7FC09}"/>
          </ac:picMkLst>
        </pc:picChg>
        <pc:picChg chg="add del mod">
          <ac:chgData name="THU DU" userId="db4d925effa94065" providerId="LiveId" clId="{0591F344-93AC-42E0-8DCA-64F5A8A71695}" dt="2023-11-24T05:41:50.839" v="741" actId="478"/>
          <ac:picMkLst>
            <pc:docMk/>
            <pc:sldMk cId="1485820456" sldId="381"/>
            <ac:picMk id="20" creationId="{913A174B-80DA-E7C9-1D7F-7BAC9997C29C}"/>
          </ac:picMkLst>
        </pc:picChg>
        <pc:picChg chg="add mod modCrop">
          <ac:chgData name="THU DU" userId="db4d925effa94065" providerId="LiveId" clId="{0591F344-93AC-42E0-8DCA-64F5A8A71695}" dt="2023-11-24T05:43:24.287" v="769" actId="1076"/>
          <ac:picMkLst>
            <pc:docMk/>
            <pc:sldMk cId="1485820456" sldId="381"/>
            <ac:picMk id="23" creationId="{6FDE0154-A1EC-4515-FBF5-90539DDD678C}"/>
          </ac:picMkLst>
        </pc:picChg>
      </pc:sldChg>
      <pc:sldChg chg="addSp delSp modSp add mod delAnim modAnim">
        <pc:chgData name="THU DU" userId="db4d925effa94065" providerId="LiveId" clId="{0591F344-93AC-42E0-8DCA-64F5A8A71695}" dt="2023-11-24T11:15:34.962" v="3030" actId="1076"/>
        <pc:sldMkLst>
          <pc:docMk/>
          <pc:sldMk cId="2724405015" sldId="382"/>
        </pc:sldMkLst>
        <pc:spChg chg="mod">
          <ac:chgData name="THU DU" userId="db4d925effa94065" providerId="LiveId" clId="{0591F344-93AC-42E0-8DCA-64F5A8A71695}" dt="2023-11-24T11:13:14.698" v="2994" actId="207"/>
          <ac:spMkLst>
            <pc:docMk/>
            <pc:sldMk cId="2724405015" sldId="382"/>
            <ac:spMk id="2" creationId="{817F8067-44E4-2697-A4C2-7C4D1EFD207D}"/>
          </ac:spMkLst>
        </pc:spChg>
        <pc:spChg chg="del">
          <ac:chgData name="THU DU" userId="db4d925effa94065" providerId="LiveId" clId="{0591F344-93AC-42E0-8DCA-64F5A8A71695}" dt="2023-11-24T05:44:40.898" v="782" actId="478"/>
          <ac:spMkLst>
            <pc:docMk/>
            <pc:sldMk cId="2724405015" sldId="382"/>
            <ac:spMk id="3" creationId="{03A7AC07-FACF-04BD-248F-971F983D0A85}"/>
          </ac:spMkLst>
        </pc:spChg>
        <pc:spChg chg="del">
          <ac:chgData name="THU DU" userId="db4d925effa94065" providerId="LiveId" clId="{0591F344-93AC-42E0-8DCA-64F5A8A71695}" dt="2023-11-24T05:44:43.097" v="783" actId="478"/>
          <ac:spMkLst>
            <pc:docMk/>
            <pc:sldMk cId="2724405015" sldId="382"/>
            <ac:spMk id="4" creationId="{782B5B64-793B-055F-F087-55E2244FD928}"/>
          </ac:spMkLst>
        </pc:spChg>
        <pc:spChg chg="del mod">
          <ac:chgData name="THU DU" userId="db4d925effa94065" providerId="LiveId" clId="{0591F344-93AC-42E0-8DCA-64F5A8A71695}" dt="2023-11-24T05:44:39.495" v="781" actId="478"/>
          <ac:spMkLst>
            <pc:docMk/>
            <pc:sldMk cId="2724405015" sldId="382"/>
            <ac:spMk id="6" creationId="{63F5E537-1655-3F63-6513-C0AF02C83B3B}"/>
          </ac:spMkLst>
        </pc:spChg>
        <pc:spChg chg="del">
          <ac:chgData name="THU DU" userId="db4d925effa94065" providerId="LiveId" clId="{0591F344-93AC-42E0-8DCA-64F5A8A71695}" dt="2023-11-24T05:44:38.117" v="779" actId="478"/>
          <ac:spMkLst>
            <pc:docMk/>
            <pc:sldMk cId="2724405015" sldId="382"/>
            <ac:spMk id="7" creationId="{E480A532-8B49-BB54-BE91-6D8B1405B7B5}"/>
          </ac:spMkLst>
        </pc:spChg>
        <pc:spChg chg="add mod">
          <ac:chgData name="THU DU" userId="db4d925effa94065" providerId="LiveId" clId="{0591F344-93AC-42E0-8DCA-64F5A8A71695}" dt="2023-11-24T11:15:32.046" v="3028" actId="1076"/>
          <ac:spMkLst>
            <pc:docMk/>
            <pc:sldMk cId="2724405015" sldId="382"/>
            <ac:spMk id="9" creationId="{277A1E18-1D4D-34BC-E880-5B7D0A67ADB3}"/>
          </ac:spMkLst>
        </pc:spChg>
        <pc:picChg chg="add mod">
          <ac:chgData name="THU DU" userId="db4d925effa94065" providerId="LiveId" clId="{0591F344-93AC-42E0-8DCA-64F5A8A71695}" dt="2023-11-24T11:15:34.962" v="3030" actId="1076"/>
          <ac:picMkLst>
            <pc:docMk/>
            <pc:sldMk cId="2724405015" sldId="382"/>
            <ac:picMk id="8" creationId="{6C34D5E2-DB28-CED1-BB56-0FD0D1CFD28F}"/>
          </ac:picMkLst>
        </pc:picChg>
        <pc:picChg chg="del">
          <ac:chgData name="THU DU" userId="db4d925effa94065" providerId="LiveId" clId="{0591F344-93AC-42E0-8DCA-64F5A8A71695}" dt="2023-11-24T05:44:35.560" v="774" actId="478"/>
          <ac:picMkLst>
            <pc:docMk/>
            <pc:sldMk cId="2724405015" sldId="382"/>
            <ac:picMk id="10" creationId="{200AA0F3-8A3B-28AD-F68D-97DA4CEB1A7D}"/>
          </ac:picMkLst>
        </pc:picChg>
        <pc:picChg chg="del">
          <ac:chgData name="THU DU" userId="db4d925effa94065" providerId="LiveId" clId="{0591F344-93AC-42E0-8DCA-64F5A8A71695}" dt="2023-11-24T05:44:36.074" v="775" actId="478"/>
          <ac:picMkLst>
            <pc:docMk/>
            <pc:sldMk cId="2724405015" sldId="382"/>
            <ac:picMk id="12" creationId="{5BD90CE3-C5DC-8C4B-44F5-CC201C303F79}"/>
          </ac:picMkLst>
        </pc:picChg>
        <pc:picChg chg="del mod">
          <ac:chgData name="THU DU" userId="db4d925effa94065" providerId="LiveId" clId="{0591F344-93AC-42E0-8DCA-64F5A8A71695}" dt="2023-11-24T05:44:36.518" v="777" actId="478"/>
          <ac:picMkLst>
            <pc:docMk/>
            <pc:sldMk cId="2724405015" sldId="382"/>
            <ac:picMk id="14" creationId="{68E56A8E-0FDF-1031-50A1-212A1A20BF29}"/>
          </ac:picMkLst>
        </pc:picChg>
        <pc:picChg chg="del">
          <ac:chgData name="THU DU" userId="db4d925effa94065" providerId="LiveId" clId="{0591F344-93AC-42E0-8DCA-64F5A8A71695}" dt="2023-11-24T05:44:36.951" v="778" actId="478"/>
          <ac:picMkLst>
            <pc:docMk/>
            <pc:sldMk cId="2724405015" sldId="382"/>
            <ac:picMk id="23" creationId="{6FDE0154-A1EC-4515-FBF5-90539DDD678C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13.078" v="3058" actId="14100"/>
        <pc:sldMkLst>
          <pc:docMk/>
          <pc:sldMk cId="3440237351" sldId="383"/>
        </pc:sldMkLst>
        <pc:spChg chg="mod">
          <ac:chgData name="THU DU" userId="db4d925effa94065" providerId="LiveId" clId="{0591F344-93AC-42E0-8DCA-64F5A8A71695}" dt="2023-11-24T06:05:49.081" v="931"/>
          <ac:spMkLst>
            <pc:docMk/>
            <pc:sldMk cId="3440237351" sldId="383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2:41.200" v="3054" actId="20577"/>
          <ac:spMkLst>
            <pc:docMk/>
            <pc:sldMk cId="3440237351" sldId="383"/>
            <ac:spMk id="7" creationId="{00000000-0000-0000-0000-000000000000}"/>
          </ac:spMkLst>
        </pc:spChg>
        <pc:spChg chg="del mod">
          <ac:chgData name="THU DU" userId="db4d925effa94065" providerId="LiveId" clId="{0591F344-93AC-42E0-8DCA-64F5A8A71695}" dt="2023-11-24T06:08:50.670" v="1047"/>
          <ac:spMkLst>
            <pc:docMk/>
            <pc:sldMk cId="3440237351" sldId="383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06:04.189" v="989" actId="20577"/>
          <ac:spMkLst>
            <pc:docMk/>
            <pc:sldMk cId="3440237351" sldId="383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1.923" v="3042" actId="478"/>
          <ac:picMkLst>
            <pc:docMk/>
            <pc:sldMk cId="3440237351" sldId="383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13.078" v="3058" actId="14100"/>
          <ac:picMkLst>
            <pc:docMk/>
            <pc:sldMk cId="3440237351" sldId="383"/>
            <ac:picMk id="4" creationId="{FA5F68C5-DF21-98BA-791E-8D9FA4F40506}"/>
          </ac:picMkLst>
        </pc:picChg>
        <pc:picChg chg="del mod">
          <ac:chgData name="THU DU" userId="db4d925effa94065" providerId="LiveId" clId="{0591F344-93AC-42E0-8DCA-64F5A8A71695}" dt="2023-11-24T06:08:50.670" v="1045" actId="478"/>
          <ac:picMkLst>
            <pc:docMk/>
            <pc:sldMk cId="3440237351" sldId="383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2:43.128" v="3055" actId="1076"/>
          <ac:picMkLst>
            <pc:docMk/>
            <pc:sldMk cId="3440237351" sldId="383"/>
            <ac:picMk id="6" creationId="{ACB5CE2C-5C1A-5FF5-130F-DD1EA4A565A8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3:53.966" v="3062" actId="1076"/>
        <pc:sldMkLst>
          <pc:docMk/>
          <pc:sldMk cId="2476321260" sldId="384"/>
        </pc:sldMkLst>
        <pc:spChg chg="mod">
          <ac:chgData name="THU DU" userId="db4d925effa94065" providerId="LiveId" clId="{0591F344-93AC-42E0-8DCA-64F5A8A71695}" dt="2023-11-24T06:19:09.047" v="1199" actId="1076"/>
          <ac:spMkLst>
            <pc:docMk/>
            <pc:sldMk cId="2476321260" sldId="384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9:07.266" v="1197" actId="1076"/>
          <ac:spMkLst>
            <pc:docMk/>
            <pc:sldMk cId="2476321260" sldId="384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09:53.559" v="1070" actId="478"/>
          <ac:spMkLst>
            <pc:docMk/>
            <pc:sldMk cId="2476321260" sldId="384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11.161" v="1200" actId="1076"/>
          <ac:spMkLst>
            <pc:docMk/>
            <pc:sldMk cId="2476321260" sldId="384"/>
            <ac:spMk id="12" creationId="{00000000-0000-0000-0000-000000000000}"/>
          </ac:spMkLst>
        </pc:spChg>
        <pc:picChg chg="del mod">
          <ac:chgData name="THU DU" userId="db4d925effa94065" providerId="LiveId" clId="{0591F344-93AC-42E0-8DCA-64F5A8A71695}" dt="2023-11-27T09:46:13.920" v="3043" actId="478"/>
          <ac:picMkLst>
            <pc:docMk/>
            <pc:sldMk cId="2476321260" sldId="384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3:53.966" v="3062" actId="1076"/>
          <ac:picMkLst>
            <pc:docMk/>
            <pc:sldMk cId="2476321260" sldId="384"/>
            <ac:picMk id="4" creationId="{C5979E3A-8CDA-CB5C-871C-BB0F716C041D}"/>
          </ac:picMkLst>
        </pc:picChg>
        <pc:picChg chg="del mod">
          <ac:chgData name="THU DU" userId="db4d925effa94065" providerId="LiveId" clId="{0591F344-93AC-42E0-8DCA-64F5A8A71695}" dt="2023-11-24T06:11:08.676" v="1140" actId="478"/>
          <ac:picMkLst>
            <pc:docMk/>
            <pc:sldMk cId="2476321260" sldId="384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19:13.408" v="1201" actId="1076"/>
          <ac:picMkLst>
            <pc:docMk/>
            <pc:sldMk cId="2476321260" sldId="384"/>
            <ac:picMk id="6" creationId="{5A57A536-5F01-A1E9-F855-B2A470FE3F4D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25.009" v="3067" actId="1076"/>
        <pc:sldMkLst>
          <pc:docMk/>
          <pc:sldMk cId="1537957076" sldId="385"/>
        </pc:sldMkLst>
        <pc:spChg chg="mod">
          <ac:chgData name="THU DU" userId="db4d925effa94065" providerId="LiveId" clId="{0591F344-93AC-42E0-8DCA-64F5A8A71695}" dt="2023-11-24T06:18:48.181" v="1192" actId="20577"/>
          <ac:spMkLst>
            <pc:docMk/>
            <pc:sldMk cId="1537957076" sldId="385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18:12.185" v="1172" actId="20577"/>
          <ac:spMkLst>
            <pc:docMk/>
            <pc:sldMk cId="1537957076" sldId="385"/>
            <ac:spMk id="7" creationId="{00000000-0000-0000-0000-000000000000}"/>
          </ac:spMkLst>
        </pc:spChg>
        <pc:spChg chg="del">
          <ac:chgData name="THU DU" userId="db4d925effa94065" providerId="LiveId" clId="{0591F344-93AC-42E0-8DCA-64F5A8A71695}" dt="2023-11-24T06:18:16.951" v="1173" actId="478"/>
          <ac:spMkLst>
            <pc:docMk/>
            <pc:sldMk cId="1537957076" sldId="385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19:56.980" v="1259" actId="20577"/>
          <ac:spMkLst>
            <pc:docMk/>
            <pc:sldMk cId="1537957076" sldId="385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6.122" v="3044" actId="478"/>
          <ac:picMkLst>
            <pc:docMk/>
            <pc:sldMk cId="1537957076" sldId="385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25.009" v="3067" actId="1076"/>
          <ac:picMkLst>
            <pc:docMk/>
            <pc:sldMk cId="1537957076" sldId="385"/>
            <ac:picMk id="4" creationId="{DF854B39-EC1A-7DD2-6F03-9A7B02F8133F}"/>
          </ac:picMkLst>
        </pc:picChg>
        <pc:picChg chg="del">
          <ac:chgData name="THU DU" userId="db4d925effa94065" providerId="LiveId" clId="{0591F344-93AC-42E0-8DCA-64F5A8A71695}" dt="2023-11-24T06:19:58.782" v="1260" actId="478"/>
          <ac:picMkLst>
            <pc:docMk/>
            <pc:sldMk cId="1537957076" sldId="385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4T06:23:01.068" v="1274" actId="1076"/>
          <ac:picMkLst>
            <pc:docMk/>
            <pc:sldMk cId="1537957076" sldId="385"/>
            <ac:picMk id="6" creationId="{0E8A036B-5FFB-7435-C1BC-5B7C5C604096}"/>
          </ac:picMkLst>
        </pc:picChg>
      </pc:sldChg>
      <pc:sldChg chg="addSp delSp modSp add mod delAnim modAnim modNotesTx">
        <pc:chgData name="THU DU" userId="db4d925effa94065" providerId="LiveId" clId="{0591F344-93AC-42E0-8DCA-64F5A8A71695}" dt="2023-11-27T10:04:56.093" v="3073" actId="1076"/>
        <pc:sldMkLst>
          <pc:docMk/>
          <pc:sldMk cId="778077590" sldId="386"/>
        </pc:sldMkLst>
        <pc:spChg chg="mod">
          <ac:chgData name="THU DU" userId="db4d925effa94065" providerId="LiveId" clId="{0591F344-93AC-42E0-8DCA-64F5A8A71695}" dt="2023-11-24T06:23:49.517" v="1297" actId="20577"/>
          <ac:spMkLst>
            <pc:docMk/>
            <pc:sldMk cId="778077590" sldId="386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3:20.367" v="1291" actId="1076"/>
          <ac:spMkLst>
            <pc:docMk/>
            <pc:sldMk cId="778077590" sldId="386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4T06:23:23.021" v="1292" actId="6549"/>
          <ac:spMkLst>
            <pc:docMk/>
            <pc:sldMk cId="778077590" sldId="386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06:25:45.369" v="1346" actId="1076"/>
          <ac:spMkLst>
            <pc:docMk/>
            <pc:sldMk cId="778077590" sldId="386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09:46:18.557" v="3045" actId="478"/>
          <ac:picMkLst>
            <pc:docMk/>
            <pc:sldMk cId="778077590" sldId="386"/>
            <ac:picMk id="3" creationId="{98BE75A9-0DCD-4675-A102-41B158E40B64}"/>
          </ac:picMkLst>
        </pc:picChg>
        <pc:picChg chg="add mod">
          <ac:chgData name="THU DU" userId="db4d925effa94065" providerId="LiveId" clId="{0591F344-93AC-42E0-8DCA-64F5A8A71695}" dt="2023-11-27T10:04:56.093" v="3073" actId="1076"/>
          <ac:picMkLst>
            <pc:docMk/>
            <pc:sldMk cId="778077590" sldId="386"/>
            <ac:picMk id="4" creationId="{6DE44C6E-8F31-B2FA-70A1-602A8CF1B02C}"/>
          </ac:picMkLst>
        </pc:picChg>
        <pc:picChg chg="del">
          <ac:chgData name="THU DU" userId="db4d925effa94065" providerId="LiveId" clId="{0591F344-93AC-42E0-8DCA-64F5A8A71695}" dt="2023-11-24T06:24:22.503" v="1340" actId="478"/>
          <ac:picMkLst>
            <pc:docMk/>
            <pc:sldMk cId="778077590" sldId="386"/>
            <ac:picMk id="5" creationId="{8B730E2A-B7B7-A92A-747C-DECA1D76C242}"/>
          </ac:picMkLst>
        </pc:picChg>
        <pc:picChg chg="add mod">
          <ac:chgData name="THU DU" userId="db4d925effa94065" providerId="LiveId" clId="{0591F344-93AC-42E0-8DCA-64F5A8A71695}" dt="2023-11-27T10:04:32.539" v="3069" actId="1076"/>
          <ac:picMkLst>
            <pc:docMk/>
            <pc:sldMk cId="778077590" sldId="386"/>
            <ac:picMk id="6" creationId="{4CA2EAF9-3826-399D-830C-66F36E599CED}"/>
          </ac:picMkLst>
        </pc:picChg>
      </pc:sldChg>
      <pc:sldChg chg="addSp delSp modSp add del mod modAnim modNotesTx">
        <pc:chgData name="THU DU" userId="db4d925effa94065" providerId="LiveId" clId="{0591F344-93AC-42E0-8DCA-64F5A8A71695}" dt="2023-11-27T09:46:20.177" v="3046" actId="47"/>
        <pc:sldMkLst>
          <pc:docMk/>
          <pc:sldMk cId="2533032104" sldId="387"/>
        </pc:sldMkLst>
        <pc:spChg chg="mod">
          <ac:chgData name="THU DU" userId="db4d925effa94065" providerId="LiveId" clId="{0591F344-93AC-42E0-8DCA-64F5A8A71695}" dt="2023-11-24T06:26:31.263" v="1373"/>
          <ac:spMkLst>
            <pc:docMk/>
            <pc:sldMk cId="2533032104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4T06:26:03.507" v="1364" actId="20577"/>
          <ac:spMkLst>
            <pc:docMk/>
            <pc:sldMk cId="2533032104" sldId="387"/>
            <ac:spMk id="7" creationId="{00000000-0000-0000-0000-000000000000}"/>
          </ac:spMkLst>
        </pc:spChg>
        <pc:spChg chg="add del mod">
          <ac:chgData name="THU DU" userId="db4d925effa94065" providerId="LiveId" clId="{0591F344-93AC-42E0-8DCA-64F5A8A71695}" dt="2023-11-24T06:28:55.172" v="1451" actId="478"/>
          <ac:spMkLst>
            <pc:docMk/>
            <pc:sldMk cId="2533032104" sldId="387"/>
            <ac:spMk id="8" creationId="{3CFEA449-C08D-E747-9349-B466C91B1022}"/>
          </ac:spMkLst>
        </pc:spChg>
        <pc:spChg chg="del mod">
          <ac:chgData name="THU DU" userId="db4d925effa94065" providerId="LiveId" clId="{0591F344-93AC-42E0-8DCA-64F5A8A71695}" dt="2023-11-24T06:26:07.528" v="1366" actId="478"/>
          <ac:spMkLst>
            <pc:docMk/>
            <pc:sldMk cId="2533032104" sldId="387"/>
            <ac:spMk id="9" creationId="{EA0C596D-35DA-B5A7-BB84-2F3002B59704}"/>
          </ac:spMkLst>
        </pc:spChg>
        <pc:spChg chg="mod">
          <ac:chgData name="THU DU" userId="db4d925effa94065" providerId="LiveId" clId="{0591F344-93AC-42E0-8DCA-64F5A8A71695}" dt="2023-11-24T11:16:17.517" v="3031" actId="1076"/>
          <ac:spMkLst>
            <pc:docMk/>
            <pc:sldMk cId="2533032104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4T06:26:36.026" v="1374" actId="478"/>
          <ac:picMkLst>
            <pc:docMk/>
            <pc:sldMk cId="2533032104" sldId="387"/>
            <ac:picMk id="5" creationId="{8B730E2A-B7B7-A92A-747C-DECA1D76C242}"/>
          </ac:picMkLst>
        </pc:picChg>
        <pc:picChg chg="add del mod">
          <ac:chgData name="THU DU" userId="db4d925effa94065" providerId="LiveId" clId="{0591F344-93AC-42E0-8DCA-64F5A8A71695}" dt="2023-11-24T06:29:38" v="1461" actId="478"/>
          <ac:picMkLst>
            <pc:docMk/>
            <pc:sldMk cId="2533032104" sldId="387"/>
            <ac:picMk id="6" creationId="{95BE9C64-B568-3947-43C0-3E40D5AA6471}"/>
          </ac:picMkLst>
        </pc:picChg>
        <pc:picChg chg="add mod">
          <ac:chgData name="THU DU" userId="db4d925effa94065" providerId="LiveId" clId="{0591F344-93AC-42E0-8DCA-64F5A8A71695}" dt="2023-11-24T06:31:31.947" v="1494" actId="1076"/>
          <ac:picMkLst>
            <pc:docMk/>
            <pc:sldMk cId="2533032104" sldId="387"/>
            <ac:picMk id="11" creationId="{C7EA8AAF-D4EC-D4F8-1AB8-2FB07C1E9AC1}"/>
          </ac:picMkLst>
        </pc:picChg>
        <pc:picChg chg="add del mod">
          <ac:chgData name="THU DU" userId="db4d925effa94065" providerId="LiveId" clId="{0591F344-93AC-42E0-8DCA-64F5A8A71695}" dt="2023-11-24T06:31:37.979" v="1495" actId="478"/>
          <ac:picMkLst>
            <pc:docMk/>
            <pc:sldMk cId="2533032104" sldId="387"/>
            <ac:picMk id="19" creationId="{29D14BC1-044F-E501-3A7B-AB9E86C3411C}"/>
          </ac:picMkLst>
        </pc:picChg>
      </pc:sldChg>
      <pc:sldChg chg="addSp delSp modSp add mod delAnim modAnim">
        <pc:chgData name="THU DU" userId="db4d925effa94065" providerId="LiveId" clId="{0591F344-93AC-42E0-8DCA-64F5A8A71695}" dt="2023-11-27T10:10:50.179" v="3152" actId="1076"/>
        <pc:sldMkLst>
          <pc:docMk/>
          <pc:sldMk cId="3431330328" sldId="387"/>
        </pc:sldMkLst>
        <pc:spChg chg="mod">
          <ac:chgData name="THU DU" userId="db4d925effa94065" providerId="LiveId" clId="{0591F344-93AC-42E0-8DCA-64F5A8A71695}" dt="2023-11-27T10:08:21.611" v="3109"/>
          <ac:spMkLst>
            <pc:docMk/>
            <pc:sldMk cId="3431330328" sldId="387"/>
            <ac:spMk id="2" creationId="{00000000-0000-0000-0000-000000000000}"/>
          </ac:spMkLst>
        </pc:spChg>
        <pc:spChg chg="mod">
          <ac:chgData name="THU DU" userId="db4d925effa94065" providerId="LiveId" clId="{0591F344-93AC-42E0-8DCA-64F5A8A71695}" dt="2023-11-27T10:08:01.644" v="3105" actId="20577"/>
          <ac:spMkLst>
            <pc:docMk/>
            <pc:sldMk cId="3431330328" sldId="387"/>
            <ac:spMk id="7" creationId="{00000000-0000-0000-0000-000000000000}"/>
          </ac:spMkLst>
        </pc:spChg>
        <pc:spChg chg="mod">
          <ac:chgData name="THU DU" userId="db4d925effa94065" providerId="LiveId" clId="{0591F344-93AC-42E0-8DCA-64F5A8A71695}" dt="2023-11-27T10:09:16.593" v="3148" actId="1076"/>
          <ac:spMkLst>
            <pc:docMk/>
            <pc:sldMk cId="3431330328" sldId="387"/>
            <ac:spMk id="12" creationId="{00000000-0000-0000-0000-000000000000}"/>
          </ac:spMkLst>
        </pc:spChg>
        <pc:picChg chg="del">
          <ac:chgData name="THU DU" userId="db4d925effa94065" providerId="LiveId" clId="{0591F344-93AC-42E0-8DCA-64F5A8A71695}" dt="2023-11-27T10:08:03.941" v="3106" actId="478"/>
          <ac:picMkLst>
            <pc:docMk/>
            <pc:sldMk cId="3431330328" sldId="387"/>
            <ac:picMk id="4" creationId="{DF854B39-EC1A-7DD2-6F03-9A7B02F8133F}"/>
          </ac:picMkLst>
        </pc:picChg>
        <pc:picChg chg="add mod">
          <ac:chgData name="THU DU" userId="db4d925effa94065" providerId="LiveId" clId="{0591F344-93AC-42E0-8DCA-64F5A8A71695}" dt="2023-11-27T10:09:13.699" v="3146" actId="1076"/>
          <ac:picMkLst>
            <pc:docMk/>
            <pc:sldMk cId="3431330328" sldId="387"/>
            <ac:picMk id="5" creationId="{F194FF8D-3989-C96C-D7C7-88E35B2D25DD}"/>
          </ac:picMkLst>
        </pc:picChg>
        <pc:picChg chg="del">
          <ac:chgData name="THU DU" userId="db4d925effa94065" providerId="LiveId" clId="{0591F344-93AC-42E0-8DCA-64F5A8A71695}" dt="2023-11-27T10:08:39.500" v="3141" actId="478"/>
          <ac:picMkLst>
            <pc:docMk/>
            <pc:sldMk cId="3431330328" sldId="387"/>
            <ac:picMk id="6" creationId="{0E8A036B-5FFB-7435-C1BC-5B7C5C604096}"/>
          </ac:picMkLst>
        </pc:picChg>
        <pc:picChg chg="add mod">
          <ac:chgData name="THU DU" userId="db4d925effa94065" providerId="LiveId" clId="{0591F344-93AC-42E0-8DCA-64F5A8A71695}" dt="2023-11-27T10:10:50.179" v="3152" actId="1076"/>
          <ac:picMkLst>
            <pc:docMk/>
            <pc:sldMk cId="3431330328" sldId="387"/>
            <ac:picMk id="8" creationId="{2B9C981C-2F44-74A0-5A02-40D5946785E8}"/>
          </ac:picMkLst>
        </pc:picChg>
      </pc:sldChg>
      <pc:sldMasterChg chg="delSldLayout">
        <pc:chgData name="THU DU" userId="db4d925effa94065" providerId="LiveId" clId="{0591F344-93AC-42E0-8DCA-64F5A8A71695}" dt="2023-11-24T10:55:24.613" v="2489" actId="47"/>
        <pc:sldMasterMkLst>
          <pc:docMk/>
          <pc:sldMasterMk cId="3252675274" sldId="2147483672"/>
        </pc:sldMasterMkLst>
        <pc:sldLayoutChg chg="del">
          <pc:chgData name="THU DU" userId="db4d925effa94065" providerId="LiveId" clId="{0591F344-93AC-42E0-8DCA-64F5A8A71695}" dt="2023-11-24T10:55:24.613" v="2489" actId="47"/>
          <pc:sldLayoutMkLst>
            <pc:docMk/>
            <pc:sldMasterMk cId="3252675274" sldId="2147483672"/>
            <pc:sldLayoutMk cId="2452188274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Manage (v): control or be in charge of a business, a team, an organization, land,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4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04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37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8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Maintain (v): make something continue at the same level, standard, </a:t>
            </a:r>
            <a:r>
              <a:rPr lang="en-US" sz="1200" b="0" i="0" dirty="0" err="1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Advice (n): </a:t>
            </a:r>
            <a:r>
              <a:rPr lang="en-US" sz="1200" b="0" i="0" dirty="0">
                <a:solidFill>
                  <a:srgbClr val="F26648"/>
                </a:solidFill>
                <a:effectLst/>
                <a:latin typeface="Source Sans Pro" panose="020B0503030403020204" pitchFamily="34" charset="0"/>
              </a:rPr>
              <a:t>an opinion or a suggestion about what somebody should do in a particular situation</a:t>
            </a:r>
            <a:endParaRPr lang="en-US" sz="1200" dirty="0">
              <a:solidFill>
                <a:srgbClr val="F26648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8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Bring about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ph.v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): make something happen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Balance (v):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to give equal importance to two things or parts of something which are very different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16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meracoaching.com/exam-stress-what-is-exam-stress-and-how-to-beat-it/" TargetMode="Externa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hyperlink" Target="https://thecoupleconnection.net/work-life-balance-juggle-juggle/" TargetMode="External"/><Relationship Id="rId5" Type="http://schemas.openxmlformats.org/officeDocument/2006/relationships/image" Target="../media/image19.jp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hyperlink" Target="http://www.livetribe.com/blog/top-tips-manage-time/" TargetMode="Externa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hyperlink" Target="https://creativemarket.com/Anutik45/520063-Priority-seats-sign-red" TargetMode="Externa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mp3"/><Relationship Id="rId13" Type="http://schemas.openxmlformats.org/officeDocument/2006/relationships/slideLayout" Target="../slideLayouts/slideLayout2.xml"/><Relationship Id="rId3" Type="http://schemas.microsoft.com/office/2007/relationships/media" Target="../media/media4.mp3"/><Relationship Id="rId7" Type="http://schemas.microsoft.com/office/2007/relationships/media" Target="../media/media2.mp3"/><Relationship Id="rId12" Type="http://schemas.openxmlformats.org/officeDocument/2006/relationships/audio" Target="../media/media1.mp3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3.mp3"/><Relationship Id="rId11" Type="http://schemas.microsoft.com/office/2007/relationships/media" Target="../media/media1.mp3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6.mp3"/><Relationship Id="rId4" Type="http://schemas.openxmlformats.org/officeDocument/2006/relationships/audio" Target="../media/media4.mp3"/><Relationship Id="rId9" Type="http://schemas.microsoft.com/office/2007/relationships/media" Target="../media/media6.mp3"/><Relationship Id="rId1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ondon_Underground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12" Type="http://schemas.openxmlformats.org/officeDocument/2006/relationships/hyperlink" Target="https://publicdomainpictures.net/view-image.php?image=105187&amp;picture=&amp;jazyk=n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bitatadvocate.com.au/?p=17179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g"/><Relationship Id="rId10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Relationship Id="rId4" Type="http://schemas.openxmlformats.org/officeDocument/2006/relationships/hyperlink" Target="https://pxhere.com/en/photo/1233316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s://www.publicdomainpictures.net/en/view-image.php?image=267639&amp;picture=electrician-job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urmane-myanmar-goatee-pharmacist-504477/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xels.com/photo/scenic-view-of-lake-in-forest-247600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www.flickr.com/photos/garryknight/30648366331/" TargetMode="External"/><Relationship Id="rId4" Type="http://schemas.openxmlformats.org/officeDocument/2006/relationships/hyperlink" Target="https://www.goodto.com/food/how-to-use-leftovers-62755" TargetMode="External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balboabaypartners.com/maintain/" TargetMode="Externa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hyperlink" Target="https://tiacrrg.com/lets-talk-eo-i-think-i-have-a-claim-what-should-i-do/" TargetMode="External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60874" y="1195790"/>
            <a:ext cx="8057327" cy="147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bring about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(ph. 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4129" y="492548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đem</a:t>
            </a:r>
            <a:r>
              <a:rPr lang="en-US" sz="4800" dirty="0"/>
              <a:t> </a:t>
            </a:r>
            <a:r>
              <a:rPr lang="en-US" sz="4800" dirty="0" err="1"/>
              <a:t>lại</a:t>
            </a:r>
            <a:r>
              <a:rPr lang="en-US" sz="4800" dirty="0"/>
              <a:t>, </a:t>
            </a:r>
            <a:r>
              <a:rPr lang="en-US" sz="4800" dirty="0" err="1"/>
              <a:t>gây</a:t>
            </a:r>
            <a:r>
              <a:rPr lang="en-US" sz="4800" dirty="0"/>
              <a:t> </a:t>
            </a:r>
            <a:r>
              <a:rPr lang="en-US" sz="4800" dirty="0" err="1"/>
              <a:t>ra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76041" y="3380713"/>
            <a:ext cx="3768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brɪŋ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əˈbaʊt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person with his hands on his head&#10;&#10;Description automatically generated">
            <a:extLst>
              <a:ext uri="{FF2B5EF4-FFF2-40B4-BE49-F238E27FC236}">
                <a16:creationId xmlns:a16="http://schemas.microsoft.com/office/drawing/2014/main" id="{5A57A536-5F01-A1E9-F855-B2A470FE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46982" y="2897886"/>
            <a:ext cx="5566046" cy="3339628"/>
          </a:xfrm>
          <a:prstGeom prst="rect">
            <a:avLst/>
          </a:prstGeom>
        </p:spPr>
      </p:pic>
      <p:pic>
        <p:nvPicPr>
          <p:cNvPr id="4" name="bring about">
            <a:hlinkClick r:id="" action="ppaction://media"/>
            <a:extLst>
              <a:ext uri="{FF2B5EF4-FFF2-40B4-BE49-F238E27FC236}">
                <a16:creationId xmlns:a16="http://schemas.microsoft.com/office/drawing/2014/main" id="{C5979E3A-8CDA-CB5C-871C-BB0F716C0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7263" y="3478413"/>
            <a:ext cx="635595" cy="63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2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balance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4693" y="491377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cân</a:t>
            </a:r>
            <a:r>
              <a:rPr lang="en-US" sz="4800" dirty="0"/>
              <a:t> </a:t>
            </a:r>
            <a:r>
              <a:rPr lang="en-US" sz="4800" dirty="0" err="1"/>
              <a:t>bằng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45258" y="3509882"/>
            <a:ext cx="28745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bæləns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balance scale with words on it&#10;&#10;Description automatically generated">
            <a:extLst>
              <a:ext uri="{FF2B5EF4-FFF2-40B4-BE49-F238E27FC236}">
                <a16:creationId xmlns:a16="http://schemas.microsoft.com/office/drawing/2014/main" id="{0E8A036B-5FFB-7435-C1BC-5B7C5C604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419343" y="1857444"/>
            <a:ext cx="5385480" cy="388951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DF854B39-EC1A-7DD2-6F03-9A7B02F813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1314" y="3705856"/>
            <a:ext cx="597549" cy="59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96109" y="144063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manage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550" y="4759923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quản</a:t>
            </a:r>
            <a:r>
              <a:rPr lang="en-US" sz="4800" dirty="0"/>
              <a:t> </a:t>
            </a:r>
            <a:r>
              <a:rPr lang="en-US" sz="4800" dirty="0" err="1"/>
              <a:t>lý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388762" y="3429000"/>
            <a:ext cx="3153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mænɪdʒ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id="{4CA2EAF9-3826-399D-830C-66F36E599C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275386" y="2777694"/>
            <a:ext cx="6832892" cy="3416446"/>
          </a:xfrm>
          <a:prstGeom prst="rect">
            <a:avLst/>
          </a:prstGeom>
        </p:spPr>
      </p:pic>
      <p:pic>
        <p:nvPicPr>
          <p:cNvPr id="4" name="manage">
            <a:hlinkClick r:id="" action="ppaction://media"/>
            <a:extLst>
              <a:ext uri="{FF2B5EF4-FFF2-40B4-BE49-F238E27FC236}">
                <a16:creationId xmlns:a16="http://schemas.microsoft.com/office/drawing/2014/main" id="{6DE44C6E-8F31-B2FA-70A1-602A8CF1B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1695" y="3549598"/>
            <a:ext cx="617067" cy="61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12111" y="152872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priority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2532" y="483435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ưu</a:t>
            </a:r>
            <a:r>
              <a:rPr lang="en-US" sz="4800" dirty="0"/>
              <a:t> </a:t>
            </a:r>
            <a:r>
              <a:rPr lang="en-US" sz="4800" dirty="0" err="1"/>
              <a:t>tiên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42145" y="3415365"/>
            <a:ext cx="31710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praɪˈɒrəti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 descr="A red signs with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194FF8D-3989-C96C-D7C7-88E35B2D2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560574" y="1217942"/>
            <a:ext cx="5225845" cy="5225845"/>
          </a:xfrm>
          <a:prstGeom prst="rect">
            <a:avLst/>
          </a:prstGeom>
        </p:spPr>
      </p:pic>
      <p:pic>
        <p:nvPicPr>
          <p:cNvPr id="8" name="priority">
            <a:hlinkClick r:id="" action="ppaction://media"/>
            <a:extLst>
              <a:ext uri="{FF2B5EF4-FFF2-40B4-BE49-F238E27FC236}">
                <a16:creationId xmlns:a16="http://schemas.microsoft.com/office/drawing/2014/main" id="{2B9C981C-2F44-74A0-5A02-40D5946785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506" y="3540144"/>
            <a:ext cx="608706" cy="6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203224"/>
              </p:ext>
            </p:extLst>
          </p:nvPr>
        </p:nvGraphicFramePr>
        <p:xfrm>
          <a:off x="1022555" y="1105744"/>
          <a:ext cx="10953135" cy="55289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12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9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0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maintain (v)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meɪnˈteɪn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advice (n)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ədˈvaɪs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khuyên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bring about (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ph.v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brɪŋ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əˈbaʊt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/>
                        <a:t>đem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lại</a:t>
                      </a:r>
                      <a:r>
                        <a:rPr lang="en-US" sz="3200" dirty="0"/>
                        <a:t>, </a:t>
                      </a:r>
                      <a:r>
                        <a:rPr lang="en-US" sz="3200" dirty="0" err="1"/>
                        <a:t>gây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ra</a:t>
                      </a:r>
                      <a:endParaRPr lang="en-US" sz="4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balance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bæləns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manage (v)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mænɪdʒ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priority 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praɪˈɒrəti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3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6922292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anage">
            <a:hlinkClick r:id="" action="ppaction://media"/>
            <a:extLst>
              <a:ext uri="{FF2B5EF4-FFF2-40B4-BE49-F238E27FC236}">
                <a16:creationId xmlns:a16="http://schemas.microsoft.com/office/drawing/2014/main" id="{69F143C0-F1B2-FA13-6410-BDBA66BD0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6" y="5229635"/>
            <a:ext cx="487363" cy="487363"/>
          </a:xfrm>
          <a:prstGeom prst="rect">
            <a:avLst/>
          </a:prstGeom>
        </p:spPr>
      </p:pic>
      <p:pic>
        <p:nvPicPr>
          <p:cNvPr id="4" name="balance">
            <a:hlinkClick r:id="" action="ppaction://media"/>
            <a:extLst>
              <a:ext uri="{FF2B5EF4-FFF2-40B4-BE49-F238E27FC236}">
                <a16:creationId xmlns:a16="http://schemas.microsoft.com/office/drawing/2014/main" id="{1CD614ED-E351-ECD9-5465-646FF8EB0C7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5" y="4384061"/>
            <a:ext cx="487363" cy="487363"/>
          </a:xfrm>
          <a:prstGeom prst="rect">
            <a:avLst/>
          </a:prstGeom>
        </p:spPr>
      </p:pic>
      <p:pic>
        <p:nvPicPr>
          <p:cNvPr id="5" name="bring about">
            <a:hlinkClick r:id="" action="ppaction://media"/>
            <a:extLst>
              <a:ext uri="{FF2B5EF4-FFF2-40B4-BE49-F238E27FC236}">
                <a16:creationId xmlns:a16="http://schemas.microsoft.com/office/drawing/2014/main" id="{A0C4E2AD-8EC4-18E0-9DF8-2DFFBCC0436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3626550"/>
            <a:ext cx="487363" cy="487363"/>
          </a:xfrm>
          <a:prstGeom prst="rect">
            <a:avLst/>
          </a:prstGeom>
        </p:spPr>
      </p:pic>
      <p:pic>
        <p:nvPicPr>
          <p:cNvPr id="8" name="advice">
            <a:hlinkClick r:id="" action="ppaction://media"/>
            <a:extLst>
              <a:ext uri="{FF2B5EF4-FFF2-40B4-BE49-F238E27FC236}">
                <a16:creationId xmlns:a16="http://schemas.microsoft.com/office/drawing/2014/main" id="{740850F9-4A65-4F82-33CA-16A7B7870EE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4574" y="2780976"/>
            <a:ext cx="487363" cy="487363"/>
          </a:xfrm>
          <a:prstGeom prst="rect">
            <a:avLst/>
          </a:prstGeom>
        </p:spPr>
      </p:pic>
      <p:pic>
        <p:nvPicPr>
          <p:cNvPr id="9" name="priority">
            <a:hlinkClick r:id="" action="ppaction://media"/>
            <a:extLst>
              <a:ext uri="{FF2B5EF4-FFF2-40B4-BE49-F238E27FC236}">
                <a16:creationId xmlns:a16="http://schemas.microsoft.com/office/drawing/2014/main" id="{D23A9810-FB36-9414-D3AF-757AFFDA072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62658" y="5987146"/>
            <a:ext cx="487363" cy="487363"/>
          </a:xfrm>
          <a:prstGeom prst="rect">
            <a:avLst/>
          </a:prstGeom>
        </p:spPr>
      </p:pic>
      <p:pic>
        <p:nvPicPr>
          <p:cNvPr id="3" name="maintain__gb_3">
            <a:hlinkClick r:id="" action="ppaction://media"/>
            <a:extLst>
              <a:ext uri="{FF2B5EF4-FFF2-40B4-BE49-F238E27FC236}">
                <a16:creationId xmlns:a16="http://schemas.microsoft.com/office/drawing/2014/main" id="{D38370BB-6E4E-147F-03FE-7662332756B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0421" y="1992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43761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5411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5147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67F34-DA54-BEC1-0B29-376893EF19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565" y="1917989"/>
            <a:ext cx="5851236" cy="4561922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morning, class. Welcome to our “Tips for Good Physical and Mental Health”. In this session, feel free to ask any questions.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we maintain good physical health?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should get enough sleep, eat a healthy diet, and do physical exercise regularly.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parents say students of our age need to sleep at least eight hours a day. Is that right?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Yes, it is.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we often find it difficult to get a good night’s sleep, especially before exams. Could you offer us any advice?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AA0F55-7240-F5CB-B084-148854B7E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5779" y="1917988"/>
            <a:ext cx="6018628" cy="4561923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understand that exams bring about lots of stress. You can reduce this stress by studying long before the exam, not waiting until the night before it.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Phong: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you. Do you have any tips about looking after our mental health?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 Counsellor: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want to have good mental health, you should have a well-balanced life. I mean you should balance your study and life.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Nick: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how can we balance them? School Counsellor: Well, you have to manage your time by planning your schedule and giving priority to your work. And you should keep a balance between study and play.</a:t>
            </a:r>
          </a:p>
          <a:p>
            <a:endParaRPr lang="en-US" sz="2000" dirty="0"/>
          </a:p>
        </p:txBody>
      </p:sp>
      <p:pic>
        <p:nvPicPr>
          <p:cNvPr id="3" name="014">
            <a:hlinkClick r:id="" action="ppaction://media"/>
            <a:extLst>
              <a:ext uri="{FF2B5EF4-FFF2-40B4-BE49-F238E27FC236}">
                <a16:creationId xmlns:a16="http://schemas.microsoft.com/office/drawing/2014/main" id="{CFBE143F-EB95-A4AB-47BC-E0D95674E7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1338" y="1100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07297" y="1217916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02B1EF-EAE4-4D3F-0863-BBFE06B71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87784"/>
              </p:ext>
            </p:extLst>
          </p:nvPr>
        </p:nvGraphicFramePr>
        <p:xfrm>
          <a:off x="191104" y="1821808"/>
          <a:ext cx="11481866" cy="480885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68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6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6701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rgbClr val="05A0B8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11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2664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counsellor is giving advice on how to maintain good physical and mental health.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2664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According to Mai’s parents, students shouldn’t sleep more than eight hours a day.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73648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2664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Many students find it easy to get a good night’s sleep before exams.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26221227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2664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 doesn’t know how to have a well-balanced life.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663421673"/>
                  </a:ext>
                </a:extLst>
              </a:tr>
              <a:tr h="6363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solidFill>
                            <a:srgbClr val="F26648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school counsellor advises the students to balance their study and play time.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82215873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E407692C-BBE5-831C-6FBB-3D0E40A7E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44" y="3517133"/>
            <a:ext cx="709070" cy="531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4B98E-220B-93CE-8C6B-EEE68AD7C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111" y="2573482"/>
            <a:ext cx="709070" cy="5310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BBD69F-EA26-69B7-DC7B-E1BDA1BA7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111" y="5057012"/>
            <a:ext cx="709070" cy="531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72A153-44B1-0D68-E004-344BD0B5E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944" y="4432160"/>
            <a:ext cx="709070" cy="5310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7B08BE-9815-C952-84F9-45F9D01A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111" y="5843835"/>
            <a:ext cx="709070" cy="5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09260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words with their definitions.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7" y="117635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527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D18D95D-5BD8-5D66-A7AF-6BB300560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07047"/>
              </p:ext>
            </p:extLst>
          </p:nvPr>
        </p:nvGraphicFramePr>
        <p:xfrm>
          <a:off x="5972908" y="1724673"/>
          <a:ext cx="6217920" cy="514773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217920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a person whose job is to help and support people with problems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connected with a person’s body rather than their mind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1327324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something that you think is more important than other things and should be dealt with first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connected with the state of health of the mind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948329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500" dirty="0">
                          <a:solidFill>
                            <a:srgbClr val="0070C0"/>
                          </a:solidFill>
                          <a:effectLst/>
                        </a:rPr>
                        <a:t> having the right amounts of all the different parts that make up something</a:t>
                      </a:r>
                      <a:endParaRPr lang="en-US" sz="2500" dirty="0">
                        <a:solidFill>
                          <a:srgbClr val="0070C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95673" marR="95673" marT="95673" marB="95673" anchor="ctr"/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8A24F36-8B0D-EF70-D699-C098731B4624}"/>
              </a:ext>
            </a:extLst>
          </p:cNvPr>
          <p:cNvSpPr/>
          <p:nvPr/>
        </p:nvSpPr>
        <p:spPr>
          <a:xfrm>
            <a:off x="275254" y="1898926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1.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physical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0623794-BD2A-BEC5-1958-57A605A08686}"/>
              </a:ext>
            </a:extLst>
          </p:cNvPr>
          <p:cNvSpPr/>
          <p:nvPr/>
        </p:nvSpPr>
        <p:spPr>
          <a:xfrm>
            <a:off x="275254" y="2841595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2.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mental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AE9511F-937D-7915-6306-6476EADBA59A}"/>
              </a:ext>
            </a:extLst>
          </p:cNvPr>
          <p:cNvSpPr/>
          <p:nvPr/>
        </p:nvSpPr>
        <p:spPr>
          <a:xfrm>
            <a:off x="262132" y="3848070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3.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well-balanced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E98DCCA-3037-7811-F587-C75E98DC4069}"/>
              </a:ext>
            </a:extLst>
          </p:cNvPr>
          <p:cNvSpPr/>
          <p:nvPr/>
        </p:nvSpPr>
        <p:spPr>
          <a:xfrm>
            <a:off x="275254" y="5797214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5.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counsellor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FDDE81F-EE2F-DAAF-D9B9-30C620BED95A}"/>
              </a:ext>
            </a:extLst>
          </p:cNvPr>
          <p:cNvSpPr/>
          <p:nvPr/>
        </p:nvSpPr>
        <p:spPr>
          <a:xfrm>
            <a:off x="262132" y="4801119"/>
            <a:ext cx="2743200" cy="7124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tx2"/>
                </a:solidFill>
                <a:latin typeface="+mj-lt"/>
              </a:rPr>
              <a:t>4. </a:t>
            </a:r>
            <a:r>
              <a:rPr lang="en-US" sz="3000" b="1" dirty="0">
                <a:solidFill>
                  <a:srgbClr val="F16649"/>
                </a:solidFill>
                <a:latin typeface="+mj-lt"/>
              </a:rPr>
              <a:t>priority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23437 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081 L 0.23671 0.319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23776 0.3094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88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296 L 0.23776 -0.122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2.22222E-6 L 0.23671 -0.58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-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417" y="1150334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in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6657" y="1716650"/>
            <a:ext cx="11060412" cy="539055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physical	counsellor	      well-balanced	           priority	mental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321026"/>
            <a:ext cx="11972825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1. </a:t>
            </a:r>
            <a:r>
              <a:rPr lang="en-US" sz="3000" dirty="0"/>
              <a:t>You should make a list of all the jobs you have to do and give _________ to them.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2. </a:t>
            </a:r>
            <a:r>
              <a:rPr lang="en-US" sz="3000" dirty="0"/>
              <a:t>Maintaining a ______________ life often means making time for the things you have to do, as well as the things you want to do in a suitable way.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3. </a:t>
            </a:r>
            <a:r>
              <a:rPr lang="en-US" sz="3000" dirty="0"/>
              <a:t>The police asked them to describe his ___________ appearance.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4. </a:t>
            </a:r>
            <a:r>
              <a:rPr lang="en-US" sz="3000" dirty="0"/>
              <a:t>You need to maintain your physical and ___________ health.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26648"/>
                </a:solidFill>
              </a:rPr>
              <a:t>5. </a:t>
            </a:r>
            <a:r>
              <a:rPr lang="en-US" sz="3000" dirty="0"/>
              <a:t>The ______________ is willing to listen to the students to help them solve their problems.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30292" y="5536987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counsellor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80EB18-3491-3D7C-DD96-265805B9C35D}"/>
              </a:ext>
            </a:extLst>
          </p:cNvPr>
          <p:cNvSpPr txBox="1"/>
          <p:nvPr/>
        </p:nvSpPr>
        <p:spPr>
          <a:xfrm>
            <a:off x="7046781" y="4978988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mental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BB1DE-8079-BFCA-E311-466D664B358A}"/>
              </a:ext>
            </a:extLst>
          </p:cNvPr>
          <p:cNvSpPr txBox="1"/>
          <p:nvPr/>
        </p:nvSpPr>
        <p:spPr>
          <a:xfrm>
            <a:off x="6849813" y="4365836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physical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85257-F0BF-3D28-B321-70E31D687BBE}"/>
              </a:ext>
            </a:extLst>
          </p:cNvPr>
          <p:cNvSpPr txBox="1"/>
          <p:nvPr/>
        </p:nvSpPr>
        <p:spPr>
          <a:xfrm>
            <a:off x="10198917" y="2255119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priority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C88B6-E853-2506-A8D4-7FA904A0E2D2}"/>
              </a:ext>
            </a:extLst>
          </p:cNvPr>
          <p:cNvSpPr txBox="1"/>
          <p:nvPr/>
        </p:nvSpPr>
        <p:spPr>
          <a:xfrm>
            <a:off x="2936576" y="3314225"/>
            <a:ext cx="2947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well-balanced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214625"/>
            <a:ext cx="1053699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Interview each other about how healthy you are. </a:t>
            </a:r>
          </a:p>
          <a:p>
            <a:r>
              <a:rPr lang="en-US" sz="2400" b="1" dirty="0"/>
              <a:t>Give each other advice.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2" name="Google Shape;622;p31" descr="Two people talking, dialogue, people png | PNGEgg">
            <a:extLst>
              <a:ext uri="{FF2B5EF4-FFF2-40B4-BE49-F238E27FC236}">
                <a16:creationId xmlns:a16="http://schemas.microsoft.com/office/drawing/2014/main" id="{C02516A5-D05B-AECD-FA5F-AA730F51FA5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5624"/>
          <a:stretch/>
        </p:blipFill>
        <p:spPr>
          <a:xfrm>
            <a:off x="2375578" y="4246228"/>
            <a:ext cx="1306285" cy="1589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623;p31" descr="Two people talking, dialogue, people png | PNGEgg">
            <a:extLst>
              <a:ext uri="{FF2B5EF4-FFF2-40B4-BE49-F238E27FC236}">
                <a16:creationId xmlns:a16="http://schemas.microsoft.com/office/drawing/2014/main" id="{A4036C04-E008-687A-7E65-325F1FEF0E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378" t="-1424" r="38309" b="1424"/>
          <a:stretch/>
        </p:blipFill>
        <p:spPr>
          <a:xfrm>
            <a:off x="657768" y="4223781"/>
            <a:ext cx="1755996" cy="1592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24;p31">
            <a:extLst>
              <a:ext uri="{FF2B5EF4-FFF2-40B4-BE49-F238E27FC236}">
                <a16:creationId xmlns:a16="http://schemas.microsoft.com/office/drawing/2014/main" id="{FB8AC1D4-ADB1-E040-6AE7-68AB256ADC8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388127">
            <a:off x="2380815" y="3132577"/>
            <a:ext cx="1295808" cy="10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26;p31">
            <a:extLst>
              <a:ext uri="{FF2B5EF4-FFF2-40B4-BE49-F238E27FC236}">
                <a16:creationId xmlns:a16="http://schemas.microsoft.com/office/drawing/2014/main" id="{D7A42323-99C9-C700-641A-5EC5B849D1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8983" y="3134642"/>
            <a:ext cx="1500893" cy="10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Hộp Văn bản 3">
            <a:extLst>
              <a:ext uri="{FF2B5EF4-FFF2-40B4-BE49-F238E27FC236}">
                <a16:creationId xmlns:a16="http://schemas.microsoft.com/office/drawing/2014/main" id="{982D8210-261F-9045-2B54-8E7E3569665D}"/>
              </a:ext>
            </a:extLst>
          </p:cNvPr>
          <p:cNvSpPr txBox="1"/>
          <p:nvPr/>
        </p:nvSpPr>
        <p:spPr>
          <a:xfrm>
            <a:off x="4344054" y="2145836"/>
            <a:ext cx="69951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ChronicaProMediumIt"/>
              </a:rPr>
              <a:t>Example:</a:t>
            </a:r>
            <a:endParaRPr lang="en-US" sz="3200" b="0" i="1" dirty="0">
              <a:solidFill>
                <a:srgbClr val="0070C0"/>
              </a:solidFill>
              <a:effectLst/>
              <a:latin typeface="ChronicaProMediumIt"/>
            </a:endParaRPr>
          </a:p>
          <a:p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A: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How healthy are you?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3200" b="1" i="0" dirty="0">
                <a:solidFill>
                  <a:srgbClr val="242021"/>
                </a:solidFill>
                <a:effectLst/>
                <a:latin typeface="ChronicaProMediumIt"/>
              </a:rPr>
              <a:t>B: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ChronicaProMediumIt"/>
              </a:rPr>
              <a:t>I’m tired.</a:t>
            </a:r>
          </a:p>
          <a:p>
            <a:r>
              <a:rPr lang="en-US" sz="3200" b="1" dirty="0">
                <a:solidFill>
                  <a:srgbClr val="242021"/>
                </a:solidFill>
                <a:latin typeface="ChronicaProMediumIt"/>
              </a:rPr>
              <a:t>A: </a:t>
            </a:r>
            <a:r>
              <a:rPr lang="en-US" sz="3200" dirty="0">
                <a:solidFill>
                  <a:srgbClr val="242021"/>
                </a:solidFill>
                <a:latin typeface="ChronicaProMediumIt"/>
              </a:rPr>
              <a:t>You should take a break and do some physical exercise</a:t>
            </a:r>
            <a:endParaRPr lang="en-US" sz="3200" b="0" i="0" dirty="0">
              <a:solidFill>
                <a:srgbClr val="242021"/>
              </a:solidFill>
              <a:effectLst/>
              <a:latin typeface="ChronicaPro-Book"/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86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 FOR TEENS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2974100" y="2782669"/>
            <a:ext cx="640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Advice from a School Counsellor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57809" y="2344581"/>
            <a:ext cx="1157488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topic of the unit;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lexical items related to </a:t>
            </a:r>
            <a:r>
              <a:rPr lang="en-US" sz="3600" i="1" dirty="0"/>
              <a:t>Healthy living for teens;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Identify the language features that are covered in the unit.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859" y="1968935"/>
            <a:ext cx="8425059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exercises in the workbook.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Think of ways to give each other advice on how to improve health.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Start preparing for the Project of the unit.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919" y="3429000"/>
            <a:ext cx="3074763" cy="307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58958" y="202931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20056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29258" y="4968092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1062" y="1236067"/>
            <a:ext cx="5740800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I.N.I.T.I.A.L game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884059"/>
            <a:ext cx="5755112" cy="1855528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write T (true) or F (False).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 the words with their definitions.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the sentences with the words in the box.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062" y="4926335"/>
            <a:ext cx="5743692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Work in pairs. Interview each other about how healthy you are. Give each other advice.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071840" cy="62016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38122"/>
            <a:ext cx="1071840" cy="1181934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20780"/>
            <a:ext cx="1242140" cy="114731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68816"/>
            <a:ext cx="1242140" cy="65748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42945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15812" y="2011955"/>
            <a:ext cx="673396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Work in 2 teams.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Look at 10 pictures.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Find the word for each picture, then take the first letter from each picture to form the mystery word. 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/>
              <a:t>Which team finds the mystery word first will become the winner.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76651" y="3273839"/>
            <a:ext cx="28516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266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3571116" y="3386202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vercrowded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2544" y="3330669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ongestion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7976501" y="3374356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nderground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561454" y="6037633"/>
            <a:ext cx="2234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oise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38B301-ED7C-9639-E7F4-C48D0741684F}"/>
              </a:ext>
            </a:extLst>
          </p:cNvPr>
          <p:cNvSpPr/>
          <p:nvPr/>
        </p:nvSpPr>
        <p:spPr>
          <a:xfrm>
            <a:off x="4173173" y="6022945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ky train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874C6C-5AFD-7766-0388-101F49C905A0}"/>
              </a:ext>
            </a:extLst>
          </p:cNvPr>
          <p:cNvSpPr/>
          <p:nvPr/>
        </p:nvSpPr>
        <p:spPr>
          <a:xfrm>
            <a:off x="8305508" y="6032118"/>
            <a:ext cx="35841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lectrician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1" name="Picture 10" descr="A traffic jam with cars and police officers&#10;&#10;Description automatically generated">
            <a:extLst>
              <a:ext uri="{FF2B5EF4-FFF2-40B4-BE49-F238E27FC236}">
                <a16:creationId xmlns:a16="http://schemas.microsoft.com/office/drawing/2014/main" id="{F6CA3DC0-D16B-31D7-E904-61762EA39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9359" y="1169408"/>
            <a:ext cx="3405598" cy="2270398"/>
          </a:xfrm>
          <a:prstGeom prst="rect">
            <a:avLst/>
          </a:prstGeom>
        </p:spPr>
      </p:pic>
      <p:pic>
        <p:nvPicPr>
          <p:cNvPr id="13" name="Picture 12" descr="A large crowd of people on top of a train">
            <a:extLst>
              <a:ext uri="{FF2B5EF4-FFF2-40B4-BE49-F238E27FC236}">
                <a16:creationId xmlns:a16="http://schemas.microsoft.com/office/drawing/2014/main" id="{D94FDEFC-4836-0A12-179A-5BD7522DC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37502" y="1150315"/>
            <a:ext cx="3462876" cy="2308584"/>
          </a:xfrm>
          <a:prstGeom prst="rect">
            <a:avLst/>
          </a:prstGeom>
        </p:spPr>
      </p:pic>
      <p:pic>
        <p:nvPicPr>
          <p:cNvPr id="17" name="Picture 16" descr="A train at a station&#10;&#10;Description automatically generated">
            <a:extLst>
              <a:ext uri="{FF2B5EF4-FFF2-40B4-BE49-F238E27FC236}">
                <a16:creationId xmlns:a16="http://schemas.microsoft.com/office/drawing/2014/main" id="{1B72B7E0-507B-8608-FC43-817A24556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51842" y="1169408"/>
            <a:ext cx="3461186" cy="2308584"/>
          </a:xfrm>
          <a:prstGeom prst="rect">
            <a:avLst/>
          </a:prstGeom>
        </p:spPr>
      </p:pic>
      <p:pic>
        <p:nvPicPr>
          <p:cNvPr id="29" name="Picture 28" descr="A person holding her ears with a loud speaker&#10;&#10;Description automatically generated">
            <a:extLst>
              <a:ext uri="{FF2B5EF4-FFF2-40B4-BE49-F238E27FC236}">
                <a16:creationId xmlns:a16="http://schemas.microsoft.com/office/drawing/2014/main" id="{0DF84964-0075-1621-B653-41330E7D5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97438" y="4178461"/>
            <a:ext cx="2013305" cy="2013305"/>
          </a:xfrm>
          <a:prstGeom prst="rect">
            <a:avLst/>
          </a:prstGeom>
        </p:spPr>
      </p:pic>
      <p:pic>
        <p:nvPicPr>
          <p:cNvPr id="35" name="Picture 34" descr="A monorail train on a track&#10;&#10;Description automatically generated">
            <a:extLst>
              <a:ext uri="{FF2B5EF4-FFF2-40B4-BE49-F238E27FC236}">
                <a16:creationId xmlns:a16="http://schemas.microsoft.com/office/drawing/2014/main" id="{9D235690-0563-58F3-AEED-62E9DA3DB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48394" y="4227365"/>
            <a:ext cx="2833677" cy="1896497"/>
          </a:xfrm>
          <a:prstGeom prst="rect">
            <a:avLst/>
          </a:prstGeom>
        </p:spPr>
      </p:pic>
      <p:pic>
        <p:nvPicPr>
          <p:cNvPr id="37" name="Picture 36" descr="A person in overalls holding a wire&#10;&#10;Description automatically generated">
            <a:extLst>
              <a:ext uri="{FF2B5EF4-FFF2-40B4-BE49-F238E27FC236}">
                <a16:creationId xmlns:a16="http://schemas.microsoft.com/office/drawing/2014/main" id="{6A3CD0AC-90EC-3837-CB25-C700495190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734569" y="4216654"/>
            <a:ext cx="2835884" cy="18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D9F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7AC07-FACF-04BD-248F-971F983D0A85}"/>
              </a:ext>
            </a:extLst>
          </p:cNvPr>
          <p:cNvSpPr/>
          <p:nvPr/>
        </p:nvSpPr>
        <p:spPr>
          <a:xfrm>
            <a:off x="2225771" y="3890481"/>
            <a:ext cx="50474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ake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B5B64-793B-055F-F087-55E2244FD928}"/>
              </a:ext>
            </a:extLst>
          </p:cNvPr>
          <p:cNvSpPr/>
          <p:nvPr/>
        </p:nvSpPr>
        <p:spPr>
          <a:xfrm>
            <a:off x="-195648" y="3890481"/>
            <a:ext cx="36224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eftovers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F5E537-1655-3F63-6513-C0AF02C83B3B}"/>
              </a:ext>
            </a:extLst>
          </p:cNvPr>
          <p:cNvSpPr/>
          <p:nvPr/>
        </p:nvSpPr>
        <p:spPr>
          <a:xfrm>
            <a:off x="5362630" y="3857020"/>
            <a:ext cx="46035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ld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0A532-8B49-BB54-BE91-6D8B1405B7B5}"/>
              </a:ext>
            </a:extLst>
          </p:cNvPr>
          <p:cNvSpPr/>
          <p:nvPr/>
        </p:nvSpPr>
        <p:spPr>
          <a:xfrm>
            <a:off x="8059966" y="3850889"/>
            <a:ext cx="5047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ush hour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9" descr="A plate of food on a stack of plates&#10;&#10;Description automatically generated">
            <a:extLst>
              <a:ext uri="{FF2B5EF4-FFF2-40B4-BE49-F238E27FC236}">
                <a16:creationId xmlns:a16="http://schemas.microsoft.com/office/drawing/2014/main" id="{200AA0F3-8A3B-28AD-F68D-97DA4CEB1A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684" r="17758"/>
          <a:stretch/>
        </p:blipFill>
        <p:spPr>
          <a:xfrm>
            <a:off x="190165" y="1231640"/>
            <a:ext cx="2802248" cy="2437917"/>
          </a:xfrm>
          <a:prstGeom prst="rect">
            <a:avLst/>
          </a:prstGeom>
        </p:spPr>
      </p:pic>
      <p:pic>
        <p:nvPicPr>
          <p:cNvPr id="12" name="Picture 11" descr="A body of water surrounded by grass and trees&#10;&#10;Description automatically generated">
            <a:extLst>
              <a:ext uri="{FF2B5EF4-FFF2-40B4-BE49-F238E27FC236}">
                <a16:creationId xmlns:a16="http://schemas.microsoft.com/office/drawing/2014/main" id="{5BD90CE3-C5DC-8C4B-44F5-CC201C303F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072243" y="1430607"/>
            <a:ext cx="3536750" cy="22302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E56A8E-0FDF-1031-50A1-212A1A20BF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688823" y="1396871"/>
            <a:ext cx="2238956" cy="2272686"/>
          </a:xfrm>
          <a:prstGeom prst="rect">
            <a:avLst/>
          </a:prstGeom>
        </p:spPr>
      </p:pic>
      <p:pic>
        <p:nvPicPr>
          <p:cNvPr id="23" name="Picture 22" descr="A crowd of people walking on a street&#10;&#10;Description automatically generated">
            <a:extLst>
              <a:ext uri="{FF2B5EF4-FFF2-40B4-BE49-F238E27FC236}">
                <a16:creationId xmlns:a16="http://schemas.microsoft.com/office/drawing/2014/main" id="{6FDE0154-A1EC-4515-FBF5-90539DDD678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r="6194"/>
          <a:stretch/>
        </p:blipFill>
        <p:spPr>
          <a:xfrm flipH="1">
            <a:off x="9041320" y="1257546"/>
            <a:ext cx="3049202" cy="2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7F8067-44E4-2697-A4C2-7C4D1EFD207D}"/>
              </a:ext>
            </a:extLst>
          </p:cNvPr>
          <p:cNvSpPr txBox="1"/>
          <p:nvPr/>
        </p:nvSpPr>
        <p:spPr>
          <a:xfrm>
            <a:off x="4221016" y="142864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87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8E84E-E166-37F3-B811-41287FB352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4" t="3546" r="1589"/>
          <a:stretch/>
        </p:blipFill>
        <p:spPr>
          <a:xfrm>
            <a:off x="-1172" y="2032991"/>
            <a:ext cx="6791981" cy="45409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7A1E18-1D4D-34BC-E880-5B7D0A67ADB3}"/>
              </a:ext>
            </a:extLst>
          </p:cNvPr>
          <p:cNvSpPr txBox="1"/>
          <p:nvPr/>
        </p:nvSpPr>
        <p:spPr>
          <a:xfrm>
            <a:off x="6361236" y="2682573"/>
            <a:ext cx="57470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Does your secondary school have a school counsellor?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does a school counsellor do in a secondary school? </a:t>
            </a:r>
          </a:p>
        </p:txBody>
      </p:sp>
    </p:spTree>
    <p:extLst>
      <p:ext uri="{BB962C8B-B14F-4D97-AF65-F5344CB8AC3E}">
        <p14:creationId xmlns:p14="http://schemas.microsoft.com/office/powerpoint/2010/main" val="272440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490612"/>
            <a:ext cx="570556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maintain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33970" y="470994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duy</a:t>
            </a:r>
            <a:r>
              <a:rPr lang="en-US" sz="4800" dirty="0"/>
              <a:t> </a:t>
            </a:r>
            <a:r>
              <a:rPr lang="en-US" sz="4800" dirty="0" err="1"/>
              <a:t>trì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57801" y="3360069"/>
            <a:ext cx="34200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meɪnˈteɪn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5" name="Picture 4" descr="A person holding a container of oil&#10;&#10;Description automatically generated">
            <a:extLst>
              <a:ext uri="{FF2B5EF4-FFF2-40B4-BE49-F238E27FC236}">
                <a16:creationId xmlns:a16="http://schemas.microsoft.com/office/drawing/2014/main" id="{8B730E2A-B7B7-A92A-747C-DECA1D76C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391884" y="2639200"/>
            <a:ext cx="6967819" cy="3846365"/>
          </a:xfrm>
          <a:prstGeom prst="rect">
            <a:avLst/>
          </a:prstGeom>
        </p:spPr>
      </p:pic>
      <p:pic>
        <p:nvPicPr>
          <p:cNvPr id="3" name="maintain__gb_3">
            <a:hlinkClick r:id="" action="ppaction://media"/>
            <a:extLst>
              <a:ext uri="{FF2B5EF4-FFF2-40B4-BE49-F238E27FC236}">
                <a16:creationId xmlns:a16="http://schemas.microsoft.com/office/drawing/2014/main" id="{7EA2A88E-921D-A323-C463-020FD195D0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8811" y="3492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62729" y="185313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advice</a:t>
            </a:r>
            <a:r>
              <a:rPr lang="en-US" sz="60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8491" y="50511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lời</a:t>
            </a:r>
            <a:r>
              <a:rPr lang="en-US" sz="4800" dirty="0"/>
              <a:t> </a:t>
            </a:r>
            <a:r>
              <a:rPr lang="en-US" sz="4800" dirty="0" err="1"/>
              <a:t>khuyên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05934" y="3573098"/>
            <a:ext cx="27051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ədˈvaɪs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6" name="Picture 5" descr="A hand holding a yellow note&#10;&#10;Description automatically generated">
            <a:extLst>
              <a:ext uri="{FF2B5EF4-FFF2-40B4-BE49-F238E27FC236}">
                <a16:creationId xmlns:a16="http://schemas.microsoft.com/office/drawing/2014/main" id="{ACB5CE2C-5C1A-5FF5-130F-DD1EA4A565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186496" y="1721905"/>
            <a:ext cx="7004332" cy="4671835"/>
          </a:xfrm>
          <a:prstGeom prst="rect">
            <a:avLst/>
          </a:prstGeom>
        </p:spPr>
      </p:pic>
      <p:pic>
        <p:nvPicPr>
          <p:cNvPr id="4" name="advice">
            <a:hlinkClick r:id="" action="ppaction://media"/>
            <a:extLst>
              <a:ext uri="{FF2B5EF4-FFF2-40B4-BE49-F238E27FC236}">
                <a16:creationId xmlns:a16="http://schemas.microsoft.com/office/drawing/2014/main" id="{FA5F68C5-DF21-98BA-791E-8D9FA4F405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9684" y="3711551"/>
            <a:ext cx="692544" cy="6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8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4133</TotalTime>
  <Words>1237</Words>
  <Application>Microsoft Office PowerPoint</Application>
  <PresentationFormat>Widescreen</PresentationFormat>
  <Paragraphs>191</Paragraphs>
  <Slides>22</Slides>
  <Notes>19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Adobe Gothic Std B</vt:lpstr>
      <vt:lpstr>Arial</vt:lpstr>
      <vt:lpstr>Calibri</vt:lpstr>
      <vt:lpstr>Calibri Light</vt:lpstr>
      <vt:lpstr>ChronicaPro-Book</vt:lpstr>
      <vt:lpstr>ChronicaProMediumIt</vt:lpstr>
      <vt:lpstr>Myriad Pro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222</cp:revision>
  <dcterms:created xsi:type="dcterms:W3CDTF">2020-12-09T02:04:09Z</dcterms:created>
  <dcterms:modified xsi:type="dcterms:W3CDTF">2024-07-25T09:30:48Z</dcterms:modified>
</cp:coreProperties>
</file>