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sldIdLst>
    <p:sldId id="340" r:id="rId4"/>
    <p:sldId id="344" r:id="rId5"/>
    <p:sldId id="341" r:id="rId6"/>
    <p:sldId id="342" r:id="rId7"/>
    <p:sldId id="343" r:id="rId8"/>
    <p:sldId id="256" r:id="rId9"/>
    <p:sldId id="257" r:id="rId10"/>
    <p:sldId id="258" r:id="rId11"/>
    <p:sldId id="309" r:id="rId12"/>
    <p:sldId id="306" r:id="rId13"/>
    <p:sldId id="259" r:id="rId14"/>
    <p:sldId id="308" r:id="rId15"/>
    <p:sldId id="307" r:id="rId16"/>
    <p:sldId id="310" r:id="rId17"/>
    <p:sldId id="312" r:id="rId18"/>
    <p:sldId id="311" r:id="rId19"/>
    <p:sldId id="314" r:id="rId20"/>
    <p:sldId id="337" r:id="rId21"/>
    <p:sldId id="313" r:id="rId22"/>
    <p:sldId id="330" r:id="rId23"/>
    <p:sldId id="331" r:id="rId24"/>
    <p:sldId id="332" r:id="rId25"/>
    <p:sldId id="315" r:id="rId26"/>
    <p:sldId id="316" r:id="rId27"/>
    <p:sldId id="333" r:id="rId28"/>
    <p:sldId id="335" r:id="rId29"/>
    <p:sldId id="334" r:id="rId30"/>
    <p:sldId id="336" r:id="rId31"/>
    <p:sldId id="317" r:id="rId32"/>
    <p:sldId id="338" r:id="rId33"/>
    <p:sldId id="339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7" r:id="rId43"/>
    <p:sldId id="326" r:id="rId44"/>
    <p:sldId id="328" r:id="rId45"/>
    <p:sldId id="32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288" y="102"/>
      </p:cViewPr>
      <p:guideLst>
        <p:guide orient="horz" pos="672"/>
        <p:guide orient="horz" pos="712"/>
        <p:guide orient="horz" pos="3912"/>
        <p:guide orient="horz" pos="3864"/>
        <p:guide pos="416"/>
        <p:guide pos="72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0D6F-B06C-444C-86FC-153226A7A63A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3CFC-9033-418B-B7C3-7DA8857F1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0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75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0C15D-DFC2-427A-88DB-A5956A59B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22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94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78615-FE89-7D0E-57B8-92137BCD0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1AB6509-3A03-A0B4-E933-C8622A6D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BA531A-922D-2DAE-0529-75B3B97B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79A44-76AA-42CE-7696-78975D44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1E05EB-2505-9D0A-DB62-E4E3AAF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EE9F17-B8C1-8357-2C17-DCC4FDC8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2912A84-1A0B-3BE8-74E3-7F634CEC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FE8DCA-803C-E755-4F11-9E0F27EB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E7C3FA-94B7-1443-A7FC-EAEBD70F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AE2449-D294-CACE-7C95-BE05C95D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0E2860B-5678-9C1C-A1EB-D56BD72E1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FAE4654-125A-D9E6-6B6D-6BEE61B76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F7D42A-2F82-86F5-C10E-1C3954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9834B4-779C-D4E2-697F-7E80035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7D5802-047F-DD2C-E010-8CF2ECA2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1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38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78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76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0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EF88CE-1EDC-2E9A-0410-0CE6A39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F4AE22-CE17-F79A-1706-5DB23D19A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92A166-65CB-DA9F-17B9-99A232A4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ED4DA4-809A-BBDE-4435-8519AA23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430365-5BAB-26D1-B0B1-CF29AE55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5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4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14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21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=""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=""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77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22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=""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21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67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4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4658B2-3E74-4683-7424-1A9F5CF0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DB1872F-A2A4-4537-AEC3-7DAAA84C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5D9DE5-7D17-4AF7-08E3-4651D3DF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37B989-1AD2-47AC-0852-1839A373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156EC-5D6E-173C-66AA-41F4939E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96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=""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9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6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3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6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=""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324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=""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=""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=""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=""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=""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8">
            <a:extLst>
              <a:ext uri="{FF2B5EF4-FFF2-40B4-BE49-F238E27FC236}">
                <a16:creationId xmlns=""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=""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=""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=""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=""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=""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=""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=""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</p:spTree>
    <p:extLst>
      <p:ext uri="{BB962C8B-B14F-4D97-AF65-F5344CB8AC3E}">
        <p14:creationId xmlns:p14="http://schemas.microsoft.com/office/powerpoint/2010/main" val="2777834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6380CF68-3E23-EA4E-B0AC-C4A2EDCAAA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="" xmlns:a16="http://schemas.microsoft.com/office/drawing/2014/main" id="{E68DF7C5-7C70-314B-BD08-2AA6B9867F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="" xmlns:a16="http://schemas.microsoft.com/office/drawing/2014/main" id="{65A91769-5105-CC41-B8DF-34D047672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6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=""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=""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=""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87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=""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="" xmlns:a16="http://schemas.microsoft.com/office/drawing/2014/main" id="{007E573D-E86E-994E-B23C-128AEFB4DB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=""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="" xmlns:a16="http://schemas.microsoft.com/office/drawing/2014/main" id="{C4DDD8F0-D18E-2840-A6EC-92ADEB43C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=""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2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C43FD4-0AEC-DDC9-796B-35C1B5AA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7E85CA5-A561-A397-87E9-8CDD76A0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579B76-0060-4F31-B5C4-639C4FD01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91C943-2BEC-D37E-4441-89A05BAC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6A09E0-A241-4705-F1F5-E6B3CE06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6FDC48-6906-5E85-38F3-45BF255B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77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=""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=""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=""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=""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3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9">
            <a:extLst>
              <a:ext uri="{FF2B5EF4-FFF2-40B4-BE49-F238E27FC236}">
                <a16:creationId xmlns=""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=""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=""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77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=""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=""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=""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=""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=""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=""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11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=""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=""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=""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=""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=""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=""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=""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1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=""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=""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=""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=""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=""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=""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=""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=""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=""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=""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=""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=""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=""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=""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=""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=""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=""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=""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=""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=""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=""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17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CDD8832B-E140-354C-924A-5631D5148290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="" xmlns:a16="http://schemas.microsoft.com/office/drawing/2014/main" id="{0F67844C-5F7A-AE40-A4C1-4A612C2E1D97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2700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0A24DA3-730A-B04E-B0B1-30651A0E5CCE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31C49A1A-89DA-6648-B37E-5B37082FC7EF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5659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E3253D8A-27C3-AD49-95A1-E37E7DFC82D4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0A1666CB-25E1-5745-B70C-C4D28062B6B5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5707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>
            <a:extLst>
              <a:ext uri="{FF2B5EF4-FFF2-40B4-BE49-F238E27FC236}">
                <a16:creationId xmlns=""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AD7751F4-8C48-0844-879F-BDE7EAD2B299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AE8C9609-E4E8-F74F-AEFE-753188168382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=""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=""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=""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=""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=""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=""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=""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675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D0D713-1529-F155-76A3-94D4627D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6661249-E017-11FE-A9FB-59B18080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6E56FE3-0945-A4F1-9808-E58C23576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96413AB-A869-2612-78CA-A157189B8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F526B8-E290-BFA6-1115-F0675ED6A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22E4D0-74D2-0BFD-ECCC-2419D512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AA4528-EAC8-CCFA-B39E-DFFDC065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01A79FA-EDD0-3DCD-AB78-4DC33DB5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097217-F526-E584-4BED-3F793E5A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17F7EC-9FDC-E10C-5CE4-3A4DA64B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A30075-2B97-CE0C-EB8C-9CBFD825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F655C7F-5257-473F-F680-F3897A3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5983915-5306-1BB4-738F-644DCD2F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2BDE51-C513-C8AC-C11D-93426564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A69B16C-3FCF-11A7-DA81-4FB6B570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B8E803-61D9-5F5F-2D6D-9C2CA39E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E73CEF-6650-7266-15AA-1B88E0AC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4CE9786-D41C-6C6D-3DD1-921A1B190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19D426-156F-8F1D-EDC7-E21D881F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2AF1467-AA7D-07DD-0B5A-CD67708C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90EF5F-A08F-60C4-BDDC-05C7F17E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120A5-5879-3E35-0953-3463CB8D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C116EF8-27AE-8490-0D49-BE2F987F0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EE5110-D37C-E173-B259-C924602E3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9278C9-0E47-B51A-A9E2-FBCA6682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BD43FA-01E4-0DD0-3EDD-28D433A1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4799DE-D580-6C0B-ADBF-642832F2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32B25B1-2CAE-DD37-38EC-023656A6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15E58F-A6B5-AD3A-55E8-DBC41BA1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563495-D661-48BE-A95E-DCAA384FE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AA3DB-633B-451D-B8D9-7A93DF238BB4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D2E49F-981C-617C-9F50-43183427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C7BEE2-3143-E9A7-1EEC-CF9912BC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06/09/2024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15682" y="534496"/>
            <a:ext cx="4126906" cy="60246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4203954" cy="5486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sp>
        <p:nvSpPr>
          <p:cNvPr id="7" name="Round Diagonal Corner Rectangle 50">
            <a:extLst>
              <a:ext uri="{FF2B5EF4-FFF2-40B4-BE49-F238E27FC236}">
                <a16:creationId xmlns="" xmlns:a16="http://schemas.microsoft.com/office/drawing/2014/main" id="{A10AB26E-81C6-FEF6-563B-4C369B99F1D0}"/>
              </a:ext>
            </a:extLst>
          </p:cNvPr>
          <p:cNvSpPr/>
          <p:nvPr/>
        </p:nvSpPr>
        <p:spPr>
          <a:xfrm>
            <a:off x="8250821" y="2286000"/>
            <a:ext cx="3106559" cy="1450621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ysClr val="window" lastClr="FFFFFF"/>
          </a:solidFill>
          <a:ln w="12700" cap="flat" cmpd="sng" algn="ctr">
            <a:solidFill>
              <a:srgbClr val="94C600"/>
            </a:solidFill>
            <a:prstDash val="solid"/>
            <a:miter lim="800000"/>
          </a:ln>
          <a:effectLst>
            <a:softEdge rad="317500"/>
          </a:effectLst>
        </p:spPr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609630">
              <a:lnSpc>
                <a:spcPct val="115000"/>
              </a:lnSpc>
              <a:tabLst>
                <a:tab pos="38102" algn="l"/>
              </a:tabLst>
            </a:pP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3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609630">
              <a:lnSpc>
                <a:spcPct val="115000"/>
              </a:lnSpc>
              <a:tabLst>
                <a:tab pos="38102" algn="l"/>
              </a:tabLst>
            </a:pP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333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E.H.Gôm-bric</a:t>
            </a:r>
            <a:r>
              <a:rPr lang="en-US" sz="1333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endParaRPr lang="en-US" sz="13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29041" y="3011310"/>
            <a:ext cx="8053781" cy="1892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  <a:defRPr/>
            </a:pPr>
            <a:r>
              <a:rPr lang="en-US" sz="6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 algn="ctr" defTabSz="609630">
              <a:spcBef>
                <a:spcPct val="0"/>
              </a:spcBef>
              <a:defRPr/>
            </a:pPr>
            <a:r>
              <a:rPr lang="en-US" sz="63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6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63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63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169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36" y="-935402"/>
            <a:ext cx="88494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325950" y="3075057"/>
            <a:ext cx="767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smtClean="0">
                <a:solidFill>
                  <a:srgbClr val="0670EB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KHÁM PHÁ CHUNG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7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EE5F705A-5E81-4B3A-8EF4-911982DB3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AD8F92D9-1751-4ABF-9CB7-D198C9A05A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A person in a suit&#10;&#10;Description automatically generated with medium confidence">
            <a:extLst>
              <a:ext uri="{FF2B5EF4-FFF2-40B4-BE49-F238E27FC236}">
                <a16:creationId xmlns="" xmlns:a16="http://schemas.microsoft.com/office/drawing/2014/main" id="{000790C1-7991-A580-DF50-059779A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213098" y="1122215"/>
            <a:ext cx="4381748" cy="438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6D6B998F-CA62-4EE6-B7E7-046377D4F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3FF829A-D275-C0D3-F6D4-9B723E553101}"/>
              </a:ext>
            </a:extLst>
          </p:cNvPr>
          <p:cNvSpPr txBox="1"/>
          <p:nvPr/>
        </p:nvSpPr>
        <p:spPr>
          <a:xfrm>
            <a:off x="6213098" y="5503963"/>
            <a:ext cx="4582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(1912-1960)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4D47E57-F8A2-CF6C-740A-98DAFAD973F2}"/>
              </a:ext>
            </a:extLst>
          </p:cNvPr>
          <p:cNvGrpSpPr/>
          <p:nvPr/>
        </p:nvGrpSpPr>
        <p:grpSpPr>
          <a:xfrm>
            <a:off x="1055626" y="728382"/>
            <a:ext cx="3853441" cy="947840"/>
            <a:chOff x="1055626" y="290286"/>
            <a:chExt cx="3853441" cy="947840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AB0E259-EC9B-EA6E-95A2-82F040F92CE8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EB11C3F-F46C-3C5A-650A-0B36FDAFCEB6}"/>
                </a:ext>
              </a:extLst>
            </p:cNvPr>
            <p:cNvSpPr txBox="1"/>
            <p:nvPr/>
          </p:nvSpPr>
          <p:spPr>
            <a:xfrm>
              <a:off x="1830938" y="441040"/>
              <a:ext cx="24932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giả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AB48CBE-DA06-8FAA-50C6-4F0302070E67}"/>
              </a:ext>
            </a:extLst>
          </p:cNvPr>
          <p:cNvSpPr txBox="1"/>
          <p:nvPr/>
        </p:nvSpPr>
        <p:spPr>
          <a:xfrm>
            <a:off x="610275" y="2180040"/>
            <a:ext cx="4298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052F8E5-F8C5-EDD1-11AE-3443AAF54B64}"/>
              </a:ext>
            </a:extLst>
          </p:cNvPr>
          <p:cNvSpPr txBox="1"/>
          <p:nvPr/>
        </p:nvSpPr>
        <p:spPr>
          <a:xfrm>
            <a:off x="610275" y="3859383"/>
            <a:ext cx="40667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óng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2E0FAD1-D385-49A4-A011-809329A59359}"/>
              </a:ext>
            </a:extLst>
          </p:cNvPr>
          <p:cNvSpPr/>
          <p:nvPr/>
        </p:nvSpPr>
        <p:spPr>
          <a:xfrm>
            <a:off x="2947386" y="781235"/>
            <a:ext cx="6125593" cy="519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455AC23-9A38-4942-BD2E-47FBF7D5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52" t="86004" r="10194" b="4992"/>
          <a:stretch>
            <a:fillRect/>
          </a:stretch>
        </p:blipFill>
        <p:spPr>
          <a:xfrm>
            <a:off x="5089434" y="4107159"/>
            <a:ext cx="211070" cy="154215"/>
          </a:xfrm>
          <a:custGeom>
            <a:avLst/>
            <a:gdLst>
              <a:gd name="connsiteX0" fmla="*/ 0 w 211070"/>
              <a:gd name="connsiteY0" fmla="*/ 0 h 154215"/>
              <a:gd name="connsiteX1" fmla="*/ 211070 w 211070"/>
              <a:gd name="connsiteY1" fmla="*/ 154215 h 154215"/>
              <a:gd name="connsiteX2" fmla="*/ 210535 w 211070"/>
              <a:gd name="connsiteY2" fmla="*/ 154124 h 154215"/>
              <a:gd name="connsiteX3" fmla="*/ 183902 w 211070"/>
              <a:gd name="connsiteY3" fmla="*/ 136368 h 154215"/>
              <a:gd name="connsiteX4" fmla="*/ 86248 w 211070"/>
              <a:gd name="connsiteY4" fmla="*/ 91980 h 154215"/>
              <a:gd name="connsiteX5" fmla="*/ 41859 w 211070"/>
              <a:gd name="connsiteY5" fmla="*/ 47592 h 154215"/>
              <a:gd name="connsiteX6" fmla="*/ 13805 w 211070"/>
              <a:gd name="connsiteY6" fmla="*/ 17610 h 154215"/>
              <a:gd name="connsiteX7" fmla="*/ 0 w 211070"/>
              <a:gd name="connsiteY7" fmla="*/ 0 h 1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070" h="154215">
                <a:moveTo>
                  <a:pt x="0" y="0"/>
                </a:moveTo>
                <a:lnTo>
                  <a:pt x="211070" y="154215"/>
                </a:lnTo>
                <a:lnTo>
                  <a:pt x="210535" y="154124"/>
                </a:lnTo>
                <a:cubicBezTo>
                  <a:pt x="200226" y="151375"/>
                  <a:pt x="192780" y="142287"/>
                  <a:pt x="183902" y="136368"/>
                </a:cubicBezTo>
                <a:cubicBezTo>
                  <a:pt x="144213" y="109907"/>
                  <a:pt x="123954" y="104549"/>
                  <a:pt x="86248" y="91980"/>
                </a:cubicBezTo>
                <a:cubicBezTo>
                  <a:pt x="66397" y="85363"/>
                  <a:pt x="55999" y="63017"/>
                  <a:pt x="41859" y="47592"/>
                </a:cubicBezTo>
                <a:cubicBezTo>
                  <a:pt x="32641" y="37536"/>
                  <a:pt x="22986" y="27755"/>
                  <a:pt x="13805" y="176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44D44634-C56E-4E81-BDAE-25C134A0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63" t="-3478" r="99398" b="96375"/>
          <a:stretch>
            <a:fillRect/>
          </a:stretch>
        </p:blipFill>
        <p:spPr>
          <a:xfrm>
            <a:off x="2991775" y="2574524"/>
            <a:ext cx="81534" cy="121660"/>
          </a:xfrm>
          <a:custGeom>
            <a:avLst/>
            <a:gdLst>
              <a:gd name="connsiteX0" fmla="*/ 0 w 81534"/>
              <a:gd name="connsiteY0" fmla="*/ 0 h 121660"/>
              <a:gd name="connsiteX1" fmla="*/ 81534 w 81534"/>
              <a:gd name="connsiteY1" fmla="*/ 59572 h 121660"/>
              <a:gd name="connsiteX2" fmla="*/ 66492 w 81534"/>
              <a:gd name="connsiteY2" fmla="*/ 59572 h 121660"/>
              <a:gd name="connsiteX3" fmla="*/ 66492 w 81534"/>
              <a:gd name="connsiteY3" fmla="*/ 121660 h 121660"/>
              <a:gd name="connsiteX4" fmla="*/ 62732 w 81534"/>
              <a:gd name="connsiteY4" fmla="*/ 119201 h 121660"/>
              <a:gd name="connsiteX5" fmla="*/ 0 w 81534"/>
              <a:gd name="connsiteY5" fmla="*/ 0 h 12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34" h="121660">
                <a:moveTo>
                  <a:pt x="0" y="0"/>
                </a:moveTo>
                <a:lnTo>
                  <a:pt x="81534" y="59572"/>
                </a:lnTo>
                <a:lnTo>
                  <a:pt x="66492" y="59572"/>
                </a:lnTo>
                <a:lnTo>
                  <a:pt x="66492" y="121660"/>
                </a:lnTo>
                <a:lnTo>
                  <a:pt x="62732" y="119201"/>
                </a:lnTo>
                <a:cubicBezTo>
                  <a:pt x="32347" y="88123"/>
                  <a:pt x="14540" y="36351"/>
                  <a:pt x="0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6FE39F1-6B38-42CE-7A5B-D47705505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4" t="5457" r="14167" b="3680"/>
          <a:stretch/>
        </p:blipFill>
        <p:spPr>
          <a:xfrm>
            <a:off x="2940703" y="798840"/>
            <a:ext cx="6132276" cy="5192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044CB1E-E660-427C-9D00-C3904FBC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5" t="34636" r="38231" b="64500"/>
          <a:stretch>
            <a:fillRect/>
          </a:stretch>
        </p:blipFill>
        <p:spPr>
          <a:xfrm>
            <a:off x="4598143" y="3227332"/>
            <a:ext cx="2348" cy="14801"/>
          </a:xfrm>
          <a:custGeom>
            <a:avLst/>
            <a:gdLst>
              <a:gd name="connsiteX0" fmla="*/ 292 w 2348"/>
              <a:gd name="connsiteY0" fmla="*/ 813 h 14801"/>
              <a:gd name="connsiteX1" fmla="*/ 865 w 2348"/>
              <a:gd name="connsiteY1" fmla="*/ 3630 h 14801"/>
              <a:gd name="connsiteX2" fmla="*/ 1856 w 2348"/>
              <a:gd name="connsiteY2" fmla="*/ 10492 h 14801"/>
              <a:gd name="connsiteX3" fmla="*/ 292 w 2348"/>
              <a:gd name="connsiteY3" fmla="*/ 813 h 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" h="14801">
                <a:moveTo>
                  <a:pt x="292" y="813"/>
                </a:moveTo>
                <a:lnTo>
                  <a:pt x="865" y="3630"/>
                </a:lnTo>
                <a:lnTo>
                  <a:pt x="1856" y="10492"/>
                </a:lnTo>
                <a:cubicBezTo>
                  <a:pt x="3915" y="25871"/>
                  <a:pt x="-1247" y="-5331"/>
                  <a:pt x="292" y="813"/>
                </a:cubicBez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="" xmlns:a16="http://schemas.microsoft.com/office/drawing/2014/main" id="{28299345-7F8D-4C0C-B7DD-D3CCD633F0D4}"/>
              </a:ext>
            </a:extLst>
          </p:cNvPr>
          <p:cNvSpPr/>
          <p:nvPr/>
        </p:nvSpPr>
        <p:spPr>
          <a:xfrm>
            <a:off x="3031621" y="1270278"/>
            <a:ext cx="5892457" cy="4317443"/>
          </a:xfrm>
          <a:prstGeom prst="ellipse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 PHẨM  CHÍNH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="" xmlns:a16="http://schemas.microsoft.com/office/drawing/2014/main" id="{C3096BD0-1F58-2172-B716-578F963F9B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691" b="769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="" xmlns:a16="http://schemas.microsoft.com/office/drawing/2014/main" id="{804CB54E-28F1-D2AA-C0BF-AF43FC7033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9987" b="99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="" xmlns:a16="http://schemas.microsoft.com/office/drawing/2014/main" id="{62558D9F-AF03-0ABC-9F2D-6C468A8DDD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0348" b="103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="" xmlns:a16="http://schemas.microsoft.com/office/drawing/2014/main" id="{74A5D091-F45D-8966-8BD6-EE47DA3EAE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8215" b="82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BA3FB31-DE6C-D116-B5CB-66F7B30CADBC}"/>
              </a:ext>
            </a:extLst>
          </p:cNvPr>
          <p:cNvGrpSpPr/>
          <p:nvPr/>
        </p:nvGrpSpPr>
        <p:grpSpPr>
          <a:xfrm>
            <a:off x="460540" y="380039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83B2EA40-CF43-07A5-23D9-1CC9826140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FCB7EBF-DF32-A5C6-1D09-5D34191A60D5}"/>
                </a:ext>
              </a:extLst>
            </p:cNvPr>
            <p:cNvSpPr txBox="1"/>
            <p:nvPr/>
          </p:nvSpPr>
          <p:spPr>
            <a:xfrm>
              <a:off x="1671280" y="441040"/>
              <a:ext cx="28426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2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phẩm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B7D3AF5-88D2-12EE-2A93-1F6CFD333EBF}"/>
              </a:ext>
            </a:extLst>
          </p:cNvPr>
          <p:cNvSpPr txBox="1"/>
          <p:nvPr/>
        </p:nvSpPr>
        <p:spPr>
          <a:xfrm>
            <a:off x="825720" y="1885954"/>
            <a:ext cx="243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7BBC7D3-0FFF-F423-11B0-60384F2D1C22}"/>
              </a:ext>
            </a:extLst>
          </p:cNvPr>
          <p:cNvSpPr txBox="1"/>
          <p:nvPr/>
        </p:nvSpPr>
        <p:spPr>
          <a:xfrm>
            <a:off x="825720" y="3429000"/>
            <a:ext cx="2430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47DF35E-C6A4-0E4D-4D89-CCD15CACB5CE}"/>
              </a:ext>
            </a:extLst>
          </p:cNvPr>
          <p:cNvSpPr txBox="1"/>
          <p:nvPr/>
        </p:nvSpPr>
        <p:spPr>
          <a:xfrm>
            <a:off x="2845334" y="1608955"/>
            <a:ext cx="6821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Lá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cờ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vàng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3F40DDD-C708-A32B-FC11-C997FB0A9874}"/>
              </a:ext>
            </a:extLst>
          </p:cNvPr>
          <p:cNvSpPr txBox="1"/>
          <p:nvPr/>
        </p:nvSpPr>
        <p:spPr>
          <a:xfrm>
            <a:off x="2986631" y="3436695"/>
            <a:ext cx="2970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FA5A8E6-CDC9-F1EF-FE23-DE9C48E1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75" y="2857473"/>
            <a:ext cx="5003787" cy="336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EC8665-1219-2172-CD10-F468CFFBBCAB}"/>
              </a:ext>
            </a:extLst>
          </p:cNvPr>
          <p:cNvSpPr txBox="1"/>
          <p:nvPr/>
        </p:nvSpPr>
        <p:spPr>
          <a:xfrm>
            <a:off x="825720" y="4264255"/>
            <a:ext cx="557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08" y="3801244"/>
            <a:ext cx="2150806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724399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… </a:t>
            </a:r>
          </a:p>
          <a:p>
            <a:pPr lvl="0" algn="ctr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nhãng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phận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con” 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6" y="3801244"/>
            <a:ext cx="2150806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9183331" y="3534542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3: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746522" y="32117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78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37" y="-935402"/>
            <a:ext cx="90468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937725" y="3070866"/>
            <a:ext cx="6309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II. KHÁM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PHÁ VĂN BẢN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2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B4D1841-97AC-469E-A585-8A6BB1BD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12344" y="0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C752E17-35F3-CC3A-A941-762A8476F915}"/>
              </a:ext>
            </a:extLst>
          </p:cNvPr>
          <p:cNvGrpSpPr/>
          <p:nvPr/>
        </p:nvGrpSpPr>
        <p:grpSpPr>
          <a:xfrm>
            <a:off x="446026" y="133296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9B5BA1BB-DEF5-667A-FFAD-AC7435F584A9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35AF1EA2-4362-AA52-0705-BFF3C974A9D8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Bối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cảnh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Ý nghĩa chính trị to lớn của Hội nghị Bình Than">
            <a:extLst>
              <a:ext uri="{FF2B5EF4-FFF2-40B4-BE49-F238E27FC236}">
                <a16:creationId xmlns="" xmlns:a16="http://schemas.microsoft.com/office/drawing/2014/main" id="{637D773E-7768-19C6-7F19-F29A106C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10" y="3429000"/>
            <a:ext cx="4572000" cy="2886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A779A56-D800-9391-1464-A0A94CA1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10" y="3295650"/>
            <a:ext cx="4752975" cy="3019425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B6A1638-A57F-1779-B72B-2BB9C335B043}"/>
              </a:ext>
            </a:extLst>
          </p:cNvPr>
          <p:cNvGrpSpPr/>
          <p:nvPr/>
        </p:nvGrpSpPr>
        <p:grpSpPr>
          <a:xfrm>
            <a:off x="1" y="1740940"/>
            <a:ext cx="4856084" cy="1035297"/>
            <a:chOff x="1460589" y="1740940"/>
            <a:chExt cx="4286739" cy="1035297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E851622-2EDC-16E8-3A91-3D516CE2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0589" y="1740940"/>
              <a:ext cx="4286739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7603681-F5AC-7B02-17E4-CC156B7B3AEA}"/>
                </a:ext>
              </a:extLst>
            </p:cNvPr>
            <p:cNvSpPr txBox="1"/>
            <p:nvPr/>
          </p:nvSpPr>
          <p:spPr>
            <a:xfrm>
              <a:off x="1634022" y="1931902"/>
              <a:ext cx="4113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9F6B3E4-ADC6-3A85-EC7C-D0D22DB68511}"/>
              </a:ext>
            </a:extLst>
          </p:cNvPr>
          <p:cNvGrpSpPr/>
          <p:nvPr/>
        </p:nvGrpSpPr>
        <p:grpSpPr>
          <a:xfrm>
            <a:off x="5340073" y="1676030"/>
            <a:ext cx="6038026" cy="1035297"/>
            <a:chOff x="6067302" y="1738693"/>
            <a:chExt cx="6285377" cy="1035297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F8D985CB-D30A-0277-F4BC-7B3EEA1B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4699" y="1738693"/>
              <a:ext cx="6065777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83DDEB4-B3F9-850D-9E8D-69FEA71507B6}"/>
                </a:ext>
              </a:extLst>
            </p:cNvPr>
            <p:cNvSpPr txBox="1"/>
            <p:nvPr/>
          </p:nvSpPr>
          <p:spPr>
            <a:xfrm>
              <a:off x="6067302" y="1931901"/>
              <a:ext cx="6285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bách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9F40208-97DB-89F2-A5F1-F10DAD463B97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21B8E156-EF2A-47CD-404C-18037A14766C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78CFC158-CD01-2AE2-61C0-D98AE7789A1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051BA8-0964-B601-C32D-427293A8B771}"/>
              </a:ext>
            </a:extLst>
          </p:cNvPr>
          <p:cNvSpPr txBox="1"/>
          <p:nvPr/>
        </p:nvSpPr>
        <p:spPr>
          <a:xfrm>
            <a:off x="2504622" y="868690"/>
            <a:ext cx="7170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(Tìm hiểu nhân vật Hoài Văn – Trần Quốc Toản)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39CA59D-5C2C-B1D2-AE48-AF0E9C368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464471"/>
              </p:ext>
            </p:extLst>
          </p:nvPr>
        </p:nvGraphicFramePr>
        <p:xfrm>
          <a:off x="660400" y="1945908"/>
          <a:ext cx="10858500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2714625">
                  <a:extLst>
                    <a:ext uri="{9D8B030D-6E8A-4147-A177-3AD203B41FA5}">
                      <a16:colId xmlns="" xmlns:a16="http://schemas.microsoft.com/office/drawing/2014/main" val="2947939240"/>
                    </a:ext>
                  </a:extLst>
                </a:gridCol>
                <a:gridCol w="2714625">
                  <a:extLst>
                    <a:ext uri="{9D8B030D-6E8A-4147-A177-3AD203B41FA5}">
                      <a16:colId xmlns="" xmlns:a16="http://schemas.microsoft.com/office/drawing/2014/main" val="905068270"/>
                    </a:ext>
                  </a:extLst>
                </a:gridCol>
                <a:gridCol w="2714625">
                  <a:extLst>
                    <a:ext uri="{9D8B030D-6E8A-4147-A177-3AD203B41FA5}">
                      <a16:colId xmlns="" xmlns:a16="http://schemas.microsoft.com/office/drawing/2014/main" val="1884641972"/>
                    </a:ext>
                  </a:extLst>
                </a:gridCol>
                <a:gridCol w="2714625">
                  <a:extLst>
                    <a:ext uri="{9D8B030D-6E8A-4147-A177-3AD203B41FA5}">
                      <a16:colId xmlns="" xmlns:a16="http://schemas.microsoft.com/office/drawing/2014/main" val="511616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a/ Tâm trạng của Trần Quốc Toản khi phải đứng trên bờ.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b/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c/ Tâm trạng của Trần Quốc Toản sau khi gặp được vua.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95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70868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Dáng vẻ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7822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Suy nghĩ, tâm trạng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46649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Nhận xét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086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602631" y="490178"/>
            <a:ext cx="11408853" cy="3369710"/>
            <a:chOff x="1094606" y="441040"/>
            <a:chExt cx="3853441" cy="3078648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94606" y="2020915"/>
              <a:ext cx="3853441" cy="14987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9B5D4FA-82A7-20C7-A346-0E578DE646A2}"/>
              </a:ext>
            </a:extLst>
          </p:cNvPr>
          <p:cNvCxnSpPr>
            <a:cxnSpLocks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61B017E-9F0D-B389-0CDD-69926E127D18}"/>
              </a:ext>
            </a:extLst>
          </p:cNvPr>
          <p:cNvSpPr txBox="1"/>
          <p:nvPr/>
        </p:nvSpPr>
        <p:spPr>
          <a:xfrm>
            <a:off x="1979721" y="2474893"/>
            <a:ext cx="9481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 Văn –Trần Quốc Toản – chàng thiếu niên trẻ tuổi thuộc dòng dõi nhà Trần, cháu ruột của Chiêu Thành Vương</a:t>
            </a:r>
            <a:r>
              <a:rPr lang="pt-BR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EF4B1AE3-D231-E3C5-466F-3C63764B7C5D}"/>
              </a:ext>
            </a:extLst>
          </p:cNvPr>
          <p:cNvSpPr/>
          <p:nvPr/>
        </p:nvSpPr>
        <p:spPr>
          <a:xfrm>
            <a:off x="594804" y="2286251"/>
            <a:ext cx="10335202" cy="1077218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a.Tâm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bờ</a:t>
            </a:r>
            <a:endParaRPr lang="en-US" sz="32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F260208-6D52-36B2-2190-B1110CF8C67D}"/>
              </a:ext>
            </a:extLst>
          </p:cNvPr>
          <p:cNvSpPr/>
          <p:nvPr/>
        </p:nvSpPr>
        <p:spPr>
          <a:xfrm>
            <a:off x="667666" y="4172847"/>
            <a:ext cx="3051691" cy="1805233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F5F8470-3F10-7422-6915-63ECBF70F655}"/>
              </a:ext>
            </a:extLst>
          </p:cNvPr>
          <p:cNvSpPr/>
          <p:nvPr/>
        </p:nvSpPr>
        <p:spPr>
          <a:xfrm>
            <a:off x="4563804" y="4172847"/>
            <a:ext cx="3051691" cy="180523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 vẻ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2FFC5CA-8408-6139-13FA-6EE1CC51502D}"/>
              </a:ext>
            </a:extLst>
          </p:cNvPr>
          <p:cNvSpPr/>
          <p:nvPr/>
        </p:nvSpPr>
        <p:spPr>
          <a:xfrm>
            <a:off x="8459943" y="4232327"/>
            <a:ext cx="3051691" cy="174575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A79D6221-2EDD-8A89-9EF7-7F5189779D6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193512" y="3363469"/>
            <a:ext cx="3568893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endCxn id="9" idx="0"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29B5D4FA-82A7-20C7-A346-0E578DE646A2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5C2590-9056-7777-5A2E-4B112374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274" y="2019078"/>
            <a:ext cx="8102726" cy="1932882"/>
          </a:xfrm>
        </p:spPr>
        <p:txBody>
          <a:bodyPr anchor="b">
            <a:normAutofit fontScale="90000"/>
          </a:bodyPr>
          <a:lstStyle/>
          <a:p>
            <a:pPr marL="4572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 1,2,3. TRI THỨC NGỮ VĂN</a:t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 THÊU SÁU CHỮ VÀNG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54870A3D-8229-8BD4-BC24-D3FE1D68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="" xmlns:a16="http://schemas.microsoft.com/office/drawing/2014/main" id="{895124C2-E069-76EF-020A-B7BE93E15B2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034996"/>
            <a:ext cx="4859338" cy="607781"/>
            <a:chOff x="624" y="1152"/>
            <a:chExt cx="4080" cy="720"/>
          </a:xfrm>
        </p:grpSpPr>
        <p:sp>
          <p:nvSpPr>
            <p:cNvPr id="6" name="Rectangle 8">
              <a:extLst>
                <a:ext uri="{FF2B5EF4-FFF2-40B4-BE49-F238E27FC236}">
                  <a16:creationId xmlns="" xmlns:a16="http://schemas.microsoft.com/office/drawing/2014/main" id="{1BC098DB-F1FB-8921-C7D6-8A1EB05635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="" xmlns:a16="http://schemas.microsoft.com/office/drawing/2014/main" id="{F9BB0A5D-A1AD-0212-313B-9ED9A7C7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6" name="Oval 10">
                <a:extLst>
                  <a:ext uri="{FF2B5EF4-FFF2-40B4-BE49-F238E27FC236}">
                    <a16:creationId xmlns="" xmlns:a16="http://schemas.microsoft.com/office/drawing/2014/main" id="{BE8FCDCB-59F1-39F3-52BF-D44C3F26D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="" xmlns:a16="http://schemas.microsoft.com/office/drawing/2014/main" id="{94580580-EAC6-B20F-38E4-4E0921920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12">
                <a:extLst>
                  <a:ext uri="{FF2B5EF4-FFF2-40B4-BE49-F238E27FC236}">
                    <a16:creationId xmlns="" xmlns:a16="http://schemas.microsoft.com/office/drawing/2014/main" id="{B85B19B5-CBB2-8485-AC9B-17307D8C7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13">
                <a:extLst>
                  <a:ext uri="{FF2B5EF4-FFF2-40B4-BE49-F238E27FC236}">
                    <a16:creationId xmlns="" xmlns:a16="http://schemas.microsoft.com/office/drawing/2014/main" id="{D2470D85-C473-DDE9-1B7D-C9CC2FF15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="" xmlns:a16="http://schemas.microsoft.com/office/drawing/2014/main" id="{E2C3F374-881A-4549-9C03-030087FE16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="" xmlns:a16="http://schemas.microsoft.com/office/drawing/2014/main" id="{4DAC1C6F-7896-FFB3-8AAE-186E983C0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2" name="Oval 16">
                <a:extLst>
                  <a:ext uri="{FF2B5EF4-FFF2-40B4-BE49-F238E27FC236}">
                    <a16:creationId xmlns="" xmlns:a16="http://schemas.microsoft.com/office/drawing/2014/main" id="{617AD2DE-AB6D-A2E0-E64A-288CE0FDE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3" name="Rectangle 17">
                <a:extLst>
                  <a:ext uri="{FF2B5EF4-FFF2-40B4-BE49-F238E27FC236}">
                    <a16:creationId xmlns="" xmlns:a16="http://schemas.microsoft.com/office/drawing/2014/main" id="{32E6DDB9-71C0-1AA4-FF1A-479711690E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="" xmlns:a16="http://schemas.microsoft.com/office/drawing/2014/main" id="{0B79880B-D5AA-BE83-26DE-26891FA41E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="" xmlns:a16="http://schemas.microsoft.com/office/drawing/2014/main" id="{0F81C360-6B81-C533-5277-E9B0D8BD0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3" name="Rectangle 20">
              <a:extLst>
                <a:ext uri="{FF2B5EF4-FFF2-40B4-BE49-F238E27FC236}">
                  <a16:creationId xmlns="" xmlns:a16="http://schemas.microsoft.com/office/drawing/2014/main" id="{D6BC5E12-518F-25AE-2787-4224D388C1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="" xmlns:a16="http://schemas.microsoft.com/office/drawing/2014/main" id="{2C7A7523-88E5-0A27-FA4C-8BEA00158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8" name="Oval 22">
                <a:extLst>
                  <a:ext uri="{FF2B5EF4-FFF2-40B4-BE49-F238E27FC236}">
                    <a16:creationId xmlns="" xmlns:a16="http://schemas.microsoft.com/office/drawing/2014/main" id="{C8C85353-5BD7-D487-F267-30046F5160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="" xmlns:a16="http://schemas.microsoft.com/office/drawing/2014/main" id="{629CA1DE-2600-34D1-8C63-010A22323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0" name="Oval 24">
                <a:extLst>
                  <a:ext uri="{FF2B5EF4-FFF2-40B4-BE49-F238E27FC236}">
                    <a16:creationId xmlns="" xmlns:a16="http://schemas.microsoft.com/office/drawing/2014/main" id="{06FBE77D-912F-EB9D-99FC-577D70FD0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1" name="Oval 25">
                <a:extLst>
                  <a:ext uri="{FF2B5EF4-FFF2-40B4-BE49-F238E27FC236}">
                    <a16:creationId xmlns="" xmlns:a16="http://schemas.microsoft.com/office/drawing/2014/main" id="{A0EB45F9-4036-3EF9-22FC-2DAC72145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7" name="Rectangle 26">
              <a:extLst>
                <a:ext uri="{FF2B5EF4-FFF2-40B4-BE49-F238E27FC236}">
                  <a16:creationId xmlns="" xmlns:a16="http://schemas.microsoft.com/office/drawing/2014/main" id="{79F3EE27-A24C-E64C-3DDE-3F24981B809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="" xmlns:a16="http://schemas.microsoft.com/office/drawing/2014/main" id="{08B51E19-3F9A-5C67-7800-D79BD8189420}"/>
              </a:ext>
            </a:extLst>
          </p:cNvPr>
          <p:cNvSpPr>
            <a:spLocks noEditPoints="1"/>
          </p:cNvSpPr>
          <p:nvPr/>
        </p:nvSpPr>
        <p:spPr bwMode="gray">
          <a:xfrm>
            <a:off x="4403118" y="5122436"/>
            <a:ext cx="2974646" cy="1735564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="" xmlns:a16="http://schemas.microsoft.com/office/drawing/2014/main" id="{9811410D-6D92-9D29-0C78-CB1237F0D03E}"/>
              </a:ext>
            </a:extLst>
          </p:cNvPr>
          <p:cNvSpPr/>
          <p:nvPr/>
        </p:nvSpPr>
        <p:spPr>
          <a:xfrm>
            <a:off x="4403118" y="1850850"/>
            <a:ext cx="7785834" cy="1753669"/>
          </a:xfrm>
          <a:prstGeom prst="frame">
            <a:avLst>
              <a:gd name="adj1" fmla="val 510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40C394-1049-1FCD-1DAA-5B4677C0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95" y="260654"/>
            <a:ext cx="2236777" cy="14977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296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Ruổi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429000"/>
            <a:ext cx="3873735" cy="305169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Nằn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nì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chúi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534542"/>
            <a:ext cx="3141403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Tuốt gươm, mắt trừng lên một cách điên dại.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102511" y="252228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Hành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động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5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Thẫn thờ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29145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rách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840378" y="135589"/>
            <a:ext cx="2076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87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=""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=""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=""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855767" y="1387120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=""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=""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=""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22" y="1971530"/>
            <a:ext cx="1767762" cy="2310330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Tâm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trạng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suy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nghĩ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065087" y="469765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rìa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Muốn hét to: </a:t>
            </a:r>
            <a:r>
              <a:rPr lang="en-US" sz="2800" i="1">
                <a:latin typeface="Times New Roman" panose="02020603050405020304" pitchFamily="18" charset="0"/>
                <a:ea typeface="MS Mincho" panose="02020609040205080304" pitchFamily="49" charset="-128"/>
              </a:rPr>
              <a:t>xin quan gia cho đánh nhưng lại sợ phạm thượng.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=""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căm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thù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=""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b.Tâm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Dáng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vẻ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tâm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trạng</a:t>
              </a:r>
              <a:endParaRPr lang="en-US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Suy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nghĩ</a:t>
              </a:r>
              <a:endParaRPr lang="en-US" sz="36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Gay gắt khi nghe nói có người chủ hoà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Run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bắn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đặt</a:t>
            </a:r>
            <a:r>
              <a:rPr lang="en-US" sz="28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gươm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=""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=""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nam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=""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Toản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tâm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trạng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nghĩ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445586" y="544616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Lủi thủi lên bờ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66" y="1231370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124131" y="71767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30" y="1011391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306227" y="1002604"/>
            <a:ext cx="3141403" cy="200185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EA62358-47E4-7F97-2531-7F403C34A396}"/>
              </a:ext>
            </a:extLst>
          </p:cNvPr>
          <p:cNvSpPr/>
          <p:nvPr/>
        </p:nvSpPr>
        <p:spPr>
          <a:xfrm>
            <a:off x="681961" y="3626829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Quắc mắt, nắm chặt bàn tay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B209285-C46F-40D6-7259-84E9D4699FD0}"/>
              </a:ext>
            </a:extLst>
          </p:cNvPr>
          <p:cNvSpPr/>
          <p:nvPr/>
        </p:nvSpPr>
        <p:spPr>
          <a:xfrm>
            <a:off x="4190729" y="3475825"/>
            <a:ext cx="3339075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Răng nghiến chặt, bàn tay nắm chặt lại như để nghiền nát một cái gì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CE0E3720-E8AB-ECC2-0F17-5526B2B15980}"/>
              </a:ext>
            </a:extLst>
          </p:cNvPr>
          <p:cNvSpPr/>
          <p:nvPr/>
        </p:nvSpPr>
        <p:spPr>
          <a:xfrm>
            <a:off x="8955849" y="355960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B883556-0FAA-4D21-0664-301B79797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87" y="3993618"/>
            <a:ext cx="1709584" cy="2150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A15A890-D7B6-E00E-0833-D417E9DC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55" y="3839985"/>
            <a:ext cx="1709584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="" xmlns:a16="http://schemas.microsoft.com/office/drawing/2014/main" id="{EE5F705A-5E81-4B3A-8EF4-911982DB3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AD8F92D9-1751-4ABF-9CB7-D198C9A05A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="" xmlns:a16="http://schemas.microsoft.com/office/drawing/2014/main" id="{3F21867D-3B0F-736A-F10C-B1948F5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1" b="13590"/>
          <a:stretch/>
        </p:blipFill>
        <p:spPr>
          <a:xfrm>
            <a:off x="6256195" y="917637"/>
            <a:ext cx="4114626" cy="50227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6D6B998F-CA62-4EE6-B7E7-046377D4F7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llout: Down Arrow 7">
            <a:extLst>
              <a:ext uri="{FF2B5EF4-FFF2-40B4-BE49-F238E27FC236}">
                <a16:creationId xmlns="" xmlns:a16="http://schemas.microsoft.com/office/drawing/2014/main" id="{350DDBF9-7C7E-A849-F12C-ED4526FDBDDE}"/>
              </a:ext>
            </a:extLst>
          </p:cNvPr>
          <p:cNvSpPr/>
          <p:nvPr/>
        </p:nvSpPr>
        <p:spPr>
          <a:xfrm>
            <a:off x="1325323" y="329727"/>
            <a:ext cx="3471863" cy="1175819"/>
          </a:xfrm>
          <a:prstGeom prst="downArrowCallout">
            <a:avLst>
              <a:gd name="adj1" fmla="val 46872"/>
              <a:gd name="adj2" fmla="val 5780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 quát</a:t>
            </a:r>
            <a:endParaRPr lang="en-US" sz="3600"/>
          </a:p>
        </p:txBody>
      </p:sp>
      <p:sp>
        <p:nvSpPr>
          <p:cNvPr id="17" name="Scroll: Vertical 16">
            <a:extLst>
              <a:ext uri="{FF2B5EF4-FFF2-40B4-BE49-F238E27FC236}">
                <a16:creationId xmlns="" xmlns:a16="http://schemas.microsoft.com/office/drawing/2014/main" id="{0D22AE06-5521-8512-3F04-300C055E7A91}"/>
              </a:ext>
            </a:extLst>
          </p:cNvPr>
          <p:cNvSpPr/>
          <p:nvPr/>
        </p:nvSpPr>
        <p:spPr>
          <a:xfrm>
            <a:off x="796685" y="1616609"/>
            <a:ext cx="5027066" cy="4800600"/>
          </a:xfrm>
          <a:prstGeom prst="verticalScroll">
            <a:avLst>
              <a:gd name="adj" fmla="val 79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E6BBE87-EF16-874B-F3B1-789EA2B6375B}"/>
              </a:ext>
            </a:extLst>
          </p:cNvPr>
          <p:cNvSpPr/>
          <p:nvPr/>
        </p:nvSpPr>
        <p:spPr>
          <a:xfrm>
            <a:off x="1025753" y="251690"/>
            <a:ext cx="9091261" cy="1295755"/>
          </a:xfrm>
          <a:prstGeom prst="roundRect">
            <a:avLst/>
          </a:prstGeom>
          <a:solidFill>
            <a:srgbClr val="F79646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kern="0" dirty="0" smtClean="0"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A.</a:t>
            </a:r>
            <a:r>
              <a:rPr kumimoji="0" lang="en-SG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 THIỆU BÀI </a:t>
            </a:r>
            <a:r>
              <a:rPr kumimoji="0" lang="en-SG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– TRI THỨC</a:t>
            </a:r>
            <a:r>
              <a:rPr kumimoji="0" lang="en-SG" sz="3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rgbClr val="0970D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NGỮ VĂN</a:t>
            </a:r>
            <a:endParaRPr kumimoji="0" lang="en-SG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63500">
                  <a:srgbClr val="0970D7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="" xmlns:a16="http://schemas.microsoft.com/office/drawing/2014/main" id="{B002A744-65BC-FB97-BF08-89740FA27AC3}"/>
              </a:ext>
            </a:extLst>
          </p:cNvPr>
          <p:cNvGrpSpPr>
            <a:grpSpLocks/>
          </p:cNvGrpSpPr>
          <p:nvPr/>
        </p:nvGrpSpPr>
        <p:grpSpPr bwMode="auto">
          <a:xfrm>
            <a:off x="388804" y="1637146"/>
            <a:ext cx="9042400" cy="4904509"/>
            <a:chOff x="1365362" y="1190172"/>
            <a:chExt cx="6310086" cy="5366751"/>
          </a:xfrm>
        </p:grpSpPr>
        <p:grpSp>
          <p:nvGrpSpPr>
            <p:cNvPr id="4" name="Group 10">
              <a:extLst>
                <a:ext uri="{FF2B5EF4-FFF2-40B4-BE49-F238E27FC236}">
                  <a16:creationId xmlns="" xmlns:a16="http://schemas.microsoft.com/office/drawing/2014/main" id="{8C8D10D3-2441-11A2-D9B0-99EAB1D8ED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5362" y="1190172"/>
              <a:ext cx="6310086" cy="1748660"/>
              <a:chOff x="1728357" y="1304449"/>
              <a:chExt cx="5477985" cy="1518067"/>
            </a:xfrm>
          </p:grpSpPr>
          <p:grpSp>
            <p:nvGrpSpPr>
              <p:cNvPr id="27" name="Group 7">
                <a:extLst>
                  <a:ext uri="{FF2B5EF4-FFF2-40B4-BE49-F238E27FC236}">
                    <a16:creationId xmlns="" xmlns:a16="http://schemas.microsoft.com/office/drawing/2014/main" id="{EECFE3FB-5718-6B02-8AC6-3EAD05432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32" name="Picture 345" descr="shadow_1_m">
                  <a:extLst>
                    <a:ext uri="{FF2B5EF4-FFF2-40B4-BE49-F238E27FC236}">
                      <a16:creationId xmlns="" xmlns:a16="http://schemas.microsoft.com/office/drawing/2014/main" id="{F48F6ABD-EB1F-545D-C440-FD291D1465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="" xmlns:a16="http://schemas.microsoft.com/office/drawing/2014/main" id="{ADACA05C-7301-1CD8-20F4-44CFED768BCB}"/>
                    </a:ext>
                  </a:extLst>
                </p:cNvPr>
                <p:cNvSpPr/>
                <p:nvPr/>
              </p:nvSpPr>
              <p:spPr>
                <a:xfrm>
                  <a:off x="2286492" y="1454697"/>
                  <a:ext cx="4640094" cy="1250223"/>
                </a:xfrm>
                <a:prstGeom prst="rect">
                  <a:avLst/>
                </a:prstGeom>
                <a:solidFill>
                  <a:srgbClr val="E66C7D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="" xmlns:a16="http://schemas.microsoft.com/office/drawing/2014/main" id="{A5E7799E-1FE3-9F73-BC50-D3D96AE92B3D}"/>
                    </a:ext>
                  </a:extLst>
                </p:cNvPr>
                <p:cNvSpPr/>
                <p:nvPr/>
              </p:nvSpPr>
              <p:spPr>
                <a:xfrm>
                  <a:off x="2392606" y="1560834"/>
                  <a:ext cx="4443025" cy="1029677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23000"/>
                        <a:lumOff val="77000"/>
                      </a:sysClr>
                    </a:gs>
                    <a:gs pos="50000">
                      <a:sysClr val="window" lastClr="FFFFFF">
                        <a:shade val="67500"/>
                        <a:satMod val="115000"/>
                        <a:lumMod val="33000"/>
                        <a:lumOff val="67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2700000" scaled="1"/>
                  <a:tileRect/>
                </a:gra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8" name="Group 6">
                <a:extLst>
                  <a:ext uri="{FF2B5EF4-FFF2-40B4-BE49-F238E27FC236}">
                    <a16:creationId xmlns="" xmlns:a16="http://schemas.microsoft.com/office/drawing/2014/main" id="{E1BB50CB-2B1D-2E9D-954E-0C4ECC44DC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29" name="Right Triangle 28">
                  <a:extLst>
                    <a:ext uri="{FF2B5EF4-FFF2-40B4-BE49-F238E27FC236}">
                      <a16:creationId xmlns="" xmlns:a16="http://schemas.microsoft.com/office/drawing/2014/main" id="{D3625C4A-D4CF-47DE-9714-49DCE21CC848}"/>
                    </a:ext>
                  </a:extLst>
                </p:cNvPr>
                <p:cNvSpPr/>
                <p:nvPr/>
              </p:nvSpPr>
              <p:spPr>
                <a:xfrm flipH="1">
                  <a:off x="2114228" y="2473345"/>
                  <a:ext cx="172264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0" name="Right Triangle 29">
                  <a:extLst>
                    <a:ext uri="{FF2B5EF4-FFF2-40B4-BE49-F238E27FC236}">
                      <a16:creationId xmlns="" xmlns:a16="http://schemas.microsoft.com/office/drawing/2014/main" id="{E631FE41-A607-E69B-F8B3-A9042C33EEB0}"/>
                    </a:ext>
                  </a:extLst>
                </p:cNvPr>
                <p:cNvSpPr/>
                <p:nvPr/>
              </p:nvSpPr>
              <p:spPr>
                <a:xfrm flipH="1">
                  <a:off x="3449616" y="1304449"/>
                  <a:ext cx="172263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1" name="Trapezoid 2">
                  <a:extLst>
                    <a:ext uri="{FF2B5EF4-FFF2-40B4-BE49-F238E27FC236}">
                      <a16:creationId xmlns="" xmlns:a16="http://schemas.microsoft.com/office/drawing/2014/main" id="{8FADF7DB-FB38-70CC-71D0-C395A9EBC9D2}"/>
                    </a:ext>
                  </a:extLst>
                </p:cNvPr>
                <p:cNvSpPr/>
                <p:nvPr/>
              </p:nvSpPr>
              <p:spPr>
                <a:xfrm rot="19191503">
                  <a:off x="1728357" y="1570484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67000"/>
                        <a:lumOff val="33000"/>
                      </a:sysClr>
                    </a:gs>
                    <a:gs pos="42000">
                      <a:sysClr val="window" lastClr="FFFFFF">
                        <a:shade val="67500"/>
                        <a:satMod val="115000"/>
                        <a:lumMod val="38000"/>
                        <a:lumOff val="62000"/>
                      </a:sysClr>
                    </a:gs>
                    <a:gs pos="84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lin ang="3600000" scaled="0"/>
                  <a:tileRect/>
                </a:gradFill>
                <a:ln w="3175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5" name="Group 46">
              <a:extLst>
                <a:ext uri="{FF2B5EF4-FFF2-40B4-BE49-F238E27FC236}">
                  <a16:creationId xmlns="" xmlns:a16="http://schemas.microsoft.com/office/drawing/2014/main" id="{CA917FF3-A238-D34B-C56E-181CDB31EC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5362" y="3004323"/>
              <a:ext cx="6310086" cy="1748660"/>
              <a:chOff x="1728357" y="1304449"/>
              <a:chExt cx="5477985" cy="1518067"/>
            </a:xfrm>
          </p:grpSpPr>
          <p:grpSp>
            <p:nvGrpSpPr>
              <p:cNvPr id="19" name="Group 49">
                <a:extLst>
                  <a:ext uri="{FF2B5EF4-FFF2-40B4-BE49-F238E27FC236}">
                    <a16:creationId xmlns="" xmlns:a16="http://schemas.microsoft.com/office/drawing/2014/main" id="{83759CE6-0C5A-C35F-0D78-901D5F090A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24" name="Picture 345" descr="shadow_1_m">
                  <a:extLst>
                    <a:ext uri="{FF2B5EF4-FFF2-40B4-BE49-F238E27FC236}">
                      <a16:creationId xmlns="" xmlns:a16="http://schemas.microsoft.com/office/drawing/2014/main" id="{7ED775A9-3F82-DDA8-496D-7601EA8854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" name="Rectangle 24">
                  <a:extLst>
                    <a:ext uri="{FF2B5EF4-FFF2-40B4-BE49-F238E27FC236}">
                      <a16:creationId xmlns="" xmlns:a16="http://schemas.microsoft.com/office/drawing/2014/main" id="{AE46F433-7E97-8285-E6EB-34CD04872E89}"/>
                    </a:ext>
                  </a:extLst>
                </p:cNvPr>
                <p:cNvSpPr/>
                <p:nvPr/>
              </p:nvSpPr>
              <p:spPr>
                <a:xfrm>
                  <a:off x="2286492" y="1455304"/>
                  <a:ext cx="4640094" cy="1250224"/>
                </a:xfrm>
                <a:prstGeom prst="rect">
                  <a:avLst/>
                </a:prstGeom>
                <a:solidFill>
                  <a:srgbClr val="60B5CC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="" xmlns:a16="http://schemas.microsoft.com/office/drawing/2014/main" id="{E56F53E4-2EF4-260A-B3B9-CCC2B0E62B5F}"/>
                    </a:ext>
                  </a:extLst>
                </p:cNvPr>
                <p:cNvSpPr/>
                <p:nvPr/>
              </p:nvSpPr>
              <p:spPr>
                <a:xfrm>
                  <a:off x="2392606" y="1561442"/>
                  <a:ext cx="4443025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23000"/>
                        <a:lumOff val="77000"/>
                      </a:sysClr>
                    </a:gs>
                    <a:gs pos="50000">
                      <a:sysClr val="window" lastClr="FFFFFF">
                        <a:shade val="67500"/>
                        <a:satMod val="115000"/>
                        <a:lumMod val="33000"/>
                        <a:lumOff val="67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2700000" scaled="1"/>
                  <a:tileRect/>
                </a:gra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" name="Group 50">
                <a:extLst>
                  <a:ext uri="{FF2B5EF4-FFF2-40B4-BE49-F238E27FC236}">
                    <a16:creationId xmlns="" xmlns:a16="http://schemas.microsoft.com/office/drawing/2014/main" id="{4B7118D7-42B9-FAC3-E184-0742024B75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21" name="Right Triangle 20">
                  <a:extLst>
                    <a:ext uri="{FF2B5EF4-FFF2-40B4-BE49-F238E27FC236}">
                      <a16:creationId xmlns="" xmlns:a16="http://schemas.microsoft.com/office/drawing/2014/main" id="{6EC0AE9B-74DC-2420-65F8-814E88FB97BB}"/>
                    </a:ext>
                  </a:extLst>
                </p:cNvPr>
                <p:cNvSpPr/>
                <p:nvPr/>
              </p:nvSpPr>
              <p:spPr>
                <a:xfrm flipH="1">
                  <a:off x="2114228" y="2473953"/>
                  <a:ext cx="172264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Right Triangle 21">
                  <a:extLst>
                    <a:ext uri="{FF2B5EF4-FFF2-40B4-BE49-F238E27FC236}">
                      <a16:creationId xmlns="" xmlns:a16="http://schemas.microsoft.com/office/drawing/2014/main" id="{B9CFB659-8F64-E119-F38B-66705E483882}"/>
                    </a:ext>
                  </a:extLst>
                </p:cNvPr>
                <p:cNvSpPr/>
                <p:nvPr/>
              </p:nvSpPr>
              <p:spPr>
                <a:xfrm flipH="1">
                  <a:off x="3449616" y="1305057"/>
                  <a:ext cx="172263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Trapezoid 2">
                  <a:extLst>
                    <a:ext uri="{FF2B5EF4-FFF2-40B4-BE49-F238E27FC236}">
                      <a16:creationId xmlns="" xmlns:a16="http://schemas.microsoft.com/office/drawing/2014/main" id="{129CCBD9-AB2F-F976-697D-27A49E794C1D}"/>
                    </a:ext>
                  </a:extLst>
                </p:cNvPr>
                <p:cNvSpPr/>
                <p:nvPr/>
              </p:nvSpPr>
              <p:spPr>
                <a:xfrm rot="19191503">
                  <a:off x="1728357" y="1571091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67000"/>
                        <a:lumOff val="33000"/>
                      </a:sysClr>
                    </a:gs>
                    <a:gs pos="42000">
                      <a:sysClr val="window" lastClr="FFFFFF">
                        <a:shade val="67500"/>
                        <a:satMod val="115000"/>
                        <a:lumMod val="38000"/>
                        <a:lumOff val="62000"/>
                      </a:sysClr>
                    </a:gs>
                    <a:gs pos="84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lin ang="3600000" scaled="0"/>
                  <a:tileRect/>
                </a:gradFill>
                <a:ln w="3175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6" name="Group 63">
              <a:extLst>
                <a:ext uri="{FF2B5EF4-FFF2-40B4-BE49-F238E27FC236}">
                  <a16:creationId xmlns="" xmlns:a16="http://schemas.microsoft.com/office/drawing/2014/main" id="{EEE494E8-20F7-E3C6-6C25-AF7E99A51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5362" y="4808263"/>
              <a:ext cx="6310086" cy="1748660"/>
              <a:chOff x="1728357" y="1304449"/>
              <a:chExt cx="5477985" cy="1518067"/>
            </a:xfrm>
          </p:grpSpPr>
          <p:grpSp>
            <p:nvGrpSpPr>
              <p:cNvPr id="7" name="Group 67">
                <a:extLst>
                  <a:ext uri="{FF2B5EF4-FFF2-40B4-BE49-F238E27FC236}">
                    <a16:creationId xmlns="" xmlns:a16="http://schemas.microsoft.com/office/drawing/2014/main" id="{5F7F8FB8-56E0-7290-13BD-1AE1446D12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03761" y="1455420"/>
                <a:ext cx="5402581" cy="1367096"/>
                <a:chOff x="1803761" y="1455420"/>
                <a:chExt cx="5402581" cy="1367096"/>
              </a:xfrm>
            </p:grpSpPr>
            <p:pic>
              <p:nvPicPr>
                <p:cNvPr id="16" name="Picture 345" descr="shadow_1_m">
                  <a:extLst>
                    <a:ext uri="{FF2B5EF4-FFF2-40B4-BE49-F238E27FC236}">
                      <a16:creationId xmlns="" xmlns:a16="http://schemas.microsoft.com/office/drawing/2014/main" id="{F0A0B256-91A5-183B-F0FF-4DA44E7E16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Rectangle 16">
                  <a:extLst>
                    <a:ext uri="{FF2B5EF4-FFF2-40B4-BE49-F238E27FC236}">
                      <a16:creationId xmlns="" xmlns:a16="http://schemas.microsoft.com/office/drawing/2014/main" id="{ABEE044C-9A57-B750-14B7-EF69D02CCF21}"/>
                    </a:ext>
                  </a:extLst>
                </p:cNvPr>
                <p:cNvSpPr/>
                <p:nvPr/>
              </p:nvSpPr>
              <p:spPr>
                <a:xfrm>
                  <a:off x="2286492" y="1455127"/>
                  <a:ext cx="4640094" cy="1250224"/>
                </a:xfrm>
                <a:prstGeom prst="rect">
                  <a:avLst/>
                </a:prstGeom>
                <a:solidFill>
                  <a:srgbClr val="5A6378"/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835D9DF5-0D6A-42E7-52B0-F65EEA1164F8}"/>
                    </a:ext>
                  </a:extLst>
                </p:cNvPr>
                <p:cNvSpPr/>
                <p:nvPr/>
              </p:nvSpPr>
              <p:spPr>
                <a:xfrm>
                  <a:off x="2392606" y="1561266"/>
                  <a:ext cx="4443025" cy="1029676"/>
                </a:xfrm>
                <a:prstGeom prst="rect">
                  <a:avLst/>
                </a:pr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23000"/>
                        <a:lumOff val="77000"/>
                      </a:sysClr>
                    </a:gs>
                    <a:gs pos="50000">
                      <a:sysClr val="window" lastClr="FFFFFF">
                        <a:shade val="67500"/>
                        <a:satMod val="115000"/>
                        <a:lumMod val="33000"/>
                        <a:lumOff val="67000"/>
                      </a:sysClr>
                    </a:gs>
                    <a:gs pos="100000">
                      <a:sysClr val="window" lastClr="FFFFFF">
                        <a:shade val="100000"/>
                        <a:satMod val="115000"/>
                      </a:sysClr>
                    </a:gs>
                  </a:gsLst>
                  <a:lin ang="2700000" scaled="1"/>
                  <a:tileRect/>
                </a:gra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8" name="Group 68">
                <a:extLst>
                  <a:ext uri="{FF2B5EF4-FFF2-40B4-BE49-F238E27FC236}">
                    <a16:creationId xmlns="" xmlns:a16="http://schemas.microsoft.com/office/drawing/2014/main" id="{CDFF1C2C-D6F7-BA5E-C4CD-D3D65B9B9C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357" y="1304449"/>
                <a:ext cx="2001385" cy="1320641"/>
                <a:chOff x="1728357" y="1304449"/>
                <a:chExt cx="2001385" cy="1320641"/>
              </a:xfrm>
            </p:grpSpPr>
            <p:sp>
              <p:nvSpPr>
                <p:cNvPr id="9" name="Right Triangle 8">
                  <a:extLst>
                    <a:ext uri="{FF2B5EF4-FFF2-40B4-BE49-F238E27FC236}">
                      <a16:creationId xmlns="" xmlns:a16="http://schemas.microsoft.com/office/drawing/2014/main" id="{B1E350FE-F046-4866-8D2B-64F7C81B30CB}"/>
                    </a:ext>
                  </a:extLst>
                </p:cNvPr>
                <p:cNvSpPr/>
                <p:nvPr/>
              </p:nvSpPr>
              <p:spPr>
                <a:xfrm flipH="1">
                  <a:off x="2114228" y="2473777"/>
                  <a:ext cx="172264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Right Triangle 10">
                  <a:extLst>
                    <a:ext uri="{FF2B5EF4-FFF2-40B4-BE49-F238E27FC236}">
                      <a16:creationId xmlns="" xmlns:a16="http://schemas.microsoft.com/office/drawing/2014/main" id="{63C8B8D5-366F-658B-8054-5E6CEFF4D6D4}"/>
                    </a:ext>
                  </a:extLst>
                </p:cNvPr>
                <p:cNvSpPr/>
                <p:nvPr/>
              </p:nvSpPr>
              <p:spPr>
                <a:xfrm flipH="1">
                  <a:off x="3449616" y="1304881"/>
                  <a:ext cx="172263" cy="151626"/>
                </a:xfrm>
                <a:prstGeom prst="rtTriangle">
                  <a:avLst/>
                </a:prstGeom>
                <a:solidFill>
                  <a:srgbClr val="5A6378">
                    <a:lumMod val="60000"/>
                    <a:lumOff val="40000"/>
                  </a:srgbClr>
                </a:solidFill>
                <a:ln w="317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2" name="Trapezoid 2">
                  <a:extLst>
                    <a:ext uri="{FF2B5EF4-FFF2-40B4-BE49-F238E27FC236}">
                      <a16:creationId xmlns="" xmlns:a16="http://schemas.microsoft.com/office/drawing/2014/main" id="{5190432F-EFE7-86DE-1382-2AFAE6CF8EEE}"/>
                    </a:ext>
                  </a:extLst>
                </p:cNvPr>
                <p:cNvSpPr/>
                <p:nvPr/>
              </p:nvSpPr>
              <p:spPr>
                <a:xfrm rot="19191503">
                  <a:off x="1728357" y="1570914"/>
                  <a:ext cx="2001014" cy="464526"/>
                </a:xfrm>
                <a:custGeom>
                  <a:avLst/>
                  <a:gdLst>
                    <a:gd name="connsiteX0" fmla="*/ 0 w 1828800"/>
                    <a:gd name="connsiteY0" fmla="*/ 457200 h 457200"/>
                    <a:gd name="connsiteX1" fmla="*/ 114300 w 1828800"/>
                    <a:gd name="connsiteY1" fmla="*/ 0 h 457200"/>
                    <a:gd name="connsiteX2" fmla="*/ 1714500 w 1828800"/>
                    <a:gd name="connsiteY2" fmla="*/ 0 h 457200"/>
                    <a:gd name="connsiteX3" fmla="*/ 1828800 w 1828800"/>
                    <a:gd name="connsiteY3" fmla="*/ 457200 h 457200"/>
                    <a:gd name="connsiteX4" fmla="*/ 0 w 1828800"/>
                    <a:gd name="connsiteY4" fmla="*/ 457200 h 457200"/>
                    <a:gd name="connsiteX0" fmla="*/ 0 w 1828800"/>
                    <a:gd name="connsiteY0" fmla="*/ 463642 h 463642"/>
                    <a:gd name="connsiteX1" fmla="*/ 402156 w 1828800"/>
                    <a:gd name="connsiteY1" fmla="*/ 0 h 463642"/>
                    <a:gd name="connsiteX2" fmla="*/ 1714500 w 1828800"/>
                    <a:gd name="connsiteY2" fmla="*/ 6442 h 463642"/>
                    <a:gd name="connsiteX3" fmla="*/ 1828800 w 1828800"/>
                    <a:gd name="connsiteY3" fmla="*/ 463642 h 463642"/>
                    <a:gd name="connsiteX4" fmla="*/ 0 w 1828800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714500 w 2001385"/>
                    <a:gd name="connsiteY2" fmla="*/ 6442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  <a:gd name="connsiteX0" fmla="*/ 0 w 2001385"/>
                    <a:gd name="connsiteY0" fmla="*/ 463642 h 463642"/>
                    <a:gd name="connsiteX1" fmla="*/ 402156 w 2001385"/>
                    <a:gd name="connsiteY1" fmla="*/ 0 h 463642"/>
                    <a:gd name="connsiteX2" fmla="*/ 1514076 w 2001385"/>
                    <a:gd name="connsiteY2" fmla="*/ 7706 h 463642"/>
                    <a:gd name="connsiteX3" fmla="*/ 2001385 w 2001385"/>
                    <a:gd name="connsiteY3" fmla="*/ 426441 h 463642"/>
                    <a:gd name="connsiteX4" fmla="*/ 0 w 2001385"/>
                    <a:gd name="connsiteY4" fmla="*/ 463642 h 463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1385" h="463642">
                      <a:moveTo>
                        <a:pt x="0" y="463642"/>
                      </a:moveTo>
                      <a:lnTo>
                        <a:pt x="402156" y="0"/>
                      </a:lnTo>
                      <a:lnTo>
                        <a:pt x="1514076" y="7706"/>
                      </a:lnTo>
                      <a:lnTo>
                        <a:pt x="2001385" y="426441"/>
                      </a:lnTo>
                      <a:lnTo>
                        <a:pt x="0" y="463642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ysClr val="window" lastClr="FFFFFF">
                        <a:shade val="30000"/>
                        <a:satMod val="115000"/>
                        <a:lumMod val="67000"/>
                        <a:lumOff val="33000"/>
                      </a:sysClr>
                    </a:gs>
                    <a:gs pos="42000">
                      <a:sysClr val="window" lastClr="FFFFFF">
                        <a:shade val="67500"/>
                        <a:satMod val="115000"/>
                        <a:lumMod val="38000"/>
                        <a:lumOff val="62000"/>
                      </a:sysClr>
                    </a:gs>
                    <a:gs pos="84000">
                      <a:sysClr val="window" lastClr="FFFFFF">
                        <a:lumMod val="95000"/>
                        <a:shade val="100000"/>
                        <a:satMod val="115000"/>
                      </a:sysClr>
                    </a:gs>
                  </a:gsLst>
                  <a:lin ang="3600000" scaled="0"/>
                  <a:tileRect/>
                </a:gradFill>
                <a:ln w="3175" cap="flat" cmpd="sng" algn="ctr">
                  <a:noFill/>
                  <a:prstDash val="soli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defTabSz="609630">
                    <a:defRPr/>
                  </a:pPr>
                  <a:endParaRPr lang="en-US" sz="12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802645BE-93AA-93EA-DFB2-B00C9CFAAC04}"/>
              </a:ext>
            </a:extLst>
          </p:cNvPr>
          <p:cNvSpPr txBox="1"/>
          <p:nvPr/>
        </p:nvSpPr>
        <p:spPr>
          <a:xfrm rot="19138430">
            <a:off x="857103" y="1839226"/>
            <a:ext cx="265837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pt-BR" sz="26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đề bài học</a:t>
            </a:r>
            <a:endParaRPr lang="en-US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97A03F76-F40A-F630-0F97-8F26AFC15BD7}"/>
              </a:ext>
            </a:extLst>
          </p:cNvPr>
          <p:cNvSpPr txBox="1"/>
          <p:nvPr/>
        </p:nvSpPr>
        <p:spPr>
          <a:xfrm>
            <a:off x="2156511" y="2061067"/>
            <a:ext cx="66925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 tả không khí hào hùng trong công cuộc chống giặc ngoại xâm của cha ông ta thuở trước.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244FB40-FFFE-49B6-4212-2C9FBB2E60A4}"/>
              </a:ext>
            </a:extLst>
          </p:cNvPr>
          <p:cNvSpPr txBox="1"/>
          <p:nvPr/>
        </p:nvSpPr>
        <p:spPr>
          <a:xfrm>
            <a:off x="2436199" y="3681470"/>
            <a:ext cx="6096000" cy="995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pt-BR" sz="2933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 lịch sử, tiểu thuyết chương hồi và thơ.</a:t>
            </a:r>
            <a:endParaRPr lang="en-US" sz="2933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2094C4C-AF39-D065-F4D9-253A871478EE}"/>
              </a:ext>
            </a:extLst>
          </p:cNvPr>
          <p:cNvSpPr txBox="1"/>
          <p:nvPr/>
        </p:nvSpPr>
        <p:spPr>
          <a:xfrm>
            <a:off x="2454784" y="5450582"/>
            <a:ext cx="6096000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/>
            <a:r>
              <a:rPr lang="pt-BR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 lịch sử, </a:t>
            </a:r>
            <a:r>
              <a:rPr lang="pt-BR" sz="2933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tiểu </a:t>
            </a:r>
            <a:r>
              <a:rPr lang="pt-BR" sz="2933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 chương hồi</a:t>
            </a:r>
            <a:r>
              <a:rPr lang="pt-BR" sz="2933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2DFDF18-60C5-876A-8333-547AECD7CD48}"/>
              </a:ext>
            </a:extLst>
          </p:cNvPr>
          <p:cNvSpPr txBox="1"/>
          <p:nvPr/>
        </p:nvSpPr>
        <p:spPr>
          <a:xfrm rot="19096762">
            <a:off x="1200553" y="3285954"/>
            <a:ext cx="2370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pt-BR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 loại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AE830A9-BD68-EE6A-669C-73421F93E20B}"/>
              </a:ext>
            </a:extLst>
          </p:cNvPr>
          <p:cNvSpPr txBox="1"/>
          <p:nvPr/>
        </p:nvSpPr>
        <p:spPr>
          <a:xfrm rot="19110617">
            <a:off x="918379" y="5125268"/>
            <a:ext cx="25308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pt-BR" sz="2667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VB đọc chính</a:t>
            </a:r>
            <a:endParaRPr lang="en-US" sz="26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1805560-B67F-C196-3893-5C342C1D7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871" y="1795309"/>
            <a:ext cx="2410516" cy="12594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B753CA8-3868-28A5-1D68-FB6944778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890" y="3356984"/>
            <a:ext cx="2216921" cy="30202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86737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2565647" y="327609"/>
            <a:ext cx="6782539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Quốc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Toản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bóp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nát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2798930"/>
            <a:chOff x="1017985" y="1565860"/>
            <a:chExt cx="4011216" cy="1015415"/>
          </a:xfrm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214369" y="2113328"/>
            <a:ext cx="5237825" cy="2884800"/>
            <a:chOff x="6461522" y="1504056"/>
            <a:chExt cx="4011215" cy="1016334"/>
          </a:xfrm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BCD7C22-3623-9A00-838F-B28054DD8167}"/>
              </a:ext>
            </a:extLst>
          </p:cNvPr>
          <p:cNvSpPr txBox="1"/>
          <p:nvPr/>
        </p:nvSpPr>
        <p:spPr>
          <a:xfrm>
            <a:off x="1139428" y="2467648"/>
            <a:ext cx="3592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 tiết bất ngờ, hấp dẫn. Hoài Văn tức giận vì sự cười nhạo, coi thường của người khác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9A89786-E778-6462-8140-4072A2596334}"/>
              </a:ext>
            </a:extLst>
          </p:cNvPr>
          <p:cNvSpPr txBox="1"/>
          <p:nvPr/>
        </p:nvSpPr>
        <p:spPr>
          <a:xfrm>
            <a:off x="6582967" y="2663850"/>
            <a:ext cx="4869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hể hiện lòng căm thù, 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chí quyết tâm đánh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giặc của Hoài Văn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D5FE406-C8DD-18BD-077A-FC88EF6BEEB6}"/>
              </a:ext>
            </a:extLst>
          </p:cNvPr>
          <p:cNvGrpSpPr/>
          <p:nvPr/>
        </p:nvGrpSpPr>
        <p:grpSpPr>
          <a:xfrm>
            <a:off x="4073803" y="161871"/>
            <a:ext cx="4197412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D8C8DA2A-6DDD-7670-B0CC-2935D3B1C546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184419A-89D8-D31A-A1BB-ED0A0184D5AB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Vua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Thiệu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Bảo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622376" y="1437369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37368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=""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1569660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mẹ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Tặng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cam.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818449" y="780421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" y="780420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=""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646331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nghiêm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khắc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thấu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lý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4321739" y="424380"/>
            <a:ext cx="3180732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Ngôn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ngữ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1077218"/>
            <a:chOff x="1017985" y="1565860"/>
            <a:chExt cx="4011216" cy="1077218"/>
          </a:xfrm>
        </p:grpSpPr>
        <p:sp>
          <p:nvSpPr>
            <p:cNvPr id="3" name="AutoShape 2">
              <a:extLst>
                <a:ext uri="{FF2B5EF4-FFF2-40B4-BE49-F238E27FC236}">
                  <a16:creationId xmlns=""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kể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chuyện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461522" y="2137394"/>
            <a:ext cx="4011215" cy="1077218"/>
            <a:chOff x="6461522" y="1504056"/>
            <a:chExt cx="4011215" cy="1077218"/>
          </a:xfrm>
        </p:grpSpPr>
        <p:sp>
          <p:nvSpPr>
            <p:cNvPr id="4" name="AutoShape 2">
              <a:extLst>
                <a:ext uri="{FF2B5EF4-FFF2-40B4-BE49-F238E27FC236}">
                  <a16:creationId xmlns=""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nhân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C2A0230-2F34-AD3E-2F8E-ACA1F0633444}"/>
              </a:ext>
            </a:extLst>
          </p:cNvPr>
          <p:cNvGrpSpPr/>
          <p:nvPr/>
        </p:nvGrpSpPr>
        <p:grpSpPr>
          <a:xfrm>
            <a:off x="1044377" y="4147333"/>
            <a:ext cx="10090545" cy="1754326"/>
            <a:chOff x="1139429" y="3513995"/>
            <a:chExt cx="10090545" cy="1754326"/>
          </a:xfrm>
        </p:grpSpPr>
        <p:sp>
          <p:nvSpPr>
            <p:cNvPr id="11" name="AutoShape 2">
              <a:extLst>
                <a:ext uri="{FF2B5EF4-FFF2-40B4-BE49-F238E27FC236}">
                  <a16:creationId xmlns="" xmlns:a16="http://schemas.microsoft.com/office/drawing/2014/main" id="{F33263BB-4280-C27A-0386-F591165FC827}"/>
                </a:ext>
              </a:extLst>
            </p:cNvPr>
            <p:cNvSpPr/>
            <p:nvPr/>
          </p:nvSpPr>
          <p:spPr>
            <a:xfrm>
              <a:off x="1139429" y="3537814"/>
              <a:ext cx="9955045" cy="1706689"/>
            </a:xfrm>
            <a:prstGeom prst="rect">
              <a:avLst/>
            </a:prstGeom>
            <a:solidFill>
              <a:srgbClr val="EF4239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FFBB84D-33F8-71E7-B8F2-652AEB83FCB6}"/>
                </a:ext>
              </a:extLst>
            </p:cNvPr>
            <p:cNvSpPr txBox="1"/>
            <p:nvPr/>
          </p:nvSpPr>
          <p:spPr>
            <a:xfrm>
              <a:off x="1274929" y="3513995"/>
              <a:ext cx="995504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đậm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cổ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xưa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="" xmlns:a16="http://schemas.microsoft.com/office/drawing/2014/main" id="{68A0A6F3-22EA-1B63-343E-20BE59B73A58}"/>
              </a:ext>
            </a:extLst>
          </p:cNvPr>
          <p:cNvSpPr/>
          <p:nvPr/>
        </p:nvSpPr>
        <p:spPr>
          <a:xfrm rot="5400000">
            <a:off x="5863809" y="1388476"/>
            <a:ext cx="451682" cy="4851464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45AFFA-D8E9-7229-A5B0-ADF0FAFCEB72}"/>
              </a:ext>
            </a:extLst>
          </p:cNvPr>
          <p:cNvSpPr txBox="1"/>
          <p:nvPr/>
        </p:nvSpPr>
        <p:spPr>
          <a:xfrm>
            <a:off x="-554379" y="221700"/>
            <a:ext cx="493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III.Tổng</a:t>
            </a:r>
            <a:r>
              <a:rPr lang="en-SG" sz="5400" dirty="0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endParaRPr lang="en-SG" sz="5400" dirty="0"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79E1AC8-17CA-7C1B-C616-B4C79DC68CB3}"/>
              </a:ext>
            </a:extLst>
          </p:cNvPr>
          <p:cNvSpPr txBox="1"/>
          <p:nvPr/>
        </p:nvSpPr>
        <p:spPr>
          <a:xfrm>
            <a:off x="2434008" y="686128"/>
            <a:ext cx="739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Nghệ</a:t>
            </a:r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endParaRPr lang="en-SG" sz="4800" dirty="0">
              <a:solidFill>
                <a:srgbClr val="000000"/>
              </a:solidFill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" name="Group 25">
            <a:extLst>
              <a:ext uri="{FF2B5EF4-FFF2-40B4-BE49-F238E27FC236}">
                <a16:creationId xmlns="" xmlns:a16="http://schemas.microsoft.com/office/drawing/2014/main" id="{9A04E522-C9D7-8BC2-D8BE-A56924187F4A}"/>
              </a:ext>
            </a:extLst>
          </p:cNvPr>
          <p:cNvGrpSpPr/>
          <p:nvPr/>
        </p:nvGrpSpPr>
        <p:grpSpPr>
          <a:xfrm>
            <a:off x="5112605" y="1781239"/>
            <a:ext cx="2587911" cy="4672935"/>
            <a:chOff x="3670300" y="1193801"/>
            <a:chExt cx="1789113" cy="3230562"/>
          </a:xfrm>
        </p:grpSpPr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0EDC8A4D-D66A-11B0-F209-E2DFDCB0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rgbClr val="2277DC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="" xmlns:a16="http://schemas.microsoft.com/office/drawing/2014/main" id="{5661871A-38F4-1A74-D2B4-B9DA71BD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rgbClr val="0867CB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6B94AAD9-646F-B01F-A850-EC517A0C0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rgbClr val="1AA60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3F85B0C1-0F27-C30E-6C8B-0C62F7F2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878BE7E8-DED5-04F2-0F6C-37F424C37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="" xmlns:a16="http://schemas.microsoft.com/office/drawing/2014/main" id="{658D0EBB-45F7-8D80-79DA-46CF46D49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397A7788-A3E0-40EF-0880-E5D5AD704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1AA60F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="" xmlns:a16="http://schemas.microsoft.com/office/drawing/2014/main" id="{E80E5F2D-4907-8273-FD6D-9547737B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="" xmlns:a16="http://schemas.microsoft.com/office/drawing/2014/main" id="{5846A54A-71BD-CA12-33CE-8B5E009A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="" xmlns:a16="http://schemas.microsoft.com/office/drawing/2014/main" id="{24E25FE6-DD68-2922-AB5F-52D5C8D9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1AA6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="" xmlns:a16="http://schemas.microsoft.com/office/drawing/2014/main" id="{D8D30C36-1738-6710-2382-DC5216743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0867C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="" xmlns:a16="http://schemas.microsoft.com/office/drawing/2014/main" id="{AFA1C74A-B7BE-4C23-470A-1CF8C37A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2277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Straight Connector 35">
            <a:extLst>
              <a:ext uri="{FF2B5EF4-FFF2-40B4-BE49-F238E27FC236}">
                <a16:creationId xmlns="" xmlns:a16="http://schemas.microsoft.com/office/drawing/2014/main" id="{F596E4C7-8D15-770F-1A44-0DD5C4A1D4F4}"/>
              </a:ext>
            </a:extLst>
          </p:cNvPr>
          <p:cNvCxnSpPr/>
          <p:nvPr/>
        </p:nvCxnSpPr>
        <p:spPr>
          <a:xfrm rot="5400000" flipV="1">
            <a:off x="4819134" y="233694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1AA60F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8" name="Straight Connector 36">
            <a:extLst>
              <a:ext uri="{FF2B5EF4-FFF2-40B4-BE49-F238E27FC236}">
                <a16:creationId xmlns="" xmlns:a16="http://schemas.microsoft.com/office/drawing/2014/main" id="{2AB434B5-A717-DB39-5446-BE8A3BC16848}"/>
              </a:ext>
            </a:extLst>
          </p:cNvPr>
          <p:cNvCxnSpPr/>
          <p:nvPr/>
        </p:nvCxnSpPr>
        <p:spPr>
          <a:xfrm rot="5400000" flipV="1">
            <a:off x="4908433" y="4388107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2277DC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9" name="Straight Connector 37">
            <a:extLst>
              <a:ext uri="{FF2B5EF4-FFF2-40B4-BE49-F238E27FC236}">
                <a16:creationId xmlns="" xmlns:a16="http://schemas.microsoft.com/office/drawing/2014/main" id="{962F1100-DA26-4774-42A6-A566146D8483}"/>
              </a:ext>
            </a:extLst>
          </p:cNvPr>
          <p:cNvCxnSpPr/>
          <p:nvPr/>
        </p:nvCxnSpPr>
        <p:spPr>
          <a:xfrm rot="16200000" flipH="1" flipV="1">
            <a:off x="7998796" y="259641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0867CB"/>
            </a:solidFill>
            <a:prstDash val="solid"/>
            <a:miter lim="800000"/>
            <a:headEnd type="oval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4B2F96D-5A5F-D740-EAFA-8203528CD802}"/>
              </a:ext>
            </a:extLst>
          </p:cNvPr>
          <p:cNvSpPr txBox="1"/>
          <p:nvPr/>
        </p:nvSpPr>
        <p:spPr>
          <a:xfrm>
            <a:off x="551544" y="2174148"/>
            <a:ext cx="4238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D6D1CF2-D1AA-52AB-4699-7401B192DF1E}"/>
              </a:ext>
            </a:extLst>
          </p:cNvPr>
          <p:cNvSpPr txBox="1"/>
          <p:nvPr/>
        </p:nvSpPr>
        <p:spPr>
          <a:xfrm>
            <a:off x="690236" y="3989337"/>
            <a:ext cx="3732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75A095A-05B6-66FB-C4D2-B569D8ED8B7A}"/>
              </a:ext>
            </a:extLst>
          </p:cNvPr>
          <p:cNvSpPr txBox="1"/>
          <p:nvPr/>
        </p:nvSpPr>
        <p:spPr>
          <a:xfrm>
            <a:off x="8364977" y="2374920"/>
            <a:ext cx="2934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8A8E6B8-E4F5-5659-D3BC-BC32DE52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783" y="3566818"/>
            <a:ext cx="3638435" cy="24177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6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=""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=""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=""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763772" y="1458418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=""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=""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=""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4208382"/>
            <a:ext cx="1767762" cy="1591465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145191" y="776853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lĩnh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="" xmlns:a16="http://schemas.microsoft.com/office/drawing/2014/main" id="{C1D505DC-B630-6EDC-A52C-F2EB011E7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="" xmlns:a16="http://schemas.microsoft.com/office/drawing/2014/main" id="{BC3FC443-BB11-4B5F-F2C1-C0F12433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="" xmlns:a16="http://schemas.microsoft.com/office/drawing/2014/main" id="{B8AFB128-ABF2-A9D1-971F-EEC78B90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="" xmlns:a16="http://schemas.microsoft.com/office/drawing/2014/main" id="{E5DE27DE-087B-BE72-C7FF-31F75803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="" xmlns:a16="http://schemas.microsoft.com/office/drawing/2014/main" id="{A6207ED3-5C20-4A31-3C94-4CF272FF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="" xmlns:a16="http://schemas.microsoft.com/office/drawing/2014/main" id="{DE2998BB-28A2-F691-5C29-D2AAF8F61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430237D6-593E-A341-A3C9-AF078F09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C5C962B-E389-BE6E-BD80-F3691D6C1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4"/>
          <a:stretch/>
        </p:blipFill>
        <p:spPr>
          <a:xfrm>
            <a:off x="492597" y="1473606"/>
            <a:ext cx="3849890" cy="3840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04145EC9-4C03-5293-2F36-3A363845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="" xmlns:a16="http://schemas.microsoft.com/office/drawing/2014/main" id="{ED6C6547-37A4-3076-9001-D7066F0B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31B57C9-5408-A6AD-02E4-C5BCE4520AA6}"/>
              </a:ext>
            </a:extLst>
          </p:cNvPr>
          <p:cNvSpPr txBox="1"/>
          <p:nvPr/>
        </p:nvSpPr>
        <p:spPr>
          <a:xfrm>
            <a:off x="4917458" y="567343"/>
            <a:ext cx="64833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769D81-439F-16E3-3953-8ECA7793D9D3}"/>
              </a:ext>
            </a:extLst>
          </p:cNvPr>
          <p:cNvSpPr txBox="1"/>
          <p:nvPr/>
        </p:nvSpPr>
        <p:spPr>
          <a:xfrm>
            <a:off x="5673264" y="1715796"/>
            <a:ext cx="5845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2550B8-A947-5B2E-A255-DA7E952FD88F}"/>
              </a:ext>
            </a:extLst>
          </p:cNvPr>
          <p:cNvSpPr txBox="1"/>
          <p:nvPr/>
        </p:nvSpPr>
        <p:spPr>
          <a:xfrm>
            <a:off x="5883204" y="2864249"/>
            <a:ext cx="5635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DB184FF-E190-B24F-9610-59AE1B53EEE6}"/>
              </a:ext>
            </a:extLst>
          </p:cNvPr>
          <p:cNvSpPr txBox="1"/>
          <p:nvPr/>
        </p:nvSpPr>
        <p:spPr>
          <a:xfrm>
            <a:off x="5603213" y="4012702"/>
            <a:ext cx="5915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FB4567D-088E-640F-8384-7A7E079731D4}"/>
              </a:ext>
            </a:extLst>
          </p:cNvPr>
          <p:cNvSpPr txBox="1"/>
          <p:nvPr/>
        </p:nvSpPr>
        <p:spPr>
          <a:xfrm>
            <a:off x="4936494" y="5161153"/>
            <a:ext cx="6582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/>
      <p:bldP spid="10" grpId="0" animBg="1"/>
      <p:bldP spid="11" grpId="0"/>
      <p:bldP spid="14" grpId="0"/>
      <p:bldP spid="15" grpId="0"/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lời kể chuyện có đôi chỗ xen vào những ý nghĩ thầm kín của nhân vật Trần Quốc Toản. Em hãy nêu một vài trường hợp và phân tích tác dụng của sự đan xen đó?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3AEC0E4-0D34-F1A3-64F4-1ACE35E0839D}"/>
              </a:ext>
            </a:extLst>
          </p:cNvPr>
          <p:cNvSpPr txBox="1"/>
          <p:nvPr/>
        </p:nvSpPr>
        <p:spPr>
          <a:xfrm>
            <a:off x="4256314" y="2257179"/>
            <a:ext cx="43905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=""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7165" algn="ctr">
              <a:tabLst>
                <a:tab pos="57150" algn="l"/>
              </a:tabLs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19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="" xmlns:a16="http://schemas.microsoft.com/office/drawing/2014/main" id="{5805C2EC-5C3E-71B6-B136-A5667C26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16AF68B-8EFA-0476-B583-D47B7A446C92}"/>
              </a:ext>
            </a:extLst>
          </p:cNvPr>
          <p:cNvSpPr txBox="1"/>
          <p:nvPr/>
        </p:nvSpPr>
        <p:spPr>
          <a:xfrm>
            <a:off x="1270000" y="653246"/>
            <a:ext cx="620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C1F06E-0EA4-2871-9384-BDA2FB4B6FC0}"/>
              </a:ext>
            </a:extLst>
          </p:cNvPr>
          <p:cNvSpPr txBox="1"/>
          <p:nvPr/>
        </p:nvSpPr>
        <p:spPr>
          <a:xfrm>
            <a:off x="783771" y="1936859"/>
            <a:ext cx="901337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ta</a:t>
            </a:r>
          </a:p>
          <a:p>
            <a:pPr algn="just"/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gụi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8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="" xmlns:a16="http://schemas.microsoft.com/office/drawing/2014/main" id="{6AFDE1D7-3E9B-9167-1743-32725B93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598423-07A5-6C08-CF50-9E1635C5833C}"/>
              </a:ext>
            </a:extLst>
          </p:cNvPr>
          <p:cNvSpPr txBox="1"/>
          <p:nvPr/>
        </p:nvSpPr>
        <p:spPr>
          <a:xfrm>
            <a:off x="2634342" y="776357"/>
            <a:ext cx="3185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369378-622B-7103-2FE6-9CC38FA0920A}"/>
              </a:ext>
            </a:extLst>
          </p:cNvPr>
          <p:cNvSpPr txBox="1"/>
          <p:nvPr/>
        </p:nvSpPr>
        <p:spPr>
          <a:xfrm>
            <a:off x="1128484" y="1998768"/>
            <a:ext cx="86106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D43CDBBD-F073-3884-F58E-C0AAE607B91E}"/>
              </a:ext>
            </a:extLst>
          </p:cNvPr>
          <p:cNvSpPr>
            <a:spLocks/>
          </p:cNvSpPr>
          <p:nvPr/>
        </p:nvSpPr>
        <p:spPr bwMode="gray">
          <a:xfrm>
            <a:off x="5191187" y="892171"/>
            <a:ext cx="1258579" cy="97763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009999">
                  <a:gamma/>
                  <a:tint val="90980"/>
                  <a:invGamma/>
                  <a:alpha val="32001"/>
                </a:srgbClr>
              </a:gs>
              <a:gs pos="100000">
                <a:srgbClr val="0099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Freeform 12">
            <a:extLst>
              <a:ext uri="{FF2B5EF4-FFF2-40B4-BE49-F238E27FC236}">
                <a16:creationId xmlns="" xmlns:a16="http://schemas.microsoft.com/office/drawing/2014/main" id="{791B1DEB-563D-CB00-11D3-693BC2B7469E}"/>
              </a:ext>
            </a:extLst>
          </p:cNvPr>
          <p:cNvSpPr>
            <a:spLocks/>
          </p:cNvSpPr>
          <p:nvPr/>
        </p:nvSpPr>
        <p:spPr bwMode="gray">
          <a:xfrm>
            <a:off x="2354985" y="1180783"/>
            <a:ext cx="1258579" cy="97897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rgbClr val="99CC00">
                  <a:gamma/>
                  <a:tint val="57647"/>
                  <a:invGamma/>
                  <a:alpha val="32001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Freeform 3">
            <a:extLst>
              <a:ext uri="{FF2B5EF4-FFF2-40B4-BE49-F238E27FC236}">
                <a16:creationId xmlns="" xmlns:a16="http://schemas.microsoft.com/office/drawing/2014/main" id="{108AFADF-D584-958C-3251-0411B3A4FB20}"/>
              </a:ext>
            </a:extLst>
          </p:cNvPr>
          <p:cNvSpPr>
            <a:spLocks/>
          </p:cNvSpPr>
          <p:nvPr/>
        </p:nvSpPr>
        <p:spPr bwMode="gray">
          <a:xfrm>
            <a:off x="8075978" y="625080"/>
            <a:ext cx="1258579" cy="977633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ker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="" xmlns:a16="http://schemas.microsoft.com/office/drawing/2014/main" id="{1E16E1A5-2313-7037-D81F-F9E66C82E664}"/>
              </a:ext>
            </a:extLst>
          </p:cNvPr>
          <p:cNvSpPr/>
          <p:nvPr/>
        </p:nvSpPr>
        <p:spPr>
          <a:xfrm>
            <a:off x="784534" y="219377"/>
            <a:ext cx="3675757" cy="978975"/>
          </a:xfrm>
          <a:prstGeom prst="rightArrow">
            <a:avLst>
              <a:gd name="adj1" fmla="val 63137"/>
              <a:gd name="adj2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pt-BR" sz="2667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bản đọc chính</a:t>
            </a:r>
            <a:endParaRPr lang="en-US" sz="2667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935DDA05-44BE-4816-9A86-922CC4B12EA8}"/>
              </a:ext>
            </a:extLst>
          </p:cNvPr>
          <p:cNvGrpSpPr/>
          <p:nvPr/>
        </p:nvGrpSpPr>
        <p:grpSpPr>
          <a:xfrm>
            <a:off x="657189" y="2038897"/>
            <a:ext cx="1969596" cy="2790549"/>
            <a:chOff x="985783" y="3058345"/>
            <a:chExt cx="2954394" cy="4185824"/>
          </a:xfrm>
        </p:grpSpPr>
        <p:grpSp>
          <p:nvGrpSpPr>
            <p:cNvPr id="4" name="Nhóm 34">
              <a:extLst>
                <a:ext uri="{FF2B5EF4-FFF2-40B4-BE49-F238E27FC236}">
                  <a16:creationId xmlns="" xmlns:a16="http://schemas.microsoft.com/office/drawing/2014/main" id="{FB906D98-8791-5127-D191-F0A33EA00147}"/>
                </a:ext>
              </a:extLst>
            </p:cNvPr>
            <p:cNvGrpSpPr/>
            <p:nvPr/>
          </p:nvGrpSpPr>
          <p:grpSpPr>
            <a:xfrm>
              <a:off x="985783" y="3058345"/>
              <a:ext cx="2954394" cy="4185824"/>
              <a:chOff x="2118292" y="2792564"/>
              <a:chExt cx="2098787" cy="3016099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5" name="AutoShape 16">
                <a:extLst>
                  <a:ext uri="{FF2B5EF4-FFF2-40B4-BE49-F238E27FC236}">
                    <a16:creationId xmlns="" xmlns:a16="http://schemas.microsoft.com/office/drawing/2014/main" id="{C579F11F-D400-9273-32DB-7A24A2781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292" y="2923194"/>
                <a:ext cx="2098787" cy="288546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99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2D8A8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6" name="AutoShape 17">
                <a:extLst>
                  <a:ext uri="{FF2B5EF4-FFF2-40B4-BE49-F238E27FC236}">
                    <a16:creationId xmlns="" xmlns:a16="http://schemas.microsoft.com/office/drawing/2014/main" id="{343DE2E1-13A0-4C88-B6DB-57F35E574DF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15688" y="2792564"/>
                <a:ext cx="1703994" cy="2627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99CC00">
                      <a:gamma/>
                      <a:shade val="38824"/>
                      <a:invGamma/>
                    </a:srgbClr>
                  </a:gs>
                  <a:gs pos="50000">
                    <a:srgbClr val="99CC00"/>
                  </a:gs>
                  <a:gs pos="100000">
                    <a:srgbClr val="99CC00">
                      <a:gamma/>
                      <a:shade val="38824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7" name="AutoShape 18">
                <a:extLst>
                  <a:ext uri="{FF2B5EF4-FFF2-40B4-BE49-F238E27FC236}">
                    <a16:creationId xmlns="" xmlns:a16="http://schemas.microsoft.com/office/drawing/2014/main" id="{2A9A68E0-DEBA-7F58-D751-3A956DE84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855670" y="2857879"/>
                <a:ext cx="65315" cy="132081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8" name="AutoShape 19">
                <a:extLst>
                  <a:ext uri="{FF2B5EF4-FFF2-40B4-BE49-F238E27FC236}">
                    <a16:creationId xmlns="" xmlns:a16="http://schemas.microsoft.com/office/drawing/2014/main" id="{50292154-6BCD-BF67-F123-17F811B22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2408581" y="2857879"/>
                <a:ext cx="66766" cy="132081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E9276F69-76F5-2E59-C7C0-74BF9A3EEBD4}"/>
                </a:ext>
              </a:extLst>
            </p:cNvPr>
            <p:cNvSpPr txBox="1"/>
            <p:nvPr/>
          </p:nvSpPr>
          <p:spPr>
            <a:xfrm>
              <a:off x="1176801" y="3314700"/>
              <a:ext cx="2571404" cy="3832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2667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Lá</a:t>
              </a:r>
              <a:r>
                <a:rPr lang="en-US" sz="2667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cờ</a:t>
              </a:r>
              <a:r>
                <a:rPr lang="en-US" sz="2667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thêu</a:t>
              </a:r>
              <a:r>
                <a:rPr lang="en-US" sz="2667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sáu</a:t>
              </a:r>
              <a:r>
                <a:rPr lang="en-US" sz="2667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chữ</a:t>
              </a:r>
              <a:r>
                <a:rPr lang="en-US" sz="2667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vàng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trích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- 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Nguyễn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Huy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Tưởng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).</a:t>
              </a:r>
              <a:endParaRPr lang="en-US" sz="2667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465E9B42-4866-59CA-7B23-AA176C8B609C}"/>
              </a:ext>
            </a:extLst>
          </p:cNvPr>
          <p:cNvGrpSpPr/>
          <p:nvPr/>
        </p:nvGrpSpPr>
        <p:grpSpPr>
          <a:xfrm>
            <a:off x="3529167" y="1718720"/>
            <a:ext cx="2033135" cy="2840144"/>
            <a:chOff x="5293750" y="2578080"/>
            <a:chExt cx="3049703" cy="4260216"/>
          </a:xfrm>
        </p:grpSpPr>
        <p:grpSp>
          <p:nvGrpSpPr>
            <p:cNvPr id="13" name="Nhóm 35">
              <a:extLst>
                <a:ext uri="{FF2B5EF4-FFF2-40B4-BE49-F238E27FC236}">
                  <a16:creationId xmlns="" xmlns:a16="http://schemas.microsoft.com/office/drawing/2014/main" id="{9BBA4D97-6564-F84F-11E6-06252ECA3367}"/>
                </a:ext>
              </a:extLst>
            </p:cNvPr>
            <p:cNvGrpSpPr/>
            <p:nvPr/>
          </p:nvGrpSpPr>
          <p:grpSpPr>
            <a:xfrm>
              <a:off x="5293750" y="2578080"/>
              <a:ext cx="2954394" cy="4179782"/>
              <a:chOff x="4413024" y="2403578"/>
              <a:chExt cx="2098787" cy="3011745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14" name="AutoShape 4">
                <a:extLst>
                  <a:ext uri="{FF2B5EF4-FFF2-40B4-BE49-F238E27FC236}">
                    <a16:creationId xmlns="" xmlns:a16="http://schemas.microsoft.com/office/drawing/2014/main" id="{7B84076C-8304-65A3-5436-0710C2A5C6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3024" y="2529854"/>
                <a:ext cx="2098787" cy="288546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33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1D08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AutoShape 5">
                <a:extLst>
                  <a:ext uri="{FF2B5EF4-FFF2-40B4-BE49-F238E27FC236}">
                    <a16:creationId xmlns="" xmlns:a16="http://schemas.microsoft.com/office/drawing/2014/main" id="{94C25E9C-0F58-D3DF-C484-F15E5DC6C95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626386" y="2403578"/>
                <a:ext cx="1703994" cy="26271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333399">
                      <a:gamma/>
                      <a:shade val="46275"/>
                      <a:invGamma/>
                    </a:srgbClr>
                  </a:gs>
                  <a:gs pos="50000">
                    <a:srgbClr val="333399"/>
                  </a:gs>
                  <a:gs pos="100000">
                    <a:srgbClr val="3333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6" name="AutoShape 6">
                <a:extLst>
                  <a:ext uri="{FF2B5EF4-FFF2-40B4-BE49-F238E27FC236}">
                    <a16:creationId xmlns="" xmlns:a16="http://schemas.microsoft.com/office/drawing/2014/main" id="{B2F4B39F-E2D4-8B79-50A9-E020B3859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159110" y="2473247"/>
                <a:ext cx="66766" cy="132082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7" name="AutoShape 7">
                <a:extLst>
                  <a:ext uri="{FF2B5EF4-FFF2-40B4-BE49-F238E27FC236}">
                    <a16:creationId xmlns="" xmlns:a16="http://schemas.microsoft.com/office/drawing/2014/main" id="{1780FACA-8618-277F-17B8-4D74DFEC6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704764" y="2464538"/>
                <a:ext cx="65315" cy="132082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A759B8AC-DDBB-93F9-F9D1-99771A113B06}"/>
                </a:ext>
              </a:extLst>
            </p:cNvPr>
            <p:cNvSpPr txBox="1"/>
            <p:nvPr/>
          </p:nvSpPr>
          <p:spPr>
            <a:xfrm>
              <a:off x="5389059" y="2821812"/>
              <a:ext cx="2954394" cy="40164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Quang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đại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phá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quân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Thanh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trích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Hoàng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Lê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chí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-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Ngô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gia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Phái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endParaRPr lang="en-US" sz="2400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FC861D0E-AA35-47FA-63AE-3D4D431E2D80}"/>
              </a:ext>
            </a:extLst>
          </p:cNvPr>
          <p:cNvGrpSpPr/>
          <p:nvPr/>
        </p:nvGrpSpPr>
        <p:grpSpPr>
          <a:xfrm>
            <a:off x="6401145" y="1359647"/>
            <a:ext cx="1969596" cy="2790550"/>
            <a:chOff x="9601717" y="2039470"/>
            <a:chExt cx="2954394" cy="4185825"/>
          </a:xfrm>
        </p:grpSpPr>
        <p:grpSp>
          <p:nvGrpSpPr>
            <p:cNvPr id="22" name="Nhóm 36">
              <a:extLst>
                <a:ext uri="{FF2B5EF4-FFF2-40B4-BE49-F238E27FC236}">
                  <a16:creationId xmlns="" xmlns:a16="http://schemas.microsoft.com/office/drawing/2014/main" id="{E9FF6A65-D76D-B991-1C66-FEC8E2E6E089}"/>
                </a:ext>
              </a:extLst>
            </p:cNvPr>
            <p:cNvGrpSpPr/>
            <p:nvPr/>
          </p:nvGrpSpPr>
          <p:grpSpPr>
            <a:xfrm>
              <a:off x="9601717" y="2039470"/>
              <a:ext cx="2954394" cy="4185825"/>
              <a:chOff x="6707755" y="1940568"/>
              <a:chExt cx="2098787" cy="3016099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3" name="AutoShape 8">
                <a:extLst>
                  <a:ext uri="{FF2B5EF4-FFF2-40B4-BE49-F238E27FC236}">
                    <a16:creationId xmlns="" xmlns:a16="http://schemas.microsoft.com/office/drawing/2014/main" id="{D11731B8-6A4F-FD9F-52E6-E5C802C06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7755" y="2071198"/>
                <a:ext cx="2098787" cy="288546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rgbClr val="0099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FC5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4" name="AutoShape 9">
                <a:extLst>
                  <a:ext uri="{FF2B5EF4-FFF2-40B4-BE49-F238E27FC236}">
                    <a16:creationId xmlns="" xmlns:a16="http://schemas.microsoft.com/office/drawing/2014/main" id="{C88FB9AD-30E6-4EA9-A771-C94A3194660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905151" y="1940568"/>
                <a:ext cx="1703994" cy="2627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9999">
                      <a:gamma/>
                      <a:shade val="46275"/>
                      <a:invGamma/>
                    </a:srgbClr>
                  </a:gs>
                  <a:gs pos="5000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5" name="AutoShape 10">
                <a:extLst>
                  <a:ext uri="{FF2B5EF4-FFF2-40B4-BE49-F238E27FC236}">
                    <a16:creationId xmlns="" xmlns:a16="http://schemas.microsoft.com/office/drawing/2014/main" id="{4D769399-2F07-BC92-0742-1FDCBC9AA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446584" y="2005882"/>
                <a:ext cx="65315" cy="13063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6" name="AutoShape 11">
                <a:extLst>
                  <a:ext uri="{FF2B5EF4-FFF2-40B4-BE49-F238E27FC236}">
                    <a16:creationId xmlns="" xmlns:a16="http://schemas.microsoft.com/office/drawing/2014/main" id="{B05DB6CC-8DAB-4DCE-E08F-AE24DC629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999496" y="2005882"/>
                <a:ext cx="65314" cy="13063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544086DB-D996-1B9F-0A81-FD19F78F4B6D}"/>
                </a:ext>
              </a:extLst>
            </p:cNvPr>
            <p:cNvSpPr txBox="1"/>
            <p:nvPr/>
          </p:nvSpPr>
          <p:spPr>
            <a:xfrm>
              <a:off x="9879585" y="3346236"/>
              <a:ext cx="2398658" cy="12464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tới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Tố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Hữu</a:t>
              </a:r>
              <a:r>
                <a:rPr lang="vi-VN" sz="2400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n-US" sz="2400" dirty="0">
                <a:solidFill>
                  <a:srgbClr val="0070C0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EE5017DF-513C-1899-6F3A-E572825D2975}"/>
              </a:ext>
            </a:extLst>
          </p:cNvPr>
          <p:cNvGrpSpPr/>
          <p:nvPr/>
        </p:nvGrpSpPr>
        <p:grpSpPr>
          <a:xfrm>
            <a:off x="9273122" y="1137922"/>
            <a:ext cx="1969596" cy="2790550"/>
            <a:chOff x="13909683" y="1706883"/>
            <a:chExt cx="2954394" cy="4185825"/>
          </a:xfrm>
        </p:grpSpPr>
        <p:grpSp>
          <p:nvGrpSpPr>
            <p:cNvPr id="31" name="Nhóm 36">
              <a:extLst>
                <a:ext uri="{FF2B5EF4-FFF2-40B4-BE49-F238E27FC236}">
                  <a16:creationId xmlns="" xmlns:a16="http://schemas.microsoft.com/office/drawing/2014/main" id="{2ADDE8C0-7CB9-1C03-0068-4F63B0E34EED}"/>
                </a:ext>
              </a:extLst>
            </p:cNvPr>
            <p:cNvGrpSpPr/>
            <p:nvPr/>
          </p:nvGrpSpPr>
          <p:grpSpPr>
            <a:xfrm>
              <a:off x="13909683" y="1706883"/>
              <a:ext cx="2954394" cy="4185825"/>
              <a:chOff x="6707755" y="1940568"/>
              <a:chExt cx="2098787" cy="3016099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2" name="AutoShape 8">
                <a:extLst>
                  <a:ext uri="{FF2B5EF4-FFF2-40B4-BE49-F238E27FC236}">
                    <a16:creationId xmlns="" xmlns:a16="http://schemas.microsoft.com/office/drawing/2014/main" id="{CC2796BC-FCC7-C5CB-CCFD-52D536A393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7755" y="2071198"/>
                <a:ext cx="2098787" cy="2885469"/>
              </a:xfrm>
              <a:prstGeom prst="roundRect">
                <a:avLst>
                  <a:gd name="adj" fmla="val 4690"/>
                </a:avLst>
              </a:prstGeom>
              <a:noFill/>
              <a:ln w="57150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FC5E3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3" name="AutoShape 9">
                <a:extLst>
                  <a:ext uri="{FF2B5EF4-FFF2-40B4-BE49-F238E27FC236}">
                    <a16:creationId xmlns="" xmlns:a16="http://schemas.microsoft.com/office/drawing/2014/main" id="{AEEE46C6-5B8D-46F7-2277-0F1ADD08D9E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905151" y="1940568"/>
                <a:ext cx="1703994" cy="262711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9999">
                      <a:gamma/>
                      <a:shade val="46275"/>
                      <a:invGamma/>
                    </a:srgbClr>
                  </a:gs>
                  <a:gs pos="50000">
                    <a:srgbClr val="009999"/>
                  </a:gs>
                  <a:gs pos="100000">
                    <a:srgbClr val="0099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4" name="AutoShape 10">
                <a:extLst>
                  <a:ext uri="{FF2B5EF4-FFF2-40B4-BE49-F238E27FC236}">
                    <a16:creationId xmlns="" xmlns:a16="http://schemas.microsoft.com/office/drawing/2014/main" id="{327310EE-4DE2-9BDF-3E2B-D573BB459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8446584" y="2005882"/>
                <a:ext cx="65315" cy="13063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" name="AutoShape 11">
                <a:extLst>
                  <a:ext uri="{FF2B5EF4-FFF2-40B4-BE49-F238E27FC236}">
                    <a16:creationId xmlns="" xmlns:a16="http://schemas.microsoft.com/office/drawing/2014/main" id="{2C34F53C-2F3D-FCCF-BC21-1C5065059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999496" y="2005882"/>
                <a:ext cx="65314" cy="130630"/>
              </a:xfrm>
              <a:prstGeom prst="octagon">
                <a:avLst>
                  <a:gd name="adj" fmla="val 2928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096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864C0929-D44B-B3FB-FB2B-7093F550B3B9}"/>
                </a:ext>
              </a:extLst>
            </p:cNvPr>
            <p:cNvSpPr txBox="1"/>
            <p:nvPr/>
          </p:nvSpPr>
          <p:spPr>
            <a:xfrm>
              <a:off x="14187551" y="2445552"/>
              <a:ext cx="2398658" cy="2601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2667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Minh </a:t>
              </a:r>
              <a:r>
                <a:rPr lang="en-US" sz="2667" i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sư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trích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- 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Thái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Bá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Lợi</a:t>
              </a:r>
              <a:r>
                <a:rPr lang="en-US" sz="2667" dirty="0">
                  <a:solidFill>
                    <a:srgbClr val="0070C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).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FB2ECF5F-0414-06EE-FCA9-6694C559C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62" y="5086802"/>
            <a:ext cx="1968050" cy="11808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9064292B-037D-165D-575C-704FA28D2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32" y="4767381"/>
            <a:ext cx="1969234" cy="118083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4D2CE154-82F9-6DCC-5BC9-63D9B0EAE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659" y="4374550"/>
            <a:ext cx="2066565" cy="12272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C2A00027-3126-65BF-0A01-19EF4A4A7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644" y="4089400"/>
            <a:ext cx="1968050" cy="232463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51211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=""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=""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77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98A1723-D532-7F7B-7356-5951B913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9"/>
          <a:stretch/>
        </p:blipFill>
        <p:spPr>
          <a:xfrm>
            <a:off x="0" y="-134710"/>
            <a:ext cx="12192000" cy="6992710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="" xmlns:a16="http://schemas.microsoft.com/office/drawing/2014/main" id="{D62A596F-5236-4F94-0C1A-5E12D281A59A}"/>
              </a:ext>
            </a:extLst>
          </p:cNvPr>
          <p:cNvGrpSpPr/>
          <p:nvPr/>
        </p:nvGrpSpPr>
        <p:grpSpPr>
          <a:xfrm>
            <a:off x="457693" y="479651"/>
            <a:ext cx="3957145" cy="1535761"/>
            <a:chOff x="1736509" y="1671556"/>
            <a:chExt cx="4233329" cy="3678765"/>
          </a:xfrm>
        </p:grpSpPr>
        <p:sp>
          <p:nvSpPr>
            <p:cNvPr id="3" name="任意多边形 62">
              <a:extLst>
                <a:ext uri="{FF2B5EF4-FFF2-40B4-BE49-F238E27FC236}">
                  <a16:creationId xmlns="" xmlns:a16="http://schemas.microsoft.com/office/drawing/2014/main" id="{5D0E3C21-0755-EB9E-2F7F-8477823BC85C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="" xmlns:a16="http://schemas.microsoft.com/office/drawing/2014/main" id="{88FE6F77-CC04-B268-AA00-9934187DE16C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DD8CBDC-705B-57A5-0A89-A4E84AD67045}"/>
              </a:ext>
            </a:extLst>
          </p:cNvPr>
          <p:cNvSpPr txBox="1"/>
          <p:nvPr/>
        </p:nvSpPr>
        <p:spPr>
          <a:xfrm>
            <a:off x="946180" y="576302"/>
            <a:ext cx="3122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2383E2-F599-97F4-2A20-E0BBC2FF5330}"/>
              </a:ext>
            </a:extLst>
          </p:cNvPr>
          <p:cNvSpPr txBox="1"/>
          <p:nvPr/>
        </p:nvSpPr>
        <p:spPr>
          <a:xfrm>
            <a:off x="660400" y="2229692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8" name="Freeform 30">
            <a:extLst>
              <a:ext uri="{FF2B5EF4-FFF2-40B4-BE49-F238E27FC236}">
                <a16:creationId xmlns="" xmlns:a16="http://schemas.microsoft.com/office/drawing/2014/main" id="{1FD8BCC8-5107-46E8-B89F-DA9B789F167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2323584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52923D-950B-6990-FA5C-715C6F8775C5}"/>
              </a:ext>
            </a:extLst>
          </p:cNvPr>
          <p:cNvSpPr txBox="1"/>
          <p:nvPr/>
        </p:nvSpPr>
        <p:spPr>
          <a:xfrm>
            <a:off x="660400" y="407041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chi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11" name="Freeform 30">
            <a:extLst>
              <a:ext uri="{FF2B5EF4-FFF2-40B4-BE49-F238E27FC236}">
                <a16:creationId xmlns="" xmlns:a16="http://schemas.microsoft.com/office/drawing/2014/main" id="{A9BDD509-19EF-9234-DAFA-55FF191B140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4131750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82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36102D-1144-6DA7-F128-B132471A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A8042B-F504-44A2-0A93-5AD99051DD7A}"/>
              </a:ext>
            </a:extLst>
          </p:cNvPr>
          <p:cNvSpPr txBox="1"/>
          <p:nvPr/>
        </p:nvSpPr>
        <p:spPr>
          <a:xfrm>
            <a:off x="760435" y="405687"/>
            <a:ext cx="8496105" cy="481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 VĂN THAM KHẢO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19000"/>
              </a:lnSpc>
              <a:spcAft>
                <a:spcPts val="200"/>
              </a:spcAft>
              <a:tabLst>
                <a:tab pos="55054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69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1FF7D5-2A20-0BC6-B1C7-0F4C4AE0C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8" b="17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2ABFA5-420C-8942-37C0-231BDC5BD582}"/>
              </a:ext>
            </a:extLst>
          </p:cNvPr>
          <p:cNvSpPr txBox="1"/>
          <p:nvPr/>
        </p:nvSpPr>
        <p:spPr>
          <a:xfrm>
            <a:off x="2991241" y="53082"/>
            <a:ext cx="6196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BB0EA929-9868-C9F4-0F17-E61950183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02095"/>
              </p:ext>
            </p:extLst>
          </p:nvPr>
        </p:nvGraphicFramePr>
        <p:xfrm>
          <a:off x="1353345" y="1494472"/>
          <a:ext cx="9472611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875505">
                  <a:extLst>
                    <a:ext uri="{9D8B030D-6E8A-4147-A177-3AD203B41FA5}">
                      <a16:colId xmlns="" xmlns:a16="http://schemas.microsoft.com/office/drawing/2014/main" val="1596806189"/>
                    </a:ext>
                  </a:extLst>
                </a:gridCol>
                <a:gridCol w="6080945">
                  <a:extLst>
                    <a:ext uri="{9D8B030D-6E8A-4147-A177-3AD203B41FA5}">
                      <a16:colId xmlns="" xmlns:a16="http://schemas.microsoft.com/office/drawing/2014/main" val="935516397"/>
                    </a:ext>
                  </a:extLst>
                </a:gridCol>
                <a:gridCol w="1245359">
                  <a:extLst>
                    <a:ext uri="{9D8B030D-6E8A-4147-A177-3AD203B41FA5}">
                      <a16:colId xmlns="" xmlns:a16="http://schemas.microsoft.com/office/drawing/2014/main" val="419471558"/>
                    </a:ext>
                  </a:extLst>
                </a:gridCol>
                <a:gridCol w="1270802">
                  <a:extLst>
                    <a:ext uri="{9D8B030D-6E8A-4147-A177-3AD203B41FA5}">
                      <a16:colId xmlns="" xmlns:a16="http://schemas.microsoft.com/office/drawing/2014/main" val="373686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9756433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7 - 9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560943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bóp nát quả cam.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37711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8986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1453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445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16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6">
            <a:extLst>
              <a:ext uri="{FF2B5EF4-FFF2-40B4-BE49-F238E27FC236}">
                <a16:creationId xmlns="" xmlns:a16="http://schemas.microsoft.com/office/drawing/2014/main" id="{327E0AE5-4F60-5376-6884-93555ADCD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="" xmlns:a16="http://schemas.microsoft.com/office/drawing/2014/main" id="{0CBB7A82-3203-18DA-D477-0F3850FF8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8087" y="1417188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399" b="1" kern="0" noProof="0" dirty="0">
                <a:solidFill>
                  <a:srgbClr val="FFFFFF"/>
                </a:solidFill>
                <a:latin typeface="微软雅黑" pitchFamily="34" charset="-122"/>
              </a:rPr>
              <a:t>*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Oval 12">
            <a:extLst>
              <a:ext uri="{FF2B5EF4-FFF2-40B4-BE49-F238E27FC236}">
                <a16:creationId xmlns="" xmlns:a16="http://schemas.microsoft.com/office/drawing/2014/main" id="{95A99FE0-91BE-965D-5B1C-3A4A01849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370" y="4855160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399" b="1" kern="0" dirty="0">
                <a:solidFill>
                  <a:srgbClr val="FFFFFF"/>
                </a:solidFill>
                <a:latin typeface="微软雅黑" pitchFamily="34" charset="-122"/>
              </a:rPr>
              <a:t>*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="" xmlns:a16="http://schemas.microsoft.com/office/drawing/2014/main" id="{A3919391-F2F2-4189-4074-89CD4D0EB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7" y="2563180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399" b="1" kern="0" dirty="0">
                <a:solidFill>
                  <a:srgbClr val="FFFFFF"/>
                </a:solidFill>
                <a:latin typeface="微软雅黑" pitchFamily="34" charset="-122"/>
              </a:rPr>
              <a:t>*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Oval 14">
            <a:extLst>
              <a:ext uri="{FF2B5EF4-FFF2-40B4-BE49-F238E27FC236}">
                <a16:creationId xmlns="" xmlns:a16="http://schemas.microsoft.com/office/drawing/2014/main" id="{EBCBC243-07A3-B8F5-6BDC-FDAF5E36E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764" y="370917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399" b="1" kern="0" dirty="0">
                <a:solidFill>
                  <a:srgbClr val="FFFFFF"/>
                </a:solidFill>
                <a:latin typeface="微软雅黑" pitchFamily="34" charset="-122"/>
              </a:rPr>
              <a:t>*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Oval 7">
            <a:extLst>
              <a:ext uri="{FF2B5EF4-FFF2-40B4-BE49-F238E27FC236}">
                <a16:creationId xmlns="" xmlns:a16="http://schemas.microsoft.com/office/drawing/2014/main" id="{738D9759-43F3-6F25-5969-16F20A6AF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A04D7A-F1FB-DC22-959C-7ED1654EA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3" t="5149" r="15917" b="6899"/>
          <a:stretch/>
        </p:blipFill>
        <p:spPr>
          <a:xfrm>
            <a:off x="458852" y="1530872"/>
            <a:ext cx="3857517" cy="37962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Oval 9">
            <a:extLst>
              <a:ext uri="{FF2B5EF4-FFF2-40B4-BE49-F238E27FC236}">
                <a16:creationId xmlns="" xmlns:a16="http://schemas.microsoft.com/office/drawing/2014/main" id="{28F48EFF-5D92-7973-0838-D25EF5AB5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="" xmlns:a16="http://schemas.microsoft.com/office/drawing/2014/main" id="{D4B6A9E2-D91D-206F-4182-9C99F4ACA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110" y="4683317"/>
            <a:ext cx="1321633" cy="88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altLang="zh-C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2C33142-A97D-DCB6-6EA4-91C3CFCA684E}"/>
              </a:ext>
            </a:extLst>
          </p:cNvPr>
          <p:cNvSpPr txBox="1"/>
          <p:nvPr/>
        </p:nvSpPr>
        <p:spPr>
          <a:xfrm>
            <a:off x="5405210" y="1280794"/>
            <a:ext cx="5467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Cốt truyện lịch sử</a:t>
            </a:r>
            <a:r>
              <a:rPr lang="de-DE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thường được xây dựng dựa trên cơ sở các sự kiện đã xảy ra.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39EE2A-C6C6-A551-53FC-98F8ED1CAC99}"/>
              </a:ext>
            </a:extLst>
          </p:cNvPr>
          <p:cNvSpPr txBox="1"/>
          <p:nvPr/>
        </p:nvSpPr>
        <p:spPr>
          <a:xfrm>
            <a:off x="5883205" y="2429517"/>
            <a:ext cx="48851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Thế giới </a:t>
            </a:r>
            <a:r>
              <a:rPr lang="de-DE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nhân vật</a:t>
            </a:r>
            <a:r>
              <a:rPr lang="de-DE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 truyện lịch sử cũng phong phú như cuộc đời thực.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327AE36-5342-91D8-02CA-ACECAE345634}"/>
              </a:ext>
            </a:extLst>
          </p:cNvPr>
          <p:cNvSpPr txBox="1"/>
          <p:nvPr/>
        </p:nvSpPr>
        <p:spPr>
          <a:xfrm>
            <a:off x="5730497" y="3578240"/>
            <a:ext cx="4666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de-DE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Ngôn ngữ</a:t>
            </a:r>
            <a:r>
              <a:rPr lang="de-DE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de-DE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 nhân vật phải phù hợp với thời đại được miêu tả.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4973F91-9D79-41ED-B2A1-CC07DC376FA6}"/>
              </a:ext>
            </a:extLst>
          </p:cNvPr>
          <p:cNvSpPr txBox="1"/>
          <p:nvPr/>
        </p:nvSpPr>
        <p:spPr>
          <a:xfrm>
            <a:off x="5229360" y="4726962"/>
            <a:ext cx="4666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Nội dung </a:t>
            </a:r>
            <a:r>
              <a:rPr lang="de-DE" sz="24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tái hiện lại không khí hào hùng trong công cuộc chống giặc ngoại xâm của dân tộc ta.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35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7357 0.2905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23138 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25 -3.33333E-6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3138 -0.15555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 autoUpdateAnimBg="0"/>
      <p:bldP spid="7" grpId="1" animBg="1" autoUpdateAnimBg="0"/>
      <p:bldP spid="9" grpId="0" animBg="1" autoUpdateAnimBg="0"/>
      <p:bldP spid="9" grpId="1" animBg="1" autoUpdateAnimBg="0"/>
      <p:bldP spid="10" grpId="0" animBg="1" autoUpdateAnimBg="0"/>
      <p:bldP spid="10" grpId="1" animBg="1" autoUpdateAnimBg="0"/>
      <p:bldP spid="11" grpId="0" animBg="1" autoUpdateAnimBg="0"/>
      <p:bldP spid="11" grpId="1" animBg="1" autoUpdateAnimBg="0"/>
      <p:bldP spid="12" grpId="0" animBg="1"/>
      <p:bldP spid="13" grpId="0" animBg="1"/>
      <p:bldP spid="14" grpId="0"/>
      <p:bldP spid="17" grpId="0"/>
      <p:bldP spid="19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=""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5C2590-9056-7777-5A2E-4B112374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274" y="2019078"/>
            <a:ext cx="8102726" cy="1932882"/>
          </a:xfrm>
        </p:spPr>
        <p:txBody>
          <a:bodyPr anchor="b">
            <a:normAutofit fontScale="90000"/>
          </a:bodyPr>
          <a:lstStyle/>
          <a:p>
            <a:pPr marL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B/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 BẢN 1</a:t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 THÊU SÁU CHỮ VÀNG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54870A3D-8229-8BD4-BC24-D3FE1D68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=""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="" xmlns:a16="http://schemas.microsoft.com/office/drawing/2014/main" id="{895124C2-E069-76EF-020A-B7BE93E15B2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034996"/>
            <a:ext cx="4859338" cy="607781"/>
            <a:chOff x="624" y="1152"/>
            <a:chExt cx="4080" cy="720"/>
          </a:xfrm>
        </p:grpSpPr>
        <p:sp>
          <p:nvSpPr>
            <p:cNvPr id="6" name="Rectangle 8">
              <a:extLst>
                <a:ext uri="{FF2B5EF4-FFF2-40B4-BE49-F238E27FC236}">
                  <a16:creationId xmlns="" xmlns:a16="http://schemas.microsoft.com/office/drawing/2014/main" id="{1BC098DB-F1FB-8921-C7D6-8A1EB05635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="" xmlns:a16="http://schemas.microsoft.com/office/drawing/2014/main" id="{F9BB0A5D-A1AD-0212-313B-9ED9A7C7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6" name="Oval 10">
                <a:extLst>
                  <a:ext uri="{FF2B5EF4-FFF2-40B4-BE49-F238E27FC236}">
                    <a16:creationId xmlns="" xmlns:a16="http://schemas.microsoft.com/office/drawing/2014/main" id="{BE8FCDCB-59F1-39F3-52BF-D44C3F26D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="" xmlns:a16="http://schemas.microsoft.com/office/drawing/2014/main" id="{94580580-EAC6-B20F-38E4-4E0921920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12">
                <a:extLst>
                  <a:ext uri="{FF2B5EF4-FFF2-40B4-BE49-F238E27FC236}">
                    <a16:creationId xmlns="" xmlns:a16="http://schemas.microsoft.com/office/drawing/2014/main" id="{B85B19B5-CBB2-8485-AC9B-17307D8C7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13">
                <a:extLst>
                  <a:ext uri="{FF2B5EF4-FFF2-40B4-BE49-F238E27FC236}">
                    <a16:creationId xmlns="" xmlns:a16="http://schemas.microsoft.com/office/drawing/2014/main" id="{D2470D85-C473-DDE9-1B7D-C9CC2FF15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="" xmlns:a16="http://schemas.microsoft.com/office/drawing/2014/main" id="{E2C3F374-881A-4549-9C03-030087FE16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="" xmlns:a16="http://schemas.microsoft.com/office/drawing/2014/main" id="{4DAC1C6F-7896-FFB3-8AAE-186E983C0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2" name="Oval 16">
                <a:extLst>
                  <a:ext uri="{FF2B5EF4-FFF2-40B4-BE49-F238E27FC236}">
                    <a16:creationId xmlns="" xmlns:a16="http://schemas.microsoft.com/office/drawing/2014/main" id="{617AD2DE-AB6D-A2E0-E64A-288CE0FDE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3" name="Rectangle 17">
                <a:extLst>
                  <a:ext uri="{FF2B5EF4-FFF2-40B4-BE49-F238E27FC236}">
                    <a16:creationId xmlns="" xmlns:a16="http://schemas.microsoft.com/office/drawing/2014/main" id="{32E6DDB9-71C0-1AA4-FF1A-479711690E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="" xmlns:a16="http://schemas.microsoft.com/office/drawing/2014/main" id="{0B79880B-D5AA-BE83-26DE-26891FA41E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="" xmlns:a16="http://schemas.microsoft.com/office/drawing/2014/main" id="{0F81C360-6B81-C533-5277-E9B0D8BD0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3" name="Rectangle 20">
              <a:extLst>
                <a:ext uri="{FF2B5EF4-FFF2-40B4-BE49-F238E27FC236}">
                  <a16:creationId xmlns="" xmlns:a16="http://schemas.microsoft.com/office/drawing/2014/main" id="{D6BC5E12-518F-25AE-2787-4224D388C1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="" xmlns:a16="http://schemas.microsoft.com/office/drawing/2014/main" id="{2C7A7523-88E5-0A27-FA4C-8BEA00158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8" name="Oval 22">
                <a:extLst>
                  <a:ext uri="{FF2B5EF4-FFF2-40B4-BE49-F238E27FC236}">
                    <a16:creationId xmlns="" xmlns:a16="http://schemas.microsoft.com/office/drawing/2014/main" id="{C8C85353-5BD7-D487-F267-30046F5160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="" xmlns:a16="http://schemas.microsoft.com/office/drawing/2014/main" id="{629CA1DE-2600-34D1-8C63-010A22323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0" name="Oval 24">
                <a:extLst>
                  <a:ext uri="{FF2B5EF4-FFF2-40B4-BE49-F238E27FC236}">
                    <a16:creationId xmlns="" xmlns:a16="http://schemas.microsoft.com/office/drawing/2014/main" id="{06FBE77D-912F-EB9D-99FC-577D70FD0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1" name="Oval 25">
                <a:extLst>
                  <a:ext uri="{FF2B5EF4-FFF2-40B4-BE49-F238E27FC236}">
                    <a16:creationId xmlns="" xmlns:a16="http://schemas.microsoft.com/office/drawing/2014/main" id="{A0EB45F9-4036-3EF9-22FC-2DAC72145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7" name="Rectangle 26">
              <a:extLst>
                <a:ext uri="{FF2B5EF4-FFF2-40B4-BE49-F238E27FC236}">
                  <a16:creationId xmlns="" xmlns:a16="http://schemas.microsoft.com/office/drawing/2014/main" id="{79F3EE27-A24C-E64C-3DDE-3F24981B809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="" xmlns:a16="http://schemas.microsoft.com/office/drawing/2014/main" id="{08B51E19-3F9A-5C67-7800-D79BD8189420}"/>
              </a:ext>
            </a:extLst>
          </p:cNvPr>
          <p:cNvSpPr>
            <a:spLocks noEditPoints="1"/>
          </p:cNvSpPr>
          <p:nvPr/>
        </p:nvSpPr>
        <p:spPr bwMode="gray">
          <a:xfrm>
            <a:off x="4403118" y="5122436"/>
            <a:ext cx="2974646" cy="1735564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="" xmlns:a16="http://schemas.microsoft.com/office/drawing/2014/main" id="{9811410D-6D92-9D29-0C78-CB1237F0D03E}"/>
              </a:ext>
            </a:extLst>
          </p:cNvPr>
          <p:cNvSpPr/>
          <p:nvPr/>
        </p:nvSpPr>
        <p:spPr>
          <a:xfrm>
            <a:off x="4403118" y="1850850"/>
            <a:ext cx="7785834" cy="1753669"/>
          </a:xfrm>
          <a:prstGeom prst="frame">
            <a:avLst>
              <a:gd name="adj1" fmla="val 510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40C394-1049-1FCD-1DAA-5B4677C0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95" y="260654"/>
            <a:ext cx="2236777" cy="14977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83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=""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=""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602110" y="2162029"/>
            <a:ext cx="745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=""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=""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=""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=""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=""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=""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=""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=""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=""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=""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=""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=""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=""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=""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=""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=""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=""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=""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=""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=""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=""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=""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=""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=""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=""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=""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=""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=""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=""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=""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=""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=""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=""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=""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=""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=""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=""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=""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=""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=""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=""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=""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=""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=""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=""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=""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=""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=""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=""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=""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=""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=""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=""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=""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=""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=""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=""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=""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=""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=""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=""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=""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=""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=""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=""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=""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=""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=""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=""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=""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=""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=""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=""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  <a:latin typeface="等线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981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="" xmlns:a16="http://schemas.microsoft.com/office/drawing/2014/main" id="{D262F77B-7395-0D40-5F41-81645EF5CADE}"/>
              </a:ext>
            </a:extLst>
          </p:cNvPr>
          <p:cNvSpPr>
            <a:spLocks noEditPoints="1"/>
          </p:cNvSpPr>
          <p:nvPr/>
        </p:nvSpPr>
        <p:spPr bwMode="gray">
          <a:xfrm>
            <a:off x="428625" y="1251869"/>
            <a:ext cx="4629150" cy="510638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13CDB13-CC77-4AE5-5DBB-1734A3ABDE37}"/>
              </a:ext>
            </a:extLst>
          </p:cNvPr>
          <p:cNvGrpSpPr/>
          <p:nvPr/>
        </p:nvGrpSpPr>
        <p:grpSpPr>
          <a:xfrm>
            <a:off x="4025989" y="4164681"/>
            <a:ext cx="1371600" cy="1441450"/>
            <a:chOff x="2863850" y="2820988"/>
            <a:chExt cx="1371600" cy="1441450"/>
          </a:xfrm>
        </p:grpSpPr>
        <p:sp>
          <p:nvSpPr>
            <p:cNvPr id="5" name="Oval 41">
              <a:extLst>
                <a:ext uri="{FF2B5EF4-FFF2-40B4-BE49-F238E27FC236}">
                  <a16:creationId xmlns="" xmlns:a16="http://schemas.microsoft.com/office/drawing/2014/main" id="{A9D1530E-0832-097C-D3F6-EF42577691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63850" y="2820988"/>
              <a:ext cx="1371600" cy="144145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42">
              <a:extLst>
                <a:ext uri="{FF2B5EF4-FFF2-40B4-BE49-F238E27FC236}">
                  <a16:creationId xmlns="" xmlns:a16="http://schemas.microsoft.com/office/drawing/2014/main" id="{98CF0595-675C-2399-33D1-31150C3C54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1769" y="2829369"/>
              <a:ext cx="1339020" cy="140457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43">
              <a:extLst>
                <a:ext uri="{FF2B5EF4-FFF2-40B4-BE49-F238E27FC236}">
                  <a16:creationId xmlns="" xmlns:a16="http://schemas.microsoft.com/office/drawing/2014/main" id="{841CC163-C908-995A-2D01-C7111F771F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94801" y="2842777"/>
              <a:ext cx="1273861" cy="13123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44">
              <a:extLst>
                <a:ext uri="{FF2B5EF4-FFF2-40B4-BE49-F238E27FC236}">
                  <a16:creationId xmlns="" xmlns:a16="http://schemas.microsoft.com/office/drawing/2014/main" id="{CABA4814-B5DD-874E-E237-38987CD4C5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66476" y="2879652"/>
              <a:ext cx="1132140" cy="106600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="" xmlns:a16="http://schemas.microsoft.com/office/drawing/2014/main" id="{C083F35D-B135-AF03-D559-1DD44A5D12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30638" y="3206492"/>
              <a:ext cx="1198928" cy="58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2C69CCC-BC6E-FBA1-8335-5B2C9776B10D}"/>
              </a:ext>
            </a:extLst>
          </p:cNvPr>
          <p:cNvGrpSpPr/>
          <p:nvPr/>
        </p:nvGrpSpPr>
        <p:grpSpPr>
          <a:xfrm>
            <a:off x="1670470" y="841891"/>
            <a:ext cx="1072730" cy="933450"/>
            <a:chOff x="2706103" y="1725613"/>
            <a:chExt cx="1072730" cy="933450"/>
          </a:xfrm>
        </p:grpSpPr>
        <p:sp>
          <p:nvSpPr>
            <p:cNvPr id="10" name="Oval 49">
              <a:extLst>
                <a:ext uri="{FF2B5EF4-FFF2-40B4-BE49-F238E27FC236}">
                  <a16:creationId xmlns="" xmlns:a16="http://schemas.microsoft.com/office/drawing/2014/main" id="{8DC09EE6-B25E-0776-8250-317F5E4A0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7013" y="1725613"/>
              <a:ext cx="950912" cy="93345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" name="Text Box 57">
              <a:extLst>
                <a:ext uri="{FF2B5EF4-FFF2-40B4-BE49-F238E27FC236}">
                  <a16:creationId xmlns="" xmlns:a16="http://schemas.microsoft.com/office/drawing/2014/main" id="{A0BB4A3A-AC7A-ADD7-9D70-855EEE6EAD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06103" y="1896568"/>
              <a:ext cx="10727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3F6FF0-B6DC-2A4B-DAE8-39AC1573C93A}"/>
              </a:ext>
            </a:extLst>
          </p:cNvPr>
          <p:cNvSpPr txBox="1"/>
          <p:nvPr/>
        </p:nvSpPr>
        <p:spPr>
          <a:xfrm>
            <a:off x="2804110" y="649155"/>
            <a:ext cx="7041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chia sẻ những hiểu biết của mình về người anh hùng Trần Quốc Toản?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07893C3-51F5-7C87-A839-B30DCD5E317F}"/>
              </a:ext>
            </a:extLst>
          </p:cNvPr>
          <p:cNvSpPr txBox="1"/>
          <p:nvPr/>
        </p:nvSpPr>
        <p:spPr>
          <a:xfrm>
            <a:off x="5454603" y="4100576"/>
            <a:ext cx="6093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lịch sử Việt Nam, ngoài Trần Quốc Toản, em còn biết thêm nhân vật thiếu nhi lỗi lạc nào nữa không?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B5D3C15-EC4D-9805-5801-016AFE54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91" y="2043245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807DBF5-3727-B03F-A392-8EFA66F8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52" y="2043245"/>
            <a:ext cx="2906548" cy="174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F843D57-8AFF-C65B-E50E-10D7317B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12" y="2043245"/>
            <a:ext cx="2861516" cy="17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1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=""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=""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=""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126402" y="2654987"/>
            <a:ext cx="937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SG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THÀNH KIẾN THỨC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0867CB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=""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=""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=""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=""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=""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=""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=""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=""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=""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=""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=""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=""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=""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=""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=""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=""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=""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=""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=""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=""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=""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=""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=""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=""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=""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=""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=""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=""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=""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=""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=""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=""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=""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=""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=""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=""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=""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=""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=""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=""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=""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=""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=""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=""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=""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=""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=""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=""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=""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=""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=""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=""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=""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=""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=""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=""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=""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=""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=""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=""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=""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=""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=""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=""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=""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=""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=""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=""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=""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=""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=""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=""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=""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hoto Album_Reunion_AE - v2" id="{C96C8338-05E3-4382-BEF1-FAD390B7429A}" vid="{82A553AD-BE10-4E55-9649-5A3FC78EB3C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1678</Words>
  <Application>Microsoft Office PowerPoint</Application>
  <PresentationFormat>Custom</PresentationFormat>
  <Paragraphs>216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1_Office Theme</vt:lpstr>
      <vt:lpstr>2_Office Theme</vt:lpstr>
      <vt:lpstr>PowerPoint Presentation</vt:lpstr>
      <vt:lpstr>TIẾT 1,2,3. TRI THỨC NGỮ VĂN LÁ CỜ THÊU SÁU CHỮ VÀNG                  (Trích - Nguyễn Huy Tưởng) </vt:lpstr>
      <vt:lpstr>PowerPoint Presentation</vt:lpstr>
      <vt:lpstr>PowerPoint Presentation</vt:lpstr>
      <vt:lpstr>PowerPoint Presentation</vt:lpstr>
      <vt:lpstr>B/ VĂN BẢN 1 LÁ CỜ THÊU SÁU CHỮ VÀNG                  (Trích - Nguyễn Huy Tưởng)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 CỜ THÊU SÁU CHỮ VÀNG                  (Trích - Nguyễn Huy Tưởng)</dc:title>
  <dc:creator>Admin</dc:creator>
  <cp:lastModifiedBy>21AK22</cp:lastModifiedBy>
  <cp:revision>15</cp:revision>
  <dcterms:created xsi:type="dcterms:W3CDTF">2023-05-16T09:05:01Z</dcterms:created>
  <dcterms:modified xsi:type="dcterms:W3CDTF">2024-09-06T04:43:30Z</dcterms:modified>
</cp:coreProperties>
</file>