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46"/>
  </p:notesMasterIdLst>
  <p:sldIdLst>
    <p:sldId id="470" r:id="rId17"/>
    <p:sldId id="547" r:id="rId18"/>
    <p:sldId id="353" r:id="rId19"/>
    <p:sldId id="471" r:id="rId20"/>
    <p:sldId id="352" r:id="rId21"/>
    <p:sldId id="506" r:id="rId22"/>
    <p:sldId id="507" r:id="rId23"/>
    <p:sldId id="508" r:id="rId24"/>
    <p:sldId id="528" r:id="rId25"/>
    <p:sldId id="527" r:id="rId26"/>
    <p:sldId id="529" r:id="rId27"/>
    <p:sldId id="509" r:id="rId28"/>
    <p:sldId id="533" r:id="rId29"/>
    <p:sldId id="534" r:id="rId30"/>
    <p:sldId id="532" r:id="rId31"/>
    <p:sldId id="530" r:id="rId32"/>
    <p:sldId id="535" r:id="rId33"/>
    <p:sldId id="536" r:id="rId34"/>
    <p:sldId id="537" r:id="rId35"/>
    <p:sldId id="538" r:id="rId36"/>
    <p:sldId id="531" r:id="rId37"/>
    <p:sldId id="540" r:id="rId38"/>
    <p:sldId id="544" r:id="rId39"/>
    <p:sldId id="542" r:id="rId40"/>
    <p:sldId id="543" r:id="rId41"/>
    <p:sldId id="546" r:id="rId42"/>
    <p:sldId id="492" r:id="rId43"/>
    <p:sldId id="545" r:id="rId44"/>
    <p:sldId id="297" r:id="rId4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6D8AAB"/>
    <a:srgbClr val="31709C"/>
    <a:srgbClr val="7697B3"/>
    <a:srgbClr val="6FA094"/>
    <a:srgbClr val="94BCB4"/>
    <a:srgbClr val="59503C"/>
    <a:srgbClr val="1FBCE4"/>
    <a:srgbClr val="C0266E"/>
    <a:srgbClr val="167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snapVertSplitter="1" vertBarState="minimized" horzBarState="maximized">
    <p:restoredLeft sz="34587" autoAdjust="0"/>
    <p:restoredTop sz="86323" autoAdjust="0"/>
  </p:normalViewPr>
  <p:slideViewPr>
    <p:cSldViewPr snapToGrid="0" showGuides="1">
      <p:cViewPr varScale="1">
        <p:scale>
          <a:sx n="74" d="100"/>
          <a:sy n="74" d="100"/>
        </p:scale>
        <p:origin x="-1182" y="-90"/>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2024/9/22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116054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97554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5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09643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810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0697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20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26080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328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0009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782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9935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93072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255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54812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2387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smtClean="0">
                <a:solidFill>
                  <a:schemeClr val="tx1"/>
                </a:solidFill>
                <a:effectLst/>
                <a:latin typeface="+mn-lt"/>
                <a:ea typeface="+mn-ea"/>
                <a:cs typeface="+mn-cs"/>
              </a:rPr>
              <a:t>Trong 2 từ Liêu Trai </a:t>
            </a:r>
            <a:r>
              <a:rPr lang="en-US" sz="1200" b="0" i="0" kern="1200" dirty="0" smtClean="0">
                <a:solidFill>
                  <a:schemeClr val="tx1"/>
                </a:solidFill>
                <a:effectLst/>
                <a:latin typeface="+mn-lt"/>
                <a:ea typeface="+mn-ea"/>
                <a:cs typeface="+mn-cs"/>
              </a:rPr>
              <a:t>(</a:t>
            </a:r>
            <a:r>
              <a:rPr lang="vi-VN" sz="1200" b="0" i="0" kern="1200" dirty="0" smtClean="0">
                <a:solidFill>
                  <a:schemeClr val="tx1"/>
                </a:solidFill>
                <a:effectLst/>
                <a:latin typeface="+mn-lt"/>
                <a:ea typeface="+mn-ea"/>
                <a:cs typeface="+mn-cs"/>
              </a:rPr>
              <a:t>Từ "Trai - </a:t>
            </a:r>
            <a:r>
              <a:rPr lang="ja-JP" altLang="en-US" sz="1200" b="0" i="0" kern="1200" dirty="0" smtClean="0">
                <a:solidFill>
                  <a:schemeClr val="tx1"/>
                </a:solidFill>
                <a:effectLst/>
                <a:latin typeface="+mn-lt"/>
                <a:ea typeface="+mn-ea"/>
                <a:cs typeface="+mn-cs"/>
              </a:rPr>
              <a:t>齋</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rất nhiều nghĩa nhưng nghĩa "phòng học" là được nhiều người đồng tình nhất.</a:t>
            </a:r>
          </a:p>
          <a:p>
            <a:r>
              <a:rPr lang="vi-VN" sz="1200" b="0" i="0" kern="1200" dirty="0" smtClean="0">
                <a:solidFill>
                  <a:schemeClr val="tx1"/>
                </a:solidFill>
                <a:effectLst/>
                <a:latin typeface="+mn-lt"/>
                <a:ea typeface="+mn-ea"/>
                <a:cs typeface="+mn-cs"/>
              </a:rPr>
              <a:t>Từ "Liêu - </a:t>
            </a:r>
            <a:r>
              <a:rPr lang="ja-JP" altLang="en-US" sz="1200" b="0" i="0" kern="1200" dirty="0" smtClean="0">
                <a:solidFill>
                  <a:schemeClr val="tx1"/>
                </a:solidFill>
                <a:effectLst/>
                <a:latin typeface="+mn-lt"/>
                <a:ea typeface="+mn-ea"/>
                <a:cs typeface="+mn-cs"/>
              </a:rPr>
              <a:t>聊</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có nghĩa là "sơ sài", "tạm bợ".</a:t>
            </a:r>
          </a:p>
          <a:p>
            <a:r>
              <a:rPr lang="vi-VN" sz="1200" b="0" i="0" kern="1200" dirty="0" smtClean="0">
                <a:solidFill>
                  <a:schemeClr val="tx1"/>
                </a:solidFill>
                <a:effectLst/>
                <a:latin typeface="+mn-lt"/>
                <a:ea typeface="+mn-ea"/>
                <a:cs typeface="+mn-cs"/>
              </a:rPr>
              <a:t>Vậy Liêu Trai có nghĩa là phòng học (cũng có thể là phòng đọc sách ngày xưa) sơ sài tạm bợ.</a:t>
            </a:r>
          </a:p>
          <a:p>
            <a:r>
              <a:rPr lang="vi-VN" sz="1200" b="0" i="0" kern="1200" dirty="0" smtClean="0">
                <a:solidFill>
                  <a:schemeClr val="tx1"/>
                </a:solidFill>
                <a:effectLst/>
                <a:latin typeface="+mn-lt"/>
                <a:ea typeface="+mn-ea"/>
                <a:cs typeface="+mn-cs"/>
              </a:rPr>
              <a:t>Có giai thoại kể rằng, Liêu trai chí dị ban đầu có tên là "Quỷ Hồ Truyện" (</a:t>
            </a:r>
            <a:r>
              <a:rPr lang="ja-JP" altLang="en-US" sz="1200" b="0" i="0" kern="1200" dirty="0" smtClean="0">
                <a:solidFill>
                  <a:schemeClr val="tx1"/>
                </a:solidFill>
                <a:effectLst/>
                <a:latin typeface="+mn-lt"/>
                <a:ea typeface="+mn-ea"/>
                <a:cs typeface="+mn-cs"/>
              </a:rPr>
              <a:t>鬼狐傳</a:t>
            </a:r>
            <a:r>
              <a:rPr lang="en-US" altLang="ja-JP" sz="1200" b="0" i="0" kern="1200" dirty="0" smtClean="0">
                <a:solidFill>
                  <a:schemeClr val="tx1"/>
                </a:solidFill>
                <a:effectLst/>
                <a:latin typeface="+mn-lt"/>
                <a:ea typeface="+mn-ea"/>
                <a:cs typeface="+mn-cs"/>
              </a:rPr>
              <a:t>), </a:t>
            </a:r>
            <a:r>
              <a:rPr lang="vi-VN" sz="1200" b="0" i="0" kern="1200" dirty="0" smtClean="0">
                <a:solidFill>
                  <a:schemeClr val="tx1"/>
                </a:solidFill>
                <a:effectLst/>
                <a:latin typeface="+mn-lt"/>
                <a:ea typeface="+mn-ea"/>
                <a:cs typeface="+mn-cs"/>
              </a:rPr>
              <a:t>nhưng trong lúc Bồ Tùng Linh đi thi hương, quỷ hồ cứ quanh quẩn ngoài lều khiến ông sợ hãi nên đổi tên thành Liêu Trai Chí Dị. Tuy nhiên đây chỉ là lời đồn, không có căn cứ để xác minh.</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6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3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367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09715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05466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849619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7550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76908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9498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6062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80543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22160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71884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66301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727912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54163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8460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9/22/2024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9/22/2024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9/22/2024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9/22/2024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960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6987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10686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25755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18523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04474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99325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091877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6513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720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9013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67388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8067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0228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0789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6360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3399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770523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7905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44669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6170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6783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89235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96725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08831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63170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08168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3903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59207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8117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347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5290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4653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204211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7019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08059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86302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01062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37907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2544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4088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47959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39159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5194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78417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342603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31586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51776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6589899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57796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1766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20.sv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1.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21.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1.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2024/9/22</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13424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756034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066040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62246328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8422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9/22/2024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419397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9/22/2024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hyperlink" Target="https://www.youtube.com/watch?v=SyPOM9bl3gM" TargetMode="Externa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YL5W5TVbBqM" TargetMode="External"/><Relationship Id="rId1" Type="http://schemas.openxmlformats.org/officeDocument/2006/relationships/slideLayout" Target="../slideLayouts/slideLayout4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jpe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jpe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0" name="图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982" y="447958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3574322" y="298465"/>
            <a:ext cx="6096528" cy="1603387"/>
          </a:xfrm>
          <a:prstGeom prst="rect">
            <a:avLst/>
          </a:prstGeom>
        </p:spPr>
      </p:pic>
      <p:pic>
        <p:nvPicPr>
          <p:cNvPr id="4" name="Picture 3"/>
          <p:cNvPicPr>
            <a:picLocks noChangeAspect="1"/>
          </p:cNvPicPr>
          <p:nvPr/>
        </p:nvPicPr>
        <p:blipFill>
          <a:blip r:embed="rId7"/>
          <a:stretch>
            <a:fillRect/>
          </a:stretch>
        </p:blipFill>
        <p:spPr>
          <a:xfrm>
            <a:off x="2562298" y="1944222"/>
            <a:ext cx="8120576"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ppt_x"/>
                                          </p:val>
                                        </p:tav>
                                        <p:tav tm="100000">
                                          <p:val>
                                            <p:strVal val="#ppt_x"/>
                                          </p:val>
                                        </p:tav>
                                      </p:tavLst>
                                    </p:anim>
                                    <p:anim calcmode="lin" valueType="num">
                                      <p:cBhvr additive="base">
                                        <p:cTn id="1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FD8C88D-8254-6B76-F150-F4A7A1FA8536}"/>
              </a:ext>
            </a:extLst>
          </p:cNvPr>
          <p:cNvSpPr txBox="1"/>
          <p:nvPr/>
        </p:nvSpPr>
        <p:spPr>
          <a:xfrm>
            <a:off x="457140" y="-24156"/>
            <a:ext cx="8736462" cy="6862456"/>
          </a:xfrm>
          <a:prstGeom prst="rect">
            <a:avLst/>
          </a:prstGeom>
          <a:noFill/>
        </p:spPr>
        <p:txBody>
          <a:bodyPr wrap="square">
            <a:spAutoFit/>
          </a:bodyPr>
          <a:lstStyle/>
          <a:p>
            <a:pPr algn="just" defTabSz="609539" fontAlgn="base"/>
            <a:r>
              <a:rPr lang="vi-VN" sz="2933" dirty="0">
                <a:solidFill>
                  <a:prstClr val="black"/>
                </a:solidFill>
                <a:latin typeface="Times New Roman" panose="02020603050405020304" pitchFamily="18" charset="0"/>
              </a:rPr>
              <a:t>…</a:t>
            </a:r>
            <a:endParaRPr lang="en-US" sz="2933" i="1" dirty="0">
              <a:solidFill>
                <a:prstClr val="black"/>
              </a:solidFill>
              <a:latin typeface="Calibri"/>
            </a:endParaRPr>
          </a:p>
          <a:p>
            <a:pPr algn="just" defTabSz="609539" fontAlgn="base"/>
            <a:r>
              <a:rPr lang="en-US" sz="2933" i="1" dirty="0">
                <a:solidFill>
                  <a:prstClr val="black"/>
                </a:solidFill>
                <a:latin typeface="Calibri"/>
              </a:rPr>
              <a:t>	</a:t>
            </a:r>
            <a:r>
              <a:rPr lang="vi-VN" sz="2933" i="1" dirty="0">
                <a:solidFill>
                  <a:prstClr val="black"/>
                </a:solidFill>
                <a:latin typeface="Times New Roman" panose="02020603050405020304" pitchFamily="18" charset="0"/>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2933" dirty="0">
                <a:solidFill>
                  <a:prstClr val="black"/>
                </a:solidFill>
                <a:latin typeface="Times New Roman" panose="02020603050405020304" pitchFamily="18" charset="0"/>
              </a:rPr>
              <a:t>giá trị xác thực của Liêu Trai…</a:t>
            </a:r>
            <a:endParaRPr lang="en-US" sz="2933" dirty="0">
              <a:solidFill>
                <a:prstClr val="black"/>
              </a:solidFill>
              <a:latin typeface="Calibri"/>
            </a:endParaRPr>
          </a:p>
          <a:p>
            <a:pPr algn="r" defTabSz="609539" fontAlgn="base"/>
            <a:r>
              <a:rPr lang="vi-VN" sz="2933" dirty="0">
                <a:solidFill>
                  <a:prstClr val="black"/>
                </a:solidFill>
                <a:latin typeface="Times New Roman" panose="02020603050405020304" pitchFamily="18" charset="0"/>
              </a:rPr>
              <a:t>LỜI BÌNH CỦA THI SĨ TẢN ĐÀ</a:t>
            </a:r>
          </a:p>
        </p:txBody>
      </p:sp>
      <p:pic>
        <p:nvPicPr>
          <p:cNvPr id="4" name="Picture 3"/>
          <p:cNvPicPr>
            <a:picLocks noChangeAspect="1"/>
          </p:cNvPicPr>
          <p:nvPr/>
        </p:nvPicPr>
        <p:blipFill>
          <a:blip r:embed="rId3"/>
          <a:stretch>
            <a:fillRect/>
          </a:stretch>
        </p:blipFill>
        <p:spPr>
          <a:xfrm>
            <a:off x="9367188" y="1122217"/>
            <a:ext cx="2600057" cy="38684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32198667"/>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4900458" y="1298609"/>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133768" y="1479432"/>
            <a:ext cx="369086" cy="844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sp>
        <p:nvSpPr>
          <p:cNvPr id="8" name="TextBox 1"/>
          <p:cNvSpPr txBox="1">
            <a:spLocks noChangeArrowheads="1"/>
          </p:cNvSpPr>
          <p:nvPr/>
        </p:nvSpPr>
        <p:spPr bwMode="auto">
          <a:xfrm>
            <a:off x="4900458" y="1724107"/>
            <a:ext cx="5753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smtClean="0">
                <a:solidFill>
                  <a:srgbClr val="E7E6E6">
                    <a:lumMod val="25000"/>
                  </a:srgbClr>
                </a:solidFill>
                <a:latin typeface="#9Slide04 VogaRegular" panose="02000506000000020004" pitchFamily="2" charset="0"/>
                <a:ea typeface="叶根友刀锋黑草" pitchFamily="2" charset="-122"/>
              </a:rPr>
              <a:t>KHÁM PHÁ VĂN BẢN</a:t>
            </a:r>
            <a:endParaRPr kumimoji="0" lang="zh-CN" altLang="en-US" sz="7200" b="0" i="0" u="none" strike="noStrike" kern="1200" cap="none" spc="0" normalizeH="0" baseline="0" noProof="0" dirty="0">
              <a:ln>
                <a:noFill/>
              </a:ln>
              <a:solidFill>
                <a:srgbClr val="E7E6E6">
                  <a:lumMod val="25000"/>
                </a:srgbClr>
              </a:solidFill>
              <a:effectLst/>
              <a:uLnTx/>
              <a:uFillTx/>
              <a:latin typeface="#9Slide04 VogaRegular" panose="02000506000000020004" pitchFamily="2" charset="0"/>
              <a:ea typeface="叶根友刀锋黑草" pitchFamily="2" charset="-122"/>
            </a:endParaRPr>
          </a:p>
        </p:txBody>
      </p:sp>
      <p:sp>
        <p:nvSpPr>
          <p:cNvPr id="10" name="文本框 12"/>
          <p:cNvSpPr txBox="1"/>
          <p:nvPr/>
        </p:nvSpPr>
        <p:spPr>
          <a:xfrm>
            <a:off x="6368906" y="4766894"/>
            <a:ext cx="3780201" cy="830997"/>
          </a:xfrm>
          <a:prstGeom prst="rect">
            <a:avLst/>
          </a:prstGeom>
          <a:noFill/>
        </p:spPr>
        <p:txBody>
          <a:bodyPr wrap="none" rtlCol="0">
            <a:spAutoFit/>
          </a:bodyPr>
          <a:lstStyle/>
          <a:p>
            <a:pPr algn="ctr"/>
            <a:r>
              <a:rPr lang="en-US" altLang="zh-CN" sz="4800" dirty="0" smtClean="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KHÁM PHÁ VĂN BẢN</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3" name="Picture 2"/>
          <p:cNvPicPr>
            <a:picLocks noChangeAspect="1"/>
          </p:cNvPicPr>
          <p:nvPr/>
        </p:nvPicPr>
        <p:blipFill>
          <a:blip r:embed="rId7"/>
          <a:stretch>
            <a:fillRect/>
          </a:stretch>
        </p:blipFill>
        <p:spPr>
          <a:xfrm>
            <a:off x="3133767" y="1361019"/>
            <a:ext cx="2475191" cy="1926503"/>
          </a:xfrm>
          <a:prstGeom prst="rect">
            <a:avLst/>
          </a:prstGeom>
        </p:spPr>
      </p:pic>
    </p:spTree>
    <p:extLst>
      <p:ext uri="{BB962C8B-B14F-4D97-AF65-F5344CB8AC3E}">
        <p14:creationId xmlns:p14="http://schemas.microsoft.com/office/powerpoint/2010/main" val="2476717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xmlns="" id="{AB6BE4F1-52C5-2FBC-4D8E-FD8305D2C312}"/>
              </a:ext>
            </a:extLst>
          </p:cNvPr>
          <p:cNvSpPr txBox="1"/>
          <p:nvPr/>
        </p:nvSpPr>
        <p:spPr>
          <a:xfrm>
            <a:off x="1944297" y="1236641"/>
            <a:ext cx="358987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 </a:t>
            </a:r>
            <a:r>
              <a:rPr lang="en-US" sz="2800" b="1" dirty="0" err="1" smtClean="0">
                <a:latin typeface="Times New Roman" panose="02020603050405020304" pitchFamily="18" charset="0"/>
                <a:cs typeface="Times New Roman" panose="02020603050405020304" pitchFamily="18" charset="0"/>
              </a:rPr>
              <a:t>Cốt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944297" y="-102910"/>
            <a:ext cx="8301817" cy="1124298"/>
          </a:xfrm>
          <a:prstGeom prst="rect">
            <a:avLst/>
          </a:prstGeom>
        </p:spPr>
      </p:pic>
      <p:pic>
        <p:nvPicPr>
          <p:cNvPr id="17" name="Đồng hồ đếm ngược 3 phút gây sốc  3 Minutes">
            <a:hlinkClick r:id="" action="ppaction://media"/>
            <a:extLst>
              <a:ext uri="{FF2B5EF4-FFF2-40B4-BE49-F238E27FC236}">
                <a16:creationId xmlns:a16="http://schemas.microsoft.com/office/drawing/2014/main" xmlns=""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0296" y="3119831"/>
            <a:ext cx="2591679" cy="1457819"/>
          </a:xfrm>
          <a:prstGeom prst="rect">
            <a:avLst/>
          </a:prstGeom>
        </p:spPr>
      </p:pic>
      <p:sp>
        <p:nvSpPr>
          <p:cNvPr id="18" name="TextBox 17">
            <a:extLst>
              <a:ext uri="{FF2B5EF4-FFF2-40B4-BE49-F238E27FC236}">
                <a16:creationId xmlns:a16="http://schemas.microsoft.com/office/drawing/2014/main" xmlns="" id="{00EA0A2F-8FE3-4652-A06C-9AA0A623D80B}"/>
              </a:ext>
            </a:extLst>
          </p:cNvPr>
          <p:cNvSpPr txBox="1"/>
          <p:nvPr/>
        </p:nvSpPr>
        <p:spPr>
          <a:xfrm>
            <a:off x="1475509" y="2051058"/>
            <a:ext cx="5881255" cy="1077218"/>
          </a:xfrm>
          <a:prstGeom prst="rect">
            <a:avLst/>
          </a:prstGeom>
          <a:noFill/>
        </p:spPr>
        <p:txBody>
          <a:bodyPr wrap="square" rtlCol="0">
            <a:spAutoFit/>
          </a:bodyPr>
          <a:lstStyle/>
          <a:p>
            <a:pPr algn="ctr"/>
            <a:r>
              <a:rPr lang="en-US" sz="3200" b="1" dirty="0">
                <a:solidFill>
                  <a:srgbClr val="C00000"/>
                </a:solidFill>
                <a:latin typeface="#9Slide04 Spectral SemiBold" panose="02020702060000000000" pitchFamily="18" charset="0"/>
                <a:cs typeface="Times New Roman" panose="02020603050405020304" pitchFamily="18" charset="0"/>
              </a:rPr>
              <a:t>HOẠT ĐỘNG </a:t>
            </a:r>
            <a:r>
              <a:rPr lang="en-US" sz="3200" b="1" dirty="0" smtClean="0">
                <a:solidFill>
                  <a:srgbClr val="C00000"/>
                </a:solidFill>
                <a:latin typeface="#9Slide04 Spectral SemiBold" panose="02020702060000000000" pitchFamily="18" charset="0"/>
                <a:cs typeface="Times New Roman" panose="02020603050405020304" pitchFamily="18" charset="0"/>
              </a:rPr>
              <a:t>CẶP ĐÔI: </a:t>
            </a:r>
            <a:r>
              <a:rPr lang="en-US" sz="3200" b="1" dirty="0" err="1" smtClean="0">
                <a:solidFill>
                  <a:srgbClr val="C00000"/>
                </a:solidFill>
                <a:latin typeface="#9Slide04 Spectral SemiBold" panose="02020702060000000000" pitchFamily="18" charset="0"/>
                <a:cs typeface="Times New Roman" panose="02020603050405020304" pitchFamily="18" charset="0"/>
              </a:rPr>
              <a:t>Hoàn</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thành</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phiếu</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học</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tập</a:t>
            </a:r>
            <a:r>
              <a:rPr lang="en-US" sz="3200" b="1" dirty="0" smtClean="0">
                <a:solidFill>
                  <a:srgbClr val="C00000"/>
                </a:solidFill>
                <a:latin typeface="#9Slide04 Spectral SemiBold" panose="02020702060000000000" pitchFamily="18" charset="0"/>
                <a:cs typeface="Times New Roman" panose="02020603050405020304" pitchFamily="18" charset="0"/>
              </a:rPr>
              <a:t> </a:t>
            </a:r>
            <a:r>
              <a:rPr lang="en-US" sz="3200" b="1" dirty="0" err="1" smtClean="0">
                <a:solidFill>
                  <a:srgbClr val="C00000"/>
                </a:solidFill>
                <a:latin typeface="#9Slide04 Spectral SemiBold" panose="02020702060000000000" pitchFamily="18" charset="0"/>
                <a:cs typeface="Times New Roman" panose="02020603050405020304" pitchFamily="18" charset="0"/>
              </a:rPr>
              <a:t>số</a:t>
            </a:r>
            <a:r>
              <a:rPr lang="en-US" sz="3200" b="1" dirty="0" smtClean="0">
                <a:solidFill>
                  <a:srgbClr val="C00000"/>
                </a:solidFill>
                <a:latin typeface="#9Slide04 Spectral SemiBold" panose="02020702060000000000" pitchFamily="18" charset="0"/>
                <a:cs typeface="Times New Roman" panose="02020603050405020304" pitchFamily="18" charset="0"/>
              </a:rPr>
              <a:t> 2</a:t>
            </a:r>
            <a:endParaRPr lang="en-US" sz="3200" b="1" dirty="0">
              <a:solidFill>
                <a:srgbClr val="C00000"/>
              </a:solidFill>
              <a:latin typeface="#9Slide04 Spectral SemiBold" panose="02020702060000000000" pitchFamily="18" charset="0"/>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5141" y="1079133"/>
            <a:ext cx="4049487" cy="572770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6656575"/>
              </p:ext>
            </p:extLst>
          </p:nvPr>
        </p:nvGraphicFramePr>
        <p:xfrm>
          <a:off x="1095080" y="5417823"/>
          <a:ext cx="6294276" cy="457200"/>
        </p:xfrm>
        <a:graphic>
          <a:graphicData uri="http://schemas.openxmlformats.org/drawingml/2006/table">
            <a:tbl>
              <a:tblPr firstRow="1" bandRow="1">
                <a:tableStyleId>{5C22544A-7EE6-4342-B048-85BDC9FD1C3A}</a:tableStyleId>
              </a:tblPr>
              <a:tblGrid>
                <a:gridCol w="699364">
                  <a:extLst>
                    <a:ext uri="{9D8B030D-6E8A-4147-A177-3AD203B41FA5}">
                      <a16:colId xmlns:a16="http://schemas.microsoft.com/office/drawing/2014/main" xmlns="" val="2726610549"/>
                    </a:ext>
                  </a:extLst>
                </a:gridCol>
                <a:gridCol w="699364">
                  <a:extLst>
                    <a:ext uri="{9D8B030D-6E8A-4147-A177-3AD203B41FA5}">
                      <a16:colId xmlns:a16="http://schemas.microsoft.com/office/drawing/2014/main" xmlns="" val="1643696636"/>
                    </a:ext>
                  </a:extLst>
                </a:gridCol>
                <a:gridCol w="699364">
                  <a:extLst>
                    <a:ext uri="{9D8B030D-6E8A-4147-A177-3AD203B41FA5}">
                      <a16:colId xmlns:a16="http://schemas.microsoft.com/office/drawing/2014/main" xmlns="" val="4008596080"/>
                    </a:ext>
                  </a:extLst>
                </a:gridCol>
                <a:gridCol w="699364">
                  <a:extLst>
                    <a:ext uri="{9D8B030D-6E8A-4147-A177-3AD203B41FA5}">
                      <a16:colId xmlns:a16="http://schemas.microsoft.com/office/drawing/2014/main" xmlns="" val="191844711"/>
                    </a:ext>
                  </a:extLst>
                </a:gridCol>
                <a:gridCol w="699364">
                  <a:extLst>
                    <a:ext uri="{9D8B030D-6E8A-4147-A177-3AD203B41FA5}">
                      <a16:colId xmlns:a16="http://schemas.microsoft.com/office/drawing/2014/main" xmlns="" val="3532919436"/>
                    </a:ext>
                  </a:extLst>
                </a:gridCol>
                <a:gridCol w="699364">
                  <a:extLst>
                    <a:ext uri="{9D8B030D-6E8A-4147-A177-3AD203B41FA5}">
                      <a16:colId xmlns:a16="http://schemas.microsoft.com/office/drawing/2014/main" xmlns="" val="3175785990"/>
                    </a:ext>
                  </a:extLst>
                </a:gridCol>
                <a:gridCol w="699364">
                  <a:extLst>
                    <a:ext uri="{9D8B030D-6E8A-4147-A177-3AD203B41FA5}">
                      <a16:colId xmlns:a16="http://schemas.microsoft.com/office/drawing/2014/main" xmlns="" val="1067877481"/>
                    </a:ext>
                  </a:extLst>
                </a:gridCol>
                <a:gridCol w="699364">
                  <a:extLst>
                    <a:ext uri="{9D8B030D-6E8A-4147-A177-3AD203B41FA5}">
                      <a16:colId xmlns:a16="http://schemas.microsoft.com/office/drawing/2014/main" xmlns="" val="2506026191"/>
                    </a:ext>
                  </a:extLst>
                </a:gridCol>
                <a:gridCol w="699364">
                  <a:extLst>
                    <a:ext uri="{9D8B030D-6E8A-4147-A177-3AD203B41FA5}">
                      <a16:colId xmlns:a16="http://schemas.microsoft.com/office/drawing/2014/main" xmlns="" val="2928546608"/>
                    </a:ext>
                  </a:extLst>
                </a:gridCol>
              </a:tblGrid>
              <a:tr h="370840">
                <a:tc>
                  <a:txBody>
                    <a:bodyPr/>
                    <a:lstStyle/>
                    <a:p>
                      <a:r>
                        <a:rPr lang="en-US" dirty="0" smtClean="0">
                          <a:solidFill>
                            <a:schemeClr val="tx1"/>
                          </a:solidFill>
                        </a:rPr>
                        <a:t>5</a:t>
                      </a:r>
                      <a:endParaRPr lang="en-US" dirty="0">
                        <a:solidFill>
                          <a:schemeClr val="tx1"/>
                        </a:solidFill>
                      </a:endParaRPr>
                    </a:p>
                  </a:txBody>
                  <a:tcPr/>
                </a:tc>
                <a:tc>
                  <a:txBody>
                    <a:bodyPr/>
                    <a:lstStyle/>
                    <a:p>
                      <a:r>
                        <a:rPr lang="en-US" dirty="0" smtClean="0">
                          <a:solidFill>
                            <a:schemeClr val="tx1"/>
                          </a:solidFill>
                        </a:rPr>
                        <a:t>9</a:t>
                      </a:r>
                      <a:endParaRPr lang="en-US" dirty="0">
                        <a:solidFill>
                          <a:schemeClr val="tx1"/>
                        </a:solidFill>
                      </a:endParaRPr>
                    </a:p>
                  </a:txBody>
                  <a:tcPr/>
                </a:tc>
                <a:tc>
                  <a:txBody>
                    <a:bodyPr/>
                    <a:lstStyle/>
                    <a:p>
                      <a:r>
                        <a:rPr lang="en-US" dirty="0" smtClean="0">
                          <a:solidFill>
                            <a:schemeClr val="tx1"/>
                          </a:solidFill>
                        </a:rPr>
                        <a:t>3</a:t>
                      </a:r>
                      <a:endParaRPr lang="en-US" dirty="0">
                        <a:solidFill>
                          <a:schemeClr val="tx1"/>
                        </a:solidFill>
                      </a:endParaRPr>
                    </a:p>
                  </a:txBody>
                  <a:tcPr/>
                </a:tc>
                <a:tc>
                  <a:txBody>
                    <a:bodyPr/>
                    <a:lstStyle/>
                    <a:p>
                      <a:r>
                        <a:rPr lang="en-US" dirty="0" smtClean="0">
                          <a:solidFill>
                            <a:schemeClr val="tx1"/>
                          </a:solidFill>
                        </a:rPr>
                        <a:t>4</a:t>
                      </a:r>
                      <a:endParaRPr lang="en-US" dirty="0">
                        <a:solidFill>
                          <a:schemeClr val="tx1"/>
                        </a:solidFill>
                      </a:endParaRPr>
                    </a:p>
                  </a:txBody>
                  <a:tcPr/>
                </a:tc>
                <a:tc>
                  <a:txBody>
                    <a:bodyPr/>
                    <a:lstStyle/>
                    <a:p>
                      <a:r>
                        <a:rPr lang="en-US" dirty="0" smtClean="0">
                          <a:solidFill>
                            <a:schemeClr val="tx1"/>
                          </a:solidFill>
                        </a:rPr>
                        <a:t>6</a:t>
                      </a:r>
                      <a:endParaRPr lang="en-US" dirty="0">
                        <a:solidFill>
                          <a:schemeClr val="tx1"/>
                        </a:solidFill>
                      </a:endParaRPr>
                    </a:p>
                  </a:txBody>
                  <a:tcPr/>
                </a:tc>
                <a:tc>
                  <a:txBody>
                    <a:bodyPr/>
                    <a:lstStyle/>
                    <a:p>
                      <a:r>
                        <a:rPr lang="en-US" dirty="0" smtClean="0">
                          <a:solidFill>
                            <a:schemeClr val="tx1"/>
                          </a:solidFill>
                        </a:rPr>
                        <a:t>7</a:t>
                      </a:r>
                      <a:endParaRPr lang="en-US" dirty="0">
                        <a:solidFill>
                          <a:schemeClr val="tx1"/>
                        </a:solidFill>
                      </a:endParaRPr>
                    </a:p>
                  </a:txBody>
                  <a:tcPr/>
                </a:tc>
                <a:tc>
                  <a:txBody>
                    <a:bodyPr/>
                    <a:lstStyle/>
                    <a:p>
                      <a:r>
                        <a:rPr lang="en-US" dirty="0" smtClean="0">
                          <a:solidFill>
                            <a:schemeClr val="tx1"/>
                          </a:solidFill>
                        </a:rPr>
                        <a:t>1</a:t>
                      </a:r>
                      <a:endParaRPr lang="en-US" dirty="0">
                        <a:solidFill>
                          <a:schemeClr val="tx1"/>
                        </a:solidFill>
                      </a:endParaRPr>
                    </a:p>
                  </a:txBody>
                  <a:tcPr/>
                </a:tc>
                <a:tc>
                  <a:txBody>
                    <a:bodyPr/>
                    <a:lstStyle/>
                    <a:p>
                      <a:r>
                        <a:rPr lang="en-US" dirty="0" smtClean="0">
                          <a:solidFill>
                            <a:schemeClr val="tx1"/>
                          </a:solidFill>
                        </a:rPr>
                        <a:t>8</a:t>
                      </a:r>
                      <a:endParaRPr lang="en-US" dirty="0">
                        <a:solidFill>
                          <a:schemeClr val="tx1"/>
                        </a:solidFill>
                      </a:endParaRPr>
                    </a:p>
                  </a:txBody>
                  <a:tcPr/>
                </a:tc>
                <a:tc>
                  <a:txBody>
                    <a:bodyPr/>
                    <a:lstStyle/>
                    <a:p>
                      <a:r>
                        <a:rPr lang="en-US" dirty="0" smtClean="0">
                          <a:solidFill>
                            <a:schemeClr val="tx1"/>
                          </a:solidFill>
                        </a:rPr>
                        <a:t>2</a:t>
                      </a:r>
                      <a:endParaRPr lang="en-US" dirty="0">
                        <a:solidFill>
                          <a:schemeClr val="tx1"/>
                        </a:solidFill>
                      </a:endParaRPr>
                    </a:p>
                  </a:txBody>
                  <a:tcPr/>
                </a:tc>
                <a:extLst>
                  <a:ext uri="{0D108BD9-81ED-4DB2-BD59-A6C34878D82A}">
                    <a16:rowId xmlns:a16="http://schemas.microsoft.com/office/drawing/2014/main" xmlns="" val="80809467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7"/>
                </p:tgtEl>
              </p:cMediaNode>
            </p:video>
          </p:childTnLst>
        </p:cTn>
      </p:par>
    </p:tnLst>
    <p:bldLst>
      <p:bldP spid="2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DCD2552-410A-A6AC-4951-ABE10B6C3CED}"/>
              </a:ext>
            </a:extLst>
          </p:cNvPr>
          <p:cNvSpPr txBox="1"/>
          <p:nvPr/>
        </p:nvSpPr>
        <p:spPr>
          <a:xfrm>
            <a:off x="172633" y="306523"/>
            <a:ext cx="4101952" cy="1446550"/>
          </a:xfrm>
          <a:prstGeom prst="rect">
            <a:avLst/>
          </a:prstGeom>
          <a:solidFill>
            <a:schemeClr val="bg1">
              <a:lumMod val="85000"/>
            </a:schemeClr>
          </a:solidFill>
        </p:spPr>
        <p:txBody>
          <a:bodyPr wrap="square" rtlCol="0">
            <a:spAutoFit/>
          </a:bodyPr>
          <a:lstStyle/>
          <a:p>
            <a:pPr lvl="0" algn="just" defTabSz="609539"/>
            <a:r>
              <a:rPr lang="en-US" sz="2200" dirty="0" smtClean="0"/>
              <a:t>5. </a:t>
            </a:r>
            <a:r>
              <a:rPr lang="en-US" sz="2200" dirty="0" err="1" smtClean="0"/>
              <a:t>Đời</a:t>
            </a:r>
            <a:r>
              <a:rPr lang="en-US" sz="2200" dirty="0" smtClean="0"/>
              <a:t> </a:t>
            </a:r>
            <a:r>
              <a:rPr lang="en-US" sz="2200" dirty="0" err="1"/>
              <a:t>Tuyên</a:t>
            </a:r>
            <a:r>
              <a:rPr lang="en-US" sz="2200" dirty="0"/>
              <a:t> </a:t>
            </a:r>
            <a:r>
              <a:rPr lang="en-US" sz="2200" dirty="0" err="1"/>
              <a:t>Đức</a:t>
            </a:r>
            <a:r>
              <a:rPr lang="en-US" sz="2200" dirty="0"/>
              <a:t> </a:t>
            </a:r>
            <a:r>
              <a:rPr lang="en-US" sz="2200" dirty="0" err="1"/>
              <a:t>nhà</a:t>
            </a:r>
            <a:r>
              <a:rPr lang="en-US" sz="2200" dirty="0"/>
              <a:t> Minh, </a:t>
            </a:r>
            <a:r>
              <a:rPr lang="en-US" sz="2200" dirty="0" err="1"/>
              <a:t>trong</a:t>
            </a:r>
            <a:r>
              <a:rPr lang="en-US" sz="2200" dirty="0"/>
              <a:t> </a:t>
            </a:r>
            <a:r>
              <a:rPr lang="en-US" sz="2200" dirty="0" err="1"/>
              <a:t>cung</a:t>
            </a:r>
            <a:r>
              <a:rPr lang="en-US" sz="2200" dirty="0"/>
              <a:t> </a:t>
            </a:r>
            <a:r>
              <a:rPr lang="en-US" sz="2200" dirty="0" err="1"/>
              <a:t>rất</a:t>
            </a:r>
            <a:r>
              <a:rPr lang="en-US" sz="2200" dirty="0"/>
              <a:t> </a:t>
            </a:r>
            <a:r>
              <a:rPr lang="en-US" sz="2200" dirty="0" err="1"/>
              <a:t>chuộng</a:t>
            </a:r>
            <a:r>
              <a:rPr lang="en-US" sz="2200" dirty="0"/>
              <a:t> </a:t>
            </a:r>
            <a:r>
              <a:rPr lang="en-US" sz="2200" dirty="0" err="1"/>
              <a:t>trò</a:t>
            </a:r>
            <a:r>
              <a:rPr lang="en-US" sz="2200" dirty="0"/>
              <a:t> </a:t>
            </a:r>
            <a:r>
              <a:rPr lang="en-US" sz="2200" dirty="0" err="1"/>
              <a:t>chọi</a:t>
            </a:r>
            <a:r>
              <a:rPr lang="en-US" sz="2200" dirty="0"/>
              <a:t> </a:t>
            </a:r>
            <a:r>
              <a:rPr lang="en-US" sz="2200" dirty="0" err="1"/>
              <a:t>dế</a:t>
            </a:r>
            <a:r>
              <a:rPr lang="en-US" sz="2200" dirty="0"/>
              <a:t> </a:t>
            </a:r>
            <a:r>
              <a:rPr lang="en-US" sz="2200" dirty="0" err="1"/>
              <a:t>khiến</a:t>
            </a:r>
            <a:r>
              <a:rPr lang="en-US" sz="2200" dirty="0"/>
              <a:t> </a:t>
            </a:r>
            <a:r>
              <a:rPr lang="en-US" sz="2200" dirty="0" err="1"/>
              <a:t>từ</a:t>
            </a:r>
            <a:r>
              <a:rPr lang="en-US" sz="2200" dirty="0"/>
              <a:t> </a:t>
            </a:r>
            <a:r>
              <a:rPr lang="en-US" sz="2200" dirty="0" err="1"/>
              <a:t>lí</a:t>
            </a:r>
            <a:r>
              <a:rPr lang="en-US" sz="2200" dirty="0"/>
              <a:t> </a:t>
            </a:r>
            <a:r>
              <a:rPr lang="en-US" sz="2200" dirty="0" err="1"/>
              <a:t>dịch</a:t>
            </a:r>
            <a:r>
              <a:rPr lang="en-US" sz="2200" dirty="0"/>
              <a:t> </a:t>
            </a:r>
            <a:r>
              <a:rPr lang="en-US" sz="2200" dirty="0" err="1"/>
              <a:t>đến</a:t>
            </a:r>
            <a:r>
              <a:rPr lang="en-US" sz="2200" dirty="0"/>
              <a:t> </a:t>
            </a:r>
            <a:r>
              <a:rPr lang="en-US" sz="2200" dirty="0" err="1"/>
              <a:t>quan</a:t>
            </a:r>
            <a:r>
              <a:rPr lang="en-US" sz="2200" dirty="0"/>
              <a:t> </a:t>
            </a:r>
            <a:r>
              <a:rPr lang="en-US" sz="2200" dirty="0" err="1"/>
              <a:t>lại</a:t>
            </a:r>
            <a:r>
              <a:rPr lang="en-US" sz="2200" dirty="0"/>
              <a:t> </a:t>
            </a:r>
            <a:r>
              <a:rPr lang="en-US" sz="2200" dirty="0" err="1"/>
              <a:t>đều</a:t>
            </a:r>
            <a:r>
              <a:rPr lang="en-US" sz="2200" dirty="0"/>
              <a:t> </a:t>
            </a:r>
            <a:r>
              <a:rPr lang="en-US" sz="2200" dirty="0" err="1"/>
              <a:t>đua</a:t>
            </a:r>
            <a:r>
              <a:rPr lang="en-US" sz="2200" dirty="0"/>
              <a:t> </a:t>
            </a:r>
            <a:r>
              <a:rPr lang="en-US" sz="2200" dirty="0" err="1"/>
              <a:t>nhau</a:t>
            </a:r>
            <a:r>
              <a:rPr lang="en-US" sz="2200" dirty="0"/>
              <a:t> </a:t>
            </a:r>
            <a:r>
              <a:rPr lang="en-US" sz="2200" dirty="0" err="1"/>
              <a:t>tìm</a:t>
            </a:r>
            <a:r>
              <a:rPr lang="en-US" sz="2200" dirty="0"/>
              <a:t> </a:t>
            </a:r>
            <a:r>
              <a:rPr lang="en-US" sz="2200" dirty="0" err="1"/>
              <a:t>dế</a:t>
            </a:r>
            <a:r>
              <a:rPr lang="en-US" sz="2200" dirty="0"/>
              <a:t> hay </a:t>
            </a:r>
            <a:r>
              <a:rPr lang="en-US" sz="2200" dirty="0" err="1"/>
              <a:t>để</a:t>
            </a:r>
            <a:r>
              <a:rPr lang="en-US" sz="2200" dirty="0"/>
              <a:t> </a:t>
            </a:r>
            <a:r>
              <a:rPr lang="en-US" sz="2200" dirty="0" err="1"/>
              <a:t>nộp</a:t>
            </a:r>
            <a:r>
              <a:rPr lang="en-US" sz="2200" dirty="0"/>
              <a:t> </a:t>
            </a:r>
            <a:r>
              <a:rPr lang="en-US" sz="2200" dirty="0" err="1"/>
              <a:t>lên</a:t>
            </a:r>
            <a:r>
              <a:rPr lang="en-US" sz="2200" dirty="0"/>
              <a:t> </a:t>
            </a:r>
            <a:r>
              <a:rPr lang="en-US" sz="2200" dirty="0" err="1" smtClean="0"/>
              <a:t>trên</a:t>
            </a:r>
            <a:r>
              <a:rPr lang="en-US" sz="2200" dirty="0" smtClean="0"/>
              <a:t>.</a:t>
            </a:r>
            <a:endParaRPr lang="en-US" sz="2200" dirty="0"/>
          </a:p>
        </p:txBody>
      </p:sp>
      <p:sp>
        <p:nvSpPr>
          <p:cNvPr id="9" name="TextBox 8">
            <a:extLst>
              <a:ext uri="{FF2B5EF4-FFF2-40B4-BE49-F238E27FC236}">
                <a16:creationId xmlns:a16="http://schemas.microsoft.com/office/drawing/2014/main" xmlns="" id="{3FFDB4B8-BEE0-47CC-E65E-B119EA65BDE5}"/>
              </a:ext>
            </a:extLst>
          </p:cNvPr>
          <p:cNvSpPr txBox="1"/>
          <p:nvPr/>
        </p:nvSpPr>
        <p:spPr>
          <a:xfrm>
            <a:off x="8525759" y="545990"/>
            <a:ext cx="3502767" cy="1446550"/>
          </a:xfrm>
          <a:prstGeom prst="rect">
            <a:avLst/>
          </a:prstGeom>
          <a:solidFill>
            <a:schemeClr val="bg1">
              <a:lumMod val="85000"/>
            </a:schemeClr>
          </a:solidFill>
        </p:spPr>
        <p:txBody>
          <a:bodyPr wrap="square" rtlCol="0">
            <a:spAutoFit/>
          </a:bodyPr>
          <a:lstStyle/>
          <a:p>
            <a:pPr algn="just" defTabSz="609539"/>
            <a:r>
              <a:rPr lang="en-US" sz="2200" dirty="0" smtClean="0"/>
              <a:t>3.Thành </a:t>
            </a:r>
            <a:r>
              <a:rPr lang="en-US" sz="2200" dirty="0"/>
              <a:t>- </a:t>
            </a:r>
            <a:r>
              <a:rPr lang="en-US" sz="2200" dirty="0" err="1"/>
              <a:t>một</a:t>
            </a:r>
            <a:r>
              <a:rPr lang="en-US" sz="2200" dirty="0"/>
              <a:t> </a:t>
            </a:r>
            <a:r>
              <a:rPr lang="en-US" sz="2200" dirty="0" err="1"/>
              <a:t>người</a:t>
            </a:r>
            <a:r>
              <a:rPr lang="en-US" sz="2200" dirty="0"/>
              <a:t> </a:t>
            </a:r>
            <a:r>
              <a:rPr lang="en-US" sz="2200" dirty="0" err="1"/>
              <a:t>có</a:t>
            </a:r>
            <a:r>
              <a:rPr lang="en-US" sz="2200" dirty="0"/>
              <a:t> </a:t>
            </a:r>
            <a:r>
              <a:rPr lang="en-US" sz="2200" dirty="0" err="1"/>
              <a:t>hiểu</a:t>
            </a:r>
            <a:r>
              <a:rPr lang="en-US" sz="2200" dirty="0"/>
              <a:t> </a:t>
            </a:r>
            <a:r>
              <a:rPr lang="en-US" sz="2200" dirty="0" err="1"/>
              <a:t>biết</a:t>
            </a:r>
            <a:r>
              <a:rPr lang="en-US" sz="2200" dirty="0"/>
              <a:t> - </a:t>
            </a:r>
            <a:r>
              <a:rPr lang="en-US" sz="2200" dirty="0" err="1"/>
              <a:t>bị</a:t>
            </a:r>
            <a:r>
              <a:rPr lang="en-US" sz="2200" dirty="0"/>
              <a:t> </a:t>
            </a:r>
            <a:r>
              <a:rPr lang="en-US" sz="2200" dirty="0" err="1"/>
              <a:t>ép</a:t>
            </a:r>
            <a:r>
              <a:rPr lang="en-US" sz="2200" dirty="0"/>
              <a:t> </a:t>
            </a:r>
            <a:r>
              <a:rPr lang="en-US" sz="2200" dirty="0" err="1"/>
              <a:t>giữ</a:t>
            </a:r>
            <a:r>
              <a:rPr lang="en-US" sz="2200" dirty="0"/>
              <a:t> </a:t>
            </a:r>
            <a:r>
              <a:rPr lang="en-US" sz="2200" dirty="0" err="1"/>
              <a:t>chức</a:t>
            </a:r>
            <a:r>
              <a:rPr lang="en-US" sz="2200" dirty="0"/>
              <a:t> </a:t>
            </a:r>
            <a:r>
              <a:rPr lang="en-US" sz="2200" dirty="0" err="1"/>
              <a:t>nhỏ</a:t>
            </a:r>
            <a:r>
              <a:rPr lang="en-US" sz="2200" dirty="0"/>
              <a:t> </a:t>
            </a:r>
            <a:r>
              <a:rPr lang="en-US" sz="2200" dirty="0" err="1"/>
              <a:t>trong</a:t>
            </a:r>
            <a:r>
              <a:rPr lang="en-US" sz="2200" dirty="0"/>
              <a:t> </a:t>
            </a:r>
            <a:r>
              <a:rPr lang="en-US" sz="2200" dirty="0" err="1"/>
              <a:t>làng</a:t>
            </a:r>
            <a:r>
              <a:rPr lang="en-US" sz="2200" dirty="0"/>
              <a:t> </a:t>
            </a:r>
            <a:r>
              <a:rPr lang="en-US" sz="2200" dirty="0" err="1"/>
              <a:t>với</a:t>
            </a:r>
            <a:r>
              <a:rPr lang="en-US" sz="2200" dirty="0"/>
              <a:t> </a:t>
            </a:r>
            <a:r>
              <a:rPr lang="en-US" sz="2200" dirty="0" err="1"/>
              <a:t>nhiệm</a:t>
            </a:r>
            <a:r>
              <a:rPr lang="en-US" sz="2200" dirty="0"/>
              <a:t> </a:t>
            </a:r>
            <a:r>
              <a:rPr lang="en-US" sz="2200" dirty="0" err="1"/>
              <a:t>vụ</a:t>
            </a:r>
            <a:r>
              <a:rPr lang="en-US" sz="2200" dirty="0"/>
              <a:t> </a:t>
            </a:r>
            <a:r>
              <a:rPr lang="en-US" sz="2200" dirty="0" err="1"/>
              <a:t>chính</a:t>
            </a:r>
            <a:r>
              <a:rPr lang="en-US" sz="2200" dirty="0"/>
              <a:t> </a:t>
            </a:r>
            <a:r>
              <a:rPr lang="en-US" sz="2200" dirty="0" err="1"/>
              <a:t>là</a:t>
            </a:r>
            <a:r>
              <a:rPr lang="en-US" sz="2200" dirty="0"/>
              <a:t> </a:t>
            </a:r>
            <a:r>
              <a:rPr lang="en-US" sz="2200" dirty="0" err="1"/>
              <a:t>thúc</a:t>
            </a:r>
            <a:r>
              <a:rPr lang="en-US" sz="2200" dirty="0"/>
              <a:t> </a:t>
            </a:r>
            <a:r>
              <a:rPr lang="en-US" sz="2200" dirty="0" err="1"/>
              <a:t>dân</a:t>
            </a:r>
            <a:r>
              <a:rPr lang="en-US" sz="2200" dirty="0"/>
              <a:t> </a:t>
            </a:r>
            <a:r>
              <a:rPr lang="en-US" sz="2200" dirty="0" err="1"/>
              <a:t>tìm</a:t>
            </a:r>
            <a:r>
              <a:rPr lang="en-US" sz="2200" dirty="0"/>
              <a:t> </a:t>
            </a:r>
            <a:r>
              <a:rPr lang="en-US" sz="2200" dirty="0" err="1"/>
              <a:t>dế</a:t>
            </a:r>
            <a:r>
              <a:rPr lang="en-US" sz="2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8242A07-E908-A985-B8D9-9B63000B39E6}"/>
              </a:ext>
            </a:extLst>
          </p:cNvPr>
          <p:cNvSpPr txBox="1"/>
          <p:nvPr/>
        </p:nvSpPr>
        <p:spPr>
          <a:xfrm>
            <a:off x="8525759" y="2558550"/>
            <a:ext cx="3637634" cy="1107996"/>
          </a:xfrm>
          <a:prstGeom prst="rect">
            <a:avLst/>
          </a:prstGeom>
          <a:solidFill>
            <a:schemeClr val="bg1">
              <a:lumMod val="85000"/>
            </a:schemeClr>
          </a:solidFill>
        </p:spPr>
        <p:txBody>
          <a:bodyPr wrap="square" rtlCol="0">
            <a:spAutoFit/>
          </a:bodyPr>
          <a:lstStyle/>
          <a:p>
            <a:pPr algn="just" defTabSz="609539"/>
            <a:r>
              <a:rPr lang="en-US" sz="2200" dirty="0" smtClean="0"/>
              <a:t>4.Do </a:t>
            </a:r>
            <a:r>
              <a:rPr lang="en-US" sz="2200" dirty="0" err="1"/>
              <a:t>không</a:t>
            </a:r>
            <a:r>
              <a:rPr lang="en-US" sz="2200" dirty="0"/>
              <a:t> </a:t>
            </a:r>
            <a:r>
              <a:rPr lang="en-US" sz="2200" dirty="0" err="1"/>
              <a:t>đáp</a:t>
            </a:r>
            <a:r>
              <a:rPr lang="en-US" sz="2200" dirty="0"/>
              <a:t> </a:t>
            </a:r>
            <a:r>
              <a:rPr lang="en-US" sz="2200" dirty="0" err="1"/>
              <a:t>ứng</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a:t>
            </a:r>
            <a:r>
              <a:rPr lang="en-US" sz="2200" dirty="0" err="1"/>
              <a:t>của</a:t>
            </a:r>
            <a:r>
              <a:rPr lang="en-US" sz="2200" dirty="0"/>
              <a:t> </a:t>
            </a:r>
            <a:r>
              <a:rPr lang="en-US" sz="2200" dirty="0" err="1"/>
              <a:t>quan</a:t>
            </a:r>
            <a:r>
              <a:rPr lang="en-US" sz="2200" dirty="0"/>
              <a:t> </a:t>
            </a:r>
            <a:r>
              <a:rPr lang="en-US" sz="2200" dirty="0" err="1"/>
              <a:t>trên</a:t>
            </a:r>
            <a:r>
              <a:rPr lang="en-US" sz="2200" dirty="0"/>
              <a:t> </a:t>
            </a:r>
            <a:r>
              <a:rPr lang="en-US" sz="2200" dirty="0" err="1"/>
              <a:t>nên</a:t>
            </a:r>
            <a:r>
              <a:rPr lang="en-US" sz="2200" dirty="0"/>
              <a:t> </a:t>
            </a:r>
            <a:r>
              <a:rPr lang="en-US" sz="2200" dirty="0" err="1"/>
              <a:t>đã</a:t>
            </a:r>
            <a:r>
              <a:rPr lang="en-US" sz="2200" dirty="0"/>
              <a:t> </a:t>
            </a:r>
            <a:r>
              <a:rPr lang="en-US" sz="2200" dirty="0" err="1"/>
              <a:t>bị</a:t>
            </a:r>
            <a:r>
              <a:rPr lang="en-US" sz="2200" dirty="0"/>
              <a:t> </a:t>
            </a:r>
            <a:r>
              <a:rPr lang="en-US" sz="2200" dirty="0" err="1"/>
              <a:t>đánh</a:t>
            </a:r>
            <a:r>
              <a:rPr lang="en-US" sz="2200" dirty="0"/>
              <a:t> </a:t>
            </a:r>
            <a:r>
              <a:rPr lang="en-US" sz="2200" dirty="0" err="1"/>
              <a:t>đập</a:t>
            </a:r>
            <a:r>
              <a:rPr lang="en-US" sz="2200" dirty="0"/>
              <a:t> </a:t>
            </a:r>
            <a:r>
              <a:rPr lang="en-US" sz="2200" dirty="0" err="1"/>
              <a:t>tàn</a:t>
            </a:r>
            <a:r>
              <a:rPr lang="en-US" sz="2200" dirty="0"/>
              <a:t> </a:t>
            </a:r>
            <a:r>
              <a:rPr lang="en-US" sz="2200" dirty="0" err="1"/>
              <a:t>tệ</a:t>
            </a:r>
            <a:r>
              <a:rPr lang="en-US" sz="2200" dirty="0" smtClean="0">
                <a:solidFill>
                  <a:prstClr val="black"/>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604CB2C-EC51-5A67-521B-B88C6D4ACDC7}"/>
              </a:ext>
            </a:extLst>
          </p:cNvPr>
          <p:cNvSpPr txBox="1"/>
          <p:nvPr/>
        </p:nvSpPr>
        <p:spPr>
          <a:xfrm>
            <a:off x="4526230" y="2451891"/>
            <a:ext cx="3212699" cy="1446550"/>
          </a:xfrm>
          <a:prstGeom prst="rect">
            <a:avLst/>
          </a:prstGeom>
          <a:solidFill>
            <a:schemeClr val="bg1">
              <a:lumMod val="85000"/>
            </a:schemeClr>
          </a:solidFill>
        </p:spPr>
        <p:txBody>
          <a:bodyPr wrap="square" rtlCol="0">
            <a:spAutoFit/>
          </a:bodyPr>
          <a:lstStyle/>
          <a:p>
            <a:pPr lvl="0" algn="just" defTabSz="609539"/>
            <a:r>
              <a:rPr lang="en-US" sz="2200" dirty="0" smtClean="0"/>
              <a:t>6.Theo </a:t>
            </a:r>
            <a:r>
              <a:rPr lang="en-US" sz="2200" dirty="0" err="1"/>
              <a:t>sự</a:t>
            </a:r>
            <a:r>
              <a:rPr lang="en-US" sz="2200" dirty="0"/>
              <a:t> </a:t>
            </a:r>
            <a:r>
              <a:rPr lang="en-US" sz="2200" dirty="0" err="1"/>
              <a:t>chỉ</a:t>
            </a:r>
            <a:r>
              <a:rPr lang="en-US" sz="2200" dirty="0"/>
              <a:t> </a:t>
            </a:r>
            <a:r>
              <a:rPr lang="en-US" sz="2200" dirty="0" err="1"/>
              <a:t>dẫn</a:t>
            </a:r>
            <a:r>
              <a:rPr lang="en-US" sz="2200" dirty="0"/>
              <a:t> </a:t>
            </a:r>
            <a:r>
              <a:rPr lang="en-US" sz="2200" dirty="0" err="1"/>
              <a:t>của</a:t>
            </a:r>
            <a:r>
              <a:rPr lang="en-US" sz="2200" dirty="0"/>
              <a:t> </a:t>
            </a:r>
            <a:r>
              <a:rPr lang="en-US" sz="2200" dirty="0" err="1"/>
              <a:t>bà</a:t>
            </a:r>
            <a:r>
              <a:rPr lang="en-US" sz="2200" dirty="0"/>
              <a:t> </a:t>
            </a:r>
            <a:r>
              <a:rPr lang="en-US" sz="2200" dirty="0" err="1"/>
              <a:t>đồng</a:t>
            </a:r>
            <a:r>
              <a:rPr lang="en-US" sz="2200" dirty="0"/>
              <a:t> </a:t>
            </a:r>
            <a:r>
              <a:rPr lang="en-US" sz="2200" dirty="0" err="1"/>
              <a:t>gù</a:t>
            </a:r>
            <a:r>
              <a:rPr lang="en-US" sz="2200" dirty="0"/>
              <a:t> </a:t>
            </a:r>
            <a:r>
              <a:rPr lang="en-US" sz="2200" dirty="0" err="1"/>
              <a:t>làm</a:t>
            </a:r>
            <a:r>
              <a:rPr lang="en-US" sz="2200" dirty="0"/>
              <a:t> </a:t>
            </a:r>
            <a:r>
              <a:rPr lang="en-US" sz="2200" dirty="0" err="1"/>
              <a:t>nghề</a:t>
            </a:r>
            <a:r>
              <a:rPr lang="en-US" sz="2200" dirty="0"/>
              <a:t> </a:t>
            </a:r>
            <a:r>
              <a:rPr lang="en-US" sz="2200" dirty="0" err="1"/>
              <a:t>bói</a:t>
            </a:r>
            <a:r>
              <a:rPr lang="en-US" sz="2200" dirty="0"/>
              <a:t> </a:t>
            </a:r>
            <a:r>
              <a:rPr lang="en-US" sz="2200" dirty="0" err="1"/>
              <a:t>toán</a:t>
            </a:r>
            <a:r>
              <a:rPr lang="en-US" sz="2200" dirty="0"/>
              <a:t>, </a:t>
            </a:r>
            <a:r>
              <a:rPr lang="en-US" sz="2200" dirty="0" err="1"/>
              <a:t>Thành</a:t>
            </a:r>
            <a:r>
              <a:rPr lang="en-US" sz="2200" dirty="0"/>
              <a:t> </a:t>
            </a:r>
            <a:r>
              <a:rPr lang="en-US" sz="2200" dirty="0" err="1"/>
              <a:t>đã</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quý</a:t>
            </a:r>
            <a:r>
              <a:rPr lang="en-US" sz="2200" dirty="0" smtClean="0"/>
              <a:t>.</a:t>
            </a:r>
            <a:endParaRPr lang="en-US" sz="2200" dirty="0"/>
          </a:p>
        </p:txBody>
      </p:sp>
      <p:sp>
        <p:nvSpPr>
          <p:cNvPr id="16" name="TextBox 15">
            <a:extLst>
              <a:ext uri="{FF2B5EF4-FFF2-40B4-BE49-F238E27FC236}">
                <a16:creationId xmlns:a16="http://schemas.microsoft.com/office/drawing/2014/main" xmlns="" id="{BCDF8CD0-FD7A-B64B-D853-C594F131DF0C}"/>
              </a:ext>
            </a:extLst>
          </p:cNvPr>
          <p:cNvSpPr txBox="1"/>
          <p:nvPr/>
        </p:nvSpPr>
        <p:spPr>
          <a:xfrm>
            <a:off x="899171" y="6145935"/>
            <a:ext cx="9377972" cy="543675"/>
          </a:xfrm>
          <a:prstGeom prst="rect">
            <a:avLst/>
          </a:prstGeom>
          <a:noFill/>
        </p:spPr>
        <p:txBody>
          <a:bodyPr wrap="square" rtlCol="0">
            <a:spAutoFit/>
          </a:bodyPr>
          <a:lstStyle/>
          <a:p>
            <a:pPr algn="just" defTabSz="609539"/>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a:t>
            </a:r>
            <a:r>
              <a:rPr lang="en-US" sz="2933" b="1" i="1" dirty="0" err="1">
                <a:solidFill>
                  <a:schemeClr val="tx2"/>
                </a:solidFill>
                <a:latin typeface="Times New Roman" panose="02020603050405020304" pitchFamily="18" charset="0"/>
                <a:cs typeface="Times New Roman" panose="02020603050405020304" pitchFamily="18" charset="0"/>
              </a:rPr>
              <a:t>ổ</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chức</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theo</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quan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hệ</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tuyến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tính</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2DCD2552-410A-A6AC-4951-ABE10B6C3CED}"/>
              </a:ext>
            </a:extLst>
          </p:cNvPr>
          <p:cNvSpPr txBox="1"/>
          <p:nvPr/>
        </p:nvSpPr>
        <p:spPr>
          <a:xfrm>
            <a:off x="4715953" y="645077"/>
            <a:ext cx="3156242" cy="1107996"/>
          </a:xfrm>
          <a:prstGeom prst="rect">
            <a:avLst/>
          </a:prstGeom>
          <a:solidFill>
            <a:schemeClr val="bg1">
              <a:lumMod val="85000"/>
            </a:schemeClr>
          </a:solidFill>
        </p:spPr>
        <p:txBody>
          <a:bodyPr wrap="square" rtlCol="0">
            <a:spAutoFit/>
          </a:bodyPr>
          <a:lstStyle/>
          <a:p>
            <a:pPr lvl="0" algn="just" defTabSz="609539"/>
            <a:r>
              <a:rPr lang="en-US" sz="2200" dirty="0" smtClean="0"/>
              <a:t>9.Dân </a:t>
            </a:r>
            <a:r>
              <a:rPr lang="en-US" sz="2200" dirty="0" err="1"/>
              <a:t>đen</a:t>
            </a:r>
            <a:r>
              <a:rPr lang="en-US" sz="2200" dirty="0"/>
              <a:t> </a:t>
            </a:r>
            <a:r>
              <a:rPr lang="en-US" sz="2200" dirty="0" err="1"/>
              <a:t>là</a:t>
            </a:r>
            <a:r>
              <a:rPr lang="en-US" sz="2200" dirty="0"/>
              <a:t> </a:t>
            </a:r>
            <a:r>
              <a:rPr lang="en-US" sz="2200" dirty="0" err="1"/>
              <a:t>những</a:t>
            </a:r>
            <a:r>
              <a:rPr lang="en-US" sz="2200" dirty="0"/>
              <a:t> </a:t>
            </a:r>
            <a:r>
              <a:rPr lang="en-US" sz="2200" dirty="0" err="1"/>
              <a:t>người</a:t>
            </a:r>
            <a:r>
              <a:rPr lang="en-US" sz="2200" dirty="0"/>
              <a:t> </a:t>
            </a:r>
            <a:r>
              <a:rPr lang="en-US" sz="2200" dirty="0" err="1"/>
              <a:t>phải</a:t>
            </a:r>
            <a:r>
              <a:rPr lang="en-US" sz="2200" dirty="0"/>
              <a:t> </a:t>
            </a:r>
            <a:r>
              <a:rPr lang="en-US" sz="2200" dirty="0" err="1"/>
              <a:t>chịu</a:t>
            </a:r>
            <a:r>
              <a:rPr lang="en-US" sz="2200" dirty="0"/>
              <a:t> </a:t>
            </a:r>
            <a:r>
              <a:rPr lang="en-US" sz="2200" dirty="0" err="1"/>
              <a:t>cái</a:t>
            </a:r>
            <a:r>
              <a:rPr lang="en-US" sz="2200" dirty="0"/>
              <a:t> </a:t>
            </a:r>
            <a:r>
              <a:rPr lang="en-US" sz="2200" dirty="0" err="1"/>
              <a:t>hoạ</a:t>
            </a:r>
            <a:r>
              <a:rPr lang="en-US" sz="2200" dirty="0"/>
              <a:t> </a:t>
            </a:r>
            <a:r>
              <a:rPr lang="en-US" sz="2200" dirty="0" err="1"/>
              <a:t>nộp</a:t>
            </a:r>
            <a:r>
              <a:rPr lang="en-US" sz="2200" dirty="0"/>
              <a:t> </a:t>
            </a:r>
            <a:r>
              <a:rPr lang="en-US" sz="2200" dirty="0" err="1"/>
              <a:t>dế</a:t>
            </a:r>
            <a:r>
              <a:rPr lang="en-US" sz="2200" dirty="0"/>
              <a:t> </a:t>
            </a:r>
            <a:r>
              <a:rPr lang="en-US" sz="2200" dirty="0" err="1"/>
              <a:t>chọi</a:t>
            </a:r>
            <a:r>
              <a:rPr lang="en-US" sz="2200" dirty="0" smtClean="0"/>
              <a:t>.</a:t>
            </a:r>
            <a:endParaRPr lang="en-US" sz="2200" dirty="0"/>
          </a:p>
        </p:txBody>
      </p:sp>
      <p:sp>
        <p:nvSpPr>
          <p:cNvPr id="19" name="TextBox 18">
            <a:extLst>
              <a:ext uri="{FF2B5EF4-FFF2-40B4-BE49-F238E27FC236}">
                <a16:creationId xmlns:a16="http://schemas.microsoft.com/office/drawing/2014/main" xmlns="" id="{5604CB2C-EC51-5A67-521B-B88C6D4ACDC7}"/>
              </a:ext>
            </a:extLst>
          </p:cNvPr>
          <p:cNvSpPr txBox="1"/>
          <p:nvPr/>
        </p:nvSpPr>
        <p:spPr>
          <a:xfrm>
            <a:off x="172633" y="2408117"/>
            <a:ext cx="3837401" cy="1446550"/>
          </a:xfrm>
          <a:prstGeom prst="rect">
            <a:avLst/>
          </a:prstGeom>
          <a:solidFill>
            <a:schemeClr val="bg1">
              <a:lumMod val="85000"/>
            </a:schemeClr>
          </a:solidFill>
        </p:spPr>
        <p:txBody>
          <a:bodyPr wrap="square" rtlCol="0">
            <a:spAutoFit/>
          </a:bodyPr>
          <a:lstStyle/>
          <a:p>
            <a:pPr lvl="0" algn="just" defTabSz="609539"/>
            <a:r>
              <a:rPr lang="en-US" sz="2200" dirty="0" smtClean="0"/>
              <a:t>7.Con </a:t>
            </a:r>
            <a:r>
              <a:rPr lang="en-US" sz="2200" dirty="0" err="1"/>
              <a:t>trai</a:t>
            </a:r>
            <a:r>
              <a:rPr lang="en-US" sz="2200" dirty="0"/>
              <a:t> </a:t>
            </a:r>
            <a:r>
              <a:rPr lang="en-US" sz="2200" dirty="0" err="1"/>
              <a:t>của</a:t>
            </a:r>
            <a:r>
              <a:rPr lang="en-US" sz="2200" dirty="0"/>
              <a:t> </a:t>
            </a:r>
            <a:r>
              <a:rPr lang="en-US" sz="2200" dirty="0" err="1"/>
              <a:t>Thành</a:t>
            </a:r>
            <a:r>
              <a:rPr lang="en-US" sz="2200" dirty="0"/>
              <a:t> </a:t>
            </a:r>
            <a:r>
              <a:rPr lang="en-US" sz="2200" dirty="0" err="1"/>
              <a:t>làm</a:t>
            </a:r>
            <a:r>
              <a:rPr lang="en-US" sz="2200" dirty="0"/>
              <a:t> </a:t>
            </a:r>
            <a:r>
              <a:rPr lang="en-US" sz="2200" dirty="0" err="1"/>
              <a:t>dế</a:t>
            </a:r>
            <a:r>
              <a:rPr lang="en-US" sz="2200" dirty="0"/>
              <a:t> </a:t>
            </a:r>
            <a:r>
              <a:rPr lang="en-US" sz="2200" dirty="0" err="1"/>
              <a:t>chết</a:t>
            </a:r>
            <a:r>
              <a:rPr lang="en-US" sz="2200" dirty="0"/>
              <a:t>, </a:t>
            </a:r>
            <a:r>
              <a:rPr lang="en-US" sz="2200" dirty="0" err="1"/>
              <a:t>sợ</a:t>
            </a:r>
            <a:r>
              <a:rPr lang="en-US" sz="2200" dirty="0"/>
              <a:t> </a:t>
            </a:r>
            <a:r>
              <a:rPr lang="en-US" sz="2200" dirty="0" err="1"/>
              <a:t>bị</a:t>
            </a:r>
            <a:r>
              <a:rPr lang="en-US" sz="2200" dirty="0"/>
              <a:t> cha </a:t>
            </a:r>
            <a:r>
              <a:rPr lang="en-US" sz="2200" dirty="0" err="1"/>
              <a:t>đánh</a:t>
            </a:r>
            <a:r>
              <a:rPr lang="en-US" sz="2200" dirty="0"/>
              <a:t> </a:t>
            </a:r>
            <a:r>
              <a:rPr lang="en-US" sz="2200" dirty="0" err="1"/>
              <a:t>nên</a:t>
            </a:r>
            <a:r>
              <a:rPr lang="en-US" sz="2200" dirty="0"/>
              <a:t> </a:t>
            </a:r>
            <a:r>
              <a:rPr lang="en-US" sz="2200" dirty="0" err="1"/>
              <a:t>bỏ</a:t>
            </a:r>
            <a:r>
              <a:rPr lang="en-US" sz="2200" dirty="0"/>
              <a:t> </a:t>
            </a:r>
            <a:r>
              <a:rPr lang="en-US" sz="2200" dirty="0" err="1"/>
              <a:t>đi</a:t>
            </a:r>
            <a:r>
              <a:rPr lang="en-US" sz="2200" dirty="0"/>
              <a:t>, </a:t>
            </a:r>
            <a:r>
              <a:rPr lang="en-US" sz="2200" dirty="0" err="1"/>
              <a:t>rơi</a:t>
            </a:r>
            <a:r>
              <a:rPr lang="en-US" sz="2200" dirty="0"/>
              <a:t> </a:t>
            </a:r>
            <a:r>
              <a:rPr lang="en-US" sz="2200" dirty="0" err="1"/>
              <a:t>xuống</a:t>
            </a:r>
            <a:r>
              <a:rPr lang="en-US" sz="2200" dirty="0"/>
              <a:t> </a:t>
            </a:r>
            <a:r>
              <a:rPr lang="en-US" sz="2200" dirty="0" err="1"/>
              <a:t>giếng</a:t>
            </a:r>
            <a:r>
              <a:rPr lang="en-US" sz="2200" dirty="0"/>
              <a:t>, </a:t>
            </a:r>
            <a:r>
              <a:rPr lang="en-US" sz="2200" dirty="0" err="1"/>
              <a:t>tuy</a:t>
            </a:r>
            <a:r>
              <a:rPr lang="en-US" sz="2200" dirty="0"/>
              <a:t> </a:t>
            </a:r>
            <a:r>
              <a:rPr lang="en-US" sz="2200" dirty="0" err="1"/>
              <a:t>không</a:t>
            </a:r>
            <a:r>
              <a:rPr lang="en-US" sz="2200" dirty="0"/>
              <a:t> </a:t>
            </a:r>
            <a:r>
              <a:rPr lang="en-US" sz="2200" dirty="0" err="1"/>
              <a:t>chết</a:t>
            </a:r>
            <a:r>
              <a:rPr lang="en-US" sz="2200" dirty="0"/>
              <a:t> </a:t>
            </a:r>
            <a:r>
              <a:rPr lang="en-US" sz="2200" dirty="0" err="1"/>
              <a:t>nhưng</a:t>
            </a:r>
            <a:r>
              <a:rPr lang="en-US" sz="2200" dirty="0"/>
              <a:t> </a:t>
            </a:r>
            <a:r>
              <a:rPr lang="en-US" sz="2200" dirty="0" err="1"/>
              <a:t>thần</a:t>
            </a:r>
            <a:r>
              <a:rPr lang="en-US" sz="2200" dirty="0"/>
              <a:t> </a:t>
            </a:r>
            <a:r>
              <a:rPr lang="en-US" sz="2200" dirty="0" err="1"/>
              <a:t>thái</a:t>
            </a:r>
            <a:r>
              <a:rPr lang="en-US" sz="2200" dirty="0"/>
              <a:t> </a:t>
            </a:r>
            <a:r>
              <a:rPr lang="en-US" sz="2200" dirty="0" err="1"/>
              <a:t>ngây</a:t>
            </a:r>
            <a:r>
              <a:rPr lang="en-US" sz="2200" dirty="0"/>
              <a:t> </a:t>
            </a:r>
            <a:r>
              <a:rPr lang="en-US" sz="2200" dirty="0" err="1" smtClean="0"/>
              <a:t>ngốc</a:t>
            </a:r>
            <a:r>
              <a:rPr lang="en-US" sz="2200" dirty="0" smtClean="0"/>
              <a:t>.</a:t>
            </a:r>
            <a:endParaRPr lang="en-US" sz="2200" dirty="0"/>
          </a:p>
        </p:txBody>
      </p:sp>
      <p:sp>
        <p:nvSpPr>
          <p:cNvPr id="20" name="TextBox 19">
            <a:extLst>
              <a:ext uri="{FF2B5EF4-FFF2-40B4-BE49-F238E27FC236}">
                <a16:creationId xmlns:a16="http://schemas.microsoft.com/office/drawing/2014/main" xmlns="" id="{5604CB2C-EC51-5A67-521B-B88C6D4ACDC7}"/>
              </a:ext>
            </a:extLst>
          </p:cNvPr>
          <p:cNvSpPr txBox="1"/>
          <p:nvPr/>
        </p:nvSpPr>
        <p:spPr>
          <a:xfrm>
            <a:off x="172633" y="4339121"/>
            <a:ext cx="3664366" cy="1446550"/>
          </a:xfrm>
          <a:prstGeom prst="rect">
            <a:avLst/>
          </a:prstGeom>
          <a:solidFill>
            <a:schemeClr val="bg1">
              <a:lumMod val="85000"/>
            </a:schemeClr>
          </a:solidFill>
        </p:spPr>
        <p:txBody>
          <a:bodyPr wrap="square" rtlCol="0">
            <a:spAutoFit/>
          </a:bodyPr>
          <a:lstStyle/>
          <a:p>
            <a:pPr algn="just" defTabSz="609539"/>
            <a:r>
              <a:rPr lang="en-US" sz="2200" dirty="0"/>
              <a:t>1</a:t>
            </a:r>
            <a:r>
              <a:rPr lang="en-US" sz="2200" dirty="0" smtClean="0"/>
              <a:t>.Nghe </a:t>
            </a:r>
            <a:r>
              <a:rPr lang="en-US" sz="2200" dirty="0" err="1"/>
              <a:t>tiếng</a:t>
            </a:r>
            <a:r>
              <a:rPr lang="en-US" sz="2200" dirty="0"/>
              <a:t> </a:t>
            </a:r>
            <a:r>
              <a:rPr lang="en-US" sz="2200" dirty="0" err="1"/>
              <a:t>gáy</a:t>
            </a:r>
            <a:r>
              <a:rPr lang="en-US" sz="2200" dirty="0"/>
              <a:t> </a:t>
            </a:r>
            <a:r>
              <a:rPr lang="en-US" sz="2200" dirty="0" err="1"/>
              <a:t>của</a:t>
            </a:r>
            <a:r>
              <a:rPr lang="en-US" sz="2200" dirty="0"/>
              <a:t> </a:t>
            </a:r>
            <a:r>
              <a:rPr lang="en-US" sz="2200" dirty="0" err="1"/>
              <a:t>một</a:t>
            </a:r>
            <a:r>
              <a:rPr lang="en-US" sz="2200" dirty="0"/>
              <a:t> con </a:t>
            </a:r>
            <a:r>
              <a:rPr lang="en-US" sz="2200" dirty="0" err="1"/>
              <a:t>dế</a:t>
            </a:r>
            <a:r>
              <a:rPr lang="en-US" sz="2200" dirty="0"/>
              <a:t> </a:t>
            </a:r>
            <a:r>
              <a:rPr lang="en-US" sz="2200" dirty="0" err="1"/>
              <a:t>trong</a:t>
            </a:r>
            <a:r>
              <a:rPr lang="en-US" sz="2200" dirty="0"/>
              <a:t> </a:t>
            </a:r>
            <a:r>
              <a:rPr lang="en-US" sz="2200" dirty="0" err="1"/>
              <a:t>nhà</a:t>
            </a:r>
            <a:r>
              <a:rPr lang="en-US" sz="2200" dirty="0"/>
              <a:t>, </a:t>
            </a:r>
            <a:r>
              <a:rPr lang="en-US" sz="2200" dirty="0" err="1"/>
              <a:t>Thành</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nhỏ</a:t>
            </a:r>
            <a:r>
              <a:rPr lang="en-US" sz="2200" dirty="0"/>
              <a:t> </a:t>
            </a:r>
            <a:r>
              <a:rPr lang="en-US" sz="2200" dirty="0" err="1"/>
              <a:t>kì</a:t>
            </a:r>
            <a:r>
              <a:rPr lang="en-US" sz="2200" dirty="0"/>
              <a:t> </a:t>
            </a:r>
            <a:r>
              <a:rPr lang="en-US" sz="2200" dirty="0" err="1"/>
              <a:t>lạ</a:t>
            </a:r>
            <a:r>
              <a:rPr lang="en-US" sz="2200" dirty="0"/>
              <a:t>, </a:t>
            </a:r>
            <a:r>
              <a:rPr lang="en-US" sz="2200" dirty="0" err="1"/>
              <a:t>có</a:t>
            </a:r>
            <a:r>
              <a:rPr lang="en-US" sz="2200" dirty="0"/>
              <a:t> </a:t>
            </a:r>
            <a:r>
              <a:rPr lang="en-US" sz="2200" dirty="0" err="1"/>
              <a:t>thể</a:t>
            </a:r>
            <a:r>
              <a:rPr lang="en-US" sz="2200" dirty="0"/>
              <a:t> </a:t>
            </a:r>
            <a:r>
              <a:rPr lang="en-US" sz="2200" dirty="0" err="1"/>
              <a:t>thắng</a:t>
            </a:r>
            <a:r>
              <a:rPr lang="en-US" sz="2200" dirty="0"/>
              <a:t> </a:t>
            </a:r>
            <a:r>
              <a:rPr lang="en-US" sz="2200" dirty="0" err="1"/>
              <a:t>bất</a:t>
            </a:r>
            <a:r>
              <a:rPr lang="en-US" sz="2200" dirty="0"/>
              <a:t> </a:t>
            </a:r>
            <a:r>
              <a:rPr lang="en-US" sz="2200" dirty="0" err="1"/>
              <a:t>cứ</a:t>
            </a:r>
            <a:r>
              <a:rPr lang="en-US" sz="2200" dirty="0"/>
              <a:t> con </a:t>
            </a:r>
            <a:r>
              <a:rPr lang="en-US" sz="2200" dirty="0" err="1"/>
              <a:t>dế</a:t>
            </a:r>
            <a:r>
              <a:rPr lang="en-US" sz="2200" dirty="0"/>
              <a:t> </a:t>
            </a:r>
            <a:r>
              <a:rPr lang="en-US" sz="2200" dirty="0" err="1"/>
              <a:t>nào</a:t>
            </a:r>
            <a:r>
              <a:rPr lang="en-US" sz="2200" dirty="0" smtClean="0"/>
              <a:t>.</a:t>
            </a:r>
            <a:endParaRPr lang="en-US" sz="2200" dirty="0"/>
          </a:p>
        </p:txBody>
      </p:sp>
      <p:sp>
        <p:nvSpPr>
          <p:cNvPr id="21" name="TextBox 20">
            <a:extLst>
              <a:ext uri="{FF2B5EF4-FFF2-40B4-BE49-F238E27FC236}">
                <a16:creationId xmlns:a16="http://schemas.microsoft.com/office/drawing/2014/main" xmlns="" id="{5604CB2C-EC51-5A67-521B-B88C6D4ACDC7}"/>
              </a:ext>
            </a:extLst>
          </p:cNvPr>
          <p:cNvSpPr txBox="1"/>
          <p:nvPr/>
        </p:nvSpPr>
        <p:spPr>
          <a:xfrm>
            <a:off x="4423200" y="4508398"/>
            <a:ext cx="3212699" cy="1107996"/>
          </a:xfrm>
          <a:prstGeom prst="rect">
            <a:avLst/>
          </a:prstGeom>
          <a:solidFill>
            <a:schemeClr val="bg1">
              <a:lumMod val="85000"/>
            </a:schemeClr>
          </a:solidFill>
        </p:spPr>
        <p:txBody>
          <a:bodyPr wrap="square" rtlCol="0">
            <a:spAutoFit/>
          </a:bodyPr>
          <a:lstStyle/>
          <a:p>
            <a:pPr lvl="0" algn="just" defTabSz="609539"/>
            <a:r>
              <a:rPr lang="en-US" sz="2200" dirty="0" smtClean="0"/>
              <a:t>8.Nhờ </a:t>
            </a:r>
            <a:r>
              <a:rPr lang="en-US" sz="2200" dirty="0"/>
              <a:t>con </a:t>
            </a:r>
            <a:r>
              <a:rPr lang="en-US" sz="2200" dirty="0" err="1"/>
              <a:t>dế</a:t>
            </a:r>
            <a:r>
              <a:rPr lang="en-US" sz="2200" dirty="0"/>
              <a:t>, </a:t>
            </a:r>
            <a:r>
              <a:rPr lang="en-US" sz="2200" dirty="0" err="1"/>
              <a:t>nhà</a:t>
            </a:r>
            <a:r>
              <a:rPr lang="en-US" sz="2200" dirty="0"/>
              <a:t> </a:t>
            </a:r>
            <a:r>
              <a:rPr lang="en-US" sz="2200" dirty="0" err="1"/>
              <a:t>Thành</a:t>
            </a:r>
            <a:r>
              <a:rPr lang="en-US" sz="2200" dirty="0"/>
              <a:t> </a:t>
            </a:r>
            <a:r>
              <a:rPr lang="en-US" sz="2200" dirty="0" err="1"/>
              <a:t>được</a:t>
            </a:r>
            <a:r>
              <a:rPr lang="en-US" sz="2200" dirty="0"/>
              <a:t> ban </a:t>
            </a:r>
            <a:r>
              <a:rPr lang="en-US" sz="2200" dirty="0" err="1"/>
              <a:t>thưởng</a:t>
            </a:r>
            <a:r>
              <a:rPr lang="en-US" sz="2200" dirty="0"/>
              <a:t>, </a:t>
            </a:r>
            <a:r>
              <a:rPr lang="en-US" sz="2200" dirty="0" err="1"/>
              <a:t>trở</a:t>
            </a:r>
            <a:r>
              <a:rPr lang="en-US" sz="2200" dirty="0"/>
              <a:t> </a:t>
            </a:r>
            <a:r>
              <a:rPr lang="en-US" sz="2200" dirty="0" err="1"/>
              <a:t>nên</a:t>
            </a:r>
            <a:r>
              <a:rPr lang="en-US" sz="2200" dirty="0"/>
              <a:t> </a:t>
            </a:r>
            <a:r>
              <a:rPr lang="en-US" sz="2200" dirty="0" err="1"/>
              <a:t>giàu</a:t>
            </a:r>
            <a:r>
              <a:rPr lang="en-US" sz="2200" dirty="0"/>
              <a:t> sang, </a:t>
            </a:r>
            <a:r>
              <a:rPr lang="en-US" sz="2200" dirty="0" err="1"/>
              <a:t>phú</a:t>
            </a:r>
            <a:r>
              <a:rPr lang="en-US" sz="2200" dirty="0"/>
              <a:t> </a:t>
            </a:r>
            <a:r>
              <a:rPr lang="en-US" sz="2200" dirty="0" err="1" smtClean="0"/>
              <a:t>quý</a:t>
            </a:r>
            <a:r>
              <a:rPr lang="en-US" sz="2200" dirty="0" smtClean="0"/>
              <a:t>.</a:t>
            </a:r>
            <a:endParaRPr lang="en-US" sz="2200" dirty="0"/>
          </a:p>
        </p:txBody>
      </p:sp>
      <p:sp>
        <p:nvSpPr>
          <p:cNvPr id="22" name="TextBox 21">
            <a:extLst>
              <a:ext uri="{FF2B5EF4-FFF2-40B4-BE49-F238E27FC236}">
                <a16:creationId xmlns:a16="http://schemas.microsoft.com/office/drawing/2014/main" xmlns="" id="{5604CB2C-EC51-5A67-521B-B88C6D4ACDC7}"/>
              </a:ext>
            </a:extLst>
          </p:cNvPr>
          <p:cNvSpPr txBox="1"/>
          <p:nvPr/>
        </p:nvSpPr>
        <p:spPr>
          <a:xfrm>
            <a:off x="8222100" y="4365364"/>
            <a:ext cx="3806426" cy="1446550"/>
          </a:xfrm>
          <a:prstGeom prst="rect">
            <a:avLst/>
          </a:prstGeom>
          <a:solidFill>
            <a:schemeClr val="bg1">
              <a:lumMod val="85000"/>
            </a:schemeClr>
          </a:solidFill>
        </p:spPr>
        <p:txBody>
          <a:bodyPr wrap="square" rtlCol="0">
            <a:spAutoFit/>
          </a:bodyPr>
          <a:lstStyle/>
          <a:p>
            <a:pPr lvl="0" algn="just" defTabSz="609539"/>
            <a:r>
              <a:rPr lang="en-US" sz="2200" dirty="0"/>
              <a:t>2</a:t>
            </a:r>
            <a:r>
              <a:rPr lang="en-US" sz="2200" dirty="0" smtClean="0"/>
              <a:t>.Hơn </a:t>
            </a:r>
            <a:r>
              <a:rPr lang="en-US" sz="2200" dirty="0" err="1"/>
              <a:t>năm</a:t>
            </a:r>
            <a:r>
              <a:rPr lang="en-US" sz="2200" dirty="0"/>
              <a:t> </a:t>
            </a:r>
            <a:r>
              <a:rPr lang="en-US" sz="2200" dirty="0" err="1"/>
              <a:t>sau</a:t>
            </a:r>
            <a:r>
              <a:rPr lang="en-US" sz="2200" dirty="0"/>
              <a:t>, con </a:t>
            </a:r>
            <a:r>
              <a:rPr lang="en-US" sz="2200" dirty="0" err="1"/>
              <a:t>Thành</a:t>
            </a:r>
            <a:r>
              <a:rPr lang="en-US" sz="2200" dirty="0"/>
              <a:t> </a:t>
            </a:r>
            <a:r>
              <a:rPr lang="en-US" sz="2200" dirty="0" err="1"/>
              <a:t>bình</a:t>
            </a:r>
            <a:r>
              <a:rPr lang="en-US" sz="2200" dirty="0"/>
              <a:t> </a:t>
            </a:r>
            <a:r>
              <a:rPr lang="en-US" sz="2200" dirty="0" err="1"/>
              <a:t>phục</a:t>
            </a:r>
            <a:r>
              <a:rPr lang="en-US" sz="2200" dirty="0"/>
              <a:t>, </a:t>
            </a:r>
            <a:r>
              <a:rPr lang="en-US" sz="2200" dirty="0" err="1"/>
              <a:t>kể</a:t>
            </a:r>
            <a:r>
              <a:rPr lang="en-US" sz="2200" dirty="0"/>
              <a:t> </a:t>
            </a:r>
            <a:r>
              <a:rPr lang="en-US" sz="2200" dirty="0" err="1"/>
              <a:t>rằng</a:t>
            </a:r>
            <a:r>
              <a:rPr lang="en-US" sz="2200" dirty="0"/>
              <a:t> </a:t>
            </a:r>
            <a:r>
              <a:rPr lang="en-US" sz="2200" dirty="0" err="1"/>
              <a:t>chính</a:t>
            </a:r>
            <a:r>
              <a:rPr lang="en-US" sz="2200" dirty="0"/>
              <a:t> </a:t>
            </a:r>
            <a:r>
              <a:rPr lang="en-US" sz="2200" dirty="0" err="1"/>
              <a:t>mình</a:t>
            </a:r>
            <a:r>
              <a:rPr lang="en-US" sz="2200" dirty="0"/>
              <a:t> </a:t>
            </a:r>
            <a:r>
              <a:rPr lang="en-US" sz="2200" dirty="0" err="1"/>
              <a:t>đã</a:t>
            </a:r>
            <a:r>
              <a:rPr lang="en-US" sz="2200" dirty="0"/>
              <a:t> </a:t>
            </a:r>
            <a:r>
              <a:rPr lang="en-US" sz="2200" dirty="0" err="1"/>
              <a:t>hoá</a:t>
            </a:r>
            <a:r>
              <a:rPr lang="en-US" sz="2200" dirty="0"/>
              <a:t> </a:t>
            </a:r>
            <a:r>
              <a:rPr lang="en-US" sz="2200" dirty="0" err="1"/>
              <a:t>thành</a:t>
            </a:r>
            <a:r>
              <a:rPr lang="en-US" sz="2200" dirty="0"/>
              <a:t> con </a:t>
            </a:r>
            <a:r>
              <a:rPr lang="en-US" sz="2200" dirty="0" err="1"/>
              <a:t>dế</a:t>
            </a:r>
            <a:r>
              <a:rPr lang="en-US" sz="2200" dirty="0"/>
              <a:t> </a:t>
            </a:r>
            <a:r>
              <a:rPr lang="en-US" sz="2200" dirty="0" err="1"/>
              <a:t>kì</a:t>
            </a:r>
            <a:r>
              <a:rPr lang="en-US" sz="2200" dirty="0"/>
              <a:t> </a:t>
            </a:r>
            <a:r>
              <a:rPr lang="en-US" sz="2200" dirty="0" err="1"/>
              <a:t>lạ</a:t>
            </a:r>
            <a:r>
              <a:rPr lang="en-US" sz="2200" dirty="0"/>
              <a:t>, </a:t>
            </a:r>
            <a:r>
              <a:rPr lang="en-US" sz="2200" dirty="0" err="1"/>
              <a:t>chọi</a:t>
            </a:r>
            <a:r>
              <a:rPr lang="en-US" sz="2200" dirty="0"/>
              <a:t> </a:t>
            </a:r>
            <a:r>
              <a:rPr lang="en-US" sz="2200" dirty="0" err="1"/>
              <a:t>giỏi</a:t>
            </a:r>
            <a:r>
              <a:rPr lang="en-US" sz="2200" dirty="0"/>
              <a:t> </a:t>
            </a:r>
            <a:r>
              <a:rPr lang="en-US" sz="2200" dirty="0" err="1"/>
              <a:t>kia</a:t>
            </a:r>
            <a:r>
              <a:rPr lang="en-US" sz="2200" dirty="0"/>
              <a:t>, nay </a:t>
            </a:r>
            <a:r>
              <a:rPr lang="en-US" sz="2200" dirty="0" err="1"/>
              <a:t>mới</a:t>
            </a:r>
            <a:r>
              <a:rPr lang="en-US" sz="2200" dirty="0"/>
              <a:t> </a:t>
            </a:r>
            <a:r>
              <a:rPr lang="en-US" sz="2200" dirty="0" err="1"/>
              <a:t>sống</a:t>
            </a:r>
            <a:r>
              <a:rPr lang="en-US" sz="2200" dirty="0"/>
              <a:t> </a:t>
            </a:r>
            <a:r>
              <a:rPr lang="en-US" sz="2200" dirty="0" err="1" smtClean="0"/>
              <a:t>lại</a:t>
            </a:r>
            <a:r>
              <a:rPr lang="en-US" sz="2200" dirty="0" smtClean="0"/>
              <a:t>.</a:t>
            </a:r>
            <a:endParaRPr lang="en-US" sz="2200" dirty="0"/>
          </a:p>
        </p:txBody>
      </p:sp>
      <p:sp>
        <p:nvSpPr>
          <p:cNvPr id="2" name="Right Arrow 1"/>
          <p:cNvSpPr/>
          <p:nvPr/>
        </p:nvSpPr>
        <p:spPr>
          <a:xfrm>
            <a:off x="4274585" y="786224"/>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946503" y="986971"/>
            <a:ext cx="421973" cy="423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0125313" y="2027786"/>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872194" y="2728686"/>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4009625" y="2916284"/>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1206284" y="3906728"/>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996295" y="4681612"/>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695744" y="4759637"/>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2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4" grpId="0" animBg="1"/>
      <p:bldP spid="16" grpId="0"/>
      <p:bldP spid="18" grpId="0" animBg="1"/>
      <p:bldP spid="19" grpId="0" animBg="1"/>
      <p:bldP spid="20" grpId="0" animBg="1"/>
      <p:bldP spid="21" grpId="0" animBg="1"/>
      <p:bldP spid="22" grpId="0" animBg="1"/>
      <p:bldP spid="2" grpId="0" animBg="1"/>
      <p:bldP spid="23" grpId="0" animBg="1"/>
      <p:bldP spid="4" grpId="0" animBg="1"/>
      <p:bldP spid="5"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59" name="Picture 58"/>
          <p:cNvPicPr>
            <a:picLocks noChangeAspect="1"/>
          </p:cNvPicPr>
          <p:nvPr/>
        </p:nvPicPr>
        <p:blipFill>
          <a:blip r:embed="rId5"/>
          <a:stretch>
            <a:fillRect/>
          </a:stretch>
        </p:blipFill>
        <p:spPr>
          <a:xfrm>
            <a:off x="1944297" y="-102910"/>
            <a:ext cx="8301817" cy="1124298"/>
          </a:xfrm>
          <a:prstGeom prst="rect">
            <a:avLst/>
          </a:prstGeom>
        </p:spPr>
      </p:pic>
      <p:sp>
        <p:nvSpPr>
          <p:cNvPr id="60" name="TextBox 59">
            <a:extLst>
              <a:ext uri="{FF2B5EF4-FFF2-40B4-BE49-F238E27FC236}">
                <a16:creationId xmlns:a16="http://schemas.microsoft.com/office/drawing/2014/main" xmlns="" id="{AB6BE4F1-52C5-2FBC-4D8E-FD8305D2C312}"/>
              </a:ext>
            </a:extLst>
          </p:cNvPr>
          <p:cNvSpPr txBox="1"/>
          <p:nvPr/>
        </p:nvSpPr>
        <p:spPr>
          <a:xfrm>
            <a:off x="1944297" y="1236641"/>
            <a:ext cx="4380303"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b. </a:t>
            </a:r>
            <a:r>
              <a:rPr lang="en-US" sz="2800" b="1" dirty="0" err="1" smtClean="0">
                <a:latin typeface="Times New Roman" panose="02020603050405020304" pitchFamily="18" charset="0"/>
                <a:cs typeface="Times New Roman" panose="02020603050405020304" pitchFamily="18" charset="0"/>
              </a:rPr>
              <a:t>Không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462" y="1236642"/>
            <a:ext cx="3889225" cy="5501026"/>
          </a:xfrm>
          <a:prstGeom prst="rect">
            <a:avLst/>
          </a:prstGeom>
        </p:spPr>
      </p:pic>
      <p:pic>
        <p:nvPicPr>
          <p:cNvPr id="61" name="Đồng hồ đếm ngược 3 phút gây sốc  3 Minutes">
            <a:hlinkClick r:id="" action="ppaction://media"/>
            <a:extLst>
              <a:ext uri="{FF2B5EF4-FFF2-40B4-BE49-F238E27FC236}">
                <a16:creationId xmlns:a16="http://schemas.microsoft.com/office/drawing/2014/main" xmlns=""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7480" y="3053238"/>
            <a:ext cx="2903220" cy="1633061"/>
          </a:xfrm>
          <a:prstGeom prst="rect">
            <a:avLst/>
          </a:prstGeom>
        </p:spPr>
      </p:pic>
      <p:sp>
        <p:nvSpPr>
          <p:cNvPr id="62" name="TextBox 61">
            <a:extLst>
              <a:ext uri="{FF2B5EF4-FFF2-40B4-BE49-F238E27FC236}">
                <a16:creationId xmlns:a16="http://schemas.microsoft.com/office/drawing/2014/main" xmlns="" id="{00EA0A2F-8FE3-4652-A06C-9AA0A623D80B}"/>
              </a:ext>
            </a:extLst>
          </p:cNvPr>
          <p:cNvSpPr txBox="1"/>
          <p:nvPr/>
        </p:nvSpPr>
        <p:spPr>
          <a:xfrm>
            <a:off x="744262" y="1991051"/>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355718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1"/>
                </p:tgtEl>
              </p:cMediaNode>
            </p:video>
          </p:childTnLst>
        </p:cTn>
      </p:par>
    </p:tnLst>
    <p:bldLst>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F9A392-C9EE-91A4-4395-984997C9F30B}"/>
              </a:ext>
            </a:extLst>
          </p:cNvPr>
          <p:cNvSpPr txBox="1"/>
          <p:nvPr/>
        </p:nvSpPr>
        <p:spPr>
          <a:xfrm>
            <a:off x="427126" y="179018"/>
            <a:ext cx="7699815" cy="543675"/>
          </a:xfrm>
          <a:prstGeom prst="rect">
            <a:avLst/>
          </a:prstGeom>
          <a:noFill/>
        </p:spPr>
        <p:txBody>
          <a:bodyPr wrap="square">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Không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trong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259CFB33-8C2F-09BA-85E3-2B407C682096}"/>
              </a:ext>
            </a:extLst>
          </p:cNvPr>
          <p:cNvGrpSpPr/>
          <p:nvPr/>
        </p:nvGrpSpPr>
        <p:grpSpPr>
          <a:xfrm>
            <a:off x="355553" y="907230"/>
            <a:ext cx="6152892" cy="5570167"/>
            <a:chOff x="609600" y="1740162"/>
            <a:chExt cx="9230540" cy="8356338"/>
          </a:xfrm>
        </p:grpSpPr>
        <p:grpSp>
          <p:nvGrpSpPr>
            <p:cNvPr id="3" name="Group 11">
              <a:extLst>
                <a:ext uri="{FF2B5EF4-FFF2-40B4-BE49-F238E27FC236}">
                  <a16:creationId xmlns:a16="http://schemas.microsoft.com/office/drawing/2014/main" xmlns=""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xmlns=""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5" name="TextBox 13">
                <a:extLst>
                  <a:ext uri="{FF2B5EF4-FFF2-40B4-BE49-F238E27FC236}">
                    <a16:creationId xmlns:a16="http://schemas.microsoft.com/office/drawing/2014/main" xmlns="" id="{291863F2-A08D-75FD-59E6-4284E984FBDE}"/>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6" name="AutoShape 35">
              <a:extLst>
                <a:ext uri="{FF2B5EF4-FFF2-40B4-BE49-F238E27FC236}">
                  <a16:creationId xmlns:a16="http://schemas.microsoft.com/office/drawing/2014/main" xmlns=""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7" name="TextBox 6">
              <a:extLst>
                <a:ext uri="{FF2B5EF4-FFF2-40B4-BE49-F238E27FC236}">
                  <a16:creationId xmlns:a16="http://schemas.microsoft.com/office/drawing/2014/main" xmlns="" id="{12B9080D-296E-59E0-DCCD-37A5ECE32CBF}"/>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xmlns="" id="{800CADD6-DD32-80EE-02E0-3E88DE8E0187}"/>
              </a:ext>
            </a:extLst>
          </p:cNvPr>
          <p:cNvSpPr txBox="1"/>
          <p:nvPr/>
        </p:nvSpPr>
        <p:spPr>
          <a:xfrm>
            <a:off x="463853" y="1854267"/>
            <a:ext cx="5885320" cy="3251724"/>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hẹp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gù</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chùa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huyện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tỉnh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Tây</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vua</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74145F7E-E88B-F8AC-C3BC-96C29795B061}"/>
              </a:ext>
            </a:extLst>
          </p:cNvPr>
          <p:cNvSpPr txBox="1"/>
          <p:nvPr/>
        </p:nvSpPr>
        <p:spPr>
          <a:xfrm>
            <a:off x="463853" y="5211827"/>
            <a:ext cx="5885320" cy="995016"/>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danh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933" i="1" dirty="0">
              <a:solidFill>
                <a:schemeClr val="tx2"/>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0963C11A-4C22-A1D2-FC73-ED65BC51B1F9}"/>
              </a:ext>
            </a:extLst>
          </p:cNvPr>
          <p:cNvGrpSpPr/>
          <p:nvPr/>
        </p:nvGrpSpPr>
        <p:grpSpPr>
          <a:xfrm>
            <a:off x="6786265" y="907230"/>
            <a:ext cx="5048593" cy="5570167"/>
            <a:chOff x="609600" y="1740162"/>
            <a:chExt cx="9230540" cy="8356338"/>
          </a:xfrm>
        </p:grpSpPr>
        <p:grpSp>
          <p:nvGrpSpPr>
            <p:cNvPr id="12" name="Group 11">
              <a:extLst>
                <a:ext uri="{FF2B5EF4-FFF2-40B4-BE49-F238E27FC236}">
                  <a16:creationId xmlns:a16="http://schemas.microsoft.com/office/drawing/2014/main" xmlns=""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xmlns=""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16" name="TextBox 13">
                <a:extLst>
                  <a:ext uri="{FF2B5EF4-FFF2-40B4-BE49-F238E27FC236}">
                    <a16:creationId xmlns:a16="http://schemas.microsoft.com/office/drawing/2014/main" xmlns="" id="{DFB9360F-E401-C49F-416D-F749C76514BA}"/>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13" name="AutoShape 35">
              <a:extLst>
                <a:ext uri="{FF2B5EF4-FFF2-40B4-BE49-F238E27FC236}">
                  <a16:creationId xmlns:a16="http://schemas.microsoft.com/office/drawing/2014/main" xmlns=""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sp>
        <p:sp>
          <p:nvSpPr>
            <p:cNvPr id="14" name="TextBox 13">
              <a:extLst>
                <a:ext uri="{FF2B5EF4-FFF2-40B4-BE49-F238E27FC236}">
                  <a16:creationId xmlns:a16="http://schemas.microsoft.com/office/drawing/2014/main" xmlns="" id="{6C6DC275-2A19-DD33-7848-97FDCEDABFD5}"/>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BA781FE3-33D1-1F68-B08F-9B0E93400585}"/>
              </a:ext>
            </a:extLst>
          </p:cNvPr>
          <p:cNvSpPr txBox="1"/>
          <p:nvPr/>
        </p:nvSpPr>
        <p:spPr>
          <a:xfrm>
            <a:off x="6894565" y="1854267"/>
            <a:ext cx="4737120" cy="1897699"/>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“Sau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Tuyên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Minh)</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C74F680E-E8C2-2DD1-C2B3-30CB7B02A5B8}"/>
              </a:ext>
            </a:extLst>
          </p:cNvPr>
          <p:cNvSpPr txBox="1"/>
          <p:nvPr/>
        </p:nvSpPr>
        <p:spPr>
          <a:xfrm>
            <a:off x="6894565" y="3997628"/>
            <a:ext cx="4737120" cy="2349041"/>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sử</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Thái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mai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xã</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hội</a:t>
            </a:r>
            <a:endParaRPr lang="en-US" sz="2933"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0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2" name="Picture 1"/>
          <p:cNvPicPr>
            <a:picLocks noChangeAspect="1"/>
          </p:cNvPicPr>
          <p:nvPr/>
        </p:nvPicPr>
        <p:blipFill>
          <a:blip r:embed="rId3"/>
          <a:stretch>
            <a:fillRect/>
          </a:stretch>
        </p:blipFill>
        <p:spPr>
          <a:xfrm>
            <a:off x="553461" y="-45367"/>
            <a:ext cx="8507412" cy="1169886"/>
          </a:xfrm>
          <a:prstGeom prst="rect">
            <a:avLst/>
          </a:prstGeom>
        </p:spPr>
      </p:pic>
      <p:sp>
        <p:nvSpPr>
          <p:cNvPr id="15" name="TextBox 14">
            <a:extLst>
              <a:ext uri="{FF2B5EF4-FFF2-40B4-BE49-F238E27FC236}">
                <a16:creationId xmlns:a16="http://schemas.microsoft.com/office/drawing/2014/main" xmlns="" id="{AB6BE4F1-52C5-2FBC-4D8E-FD8305D2C312}"/>
              </a:ext>
            </a:extLst>
          </p:cNvPr>
          <p:cNvSpPr txBox="1"/>
          <p:nvPr/>
        </p:nvSpPr>
        <p:spPr>
          <a:xfrm>
            <a:off x="952638" y="1911012"/>
            <a:ext cx="2267367"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AB6BE4F1-52C5-2FBC-4D8E-FD8305D2C312}"/>
              </a:ext>
            </a:extLst>
          </p:cNvPr>
          <p:cNvSpPr txBox="1"/>
          <p:nvPr/>
        </p:nvSpPr>
        <p:spPr>
          <a:xfrm>
            <a:off x="941613" y="1280389"/>
            <a:ext cx="1694096"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B6BE4F1-52C5-2FBC-4D8E-FD8305D2C312}"/>
              </a:ext>
            </a:extLst>
          </p:cNvPr>
          <p:cNvSpPr txBox="1"/>
          <p:nvPr/>
        </p:nvSpPr>
        <p:spPr>
          <a:xfrm>
            <a:off x="792765" y="6188648"/>
            <a:ext cx="8038142"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bắt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AB6BE4F1-52C5-2FBC-4D8E-FD8305D2C312}"/>
              </a:ext>
            </a:extLst>
          </p:cNvPr>
          <p:cNvSpPr txBox="1"/>
          <p:nvPr/>
        </p:nvSpPr>
        <p:spPr>
          <a:xfrm>
            <a:off x="941613" y="2584130"/>
            <a:ext cx="2728750"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Con </a:t>
            </a:r>
            <a:r>
              <a:rPr lang="en-US" sz="2800" b="1" dirty="0" err="1" smtClean="0">
                <a:latin typeface="Times New Roman" panose="02020603050405020304" pitchFamily="18" charset="0"/>
                <a:cs typeface="Times New Roman" panose="02020603050405020304" pitchFamily="18" charset="0"/>
              </a:rPr>
              <a:t>trai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AB6BE4F1-52C5-2FBC-4D8E-FD8305D2C312}"/>
              </a:ext>
            </a:extLst>
          </p:cNvPr>
          <p:cNvSpPr txBox="1"/>
          <p:nvPr/>
        </p:nvSpPr>
        <p:spPr>
          <a:xfrm>
            <a:off x="952638" y="3248121"/>
            <a:ext cx="5132852"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Bà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bói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toán</a:t>
            </a:r>
            <a:endParaRPr lang="en-US" sz="28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AB6BE4F1-52C5-2FBC-4D8E-FD8305D2C312}"/>
              </a:ext>
            </a:extLst>
          </p:cNvPr>
          <p:cNvSpPr txBox="1"/>
          <p:nvPr/>
        </p:nvSpPr>
        <p:spPr>
          <a:xfrm>
            <a:off x="952638" y="3959340"/>
            <a:ext cx="1683071"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Lí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dịch</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AB6BE4F1-52C5-2FBC-4D8E-FD8305D2C312}"/>
              </a:ext>
            </a:extLst>
          </p:cNvPr>
          <p:cNvSpPr txBox="1"/>
          <p:nvPr/>
        </p:nvSpPr>
        <p:spPr>
          <a:xfrm>
            <a:off x="952638" y="4573806"/>
            <a:ext cx="1694096"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ri </a:t>
            </a:r>
            <a:r>
              <a:rPr lang="en-US" sz="2800" b="1" dirty="0" err="1" smtClean="0">
                <a:latin typeface="Times New Roman" panose="02020603050405020304" pitchFamily="18" charset="0"/>
                <a:cs typeface="Times New Roman" panose="02020603050405020304" pitchFamily="18" charset="0"/>
              </a:rPr>
              <a:t>huyện</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AB6BE4F1-52C5-2FBC-4D8E-FD8305D2C312}"/>
              </a:ext>
            </a:extLst>
          </p:cNvPr>
          <p:cNvSpPr txBox="1"/>
          <p:nvPr/>
        </p:nvSpPr>
        <p:spPr>
          <a:xfrm>
            <a:off x="952638" y="5100015"/>
            <a:ext cx="1979748"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uần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phủ</a:t>
            </a:r>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AB6BE4F1-52C5-2FBC-4D8E-FD8305D2C312}"/>
              </a:ext>
            </a:extLst>
          </p:cNvPr>
          <p:cNvSpPr txBox="1"/>
          <p:nvPr/>
        </p:nvSpPr>
        <p:spPr>
          <a:xfrm>
            <a:off x="952638" y="5633333"/>
            <a:ext cx="1990773"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Vua</a:t>
            </a:r>
            <a:endParaRPr lang="en-US" sz="28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27D9CD51-5D5F-2C4D-444E-C5337210FBE6}"/>
              </a:ext>
            </a:extLst>
          </p:cNvPr>
          <p:cNvSpPr txBox="1"/>
          <p:nvPr/>
        </p:nvSpPr>
        <p:spPr>
          <a:xfrm>
            <a:off x="3337560" y="1359294"/>
            <a:ext cx="4679731"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263115AC-E6A4-7A82-4EDD-BA97C405CA0E}"/>
              </a:ext>
            </a:extLst>
          </p:cNvPr>
          <p:cNvSpPr txBox="1"/>
          <p:nvPr/>
        </p:nvSpPr>
        <p:spPr>
          <a:xfrm>
            <a:off x="3670363" y="2584130"/>
            <a:ext cx="7161213"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tố</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28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518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2" name="TextBox 21">
            <a:extLst>
              <a:ext uri="{FF2B5EF4-FFF2-40B4-BE49-F238E27FC236}">
                <a16:creationId xmlns:a16="http://schemas.microsoft.com/office/drawing/2014/main" xmlns="" id="{C60E2C38-19AE-9E3E-00A9-D40CC9795EC8}"/>
              </a:ext>
            </a:extLst>
          </p:cNvPr>
          <p:cNvSpPr txBox="1"/>
          <p:nvPr/>
        </p:nvSpPr>
        <p:spPr>
          <a:xfrm>
            <a:off x="0" y="1220411"/>
            <a:ext cx="7528560"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Thành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và</a:t>
            </a:r>
            <a:r>
              <a:rPr lang="en-US" sz="2933" b="1" dirty="0" smtClean="0">
                <a:solidFill>
                  <a:prstClr val="black"/>
                </a:solidFill>
                <a:latin typeface="Times New Roman" panose="02020603050405020304" pitchFamily="18" charset="0"/>
                <a:cs typeface="Times New Roman" panose="02020603050405020304" pitchFamily="18" charset="0"/>
              </a:rPr>
              <a:t> 2 </a:t>
            </a: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đối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553461" y="-45367"/>
            <a:ext cx="8507412" cy="116988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5379" y="1220411"/>
            <a:ext cx="3986898" cy="5639177"/>
          </a:xfrm>
          <a:prstGeom prst="rect">
            <a:avLst/>
          </a:prstGeom>
        </p:spPr>
      </p:pic>
      <p:sp>
        <p:nvSpPr>
          <p:cNvPr id="24" name="TextBox 23">
            <a:extLst>
              <a:ext uri="{FF2B5EF4-FFF2-40B4-BE49-F238E27FC236}">
                <a16:creationId xmlns:a16="http://schemas.microsoft.com/office/drawing/2014/main" xmlns="" id="{00EA0A2F-8FE3-4652-A06C-9AA0A623D80B}"/>
              </a:ext>
            </a:extLst>
          </p:cNvPr>
          <p:cNvSpPr txBox="1"/>
          <p:nvPr/>
        </p:nvSpPr>
        <p:spPr>
          <a:xfrm>
            <a:off x="990600" y="2400300"/>
            <a:ext cx="653796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a:t>
            </a:r>
            <a:r>
              <a:rPr lang="en-US" sz="4800" b="1" dirty="0" smtClean="0">
                <a:solidFill>
                  <a:srgbClr val="C00000"/>
                </a:solidFill>
                <a:latin typeface="#9Slide04 Spectral SemiBold" panose="02020702060000000000" pitchFamily="18" charset="0"/>
                <a:cs typeface="Times New Roman" panose="02020603050405020304" pitchFamily="18" charset="0"/>
              </a:rPr>
              <a:t>NHÓM</a:t>
            </a:r>
          </a:p>
          <a:p>
            <a:pPr algn="ctr"/>
            <a:r>
              <a:rPr lang="en-US" sz="4800" b="1" dirty="0" err="1" smtClean="0">
                <a:solidFill>
                  <a:srgbClr val="C00000"/>
                </a:solidFill>
                <a:latin typeface="#9Slide04 Spectral SemiBold" panose="02020702060000000000" pitchFamily="18" charset="0"/>
                <a:cs typeface="Times New Roman" panose="02020603050405020304" pitchFamily="18" charset="0"/>
              </a:rPr>
              <a:t>Thời</a:t>
            </a:r>
            <a:r>
              <a:rPr lang="en-US" sz="4800" b="1" dirty="0" smtClean="0">
                <a:solidFill>
                  <a:srgbClr val="C00000"/>
                </a:solidFill>
                <a:latin typeface="#9Slide04 Spectral SemiBold" panose="02020702060000000000" pitchFamily="18" charset="0"/>
                <a:cs typeface="Times New Roman" panose="02020603050405020304" pitchFamily="18" charset="0"/>
              </a:rPr>
              <a:t> </a:t>
            </a:r>
            <a:r>
              <a:rPr lang="en-US" sz="4800" b="1" dirty="0" err="1" smtClean="0">
                <a:solidFill>
                  <a:srgbClr val="C00000"/>
                </a:solidFill>
                <a:latin typeface="#9Slide04 Spectral SemiBold" panose="02020702060000000000" pitchFamily="18" charset="0"/>
                <a:cs typeface="Times New Roman" panose="02020603050405020304" pitchFamily="18" charset="0"/>
              </a:rPr>
              <a:t>gian</a:t>
            </a:r>
            <a:r>
              <a:rPr lang="en-US" sz="4800" b="1" dirty="0" smtClean="0">
                <a:solidFill>
                  <a:srgbClr val="C00000"/>
                </a:solidFill>
                <a:latin typeface="#9Slide04 Spectral SemiBold" panose="02020702060000000000" pitchFamily="18" charset="0"/>
                <a:cs typeface="Times New Roman" panose="02020603050405020304" pitchFamily="18" charset="0"/>
              </a:rPr>
              <a:t>: 5 </a:t>
            </a:r>
            <a:r>
              <a:rPr lang="en-US" sz="4800" b="1" dirty="0" err="1" smtClean="0">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sp>
        <p:nvSpPr>
          <p:cNvPr id="3" name="Rectangle 2"/>
          <p:cNvSpPr/>
          <p:nvPr/>
        </p:nvSpPr>
        <p:spPr>
          <a:xfrm>
            <a:off x="1733792" y="6008254"/>
            <a:ext cx="5051576" cy="369332"/>
          </a:xfrm>
          <a:prstGeom prst="rect">
            <a:avLst/>
          </a:prstGeom>
        </p:spPr>
        <p:txBody>
          <a:bodyPr wrap="none">
            <a:spAutoFit/>
          </a:bodyPr>
          <a:lstStyle/>
          <a:p>
            <a:r>
              <a:rPr lang="en-US" dirty="0">
                <a:hlinkClick r:id="rId5"/>
              </a:rPr>
              <a:t>https://www.youtube.com/watch?v=SyPOM9bl3gM</a:t>
            </a:r>
            <a:endParaRPr lang="en-US" dirty="0"/>
          </a:p>
        </p:txBody>
      </p:sp>
    </p:spTree>
    <p:extLst>
      <p:ext uri="{BB962C8B-B14F-4D97-AF65-F5344CB8AC3E}">
        <p14:creationId xmlns:p14="http://schemas.microsoft.com/office/powerpoint/2010/main" val="3574180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0E2C38-19AE-9E3E-00A9-D40CC9795EC8}"/>
              </a:ext>
            </a:extLst>
          </p:cNvPr>
          <p:cNvSpPr txBox="1"/>
          <p:nvPr/>
        </p:nvSpPr>
        <p:spPr>
          <a:xfrm>
            <a:off x="406347" y="229811"/>
            <a:ext cx="11377718"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Thành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và</a:t>
            </a:r>
            <a:r>
              <a:rPr lang="en-US" sz="2933" b="1" dirty="0" smtClean="0">
                <a:solidFill>
                  <a:prstClr val="black"/>
                </a:solidFill>
                <a:latin typeface="Times New Roman" panose="02020603050405020304" pitchFamily="18" charset="0"/>
                <a:cs typeface="Times New Roman" panose="02020603050405020304" pitchFamily="18" charset="0"/>
              </a:rPr>
              <a:t> 2 </a:t>
            </a:r>
            <a:r>
              <a:rPr lang="en-US" sz="2933" b="1" dirty="0" err="1" smtClean="0">
                <a:solidFill>
                  <a:prstClr val="black"/>
                </a:solidFill>
                <a:latin typeface="Times New Roman" panose="02020603050405020304" pitchFamily="18" charset="0"/>
                <a:cs typeface="Times New Roman" panose="02020603050405020304" pitchFamily="18" charset="0"/>
              </a:rPr>
              <a:t>tình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huống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đối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FDDAFB9-C908-8249-21A4-A0DF9AE638A9}"/>
              </a:ext>
            </a:extLst>
          </p:cNvPr>
          <p:cNvSpPr txBox="1"/>
          <p:nvPr/>
        </p:nvSpPr>
        <p:spPr>
          <a:xfrm>
            <a:off x="761901" y="910716"/>
            <a:ext cx="5654139" cy="995016"/>
          </a:xfrm>
          <a:prstGeom prst="rect">
            <a:avLst/>
          </a:prstGeom>
          <a:noFill/>
        </p:spPr>
        <p:txBody>
          <a:bodyPr wrap="square" rtlCol="0">
            <a:spAutoFit/>
          </a:bodyPr>
          <a:lstStyle/>
          <a:p>
            <a:pPr algn="ctr" defTabSz="609539"/>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Vì</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khốn</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khổ</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xmlns="" id="{ABD6FBFA-B078-05E6-A086-0D87169E140E}"/>
              </a:ext>
            </a:extLst>
          </p:cNvPr>
          <p:cNvSpPr/>
          <p:nvPr/>
        </p:nvSpPr>
        <p:spPr>
          <a:xfrm>
            <a:off x="7757115" y="1082040"/>
            <a:ext cx="125902" cy="5254548"/>
          </a:xfrm>
          <a:prstGeom prst="line">
            <a:avLst/>
          </a:prstGeom>
          <a:ln w="28575" cap="flat">
            <a:solidFill>
              <a:schemeClr val="accent2">
                <a:lumMod val="50000"/>
              </a:schemeClr>
            </a:solidFill>
            <a:prstDash val="lgDash"/>
            <a:headEnd type="none" w="sm" len="sm"/>
            <a:tailEnd type="none" w="sm" len="sm"/>
          </a:ln>
        </p:spPr>
      </p:sp>
      <p:sp>
        <p:nvSpPr>
          <p:cNvPr id="7" name="TextBox 6">
            <a:extLst>
              <a:ext uri="{FF2B5EF4-FFF2-40B4-BE49-F238E27FC236}">
                <a16:creationId xmlns:a16="http://schemas.microsoft.com/office/drawing/2014/main" xmlns="" id="{E8B0ED8F-6710-BFED-3CDC-E9C5B89ABA71}"/>
              </a:ext>
            </a:extLst>
          </p:cNvPr>
          <p:cNvSpPr txBox="1"/>
          <p:nvPr/>
        </p:nvSpPr>
        <p:spPr>
          <a:xfrm>
            <a:off x="8190496" y="773486"/>
            <a:ext cx="3711944" cy="1446358"/>
          </a:xfrm>
          <a:prstGeom prst="rect">
            <a:avLst/>
          </a:prstGeom>
          <a:noFill/>
        </p:spPr>
        <p:txBody>
          <a:bodyPr wrap="square" rtlCol="0">
            <a:spAutoFit/>
          </a:bodyPr>
          <a:lstStyle/>
          <a:p>
            <a:pPr algn="ctr" defTabSz="609539"/>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Nhờ</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chọi</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a:t>
            </a:r>
            <a:r>
              <a:rPr lang="en-US" sz="2933"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a:t>
            </a:r>
            <a:r>
              <a:rPr lang="en-US" sz="2933"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sang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933" b="1" i="1" dirty="0"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smtClean="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quý</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C9C3D9D-851B-E7CA-6784-69F8BC7C33D6}"/>
              </a:ext>
            </a:extLst>
          </p:cNvPr>
          <p:cNvSpPr txBox="1"/>
          <p:nvPr/>
        </p:nvSpPr>
        <p:spPr>
          <a:xfrm>
            <a:off x="406346" y="2052505"/>
            <a:ext cx="7350769" cy="3970318"/>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lo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trai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khiến</a:t>
            </a:r>
            <a:r>
              <a:rPr lang="en-US" sz="2800" dirty="0">
                <a:solidFill>
                  <a:prstClr val="black"/>
                </a:solidFill>
                <a:latin typeface="Times New Roman" panose="02020603050405020304" pitchFamily="18" charset="0"/>
                <a:cs typeface="Times New Roman" panose="02020603050405020304" pitchFamily="18" charset="0"/>
              </a:rPr>
              <a:t> cha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đớn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75C613D8-9059-50BC-7CF5-6D16C9FE8156}"/>
              </a:ext>
            </a:extLst>
          </p:cNvPr>
          <p:cNvSpPr txBox="1"/>
          <p:nvPr/>
        </p:nvSpPr>
        <p:spPr>
          <a:xfrm>
            <a:off x="8260080" y="2955188"/>
            <a:ext cx="3642360" cy="2677656"/>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bạc</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dịch</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đậu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tài</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sang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ngờ</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0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barn(inVertical)">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barn(inVertical)">
                                      <p:cBhvr>
                                        <p:cTn id="54" dur="500"/>
                                        <p:tgtEl>
                                          <p:spTgt spid="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barn(inVertical)">
                                      <p:cBhvr>
                                        <p:cTn id="59" dur="500"/>
                                        <p:tgtEl>
                                          <p:spTgt spid="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TextBox 36"/>
          <p:cNvSpPr txBox="1"/>
          <p:nvPr/>
        </p:nvSpPr>
        <p:spPr>
          <a:xfrm>
            <a:off x="7130809" y="3631500"/>
            <a:ext cx="68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 name="Picture 1"/>
          <p:cNvPicPr>
            <a:picLocks noChangeAspect="1"/>
          </p:cNvPicPr>
          <p:nvPr/>
        </p:nvPicPr>
        <p:blipFill>
          <a:blip r:embed="rId3"/>
          <a:stretch>
            <a:fillRect/>
          </a:stretch>
        </p:blipFill>
        <p:spPr>
          <a:xfrm>
            <a:off x="5259175" y="1619638"/>
            <a:ext cx="1871634" cy="1822862"/>
          </a:xfrm>
          <a:prstGeom prst="rect">
            <a:avLst/>
          </a:prstGeom>
        </p:spPr>
      </p:pic>
      <p:sp>
        <p:nvSpPr>
          <p:cNvPr id="29" name="TextBox 28">
            <a:extLst>
              <a:ext uri="{FF2B5EF4-FFF2-40B4-BE49-F238E27FC236}">
                <a16:creationId xmlns:a16="http://schemas.microsoft.com/office/drawing/2014/main" xmlns="" id="{C60E2C38-19AE-9E3E-00A9-D40CC9795EC8}"/>
              </a:ext>
            </a:extLst>
          </p:cNvPr>
          <p:cNvSpPr txBox="1"/>
          <p:nvPr/>
        </p:nvSpPr>
        <p:spPr>
          <a:xfrm>
            <a:off x="4143439" y="3359662"/>
            <a:ext cx="4103105"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Dế</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chọi</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7057824" y="250465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4063897" y="255237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C60E2C38-19AE-9E3E-00A9-D40CC9795EC8}"/>
              </a:ext>
            </a:extLst>
          </p:cNvPr>
          <p:cNvSpPr txBox="1"/>
          <p:nvPr/>
        </p:nvSpPr>
        <p:spPr>
          <a:xfrm>
            <a:off x="272479" y="2288956"/>
            <a:ext cx="4103105"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Khổ</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đau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bất</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hạnh</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C60E2C38-19AE-9E3E-00A9-D40CC9795EC8}"/>
              </a:ext>
            </a:extLst>
          </p:cNvPr>
          <p:cNvSpPr txBox="1"/>
          <p:nvPr/>
        </p:nvSpPr>
        <p:spPr>
          <a:xfrm>
            <a:off x="8167002" y="2358167"/>
            <a:ext cx="4103105" cy="543675"/>
          </a:xfrm>
          <a:prstGeom prst="rect">
            <a:avLst/>
          </a:prstGeom>
          <a:noFill/>
        </p:spPr>
        <p:txBody>
          <a:bodyPr wrap="square" rtlCol="0">
            <a:spAutoFit/>
          </a:bodyPr>
          <a:lstStyle/>
          <a:p>
            <a:pPr algn="ctr" defTabSz="609539"/>
            <a:r>
              <a:rPr lang="en-US" sz="2933" b="1" dirty="0" smtClean="0">
                <a:solidFill>
                  <a:prstClr val="black"/>
                </a:solidFill>
                <a:latin typeface="Times New Roman" panose="02020603050405020304" pitchFamily="18" charset="0"/>
                <a:cs typeface="Times New Roman" panose="02020603050405020304" pitchFamily="18" charset="0"/>
              </a:rPr>
              <a:t>Sung </a:t>
            </a:r>
            <a:r>
              <a:rPr lang="en-US" sz="2933" b="1" dirty="0" err="1" smtClean="0">
                <a:solidFill>
                  <a:prstClr val="black"/>
                </a:solidFill>
                <a:latin typeface="Times New Roman" panose="02020603050405020304" pitchFamily="18" charset="0"/>
                <a:cs typeface="Times New Roman" panose="02020603050405020304" pitchFamily="18" charset="0"/>
              </a:rPr>
              <a:t>sướng</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hạnh</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phúc</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xmlns="" id="{C60E2C38-19AE-9E3E-00A9-D40CC9795EC8}"/>
              </a:ext>
            </a:extLst>
          </p:cNvPr>
          <p:cNvSpPr txBox="1"/>
          <p:nvPr/>
        </p:nvSpPr>
        <p:spPr>
          <a:xfrm>
            <a:off x="1336781" y="4466831"/>
            <a:ext cx="10398019" cy="1938992"/>
          </a:xfrm>
          <a:prstGeom prst="rect">
            <a:avLst/>
          </a:prstGeom>
          <a:noFill/>
        </p:spPr>
        <p:txBody>
          <a:bodyPr wrap="square" rtlCol="0">
            <a:spAutoFit/>
          </a:bodyPr>
          <a:lstStyle/>
          <a:p>
            <a:pPr algn="just" defTabSz="609539"/>
            <a:r>
              <a:rPr lang="en-US" sz="2400" i="1" dirty="0" smtClean="0">
                <a:solidFill>
                  <a:schemeClr val="tx2"/>
                </a:solidFill>
                <a:latin typeface="Times New Roman" panose="02020603050405020304" pitchFamily="18" charset="0"/>
                <a:cs typeface="Times New Roman" panose="02020603050405020304" pitchFamily="18" charset="0"/>
              </a:rPr>
              <a:t>Hai </a:t>
            </a:r>
            <a:r>
              <a:rPr lang="en-US" sz="2400" i="1" dirty="0" err="1">
                <a:solidFill>
                  <a:schemeClr val="tx2"/>
                </a:solidFill>
                <a:latin typeface="Times New Roman" panose="02020603050405020304" pitchFamily="18" charset="0"/>
                <a:cs typeface="Times New Roman" panose="02020603050405020304" pitchFamily="18" charset="0"/>
              </a:rPr>
              <a:t>tình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huống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đối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lập</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a:solidFill>
                  <a:schemeClr val="tx2"/>
                </a:solidFill>
                <a:latin typeface="Times New Roman" panose="02020603050405020304" pitchFamily="18" charset="0"/>
                <a:cs typeface="Times New Roman" panose="02020603050405020304" pitchFamily="18" charset="0"/>
              </a:rPr>
              <a:t>phi </a:t>
            </a:r>
            <a:r>
              <a:rPr lang="en-US" sz="2400" b="1" i="1" dirty="0" err="1">
                <a:solidFill>
                  <a:schemeClr val="tx2"/>
                </a:solidFill>
                <a:latin typeface="Times New Roman" panose="02020603050405020304" pitchFamily="18" charset="0"/>
                <a:cs typeface="Times New Roman" panose="02020603050405020304" pitchFamily="18" charset="0"/>
              </a:rPr>
              <a:t>lí</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nguyên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chỉ</a:t>
            </a:r>
            <a:r>
              <a:rPr lang="en-US" sz="2400" i="1" dirty="0">
                <a:solidFill>
                  <a:schemeClr val="tx2"/>
                </a:solidFill>
                <a:latin typeface="Times New Roman" panose="02020603050405020304" pitchFamily="18" charset="0"/>
                <a:cs typeface="Times New Roman" panose="02020603050405020304" pitchFamily="18" charset="0"/>
              </a:rPr>
              <a:t> ở </a:t>
            </a:r>
            <a:r>
              <a:rPr lang="en-US" sz="2400" i="1" dirty="0" err="1">
                <a:solidFill>
                  <a:schemeClr val="tx2"/>
                </a:solidFill>
                <a:latin typeface="Times New Roman" panose="02020603050405020304" pitchFamily="18" charset="0"/>
                <a:cs typeface="Times New Roman" panose="02020603050405020304" pitchFamily="18" charset="0"/>
              </a:rPr>
              <a:t>một</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dế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Hoá</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ra</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khổ</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đau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hay sung </a:t>
            </a:r>
            <a:r>
              <a:rPr lang="en-US" sz="2400" i="1" dirty="0" err="1">
                <a:solidFill>
                  <a:schemeClr val="tx2"/>
                </a:solidFill>
                <a:latin typeface="Times New Roman" panose="02020603050405020304" pitchFamily="18" charset="0"/>
                <a:cs typeface="Times New Roman" panose="02020603050405020304" pitchFamily="18" charset="0"/>
              </a:rPr>
              <a:t>sướng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phúc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lại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phụ</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thuộc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điều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nhoi</a:t>
            </a:r>
            <a:r>
              <a:rPr lang="en-US" sz="2400" i="1" dirty="0">
                <a:solidFill>
                  <a:schemeClr val="tx2"/>
                </a:solidFill>
                <a:latin typeface="Times New Roman" panose="02020603050405020304" pitchFamily="18" charset="0"/>
                <a:cs typeface="Times New Roman" panose="02020603050405020304" pitchFamily="18" charset="0"/>
              </a:rPr>
              <a:t>. Qua </a:t>
            </a:r>
            <a:r>
              <a:rPr lang="en-US" sz="2400" i="1" dirty="0" err="1">
                <a:solidFill>
                  <a:schemeClr val="tx2"/>
                </a:solidFill>
                <a:latin typeface="Times New Roman" panose="02020603050405020304" pitchFamily="18" charset="0"/>
                <a:cs typeface="Times New Roman" panose="02020603050405020304" pitchFamily="18" charset="0"/>
              </a:rPr>
              <a:t>nghịch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lí</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phê</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mẽ</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sự</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vô</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lối</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tuỳ</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tiện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kẻ</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cầm</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quyền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sự</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mong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manh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trắc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phúc</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hoạ</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khôn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lường</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dưới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độ</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a:t>
            </a:r>
            <a:endParaRPr lang="en-US" sz="2400" b="1" i="1" dirty="0">
              <a:solidFill>
                <a:schemeClr val="tx2"/>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C60E2C38-19AE-9E3E-00A9-D40CC9795EC8}"/>
              </a:ext>
            </a:extLst>
          </p:cNvPr>
          <p:cNvSpPr txBox="1"/>
          <p:nvPr/>
        </p:nvSpPr>
        <p:spPr>
          <a:xfrm>
            <a:off x="272479" y="3903337"/>
            <a:ext cx="2504413" cy="543675"/>
          </a:xfrm>
          <a:prstGeom prst="rect">
            <a:avLst/>
          </a:prstGeom>
          <a:noFill/>
        </p:spPr>
        <p:txBody>
          <a:bodyPr wrap="square" rtlCol="0">
            <a:spAutoFit/>
          </a:bodyPr>
          <a:lstStyle/>
          <a:p>
            <a:pPr algn="ctr" defTabSz="609539"/>
            <a:r>
              <a:rPr lang="en-US" sz="2933" b="1" dirty="0" err="1" smtClean="0">
                <a:solidFill>
                  <a:prstClr val="black"/>
                </a:solidFill>
                <a:latin typeface="Times New Roman" panose="02020603050405020304" pitchFamily="18" charset="0"/>
                <a:cs typeface="Times New Roman" panose="02020603050405020304" pitchFamily="18" charset="0"/>
              </a:rPr>
              <a:t>Nhận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xét</a:t>
            </a:r>
            <a:r>
              <a:rPr lang="en-US" sz="2933" b="1" dirty="0" smtClean="0">
                <a:solidFill>
                  <a:prstClr val="black"/>
                </a:solidFill>
                <a:latin typeface="Times New Roman" panose="02020603050405020304" pitchFamily="18" charset="0"/>
                <a:cs typeface="Times New Roman" panose="02020603050405020304" pitchFamily="18" charset="0"/>
              </a:rPr>
              <a:t>:</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47729" y="370530"/>
            <a:ext cx="11376122" cy="786452"/>
          </a:xfrm>
          <a:prstGeom prst="rect">
            <a:avLst/>
          </a:prstGeom>
        </p:spPr>
      </p:pic>
    </p:spTree>
    <p:extLst>
      <p:ext uri="{BB962C8B-B14F-4D97-AF65-F5344CB8AC3E}">
        <p14:creationId xmlns:p14="http://schemas.microsoft.com/office/powerpoint/2010/main" val="3475362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0" grpId="0" animBg="1"/>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5832" y="5394662"/>
            <a:ext cx="5120120" cy="369332"/>
          </a:xfrm>
          <a:prstGeom prst="rect">
            <a:avLst/>
          </a:prstGeom>
        </p:spPr>
        <p:txBody>
          <a:bodyPr wrap="none">
            <a:spAutoFit/>
          </a:bodyPr>
          <a:lstStyle/>
          <a:p>
            <a:r>
              <a:rPr lang="en-US" dirty="0">
                <a:hlinkClick r:id="rId2"/>
              </a:rPr>
              <a:t>https://www.youtube.com/watch?v=YL5W5TVbBqM</a:t>
            </a:r>
            <a:endParaRPr lang="en-US" dirty="0"/>
          </a:p>
        </p:txBody>
      </p:sp>
      <p:sp>
        <p:nvSpPr>
          <p:cNvPr id="3" name="TextBox 2">
            <a:extLst>
              <a:ext uri="{FF2B5EF4-FFF2-40B4-BE49-F238E27FC236}">
                <a16:creationId xmlns:a16="http://schemas.microsoft.com/office/drawing/2014/main" xmlns="" id="{AB6BE4F1-52C5-2FBC-4D8E-FD8305D2C312}"/>
              </a:ext>
            </a:extLst>
          </p:cNvPr>
          <p:cNvSpPr txBox="1"/>
          <p:nvPr/>
        </p:nvSpPr>
        <p:spPr>
          <a:xfrm>
            <a:off x="1234440" y="5240774"/>
            <a:ext cx="2849069" cy="523220"/>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Chọi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777897" y="1380854"/>
            <a:ext cx="3859920" cy="3859920"/>
          </a:xfrm>
          <a:prstGeom prst="rect">
            <a:avLst/>
          </a:prstGeom>
        </p:spPr>
      </p:pic>
      <p:pic>
        <p:nvPicPr>
          <p:cNvPr id="5" name="Picture 4"/>
          <p:cNvPicPr>
            <a:picLocks noChangeAspect="1"/>
          </p:cNvPicPr>
          <p:nvPr/>
        </p:nvPicPr>
        <p:blipFill>
          <a:blip r:embed="rId4"/>
          <a:stretch>
            <a:fillRect/>
          </a:stretch>
        </p:blipFill>
        <p:spPr>
          <a:xfrm>
            <a:off x="879713" y="1380854"/>
            <a:ext cx="5825887" cy="3138638"/>
          </a:xfrm>
          <a:prstGeom prst="rect">
            <a:avLst/>
          </a:prstGeom>
        </p:spPr>
      </p:pic>
    </p:spTree>
    <p:extLst>
      <p:ext uri="{BB962C8B-B14F-4D97-AF65-F5344CB8AC3E}">
        <p14:creationId xmlns:p14="http://schemas.microsoft.com/office/powerpoint/2010/main" val="3464598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5"/>
          <a:stretch>
            <a:fillRect/>
          </a:stretch>
        </p:blipFill>
        <p:spPr>
          <a:xfrm>
            <a:off x="1842236" y="-150456"/>
            <a:ext cx="8505939" cy="116968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6240" y="1139040"/>
            <a:ext cx="3836909" cy="5427028"/>
          </a:xfrm>
          <a:prstGeom prst="rect">
            <a:avLst/>
          </a:prstGeom>
        </p:spPr>
      </p:pic>
      <p:sp>
        <p:nvSpPr>
          <p:cNvPr id="22" name="TextBox 21">
            <a:extLst>
              <a:ext uri="{FF2B5EF4-FFF2-40B4-BE49-F238E27FC236}">
                <a16:creationId xmlns:a16="http://schemas.microsoft.com/office/drawing/2014/main" xmlns="" id="{00EA0A2F-8FE3-4652-A06C-9AA0A623D80B}"/>
              </a:ext>
            </a:extLst>
          </p:cNvPr>
          <p:cNvSpPr txBox="1"/>
          <p:nvPr/>
        </p:nvSpPr>
        <p:spPr>
          <a:xfrm>
            <a:off x="990600" y="2400300"/>
            <a:ext cx="693420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a:t>
            </a:r>
            <a:r>
              <a:rPr lang="en-US" sz="4800" b="1" dirty="0" smtClean="0">
                <a:solidFill>
                  <a:srgbClr val="C00000"/>
                </a:solidFill>
                <a:latin typeface="#9Slide04 Spectral SemiBold" panose="02020702060000000000" pitchFamily="18" charset="0"/>
                <a:cs typeface="Times New Roman" panose="02020603050405020304" pitchFamily="18" charset="0"/>
              </a:rPr>
              <a:t>NHÓM</a:t>
            </a:r>
          </a:p>
          <a:p>
            <a:pPr algn="ctr"/>
            <a:r>
              <a:rPr lang="en-US" sz="4800" b="1" dirty="0" err="1" smtClean="0">
                <a:solidFill>
                  <a:srgbClr val="C00000"/>
                </a:solidFill>
                <a:latin typeface="#9Slide04 Spectral SemiBold" panose="02020702060000000000" pitchFamily="18" charset="0"/>
                <a:cs typeface="Times New Roman" panose="02020603050405020304" pitchFamily="18" charset="0"/>
              </a:rPr>
              <a:t>Thời</a:t>
            </a:r>
            <a:r>
              <a:rPr lang="en-US" sz="4800" b="1" dirty="0" smtClean="0">
                <a:solidFill>
                  <a:srgbClr val="C00000"/>
                </a:solidFill>
                <a:latin typeface="#9Slide04 Spectral SemiBold" panose="02020702060000000000" pitchFamily="18" charset="0"/>
                <a:cs typeface="Times New Roman" panose="02020603050405020304" pitchFamily="18" charset="0"/>
              </a:rPr>
              <a:t> </a:t>
            </a:r>
            <a:r>
              <a:rPr lang="en-US" sz="4800" b="1" dirty="0" err="1" smtClean="0">
                <a:solidFill>
                  <a:srgbClr val="C00000"/>
                </a:solidFill>
                <a:latin typeface="#9Slide04 Spectral SemiBold" panose="02020702060000000000" pitchFamily="18" charset="0"/>
                <a:cs typeface="Times New Roman" panose="02020603050405020304" pitchFamily="18" charset="0"/>
              </a:rPr>
              <a:t>gian</a:t>
            </a:r>
            <a:r>
              <a:rPr lang="en-US" sz="4800" b="1" dirty="0" smtClean="0">
                <a:solidFill>
                  <a:srgbClr val="C00000"/>
                </a:solidFill>
                <a:latin typeface="#9Slide04 Spectral SemiBold" panose="02020702060000000000" pitchFamily="18" charset="0"/>
                <a:cs typeface="Times New Roman" panose="02020603050405020304" pitchFamily="18" charset="0"/>
              </a:rPr>
              <a:t>: 3 </a:t>
            </a:r>
            <a:r>
              <a:rPr lang="en-US" sz="4800" b="1" dirty="0" err="1" smtClean="0">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pic>
        <p:nvPicPr>
          <p:cNvPr id="25" name="Đồng hồ đếm ngược 3 phút gây sốc  3 Minutes">
            <a:hlinkClick r:id="" action="ppaction://media"/>
            <a:extLst>
              <a:ext uri="{FF2B5EF4-FFF2-40B4-BE49-F238E27FC236}">
                <a16:creationId xmlns:a16="http://schemas.microsoft.com/office/drawing/2014/main" xmlns=""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24200" y="4368164"/>
            <a:ext cx="2164080" cy="1217295"/>
          </a:xfrm>
          <a:prstGeom prst="rect">
            <a:avLst/>
          </a:prstGeom>
        </p:spPr>
      </p:pic>
    </p:spTree>
    <p:extLst>
      <p:ext uri="{BB962C8B-B14F-4D97-AF65-F5344CB8AC3E}">
        <p14:creationId xmlns:p14="http://schemas.microsoft.com/office/powerpoint/2010/main" val="2450357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5"/>
                </p:tgtEl>
              </p:cMediaNode>
            </p:video>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3"/>
          <a:stretch>
            <a:fillRect/>
          </a:stretch>
        </p:blipFill>
        <p:spPr>
          <a:xfrm>
            <a:off x="2378264" y="0"/>
            <a:ext cx="8505939" cy="1169683"/>
          </a:xfrm>
          <a:prstGeom prst="rect">
            <a:avLst/>
          </a:prstGeom>
        </p:spPr>
      </p:pic>
      <p:grpSp>
        <p:nvGrpSpPr>
          <p:cNvPr id="25" name="Group 24">
            <a:extLst>
              <a:ext uri="{FF2B5EF4-FFF2-40B4-BE49-F238E27FC236}">
                <a16:creationId xmlns:a16="http://schemas.microsoft.com/office/drawing/2014/main" xmlns="" id="{1ECDE5FC-9C0F-116B-6B0F-10C5233A261D}"/>
              </a:ext>
            </a:extLst>
          </p:cNvPr>
          <p:cNvGrpSpPr/>
          <p:nvPr/>
        </p:nvGrpSpPr>
        <p:grpSpPr>
          <a:xfrm>
            <a:off x="500939" y="1785615"/>
            <a:ext cx="4977752" cy="2669830"/>
            <a:chOff x="762000" y="963101"/>
            <a:chExt cx="7467600" cy="4005267"/>
          </a:xfrm>
        </p:grpSpPr>
        <p:grpSp>
          <p:nvGrpSpPr>
            <p:cNvPr id="28" name="Group 4">
              <a:extLst>
                <a:ext uri="{FF2B5EF4-FFF2-40B4-BE49-F238E27FC236}">
                  <a16:creationId xmlns:a16="http://schemas.microsoft.com/office/drawing/2014/main" xmlns="" id="{F2E43B1F-711F-F6BA-F456-3DE2BE387520}"/>
                </a:ext>
              </a:extLst>
            </p:cNvPr>
            <p:cNvGrpSpPr/>
            <p:nvPr/>
          </p:nvGrpSpPr>
          <p:grpSpPr>
            <a:xfrm>
              <a:off x="762000" y="963101"/>
              <a:ext cx="7467600" cy="4005267"/>
              <a:chOff x="0" y="-47625"/>
              <a:chExt cx="1447318" cy="253861"/>
            </a:xfrm>
          </p:grpSpPr>
          <p:sp>
            <p:nvSpPr>
              <p:cNvPr id="30" name="Freeform 5">
                <a:extLst>
                  <a:ext uri="{FF2B5EF4-FFF2-40B4-BE49-F238E27FC236}">
                    <a16:creationId xmlns:a16="http://schemas.microsoft.com/office/drawing/2014/main" xmlns="" id="{C0D706B9-3727-940C-C04F-173197DC5E89}"/>
                  </a:ext>
                </a:extLst>
              </p:cNvPr>
              <p:cNvSpPr/>
              <p:nvPr/>
            </p:nvSpPr>
            <p:spPr>
              <a:xfrm>
                <a:off x="0" y="17878"/>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1" name="TextBox 6">
                <a:extLst>
                  <a:ext uri="{FF2B5EF4-FFF2-40B4-BE49-F238E27FC236}">
                    <a16:creationId xmlns:a16="http://schemas.microsoft.com/office/drawing/2014/main" xmlns="" id="{3FFF2DED-A661-41C4-8408-8CA3A26F12C9}"/>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smtClean="0">
                  <a:ln>
                    <a:noFill/>
                  </a:ln>
                  <a:solidFill>
                    <a:prstClr val="black"/>
                  </a:solidFill>
                  <a:effectLst/>
                  <a:uLnTx/>
                  <a:uFillTx/>
                </a:endParaRPr>
              </a:p>
            </p:txBody>
          </p:sp>
        </p:grpSp>
        <p:sp>
          <p:nvSpPr>
            <p:cNvPr id="29" name="TextBox 28">
              <a:extLst>
                <a:ext uri="{FF2B5EF4-FFF2-40B4-BE49-F238E27FC236}">
                  <a16:creationId xmlns:a16="http://schemas.microsoft.com/office/drawing/2014/main" xmlns="" id="{7E0CC244-1B3D-AA29-C60F-E1E745931A0B}"/>
                </a:ext>
              </a:extLst>
            </p:cNvPr>
            <p:cNvSpPr txBox="1"/>
            <p:nvPr/>
          </p:nvSpPr>
          <p:spPr>
            <a:xfrm>
              <a:off x="1104900" y="1885534"/>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SV1</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giấy</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do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bà</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gù</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ném</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ra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khi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sắm</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lễ</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xin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bói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giúp</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bắt</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quý</a:t>
              </a:r>
              <a:endPar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xmlns="" id="{78A4BA3C-D8DC-2C4B-22AC-AE6ECF0E12EE}"/>
              </a:ext>
            </a:extLst>
          </p:cNvPr>
          <p:cNvGrpSpPr/>
          <p:nvPr/>
        </p:nvGrpSpPr>
        <p:grpSpPr>
          <a:xfrm>
            <a:off x="7154660" y="2548842"/>
            <a:ext cx="4977752" cy="1980942"/>
            <a:chOff x="762000" y="1714500"/>
            <a:chExt cx="7467600" cy="2971800"/>
          </a:xfrm>
        </p:grpSpPr>
        <p:grpSp>
          <p:nvGrpSpPr>
            <p:cNvPr id="33" name="Group 4">
              <a:extLst>
                <a:ext uri="{FF2B5EF4-FFF2-40B4-BE49-F238E27FC236}">
                  <a16:creationId xmlns:a16="http://schemas.microsoft.com/office/drawing/2014/main" xmlns="" id="{8C3F40C9-F57E-A218-1ECD-7507DFF35384}"/>
                </a:ext>
              </a:extLst>
            </p:cNvPr>
            <p:cNvGrpSpPr/>
            <p:nvPr/>
          </p:nvGrpSpPr>
          <p:grpSpPr>
            <a:xfrm>
              <a:off x="762000" y="1714500"/>
              <a:ext cx="7467600" cy="2971800"/>
              <a:chOff x="0" y="0"/>
              <a:chExt cx="1447318" cy="188358"/>
            </a:xfrm>
          </p:grpSpPr>
          <p:sp>
            <p:nvSpPr>
              <p:cNvPr id="35" name="Freeform 5">
                <a:extLst>
                  <a:ext uri="{FF2B5EF4-FFF2-40B4-BE49-F238E27FC236}">
                    <a16:creationId xmlns:a16="http://schemas.microsoft.com/office/drawing/2014/main" xmlns=""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36" name="TextBox 6">
                <a:extLst>
                  <a:ext uri="{FF2B5EF4-FFF2-40B4-BE49-F238E27FC236}">
                    <a16:creationId xmlns:a16="http://schemas.microsoft.com/office/drawing/2014/main" xmlns="" id="{1724B8C3-2736-11F7-49DF-E0E0610C9BF1}"/>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smtClean="0">
                  <a:ln>
                    <a:noFill/>
                  </a:ln>
                  <a:solidFill>
                    <a:prstClr val="black"/>
                  </a:solidFill>
                  <a:effectLst/>
                  <a:uLnTx/>
                  <a:uFillTx/>
                </a:endParaRPr>
              </a:p>
            </p:txBody>
          </p:sp>
        </p:grpSp>
        <p:sp>
          <p:nvSpPr>
            <p:cNvPr id="34" name="TextBox 33">
              <a:extLst>
                <a:ext uri="{FF2B5EF4-FFF2-40B4-BE49-F238E27FC236}">
                  <a16:creationId xmlns:a16="http://schemas.microsoft.com/office/drawing/2014/main" xmlns="" id="{07C1AEBD-3974-C0DE-FE01-8EED53E98592}"/>
                </a:ext>
              </a:extLst>
            </p:cNvPr>
            <p:cNvSpPr txBox="1"/>
            <p:nvPr/>
          </p:nvSpPr>
          <p:spPr>
            <a:xfrm>
              <a:off x="1104900" y="1798256"/>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SV2: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trai</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hóa</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tuy</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bất</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cứ</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kì</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lạ</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xmlns="" id="{EF9DD971-5FE9-B9D8-252E-D72904899989}"/>
              </a:ext>
            </a:extLst>
          </p:cNvPr>
          <p:cNvSpPr txBox="1"/>
          <p:nvPr/>
        </p:nvSpPr>
        <p:spPr>
          <a:xfrm>
            <a:off x="4137759" y="1225049"/>
            <a:ext cx="6746444" cy="830997"/>
          </a:xfrm>
          <a:prstGeom prst="rect">
            <a:avLst/>
          </a:prstGeom>
          <a:noFill/>
        </p:spPr>
        <p:txBody>
          <a:bodyPr wrap="square" rtlCol="0">
            <a:spAutoFit/>
          </a:bodyPr>
          <a:lstStyle/>
          <a:p>
            <a:pPr algn="just" defTabSz="609539"/>
            <a:r>
              <a:rPr lang="en-US" sz="2400" i="1" dirty="0" err="1" smtClean="0">
                <a:solidFill>
                  <a:schemeClr val="tx2"/>
                </a:solidFill>
                <a:latin typeface="Times New Roman" panose="02020603050405020304" pitchFamily="18" charset="0"/>
                <a:cs typeface="Times New Roman" panose="02020603050405020304" pitchFamily="18" charset="0"/>
              </a:rPr>
              <a:t>Tháo</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gỡ</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bế</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tắc</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của</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nhân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vật</a:t>
            </a:r>
            <a:endParaRPr lang="en-US" sz="2400" i="1" dirty="0" smtClean="0">
              <a:solidFill>
                <a:schemeClr val="tx2"/>
              </a:solidFill>
              <a:latin typeface="Times New Roman" panose="02020603050405020304" pitchFamily="18" charset="0"/>
              <a:cs typeface="Times New Roman" panose="02020603050405020304" pitchFamily="18" charset="0"/>
            </a:endParaRPr>
          </a:p>
          <a:p>
            <a:pPr algn="just" defTabSz="609539"/>
            <a:r>
              <a:rPr lang="en-US" sz="2400" i="1" dirty="0" err="1" smtClean="0">
                <a:solidFill>
                  <a:schemeClr val="tx2"/>
                </a:solidFill>
                <a:latin typeface="Times New Roman" panose="02020603050405020304" pitchFamily="18" charset="0"/>
                <a:cs typeface="Times New Roman" panose="02020603050405020304" pitchFamily="18" charset="0"/>
              </a:rPr>
              <a:t>Kết</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nối</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dẫn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đến</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sự</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việc</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thứ</a:t>
            </a:r>
            <a:r>
              <a:rPr lang="en-US" sz="2400" i="1" dirty="0" smtClean="0">
                <a:solidFill>
                  <a:schemeClr val="tx2"/>
                </a:solidFill>
                <a:latin typeface="Times New Roman" panose="02020603050405020304" pitchFamily="18" charset="0"/>
                <a:cs typeface="Times New Roman" panose="02020603050405020304" pitchFamily="18" charset="0"/>
              </a:rPr>
              <a:t> 2</a:t>
            </a:r>
            <a:endParaRPr lang="en-US" sz="2400" i="1" dirty="0">
              <a:solidFill>
                <a:schemeClr val="tx2"/>
              </a:solidFill>
              <a:latin typeface="Times New Roman" panose="02020603050405020304" pitchFamily="18" charset="0"/>
              <a:cs typeface="Times New Roman" panose="02020603050405020304" pitchFamily="18" charset="0"/>
            </a:endParaRPr>
          </a:p>
        </p:txBody>
      </p:sp>
      <p:sp>
        <p:nvSpPr>
          <p:cNvPr id="8" name="Right Arrow 7"/>
          <p:cNvSpPr/>
          <p:nvPr/>
        </p:nvSpPr>
        <p:spPr>
          <a:xfrm>
            <a:off x="3925613" y="1983154"/>
            <a:ext cx="5155324" cy="306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4256690" y="4652966"/>
            <a:ext cx="5158276" cy="301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1B8BE090-8086-4DA4-73A4-AF51E013E510}"/>
              </a:ext>
            </a:extLst>
          </p:cNvPr>
          <p:cNvSpPr txBox="1"/>
          <p:nvPr/>
        </p:nvSpPr>
        <p:spPr>
          <a:xfrm>
            <a:off x="4291317" y="5122301"/>
            <a:ext cx="5249917" cy="1877437"/>
          </a:xfrm>
          <a:prstGeom prst="rect">
            <a:avLst/>
          </a:prstGeom>
          <a:noFill/>
        </p:spPr>
        <p:txBody>
          <a:bodyPr wrap="square" rtlCol="0">
            <a:spAutoFit/>
          </a:bodyPr>
          <a:lstStyle/>
          <a:p>
            <a:pPr algn="just"/>
            <a:r>
              <a:rPr lang="en-US" sz="2400" i="1" dirty="0" err="1" smtClean="0">
                <a:solidFill>
                  <a:schemeClr val="tx2"/>
                </a:solidFill>
                <a:latin typeface="Times New Roman" panose="02020603050405020304" pitchFamily="18" charset="0"/>
                <a:cs typeface="Times New Roman" panose="02020603050405020304" pitchFamily="18" charset="0"/>
              </a:rPr>
              <a:t>Đẩy</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câu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chuyện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triển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theo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chủ</a:t>
            </a:r>
            <a:r>
              <a:rPr lang="en-US" sz="2400" i="1" dirty="0">
                <a:solidFill>
                  <a:schemeClr val="tx2"/>
                </a:solidFill>
                <a:latin typeface="Times New Roman" panose="02020603050405020304" pitchFamily="18" charset="0"/>
                <a:cs typeface="Times New Roman" panose="02020603050405020304" pitchFamily="18" charset="0"/>
              </a:rPr>
              <a:t> ý </a:t>
            </a:r>
            <a:r>
              <a:rPr lang="en-US" sz="2400" i="1" dirty="0" err="1">
                <a:solidFill>
                  <a:schemeClr val="tx2"/>
                </a:solidFill>
                <a:latin typeface="Times New Roman" panose="02020603050405020304" pitchFamily="18" charset="0"/>
                <a:cs typeface="Times New Roman" panose="02020603050405020304" pitchFamily="18" charset="0"/>
              </a:rPr>
              <a:t>sáng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tạo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tác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giả</a:t>
            </a:r>
            <a:r>
              <a:rPr lang="en-US" sz="2400" i="1" dirty="0" smtClean="0">
                <a:solidFill>
                  <a:schemeClr val="tx2"/>
                </a:solidFill>
                <a:latin typeface="Times New Roman" panose="02020603050405020304" pitchFamily="18" charset="0"/>
                <a:cs typeface="Times New Roman" panose="02020603050405020304" pitchFamily="18" charset="0"/>
              </a:rPr>
              <a:t>.</a:t>
            </a:r>
          </a:p>
          <a:p>
            <a:pPr algn="just"/>
            <a:r>
              <a:rPr lang="en-US" sz="2400" i="1" dirty="0" err="1" smtClean="0">
                <a:solidFill>
                  <a:schemeClr val="tx2"/>
                </a:solidFill>
                <a:latin typeface="Times New Roman" panose="02020603050405020304" pitchFamily="18" charset="0"/>
                <a:cs typeface="Times New Roman" panose="02020603050405020304" pitchFamily="18" charset="0"/>
              </a:rPr>
              <a:t>Tạo</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sự</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a:t>
            </a:r>
            <a:r>
              <a:rPr lang="en-US" sz="2400" i="1" dirty="0" err="1" smtClean="0">
                <a:solidFill>
                  <a:schemeClr val="tx2"/>
                </a:solidFill>
                <a:latin typeface="Times New Roman" panose="02020603050405020304" pitchFamily="18" charset="0"/>
                <a:cs typeface="Times New Roman" panose="02020603050405020304" pitchFamily="18" charset="0"/>
              </a:rPr>
              <a:t>y</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kỳ</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hấp</a:t>
            </a:r>
            <a:r>
              <a:rPr lang="en-US" sz="2400" i="1" dirty="0" smtClean="0">
                <a:solidFill>
                  <a:schemeClr val="tx2"/>
                </a:solidFill>
                <a:latin typeface="Times New Roman" panose="02020603050405020304" pitchFamily="18" charset="0"/>
                <a:cs typeface="Times New Roman" panose="02020603050405020304" pitchFamily="18" charset="0"/>
              </a:rPr>
              <a:t> </a:t>
            </a:r>
            <a:r>
              <a:rPr lang="en-US" sz="2400" i="1" dirty="0" err="1" smtClean="0">
                <a:solidFill>
                  <a:schemeClr val="tx2"/>
                </a:solidFill>
                <a:latin typeface="Times New Roman" panose="02020603050405020304" pitchFamily="18" charset="0"/>
                <a:cs typeface="Times New Roman" panose="02020603050405020304" pitchFamily="18" charset="0"/>
              </a:rPr>
              <a:t>dẫn</a:t>
            </a:r>
            <a:endParaRPr lang="en-US" sz="2400" i="1" dirty="0">
              <a:solidFill>
                <a:schemeClr val="tx2"/>
              </a:solidFill>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1D5F971E-319F-07EB-0AE4-5C3D5BC9D84B}"/>
              </a:ext>
            </a:extLst>
          </p:cNvPr>
          <p:cNvSpPr txBox="1"/>
          <p:nvPr/>
        </p:nvSpPr>
        <p:spPr>
          <a:xfrm>
            <a:off x="264457" y="1060498"/>
            <a:ext cx="4244481" cy="543675"/>
          </a:xfrm>
          <a:prstGeom prst="rect">
            <a:avLst/>
          </a:prstGeom>
          <a:noFill/>
        </p:spPr>
        <p:txBody>
          <a:bodyPr wrap="square" rtlCol="0">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Yếu</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tố</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kỳ</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ảo</a:t>
            </a:r>
            <a:r>
              <a:rPr lang="en-US" sz="2933" b="1" dirty="0" smtClean="0">
                <a:solidFill>
                  <a:prstClr val="black"/>
                </a:solidFill>
                <a:latin typeface="Times New Roman" panose="02020603050405020304" pitchFamily="18" charset="0"/>
                <a:cs typeface="Times New Roman" panose="02020603050405020304" pitchFamily="18" charset="0"/>
              </a:rPr>
              <a:t> </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412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P spid="38" grpId="0" animBg="1"/>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5F971E-319F-07EB-0AE4-5C3D5BC9D84B}"/>
              </a:ext>
            </a:extLst>
          </p:cNvPr>
          <p:cNvSpPr txBox="1"/>
          <p:nvPr/>
        </p:nvSpPr>
        <p:spPr>
          <a:xfrm>
            <a:off x="406347" y="382191"/>
            <a:ext cx="11377718" cy="543675"/>
          </a:xfrm>
          <a:prstGeom prst="rect">
            <a:avLst/>
          </a:prstGeom>
          <a:noFill/>
        </p:spPr>
        <p:txBody>
          <a:bodyPr wrap="square" rtlCol="0">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Tính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chất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hiện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thực</a:t>
            </a:r>
            <a:r>
              <a:rPr lang="en-US" sz="2933" b="1" dirty="0">
                <a:solidFill>
                  <a:prstClr val="black"/>
                </a:solidFill>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xmlns="" id="{3B8534B5-75DC-AD08-93DC-C17F1B1AC492}"/>
              </a:ext>
            </a:extLst>
          </p:cNvPr>
          <p:cNvGrpSpPr/>
          <p:nvPr/>
        </p:nvGrpSpPr>
        <p:grpSpPr>
          <a:xfrm>
            <a:off x="761900" y="1144092"/>
            <a:ext cx="4165058" cy="1168248"/>
            <a:chOff x="762000" y="1714500"/>
            <a:chExt cx="7467600" cy="2971800"/>
          </a:xfrm>
        </p:grpSpPr>
        <p:grpSp>
          <p:nvGrpSpPr>
            <p:cNvPr id="4" name="Group 4">
              <a:extLst>
                <a:ext uri="{FF2B5EF4-FFF2-40B4-BE49-F238E27FC236}">
                  <a16:creationId xmlns:a16="http://schemas.microsoft.com/office/drawing/2014/main" xmlns=""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xmlns=""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sp>
          <p:sp>
            <p:nvSpPr>
              <p:cNvPr id="7" name="TextBox 6">
                <a:extLst>
                  <a:ext uri="{FF2B5EF4-FFF2-40B4-BE49-F238E27FC236}">
                    <a16:creationId xmlns:a16="http://schemas.microsoft.com/office/drawing/2014/main" xmlns="" id="{523AABB2-C650-F85D-E6CE-35C35EC15AFF}"/>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xmlns="" id="{DBFB32BB-ABD3-9691-5F6C-09A6F42D880C}"/>
                </a:ext>
              </a:extLst>
            </p:cNvPr>
            <p:cNvSpPr txBox="1"/>
            <p:nvPr/>
          </p:nvSpPr>
          <p:spPr>
            <a:xfrm>
              <a:off x="1104901" y="1885533"/>
              <a:ext cx="6781801" cy="2531131"/>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gian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định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Tuyên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Đức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nhà</a:t>
              </a:r>
              <a:r>
                <a:rPr lang="en-US" sz="2933" dirty="0">
                  <a:solidFill>
                    <a:prstClr val="white"/>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xmlns="" id="{4D188C81-C53C-7E3F-8E8C-9BACBC6D379B}"/>
              </a:ext>
            </a:extLst>
          </p:cNvPr>
          <p:cNvGrpSpPr/>
          <p:nvPr/>
        </p:nvGrpSpPr>
        <p:grpSpPr>
          <a:xfrm>
            <a:off x="761900" y="2289742"/>
            <a:ext cx="4165058" cy="1785874"/>
            <a:chOff x="762000" y="963101"/>
            <a:chExt cx="7467600" cy="4852046"/>
          </a:xfrm>
        </p:grpSpPr>
        <p:grpSp>
          <p:nvGrpSpPr>
            <p:cNvPr id="9" name="Group 4">
              <a:extLst>
                <a:ext uri="{FF2B5EF4-FFF2-40B4-BE49-F238E27FC236}">
                  <a16:creationId xmlns:a16="http://schemas.microsoft.com/office/drawing/2014/main" xmlns=""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xmlns=""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2" name="TextBox 11">
                <a:extLst>
                  <a:ext uri="{FF2B5EF4-FFF2-40B4-BE49-F238E27FC236}">
                    <a16:creationId xmlns:a16="http://schemas.microsoft.com/office/drawing/2014/main" xmlns="" id="{A69F8810-0F41-9EB9-FEB2-8476E073833B}"/>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10" name="TextBox 9">
              <a:extLst>
                <a:ext uri="{FF2B5EF4-FFF2-40B4-BE49-F238E27FC236}">
                  <a16:creationId xmlns:a16="http://schemas.microsoft.com/office/drawing/2014/main" xmlns="" id="{F8C499E6-E577-996B-AD76-0D0D09CAEBF6}"/>
                </a:ext>
              </a:extLst>
            </p:cNvPr>
            <p:cNvSpPr txBox="1"/>
            <p:nvPr/>
          </p:nvSpPr>
          <p:spPr>
            <a:xfrm>
              <a:off x="1104901" y="1885533"/>
              <a:ext cx="6781801" cy="3929614"/>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Địa</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danh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cụ</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thể</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huyện</a:t>
              </a:r>
              <a:r>
                <a:rPr lang="en-US" sz="2933" dirty="0">
                  <a:solidFill>
                    <a:prstClr val="white"/>
                  </a:solidFill>
                  <a:latin typeface="Times New Roman" panose="02020603050405020304" pitchFamily="18" charset="0"/>
                  <a:cs typeface="Times New Roman" panose="02020603050405020304" pitchFamily="18" charset="0"/>
                </a:rPr>
                <a:t> Hoa </a:t>
              </a:r>
              <a:r>
                <a:rPr lang="en-US" sz="2933" dirty="0" err="1">
                  <a:solidFill>
                    <a:prstClr val="white"/>
                  </a:solidFill>
                  <a:latin typeface="Times New Roman" panose="02020603050405020304" pitchFamily="18" charset="0"/>
                  <a:cs typeface="Times New Roman" panose="02020603050405020304" pitchFamily="18" charset="0"/>
                </a:rPr>
                <a:t>Âm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tỉnh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Thiểm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Tây</a:t>
              </a:r>
              <a:r>
                <a:rPr lang="en-US" sz="2933" dirty="0">
                  <a:solidFill>
                    <a:prstClr val="white"/>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xmlns="" id="{9FC78729-D611-19A9-C2CE-D3B3227C573F}"/>
              </a:ext>
            </a:extLst>
          </p:cNvPr>
          <p:cNvGrpSpPr/>
          <p:nvPr/>
        </p:nvGrpSpPr>
        <p:grpSpPr>
          <a:xfrm>
            <a:off x="711107" y="4092887"/>
            <a:ext cx="4165058" cy="1463631"/>
            <a:chOff x="762000" y="963101"/>
            <a:chExt cx="7467600" cy="7599454"/>
          </a:xfrm>
        </p:grpSpPr>
        <p:grpSp>
          <p:nvGrpSpPr>
            <p:cNvPr id="14" name="Group 4">
              <a:extLst>
                <a:ext uri="{FF2B5EF4-FFF2-40B4-BE49-F238E27FC236}">
                  <a16:creationId xmlns:a16="http://schemas.microsoft.com/office/drawing/2014/main" xmlns=""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xmlns=""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7" name="TextBox 16">
                <a:extLst>
                  <a:ext uri="{FF2B5EF4-FFF2-40B4-BE49-F238E27FC236}">
                    <a16:creationId xmlns:a16="http://schemas.microsoft.com/office/drawing/2014/main" xmlns="" id="{56FEC998-1545-B59F-9C0F-49C9A001A3E3}"/>
                  </a:ext>
                </a:extLst>
              </p:cNvPr>
              <p:cNvSpPr txBox="1"/>
              <p:nvPr/>
            </p:nvSpPr>
            <p:spPr>
              <a:xfrm>
                <a:off x="0" y="-47625"/>
                <a:ext cx="1447318" cy="481667"/>
              </a:xfrm>
              <a:prstGeom prst="rect">
                <a:avLst/>
              </a:prstGeom>
            </p:spPr>
            <p:txBody>
              <a:bodyPr lIns="33862" tIns="33862" rIns="33862" bIns="33862" rtlCol="0" anchor="ctr"/>
              <a:lstStyle/>
              <a:p>
                <a:pPr algn="ctr" defTabSz="609539">
                  <a:lnSpc>
                    <a:spcPts val="2332"/>
                  </a:lnSpc>
                </a:pPr>
                <a:endParaRPr sz="1200" dirty="0">
                  <a:solidFill>
                    <a:prstClr val="black"/>
                  </a:solidFill>
                  <a:latin typeface="Calibri"/>
                </a:endParaRPr>
              </a:p>
            </p:txBody>
          </p:sp>
        </p:grpSp>
        <p:sp>
          <p:nvSpPr>
            <p:cNvPr id="15" name="TextBox 14">
              <a:extLst>
                <a:ext uri="{FF2B5EF4-FFF2-40B4-BE49-F238E27FC236}">
                  <a16:creationId xmlns:a16="http://schemas.microsoft.com/office/drawing/2014/main" xmlns="" id="{979EFF66-33AB-2DD5-7FEE-B99661960D7C}"/>
                </a:ext>
              </a:extLst>
            </p:cNvPr>
            <p:cNvSpPr txBox="1"/>
            <p:nvPr/>
          </p:nvSpPr>
          <p:spPr>
            <a:xfrm>
              <a:off x="1104901" y="1885536"/>
              <a:ext cx="6781801" cy="5166315"/>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Bản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chất</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quan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hệ</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xã</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hội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phong</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kiến</a:t>
              </a:r>
              <a:endParaRPr lang="en-US" sz="2933" dirty="0">
                <a:solidFill>
                  <a:prstClr val="white"/>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xmlns="" id="{64D3BBD6-217A-11C1-4889-365332E72939}"/>
              </a:ext>
            </a:extLst>
          </p:cNvPr>
          <p:cNvSpPr/>
          <p:nvPr/>
        </p:nvSpPr>
        <p:spPr>
          <a:xfrm>
            <a:off x="5231719" y="1336413"/>
            <a:ext cx="50793" cy="3911091"/>
          </a:xfrm>
          <a:prstGeom prst="line">
            <a:avLst/>
          </a:prstGeom>
          <a:ln w="28575" cap="flat">
            <a:solidFill>
              <a:schemeClr val="accent2">
                <a:lumMod val="50000"/>
              </a:schemeClr>
            </a:solidFill>
            <a:prstDash val="lgDash"/>
            <a:headEnd type="none" w="sm" len="sm"/>
            <a:tailEnd type="none" w="sm" len="sm"/>
          </a:ln>
        </p:spPr>
      </p:sp>
      <p:sp>
        <p:nvSpPr>
          <p:cNvPr id="19" name="TextBox 18">
            <a:extLst>
              <a:ext uri="{FF2B5EF4-FFF2-40B4-BE49-F238E27FC236}">
                <a16:creationId xmlns:a16="http://schemas.microsoft.com/office/drawing/2014/main" xmlns="" id="{EB8E4B4D-1A17-24E7-E4C7-2C06ACDF3315}"/>
              </a:ext>
            </a:extLst>
          </p:cNvPr>
          <p:cNvSpPr txBox="1"/>
          <p:nvPr/>
        </p:nvSpPr>
        <p:spPr>
          <a:xfrm>
            <a:off x="5548400" y="1955930"/>
            <a:ext cx="6337252" cy="1897699"/>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Mọi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hệ</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trò</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yếu</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Phơi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bày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bộ</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77F5CFC3-A752-79B6-F300-B16792F9271B}"/>
              </a:ext>
            </a:extLst>
          </p:cNvPr>
          <p:cNvSpPr txBox="1"/>
          <p:nvPr/>
        </p:nvSpPr>
        <p:spPr>
          <a:xfrm>
            <a:off x="5593233" y="3896885"/>
            <a:ext cx="6247586" cy="1897699"/>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a:t>
            </a:r>
            <a:r>
              <a:rPr lang="en-US" sz="2933" b="1" dirty="0" err="1">
                <a:solidFill>
                  <a:prstClr val="black"/>
                </a:solidFill>
                <a:latin typeface="Times New Roman" panose="02020603050405020304" pitchFamily="18" charset="0"/>
                <a:cs typeface="Times New Roman" panose="02020603050405020304" pitchFamily="18" charset="0"/>
              </a:rPr>
              <a:t>hê</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phán</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nghiêm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khắc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rPr>
              <a:t>Châm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biếm</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tồn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điều</a:t>
            </a:r>
            <a:r>
              <a:rPr lang="en-US" sz="2933" dirty="0">
                <a:solidFill>
                  <a:prstClr val="black"/>
                </a:solidFill>
                <a:latin typeface="Times New Roman" panose="02020603050405020304" pitchFamily="18" charset="0"/>
                <a:cs typeface="Times New Roman" panose="02020603050405020304" pitchFamily="18" charset="0"/>
              </a:rPr>
              <a:t> phi </a:t>
            </a:r>
            <a:r>
              <a:rPr lang="en-US" sz="2933" dirty="0" err="1">
                <a:solidFill>
                  <a:prstClr val="black"/>
                </a:solidFill>
                <a:latin typeface="Times New Roman" panose="02020603050405020304" pitchFamily="18" charset="0"/>
                <a:cs typeface="Times New Roman" panose="02020603050405020304" pitchFamily="18" charset="0"/>
              </a:rPr>
              <a:t>lí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vô</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lối</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DD60DC3-97A4-51E5-CEDC-364E65F08EAA}"/>
              </a:ext>
            </a:extLst>
          </p:cNvPr>
          <p:cNvSpPr txBox="1"/>
          <p:nvPr/>
        </p:nvSpPr>
        <p:spPr>
          <a:xfrm>
            <a:off x="5638066" y="917658"/>
            <a:ext cx="6411887" cy="995016"/>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a:t>
            </a:r>
            <a:r>
              <a:rPr lang="en-US" sz="2933" dirty="0" err="1">
                <a:solidFill>
                  <a:prstClr val="black"/>
                </a:solidFill>
                <a:latin typeface="Times New Roman" panose="02020603050405020304" pitchFamily="18" charset="0"/>
                <a:cs typeface="Times New Roman" panose="02020603050405020304" pitchFamily="18" charset="0"/>
              </a:rPr>
              <a:t>ếu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ảo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suy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3" name="Picture 2"/>
          <p:cNvPicPr>
            <a:picLocks noChangeAspect="1"/>
          </p:cNvPicPr>
          <p:nvPr/>
        </p:nvPicPr>
        <p:blipFill>
          <a:blip r:embed="rId7"/>
          <a:stretch>
            <a:fillRect/>
          </a:stretch>
        </p:blipFill>
        <p:spPr>
          <a:xfrm>
            <a:off x="2933578" y="1503290"/>
            <a:ext cx="2932430" cy="1926503"/>
          </a:xfrm>
          <a:prstGeom prst="rect">
            <a:avLst/>
          </a:prstGeom>
        </p:spPr>
      </p:pic>
      <p:sp>
        <p:nvSpPr>
          <p:cNvPr id="12" name="文本框 12"/>
          <p:cNvSpPr txBox="1"/>
          <p:nvPr/>
        </p:nvSpPr>
        <p:spPr>
          <a:xfrm>
            <a:off x="6324823" y="4766894"/>
            <a:ext cx="3868367" cy="830997"/>
          </a:xfrm>
          <a:prstGeom prst="rect">
            <a:avLst/>
          </a:prstGeom>
          <a:noFill/>
        </p:spPr>
        <p:txBody>
          <a:bodyPr wrap="none" rtlCol="0">
            <a:spAutoFit/>
          </a:bodyPr>
          <a:lstStyle/>
          <a:p>
            <a:pPr algn="ctr"/>
            <a:r>
              <a:rPr lang="en-US" altLang="zh-CN" sz="4800" dirty="0" smtClean="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LUYỆN TẬP, CỦNG CỐ</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4" name="Picture 3"/>
          <p:cNvPicPr>
            <a:picLocks noChangeAspect="1"/>
          </p:cNvPicPr>
          <p:nvPr/>
        </p:nvPicPr>
        <p:blipFill>
          <a:blip r:embed="rId8"/>
          <a:stretch>
            <a:fillRect/>
          </a:stretch>
        </p:blipFill>
        <p:spPr>
          <a:xfrm>
            <a:off x="5172233" y="1691640"/>
            <a:ext cx="5177569" cy="1519425"/>
          </a:xfrm>
          <a:prstGeom prst="rect">
            <a:avLst/>
          </a:prstGeom>
        </p:spPr>
      </p:pic>
    </p:spTree>
    <p:extLst>
      <p:ext uri="{BB962C8B-B14F-4D97-AF65-F5344CB8AC3E}">
        <p14:creationId xmlns:p14="http://schemas.microsoft.com/office/powerpoint/2010/main" val="2128039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6" name="组合 5"/>
          <p:cNvGrpSpPr/>
          <p:nvPr/>
        </p:nvGrpSpPr>
        <p:grpSpPr>
          <a:xfrm>
            <a:off x="2349245" y="1820118"/>
            <a:ext cx="2580877" cy="4196391"/>
            <a:chOff x="7570622" y="1457460"/>
            <a:chExt cx="2580877" cy="4196391"/>
          </a:xfrm>
          <a:solidFill>
            <a:schemeClr val="bg2">
              <a:lumMod val="25000"/>
            </a:schemeClr>
          </a:solidFill>
        </p:grpSpPr>
        <p:sp>
          <p:nvSpPr>
            <p:cNvPr id="7" name="Freeform 13"/>
            <p:cNvSpPr>
              <a:spLocks noEditPoints="1"/>
            </p:cNvSpPr>
            <p:nvPr/>
          </p:nvSpPr>
          <p:spPr bwMode="auto">
            <a:xfrm>
              <a:off x="7570622" y="1457460"/>
              <a:ext cx="2580877" cy="3051270"/>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16"/>
            <p:cNvSpPr>
              <a:spLocks noEditPoints="1"/>
            </p:cNvSpPr>
            <p:nvPr/>
          </p:nvSpPr>
          <p:spPr bwMode="auto">
            <a:xfrm>
              <a:off x="8201534" y="4595817"/>
              <a:ext cx="1319053" cy="1058034"/>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0" name="Group 12"/>
            <p:cNvGrpSpPr/>
            <p:nvPr/>
          </p:nvGrpSpPr>
          <p:grpSpPr>
            <a:xfrm>
              <a:off x="7794210" y="1659679"/>
              <a:ext cx="2133701" cy="1909762"/>
              <a:chOff x="8169276" y="952501"/>
              <a:chExt cx="3781424" cy="3384550"/>
            </a:xfrm>
            <a:grpFill/>
          </p:grpSpPr>
          <p:sp>
            <p:nvSpPr>
              <p:cNvPr id="14" name="Freeform 10"/>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1"/>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28" name="TextBox 27">
            <a:extLst>
              <a:ext uri="{FF2B5EF4-FFF2-40B4-BE49-F238E27FC236}">
                <a16:creationId xmlns:a16="http://schemas.microsoft.com/office/drawing/2014/main" xmlns="" id="{B5F9A392-C9EE-91A4-4395-984997C9F30B}"/>
              </a:ext>
            </a:extLst>
          </p:cNvPr>
          <p:cNvSpPr txBox="1"/>
          <p:nvPr/>
        </p:nvSpPr>
        <p:spPr>
          <a:xfrm>
            <a:off x="3453087" y="224119"/>
            <a:ext cx="7699815" cy="543675"/>
          </a:xfrm>
          <a:prstGeom prst="rect">
            <a:avLst/>
          </a:prstGeom>
          <a:noFill/>
        </p:spPr>
        <p:txBody>
          <a:bodyPr wrap="square">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1. </a:t>
            </a:r>
            <a:r>
              <a:rPr lang="en-US" sz="2933" b="1" dirty="0" err="1" smtClean="0">
                <a:solidFill>
                  <a:prstClr val="black"/>
                </a:solidFill>
                <a:latin typeface="Times New Roman" panose="02020603050405020304" pitchFamily="18" charset="0"/>
                <a:cs typeface="Times New Roman" panose="02020603050405020304" pitchFamily="18" charset="0"/>
              </a:rPr>
              <a:t>Chủ</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đề</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của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1D5F971E-319F-07EB-0AE4-5C3D5BC9D84B}"/>
              </a:ext>
            </a:extLst>
          </p:cNvPr>
          <p:cNvSpPr txBox="1"/>
          <p:nvPr/>
        </p:nvSpPr>
        <p:spPr>
          <a:xfrm>
            <a:off x="5343419" y="2740196"/>
            <a:ext cx="5495212" cy="2267224"/>
          </a:xfrm>
          <a:prstGeom prst="rect">
            <a:avLst/>
          </a:prstGeom>
          <a:noFill/>
        </p:spPr>
        <p:txBody>
          <a:bodyPr wrap="square" rtlCol="0">
            <a:spAutoFit/>
          </a:bodyPr>
          <a:lstStyle/>
          <a:p>
            <a:pPr lvl="0" algn="just" defTabSz="609539"/>
            <a:r>
              <a:rPr lang="en-US" sz="2800" b="1" i="1" dirty="0" err="1" smtClean="0">
                <a:solidFill>
                  <a:schemeClr val="tx2"/>
                </a:solidFill>
                <a:latin typeface="Times New Roman" panose="02020603050405020304" pitchFamily="18" charset="0"/>
                <a:cs typeface="Times New Roman" panose="02020603050405020304" pitchFamily="18" charset="0"/>
              </a:rPr>
              <a:t>Những</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smtClean="0">
                <a:solidFill>
                  <a:schemeClr val="tx2"/>
                </a:solidFill>
                <a:latin typeface="Times New Roman" panose="02020603050405020304" pitchFamily="18" charset="0"/>
                <a:cs typeface="Times New Roman" panose="02020603050405020304" pitchFamily="18" charset="0"/>
              </a:rPr>
              <a:t>nghịch</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lí</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khó</a:t>
            </a:r>
            <a:r>
              <a:rPr lang="en-US" sz="2800" dirty="0">
                <a:solidFill>
                  <a:schemeClr val="tx2"/>
                </a:solidFill>
                <a:latin typeface="Times New Roman" panose="02020603050405020304" pitchFamily="18" charset="0"/>
                <a:cs typeface="Times New Roman" panose="02020603050405020304" pitchFamily="18" charset="0"/>
              </a:rPr>
              <a:t> tin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cuộc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nguyên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chỉ</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từ</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một</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smtClean="0">
                <a:solidFill>
                  <a:schemeClr val="tx2"/>
                </a:solidFill>
                <a:latin typeface="Times New Roman" panose="02020603050405020304" pitchFamily="18" charset="0"/>
                <a:cs typeface="Times New Roman" panose="02020603050405020304" pitchFamily="18" charset="0"/>
              </a:rPr>
              <a:t>con </a:t>
            </a:r>
            <a:r>
              <a:rPr lang="en-US" sz="2800" dirty="0" err="1" smtClean="0">
                <a:solidFill>
                  <a:schemeClr val="tx2"/>
                </a:solidFill>
                <a:latin typeface="Times New Roman" panose="02020603050405020304" pitchFamily="18" charset="0"/>
                <a:cs typeface="Times New Roman" panose="02020603050405020304" pitchFamily="18" charset="0"/>
              </a:rPr>
              <a:t>dế</a:t>
            </a:r>
            <a:r>
              <a:rPr lang="en-US" sz="2800" dirty="0" smtClean="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nhỏ</a:t>
            </a:r>
            <a:r>
              <a:rPr lang="en-US" sz="2800" dirty="0">
                <a:solidFill>
                  <a:schemeClr val="tx2"/>
                </a:solidFill>
                <a:latin typeface="Times New Roman" panose="02020603050405020304" pitchFamily="18" charset="0"/>
                <a:cs typeface="Times New Roman" panose="02020603050405020304" pitchFamily="18" charset="0"/>
              </a:rPr>
              <a:t>, qua </a:t>
            </a:r>
            <a:r>
              <a:rPr lang="en-US" sz="2800" dirty="0" err="1">
                <a:solidFill>
                  <a:schemeClr val="tx2"/>
                </a:solidFill>
                <a:latin typeface="Times New Roman" panose="02020603050405020304" pitchFamily="18" charset="0"/>
                <a:cs typeface="Times New Roman" panose="02020603050405020304" pitchFamily="18" charset="0"/>
              </a:rPr>
              <a:t>đó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giả</a:t>
            </a:r>
            <a:r>
              <a:rPr lang="en-US" sz="2800"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phê</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phán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sâu</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sắc</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xã</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hội</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phong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kiến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đương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thời</a:t>
            </a:r>
            <a:r>
              <a:rPr lang="en-US" sz="2800" b="1" i="1" dirty="0">
                <a:solidFill>
                  <a:schemeClr val="tx2"/>
                </a:solidFill>
                <a:latin typeface="Times New Roman" panose="02020603050405020304" pitchFamily="18" charset="0"/>
                <a:cs typeface="Times New Roman" panose="02020603050405020304" pitchFamily="18" charset="0"/>
              </a:rPr>
              <a:t>.</a:t>
            </a:r>
          </a:p>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 </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3815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Straight Connector 54"/>
          <p:cNvCxnSpPr/>
          <p:nvPr/>
        </p:nvCxnSpPr>
        <p:spPr>
          <a:xfrm>
            <a:off x="6415163" y="2230208"/>
            <a:ext cx="0" cy="342688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6812280" y="1525243"/>
            <a:ext cx="4815839" cy="4344396"/>
            <a:chOff x="3268663" y="1400448"/>
            <a:chExt cx="2527300" cy="2265362"/>
          </a:xfrm>
        </p:grpSpPr>
        <p:grpSp>
          <p:nvGrpSpPr>
            <p:cNvPr id="9" name="组合 8"/>
            <p:cNvGrpSpPr/>
            <p:nvPr/>
          </p:nvGrpSpPr>
          <p:grpSpPr>
            <a:xfrm>
              <a:off x="3268663" y="1400448"/>
              <a:ext cx="2527300" cy="2265362"/>
              <a:chOff x="3268663" y="1400448"/>
              <a:chExt cx="2527300" cy="2265362"/>
            </a:xfrm>
            <a:solidFill>
              <a:srgbClr val="EEECE1">
                <a:lumMod val="50000"/>
              </a:srgbClr>
            </a:solidFill>
          </p:grpSpPr>
          <p:sp>
            <p:nvSpPr>
              <p:cNvPr id="16" name="Isosceles Triangle 1"/>
              <p:cNvSpPr/>
              <p:nvPr/>
            </p:nvSpPr>
            <p:spPr>
              <a:xfrm>
                <a:off x="3995738" y="2121173"/>
                <a:ext cx="1152525" cy="992187"/>
              </a:xfrm>
              <a:prstGeom prst="triangle">
                <a:avLst/>
              </a:prstGeom>
              <a:noFill/>
              <a:ln w="25400" cap="flat" cmpd="sng" algn="ctr">
                <a:solidFill>
                  <a:schemeClr val="bg2">
                    <a:lumMod val="25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7" name="Oval 2"/>
              <p:cNvSpPr/>
              <p:nvPr/>
            </p:nvSpPr>
            <p:spPr>
              <a:xfrm>
                <a:off x="4067175" y="1400448"/>
                <a:ext cx="1009650"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dirty="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8" name="Oval 29"/>
              <p:cNvSpPr/>
              <p:nvPr/>
            </p:nvSpPr>
            <p:spPr>
              <a:xfrm>
                <a:off x="4787900" y="2657748"/>
                <a:ext cx="1008063"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9" name="Oval 31"/>
              <p:cNvSpPr/>
              <p:nvPr/>
            </p:nvSpPr>
            <p:spPr>
              <a:xfrm>
                <a:off x="3268663" y="2657748"/>
                <a:ext cx="1008062"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grpSp>
        <p:sp>
          <p:nvSpPr>
            <p:cNvPr id="10" name="矩形 9"/>
            <p:cNvSpPr/>
            <p:nvPr/>
          </p:nvSpPr>
          <p:spPr>
            <a:xfrm>
              <a:off x="4294858" y="1591964"/>
              <a:ext cx="66945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Cốt</a:t>
              </a:r>
              <a:endParaRPr lang="en-US" altLang="zh-CN" sz="2800" dirty="0" smtClean="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truyện</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4" name="矩形 13"/>
            <p:cNvSpPr/>
            <p:nvPr/>
          </p:nvSpPr>
          <p:spPr>
            <a:xfrm>
              <a:off x="3567972" y="2851066"/>
              <a:ext cx="48674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rPr>
                <a:t>Hiện</a:t>
              </a:r>
              <a:endParaRPr lang="en-US" altLang="zh-CN" sz="2800" dirty="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FFFF"/>
                  </a:solidFill>
                  <a:effectLst/>
                  <a:uLnTx/>
                  <a:uFillTx/>
                  <a:latin typeface="#9Slide03 Bebas Neue Bold" panose="020B0606020202050201" pitchFamily="34" charset="0"/>
                  <a:ea typeface="方正兰亭中黑_GBK" pitchFamily="2" charset="-122"/>
                </a:rPr>
                <a:t>Thực</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5" name="矩形 14"/>
            <p:cNvSpPr/>
            <p:nvPr/>
          </p:nvSpPr>
          <p:spPr>
            <a:xfrm>
              <a:off x="5057915" y="3028873"/>
              <a:ext cx="534769" cy="340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Kỳ</a:t>
              </a:r>
              <a:r>
                <a:rPr lang="en-US" altLang="zh-CN" sz="2800" dirty="0"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 </a:t>
              </a:r>
              <a:r>
                <a:rPr lang="en-US" altLang="zh-CN" sz="2800" dirty="0" err="1" smtClean="0">
                  <a:solidFill>
                    <a:srgbClr val="FFFFFF"/>
                  </a:solidFill>
                  <a:latin typeface="#9Slide03 Bebas Neue Bold" panose="020B0606020202050201" pitchFamily="34" charset="0"/>
                  <a:ea typeface="方正兰亭中黑_GBK" pitchFamily="2" charset="-122"/>
                  <a:cs typeface="Times New Roman" panose="02020603050405020304" pitchFamily="18" charset="0"/>
                </a:rPr>
                <a:t>ảo</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cs typeface="Times New Roman" panose="02020603050405020304" pitchFamily="18" charset="0"/>
              </a:endParaRPr>
            </a:p>
          </p:txBody>
        </p:sp>
      </p:grpSp>
      <p:sp>
        <p:nvSpPr>
          <p:cNvPr id="20" name="椭圆 19"/>
          <p:cNvSpPr/>
          <p:nvPr/>
        </p:nvSpPr>
        <p:spPr>
          <a:xfrm>
            <a:off x="1559534" y="242724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1</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1" name="直接连接符 20"/>
          <p:cNvCxnSpPr/>
          <p:nvPr/>
        </p:nvCxnSpPr>
        <p:spPr>
          <a:xfrm>
            <a:off x="2123972" y="269397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2" name="标题 11"/>
          <p:cNvSpPr txBox="1"/>
          <p:nvPr/>
        </p:nvSpPr>
        <p:spPr>
          <a:xfrm>
            <a:off x="3153513" y="2473389"/>
            <a:ext cx="337403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Cốt</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tổ</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chức</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theo</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trật</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tuyến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tính</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椭圆 22"/>
          <p:cNvSpPr/>
          <p:nvPr/>
        </p:nvSpPr>
        <p:spPr>
          <a:xfrm>
            <a:off x="1559535" y="3651297"/>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2</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4" name="直接连接符 23"/>
          <p:cNvCxnSpPr/>
          <p:nvPr/>
        </p:nvCxnSpPr>
        <p:spPr>
          <a:xfrm>
            <a:off x="2123973" y="391802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标题 11"/>
          <p:cNvSpPr txBox="1"/>
          <p:nvPr/>
        </p:nvSpPr>
        <p:spPr>
          <a:xfrm>
            <a:off x="3153514" y="3697441"/>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thực</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6" name="椭圆 25"/>
          <p:cNvSpPr/>
          <p:nvPr/>
        </p:nvSpPr>
        <p:spPr>
          <a:xfrm>
            <a:off x="1559535" y="494759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3</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7" name="直接连接符 26"/>
          <p:cNvCxnSpPr/>
          <p:nvPr/>
        </p:nvCxnSpPr>
        <p:spPr>
          <a:xfrm>
            <a:off x="2123973" y="521432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3153514" y="4993739"/>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kỳ</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ảo</a:t>
            </a:r>
            <a:r>
              <a:rPr lang="en-US" altLang="zh-CN" sz="2400" dirty="0" smtClean="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9" name="TextBox 28">
            <a:extLst>
              <a:ext uri="{FF2B5EF4-FFF2-40B4-BE49-F238E27FC236}">
                <a16:creationId xmlns:a16="http://schemas.microsoft.com/office/drawing/2014/main" xmlns="" id="{B5F9A392-C9EE-91A4-4395-984997C9F30B}"/>
              </a:ext>
            </a:extLst>
          </p:cNvPr>
          <p:cNvSpPr txBox="1"/>
          <p:nvPr/>
        </p:nvSpPr>
        <p:spPr>
          <a:xfrm>
            <a:off x="2245298" y="367550"/>
            <a:ext cx="7699815" cy="543675"/>
          </a:xfrm>
          <a:prstGeom prst="rect">
            <a:avLst/>
          </a:prstGeom>
          <a:noFill/>
        </p:spPr>
        <p:txBody>
          <a:bodyPr wrap="square">
            <a:spAutoFit/>
          </a:bodyPr>
          <a:lstStyle/>
          <a:p>
            <a:pPr algn="just" defTabSz="609539"/>
            <a:r>
              <a:rPr lang="en-US" sz="2933" b="1" dirty="0" smtClean="0">
                <a:solidFill>
                  <a:prstClr val="black"/>
                </a:solidFill>
                <a:latin typeface="Times New Roman" panose="02020603050405020304" pitchFamily="18" charset="0"/>
                <a:cs typeface="Times New Roman" panose="02020603050405020304" pitchFamily="18" charset="0"/>
              </a:rPr>
              <a:t>2. </a:t>
            </a:r>
            <a:r>
              <a:rPr lang="en-US" sz="2933" b="1" dirty="0" err="1" smtClean="0">
                <a:solidFill>
                  <a:prstClr val="black"/>
                </a:solidFill>
                <a:latin typeface="Times New Roman" panose="02020603050405020304" pitchFamily="18" charset="0"/>
                <a:cs typeface="Times New Roman" panose="02020603050405020304" pitchFamily="18" charset="0"/>
              </a:rPr>
              <a:t>Đặc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điểm</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của</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truyện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truyền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kì</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029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ppt_x"/>
                                          </p:val>
                                        </p:tav>
                                        <p:tav tm="100000">
                                          <p:val>
                                            <p:strVal val="#ppt_x"/>
                                          </p:val>
                                        </p:tav>
                                      </p:tavLst>
                                    </p:anim>
                                    <p:anim calcmode="lin" valueType="num">
                                      <p:cBhvr additive="base">
                                        <p:cTn id="14" dur="125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250"/>
                                        <p:tgtEl>
                                          <p:spTgt spid="21"/>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250" fill="hold"/>
                                        <p:tgtEl>
                                          <p:spTgt spid="22"/>
                                        </p:tgtEl>
                                        <p:attrNameLst>
                                          <p:attrName>ppt_w</p:attrName>
                                        </p:attrNameLst>
                                      </p:cBhvr>
                                      <p:tavLst>
                                        <p:tav tm="0">
                                          <p:val>
                                            <p:fltVal val="0"/>
                                          </p:val>
                                        </p:tav>
                                        <p:tav tm="100000">
                                          <p:val>
                                            <p:strVal val="#ppt_w"/>
                                          </p:val>
                                        </p:tav>
                                      </p:tavLst>
                                    </p:anim>
                                    <p:anim calcmode="lin" valueType="num">
                                      <p:cBhvr>
                                        <p:cTn id="27" dur="250" fill="hold"/>
                                        <p:tgtEl>
                                          <p:spTgt spid="22"/>
                                        </p:tgtEl>
                                        <p:attrNameLst>
                                          <p:attrName>ppt_h</p:attrName>
                                        </p:attrNameLst>
                                      </p:cBhvr>
                                      <p:tavLst>
                                        <p:tav tm="0">
                                          <p:val>
                                            <p:fltVal val="0"/>
                                          </p:val>
                                        </p:tav>
                                        <p:tav tm="100000">
                                          <p:val>
                                            <p:strVal val="#ppt_h"/>
                                          </p:val>
                                        </p:tav>
                                      </p:tavLst>
                                    </p:anim>
                                    <p:animEffect transition="in" filter="fade">
                                      <p:cBhvr>
                                        <p:cTn id="28" dur="250"/>
                                        <p:tgtEl>
                                          <p:spTgt spid="2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par>
                          <p:cTn id="33" fill="hold">
                            <p:stCondLst>
                              <p:cond delay="325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250"/>
                                        <p:tgtEl>
                                          <p:spTgt spid="24"/>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375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250"/>
                                        <p:tgtEl>
                                          <p:spTgt spid="26"/>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250"/>
                                        <p:tgtEl>
                                          <p:spTgt spid="27"/>
                                        </p:tgtEl>
                                      </p:cBhvr>
                                    </p:animEffect>
                                  </p:childTnLst>
                                </p:cTn>
                              </p:par>
                            </p:childTnLst>
                          </p:cTn>
                        </p:par>
                        <p:par>
                          <p:cTn id="51" fill="hold">
                            <p:stCondLst>
                              <p:cond delay="4250"/>
                            </p:stCondLst>
                            <p:childTnLst>
                              <p:par>
                                <p:cTn id="52" presetID="53" presetClass="entr" presetSubtype="16"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fltVal val="0"/>
                                          </p:val>
                                        </p:tav>
                                        <p:tav tm="100000">
                                          <p:val>
                                            <p:strVal val="#ppt_w"/>
                                          </p:val>
                                        </p:tav>
                                      </p:tavLst>
                                    </p:anim>
                                    <p:anim calcmode="lin" valueType="num">
                                      <p:cBhvr>
                                        <p:cTn id="55" dur="250" fill="hold"/>
                                        <p:tgtEl>
                                          <p:spTgt spid="28"/>
                                        </p:tgtEl>
                                        <p:attrNameLst>
                                          <p:attrName>ppt_h</p:attrName>
                                        </p:attrNameLst>
                                      </p:cBhvr>
                                      <p:tavLst>
                                        <p:tav tm="0">
                                          <p:val>
                                            <p:fltVal val="0"/>
                                          </p:val>
                                        </p:tav>
                                        <p:tav tm="100000">
                                          <p:val>
                                            <p:strVal val="#ppt_h"/>
                                          </p:val>
                                        </p:tav>
                                      </p:tavLst>
                                    </p:anim>
                                    <p:animEffect transition="in" filter="fade">
                                      <p:cBhvr>
                                        <p:cTn id="56" dur="2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5" grpId="0"/>
      <p:bldP spid="26"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 name="TextBox 3">
            <a:extLst>
              <a:ext uri="{FF2B5EF4-FFF2-40B4-BE49-F238E27FC236}">
                <a16:creationId xmlns:a16="http://schemas.microsoft.com/office/drawing/2014/main" xmlns="" id="{C60E2C38-19AE-9E3E-00A9-D40CC9795EC8}"/>
              </a:ext>
            </a:extLst>
          </p:cNvPr>
          <p:cNvSpPr txBox="1"/>
          <p:nvPr/>
        </p:nvSpPr>
        <p:spPr>
          <a:xfrm>
            <a:off x="1575756" y="96154"/>
            <a:ext cx="9038899" cy="954107"/>
          </a:xfrm>
          <a:prstGeom prst="rect">
            <a:avLst/>
          </a:prstGeom>
          <a:noFill/>
        </p:spPr>
        <p:txBody>
          <a:bodyPr wrap="square" rtlCol="0">
            <a:sp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khoảng</a:t>
            </a:r>
            <a:r>
              <a:rPr lang="en-US" sz="2800" b="1" dirty="0">
                <a:solidFill>
                  <a:prstClr val="black"/>
                </a:solidFill>
                <a:latin typeface="Times New Roman" panose="02020603050405020304" pitchFamily="18" charset="0"/>
                <a:cs typeface="Times New Roman" panose="02020603050405020304" pitchFamily="18" charset="0"/>
              </a:rPr>
              <a:t> 7 – 9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xét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chọi</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65D1F20B-706D-FD6E-2CD0-8F54D8B56AC3}"/>
              </a:ext>
            </a:extLst>
          </p:cNvPr>
          <p:cNvSpPr txBox="1"/>
          <p:nvPr/>
        </p:nvSpPr>
        <p:spPr>
          <a:xfrm>
            <a:off x="810345" y="2031634"/>
            <a:ext cx="10436775" cy="3539430"/>
          </a:xfrm>
          <a:prstGeom prst="rect">
            <a:avLst/>
          </a:prstGeom>
          <a:noFill/>
        </p:spPr>
        <p:txBody>
          <a:bodyPr wrap="square" rtlCol="0">
            <a:spAutoFit/>
          </a:bodyPr>
          <a:lstStyle/>
          <a:p>
            <a:pPr algn="just"/>
            <a:r>
              <a:rPr lang="en-US" sz="2800" b="1" dirty="0" err="1">
                <a:solidFill>
                  <a:schemeClr val="tx2"/>
                </a:solidFill>
                <a:latin typeface="Times New Roman" panose="02020603050405020304" pitchFamily="18" charset="0"/>
                <a:cs typeface="Times New Roman" panose="02020603050405020304" pitchFamily="18" charset="0"/>
              </a:rPr>
              <a:t>Gợi</a:t>
            </a:r>
            <a:r>
              <a:rPr lang="en-US" sz="2800" b="1" dirty="0">
                <a:solidFill>
                  <a:schemeClr val="tx2"/>
                </a:solidFill>
                <a:latin typeface="Times New Roman" panose="02020603050405020304" pitchFamily="18" charset="0"/>
                <a:cs typeface="Times New Roman" panose="02020603050405020304" pitchFamily="18" charset="0"/>
              </a:rPr>
              <a:t> ý: </a:t>
            </a:r>
            <a:endParaRPr lang="en-US" sz="2800" b="1" dirty="0" smtClean="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smtClean="0">
                <a:solidFill>
                  <a:schemeClr val="tx2"/>
                </a:solidFill>
                <a:latin typeface="Times New Roman" panose="02020603050405020304" pitchFamily="18" charset="0"/>
                <a:cs typeface="Times New Roman" panose="02020603050405020304" pitchFamily="18" charset="0"/>
              </a:rPr>
              <a:t>Hình</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thức</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Đoạn</a:t>
            </a:r>
            <a:r>
              <a:rPr lang="en-US" sz="2800" b="1" dirty="0" smtClean="0">
                <a:solidFill>
                  <a:schemeClr val="tx2"/>
                </a:solidFill>
                <a:latin typeface="Times New Roman" panose="02020603050405020304" pitchFamily="18" charset="0"/>
                <a:cs typeface="Times New Roman" panose="02020603050405020304" pitchFamily="18" charset="0"/>
              </a:rPr>
              <a:t> </a:t>
            </a:r>
            <a:r>
              <a:rPr lang="en-US" sz="2800" b="1" dirty="0" err="1" smtClean="0">
                <a:solidFill>
                  <a:schemeClr val="tx2"/>
                </a:solidFill>
                <a:latin typeface="Times New Roman" panose="02020603050405020304" pitchFamily="18" charset="0"/>
                <a:cs typeface="Times New Roman" panose="02020603050405020304" pitchFamily="18" charset="0"/>
              </a:rPr>
              <a:t>văn</a:t>
            </a:r>
            <a:r>
              <a:rPr lang="en-US" sz="2800" b="1" dirty="0" smtClean="0">
                <a:solidFill>
                  <a:schemeClr val="tx2"/>
                </a:solidFill>
                <a:latin typeface="Times New Roman" panose="02020603050405020304" pitchFamily="18" charset="0"/>
                <a:cs typeface="Times New Roman" panose="02020603050405020304" pitchFamily="18" charset="0"/>
              </a:rPr>
              <a:t> , dung </a:t>
            </a:r>
            <a:r>
              <a:rPr lang="en-US" sz="2800" b="1" dirty="0" err="1" smtClean="0">
                <a:solidFill>
                  <a:schemeClr val="tx2"/>
                </a:solidFill>
                <a:latin typeface="Times New Roman" panose="02020603050405020304" pitchFamily="18" charset="0"/>
                <a:cs typeface="Times New Roman" panose="02020603050405020304" pitchFamily="18" charset="0"/>
              </a:rPr>
              <a:t>lượng</a:t>
            </a:r>
            <a:r>
              <a:rPr lang="en-US" sz="2800" b="1" dirty="0" smtClean="0">
                <a:solidFill>
                  <a:schemeClr val="tx2"/>
                </a:solidFill>
                <a:latin typeface="Times New Roman" panose="02020603050405020304" pitchFamily="18" charset="0"/>
                <a:cs typeface="Times New Roman" panose="02020603050405020304" pitchFamily="18" charset="0"/>
              </a:rPr>
              <a:t> 7 – 9 </a:t>
            </a:r>
            <a:r>
              <a:rPr lang="en-US" sz="2800" b="1" dirty="0" err="1" smtClean="0">
                <a:solidFill>
                  <a:schemeClr val="tx2"/>
                </a:solidFill>
                <a:latin typeface="Times New Roman" panose="02020603050405020304" pitchFamily="18" charset="0"/>
                <a:cs typeface="Times New Roman" panose="02020603050405020304" pitchFamily="18" charset="0"/>
              </a:rPr>
              <a:t>câu</a:t>
            </a:r>
            <a:endParaRPr lang="en-US" sz="2800" b="1" dirty="0" smtClean="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smtClean="0">
                <a:solidFill>
                  <a:schemeClr val="tx2"/>
                </a:solidFill>
                <a:latin typeface="Times New Roman" panose="02020603050405020304" pitchFamily="18" charset="0"/>
                <a:cs typeface="Times New Roman" panose="02020603050405020304" pitchFamily="18" charset="0"/>
              </a:rPr>
              <a:t>Nội</a:t>
            </a:r>
            <a:r>
              <a:rPr lang="en-US" sz="2800" b="1" dirty="0" smtClean="0">
                <a:solidFill>
                  <a:schemeClr val="tx2"/>
                </a:solidFill>
                <a:latin typeface="Times New Roman" panose="02020603050405020304" pitchFamily="18" charset="0"/>
                <a:cs typeface="Times New Roman" panose="02020603050405020304" pitchFamily="18" charset="0"/>
              </a:rPr>
              <a:t> dung:</a:t>
            </a:r>
            <a:endParaRPr lang="en-US" sz="2800" b="1" dirty="0">
              <a:solidFill>
                <a:schemeClr val="tx2"/>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0761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62"/>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7"/>
          <a:stretch>
            <a:fillRect/>
          </a:stretch>
        </p:blipFill>
        <p:spPr>
          <a:xfrm>
            <a:off x="3175750" y="1685085"/>
            <a:ext cx="2475191" cy="1926503"/>
          </a:xfrm>
          <a:prstGeom prst="rect">
            <a:avLst/>
          </a:prstGeom>
        </p:spPr>
      </p:pic>
      <p:pic>
        <p:nvPicPr>
          <p:cNvPr id="3" name="Picture 2"/>
          <p:cNvPicPr>
            <a:picLocks noChangeAspect="1"/>
          </p:cNvPicPr>
          <p:nvPr/>
        </p:nvPicPr>
        <p:blipFill>
          <a:blip r:embed="rId8"/>
          <a:stretch>
            <a:fillRect/>
          </a:stretch>
        </p:blipFill>
        <p:spPr>
          <a:xfrm>
            <a:off x="5126211" y="1853031"/>
            <a:ext cx="5678480" cy="1668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1"/>
          <p:cNvSpPr/>
          <p:nvPr/>
        </p:nvSpPr>
        <p:spPr>
          <a:xfrm>
            <a:off x="1972786" y="123264"/>
            <a:ext cx="8244840" cy="978729"/>
          </a:xfrm>
          <a:prstGeom prst="rect">
            <a:avLst/>
          </a:prstGeom>
        </p:spPr>
        <p:txBody>
          <a:bodyPr wrap="square">
            <a:spAutoFit/>
          </a:bodyPr>
          <a:lstStyle/>
          <a:p>
            <a:pPr marR="0" lvl="0" algn="just">
              <a:lnSpc>
                <a:spcPct val="120000"/>
              </a:lnSpc>
              <a:spcBef>
                <a:spcPts val="0"/>
              </a:spcBef>
              <a:spcAft>
                <a:spcPts val="0"/>
              </a:spcAft>
              <a:buClr>
                <a:srgbClr val="231F20"/>
              </a:buClr>
              <a:buSzPts val="1200"/>
              <a:tabLst>
                <a:tab pos="115570" algn="l"/>
              </a:tabLst>
            </a:pPr>
            <a:r>
              <a:rPr lang="en-US" sz="2400" b="1"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kern="100"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gỡ</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400" i="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810572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49"/>
            <a:ext cx="12190413" cy="6857107"/>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6" name="Picture 2" descr="G:\公司\茶\印章.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924270" y="1639796"/>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761" y="428923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8"/>
          <p:cNvSpPr/>
          <p:nvPr/>
        </p:nvSpPr>
        <p:spPr>
          <a:xfrm>
            <a:off x="3284776" y="475619"/>
            <a:ext cx="5782227" cy="5782225"/>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8"/>
          <a:stretch>
            <a:fillRect/>
          </a:stretch>
        </p:blipFill>
        <p:spPr>
          <a:xfrm>
            <a:off x="3524525" y="2603567"/>
            <a:ext cx="580999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childTnLst>
                          </p:cTn>
                        </p:par>
                        <p:par>
                          <p:cTn id="20" fill="hold">
                            <p:stCondLst>
                              <p:cond delay="2750"/>
                            </p:stCondLst>
                            <p:childTnLst>
                              <p:par>
                                <p:cTn id="21" presetID="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ppt_x"/>
                                          </p:val>
                                        </p:tav>
                                        <p:tav tm="100000">
                                          <p:val>
                                            <p:strVal val="#ppt_x"/>
                                          </p:val>
                                        </p:tav>
                                      </p:tavLst>
                                    </p:anim>
                                    <p:anim calcmode="lin" valueType="num">
                                      <p:cBhvr additive="base">
                                        <p:cTn id="24" dur="7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3500"/>
                            </p:stCondLst>
                            <p:childTnLst>
                              <p:par>
                                <p:cTn id="26" presetID="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6" name="椭圆 35"/>
          <p:cNvSpPr/>
          <p:nvPr/>
        </p:nvSpPr>
        <p:spPr>
          <a:xfrm flipH="1">
            <a:off x="2746363" y="2270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1</a:t>
            </a:r>
            <a:endParaRPr lang="zh-CN" altLang="en-US" sz="2000" noProof="1">
              <a:latin typeface="华文新魏" panose="02010800040101010101" pitchFamily="2" charset="-122"/>
              <a:ea typeface="华文新魏" panose="02010800040101010101" pitchFamily="2" charset="-122"/>
            </a:endParaRPr>
          </a:p>
        </p:txBody>
      </p:sp>
      <p:sp>
        <p:nvSpPr>
          <p:cNvPr id="37" name="椭圆 36"/>
          <p:cNvSpPr/>
          <p:nvPr/>
        </p:nvSpPr>
        <p:spPr>
          <a:xfrm rot="21329884" flipH="1">
            <a:off x="2767451" y="3451355"/>
            <a:ext cx="571396" cy="55974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2</a:t>
            </a:r>
            <a:endParaRPr lang="zh-CN" altLang="en-US" sz="2000" noProof="1">
              <a:latin typeface="华文新魏" panose="02010800040101010101" pitchFamily="2" charset="-122"/>
              <a:ea typeface="华文新魏" panose="02010800040101010101" pitchFamily="2" charset="-122"/>
            </a:endParaRPr>
          </a:p>
        </p:txBody>
      </p:sp>
      <p:sp>
        <p:nvSpPr>
          <p:cNvPr id="38" name="椭圆 37"/>
          <p:cNvSpPr/>
          <p:nvPr/>
        </p:nvSpPr>
        <p:spPr>
          <a:xfrm flipH="1">
            <a:off x="2792007" y="4564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3</a:t>
            </a:r>
            <a:endParaRPr lang="zh-CN" altLang="en-US" sz="2000" noProof="1">
              <a:latin typeface="华文新魏" panose="02010800040101010101" pitchFamily="2" charset="-122"/>
              <a:ea typeface="华文新魏" panose="02010800040101010101" pitchFamily="2" charset="-122"/>
            </a:endParaRPr>
          </a:p>
        </p:txBody>
      </p:sp>
      <p:sp>
        <p:nvSpPr>
          <p:cNvPr id="39" name="椭圆 38"/>
          <p:cNvSpPr/>
          <p:nvPr/>
        </p:nvSpPr>
        <p:spPr>
          <a:xfrm rot="21077897" flipH="1">
            <a:off x="2792006" y="5866994"/>
            <a:ext cx="571396" cy="55974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4</a:t>
            </a:r>
            <a:endParaRPr lang="zh-CN" altLang="en-US" sz="2000" noProof="1">
              <a:latin typeface="华文新魏" panose="02010800040101010101" pitchFamily="2" charset="-122"/>
              <a:ea typeface="华文新魏" panose="02010800040101010101" pitchFamily="2" charset="-122"/>
            </a:endParaRPr>
          </a:p>
        </p:txBody>
      </p:sp>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5"/>
          <a:stretch>
            <a:fillRect/>
          </a:stretch>
        </p:blipFill>
        <p:spPr>
          <a:xfrm>
            <a:off x="7446890" y="5122185"/>
            <a:ext cx="4060288" cy="1652159"/>
          </a:xfrm>
          <a:prstGeom prst="rect">
            <a:avLst/>
          </a:prstGeom>
        </p:spPr>
      </p:pic>
      <p:pic>
        <p:nvPicPr>
          <p:cNvPr id="3" name="Picture 2"/>
          <p:cNvPicPr>
            <a:picLocks noChangeAspect="1"/>
          </p:cNvPicPr>
          <p:nvPr/>
        </p:nvPicPr>
        <p:blipFill>
          <a:blip r:embed="rId6"/>
          <a:stretch>
            <a:fillRect/>
          </a:stretch>
        </p:blipFill>
        <p:spPr>
          <a:xfrm>
            <a:off x="3759026" y="2216224"/>
            <a:ext cx="5096698" cy="755970"/>
          </a:xfrm>
          <a:prstGeom prst="rect">
            <a:avLst/>
          </a:prstGeom>
        </p:spPr>
      </p:pic>
      <p:pic>
        <p:nvPicPr>
          <p:cNvPr id="4" name="Picture 3"/>
          <p:cNvPicPr>
            <a:picLocks noChangeAspect="1"/>
          </p:cNvPicPr>
          <p:nvPr/>
        </p:nvPicPr>
        <p:blipFill>
          <a:blip r:embed="rId7"/>
          <a:stretch>
            <a:fillRect/>
          </a:stretch>
        </p:blipFill>
        <p:spPr>
          <a:xfrm>
            <a:off x="3759026" y="3350160"/>
            <a:ext cx="6151397" cy="749873"/>
          </a:xfrm>
          <a:prstGeom prst="rect">
            <a:avLst/>
          </a:prstGeom>
        </p:spPr>
      </p:pic>
      <p:pic>
        <p:nvPicPr>
          <p:cNvPr id="6" name="Picture 5"/>
          <p:cNvPicPr>
            <a:picLocks noChangeAspect="1"/>
          </p:cNvPicPr>
          <p:nvPr/>
        </p:nvPicPr>
        <p:blipFill>
          <a:blip r:embed="rId8"/>
          <a:stretch>
            <a:fillRect/>
          </a:stretch>
        </p:blipFill>
        <p:spPr>
          <a:xfrm>
            <a:off x="2959180" y="261549"/>
            <a:ext cx="7041490" cy="1926503"/>
          </a:xfrm>
          <a:prstGeom prst="rect">
            <a:avLst/>
          </a:prstGeom>
        </p:spPr>
      </p:pic>
      <p:pic>
        <p:nvPicPr>
          <p:cNvPr id="7" name="Picture 6"/>
          <p:cNvPicPr>
            <a:picLocks noChangeAspect="1"/>
          </p:cNvPicPr>
          <p:nvPr/>
        </p:nvPicPr>
        <p:blipFill>
          <a:blip r:embed="rId9"/>
          <a:stretch>
            <a:fillRect/>
          </a:stretch>
        </p:blipFill>
        <p:spPr>
          <a:xfrm>
            <a:off x="3759026" y="4564347"/>
            <a:ext cx="5358848" cy="749873"/>
          </a:xfrm>
          <a:prstGeom prst="rect">
            <a:avLst/>
          </a:prstGeom>
        </p:spPr>
      </p:pic>
      <p:pic>
        <p:nvPicPr>
          <p:cNvPr id="8" name="Picture 7"/>
          <p:cNvPicPr>
            <a:picLocks noChangeAspect="1"/>
          </p:cNvPicPr>
          <p:nvPr/>
        </p:nvPicPr>
        <p:blipFill>
          <a:blip r:embed="rId10"/>
          <a:stretch>
            <a:fillRect/>
          </a:stretch>
        </p:blipFill>
        <p:spPr>
          <a:xfrm>
            <a:off x="3800501" y="5814542"/>
            <a:ext cx="5358848"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50"/>
            <a:ext cx="12190413" cy="6857107"/>
          </a:xfrm>
          <a:prstGeom prst="rect">
            <a:avLst/>
          </a:prstGeom>
        </p:spPr>
      </p:pic>
      <p:cxnSp>
        <p:nvCxnSpPr>
          <p:cNvPr id="16" name="直接连接符 27"/>
          <p:cNvCxnSpPr>
            <a:cxnSpLocks noChangeShapeType="1"/>
          </p:cNvCxnSpPr>
          <p:nvPr/>
        </p:nvCxnSpPr>
        <p:spPr bwMode="auto">
          <a:xfrm>
            <a:off x="4251105" y="1988945"/>
            <a:ext cx="0" cy="1682510"/>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374311" y="1769383"/>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8" name="Picture 7"/>
          <p:cNvPicPr>
            <a:picLocks noChangeAspect="1"/>
          </p:cNvPicPr>
          <p:nvPr/>
        </p:nvPicPr>
        <p:blipFill>
          <a:blip r:embed="rId7"/>
          <a:stretch>
            <a:fillRect/>
          </a:stretch>
        </p:blipFill>
        <p:spPr>
          <a:xfrm>
            <a:off x="7881859" y="5316551"/>
            <a:ext cx="4062557" cy="1650146"/>
          </a:xfrm>
          <a:prstGeom prst="rect">
            <a:avLst/>
          </a:prstGeom>
        </p:spPr>
      </p:pic>
      <p:pic>
        <p:nvPicPr>
          <p:cNvPr id="9" name="Picture 8"/>
          <p:cNvPicPr>
            <a:picLocks noChangeAspect="1"/>
          </p:cNvPicPr>
          <p:nvPr/>
        </p:nvPicPr>
        <p:blipFill>
          <a:blip r:embed="rId8"/>
          <a:stretch>
            <a:fillRect/>
          </a:stretch>
        </p:blipFill>
        <p:spPr>
          <a:xfrm>
            <a:off x="4251105" y="2215485"/>
            <a:ext cx="6614733" cy="1286367"/>
          </a:xfrm>
          <a:prstGeom prst="rect">
            <a:avLst/>
          </a:prstGeom>
        </p:spPr>
      </p:pic>
      <p:pic>
        <p:nvPicPr>
          <p:cNvPr id="2" name="Picture 1"/>
          <p:cNvPicPr>
            <a:picLocks noChangeAspect="1"/>
          </p:cNvPicPr>
          <p:nvPr/>
        </p:nvPicPr>
        <p:blipFill>
          <a:blip r:embed="rId9"/>
          <a:stretch>
            <a:fillRect/>
          </a:stretch>
        </p:blipFill>
        <p:spPr>
          <a:xfrm>
            <a:off x="2926530" y="1866948"/>
            <a:ext cx="2017951"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a:off x="6040582" y="1387499"/>
            <a:ext cx="5763491" cy="4474009"/>
            <a:chOff x="812801" y="1410749"/>
            <a:chExt cx="3384328" cy="4811465"/>
          </a:xfrm>
        </p:grpSpPr>
        <p:sp>
          <p:nvSpPr>
            <p:cNvPr id="14"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a.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15" name="Content Placeholder 2"/>
            <p:cNvSpPr txBox="1"/>
            <p:nvPr/>
          </p:nvSpPr>
          <p:spPr>
            <a:xfrm>
              <a:off x="812801" y="2016975"/>
              <a:ext cx="3384328" cy="4205239"/>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lnSpc>
                  <a:spcPct val="150000"/>
                </a:lnSpc>
              </a:pP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a:latin typeface="Times New Roman" panose="02020603050405020304" pitchFamily="18" charset="0"/>
                  <a:ea typeface="Cambria" panose="02040503050406030204" pitchFamily="18" charset="0"/>
                  <a:cs typeface="Times New Roman" panose="02020603050405020304" pitchFamily="18" charset="0"/>
                </a:rPr>
                <a:t>to,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cảm</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algn="l">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l">
                <a:lnSpc>
                  <a:spcPct val="150000"/>
                </a:lnSpc>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just">
                <a:lnSpc>
                  <a:spcPct val="150000"/>
                </a:lnSpc>
                <a:spcBef>
                  <a:spcPts val="0"/>
                </a:spcBef>
                <a:spcAft>
                  <a:spcPts val="0"/>
                </a:spcAft>
              </a:pP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00" y="1768115"/>
            <a:ext cx="4231141" cy="3666989"/>
          </a:xfrm>
          <a:prstGeom prst="rect">
            <a:avLst/>
          </a:prstGeom>
        </p:spPr>
      </p:pic>
      <p:pic>
        <p:nvPicPr>
          <p:cNvPr id="4" name="Picture 3"/>
          <p:cNvPicPr>
            <a:picLocks noChangeAspect="1"/>
          </p:cNvPicPr>
          <p:nvPr/>
        </p:nvPicPr>
        <p:blipFill>
          <a:blip r:embed="rId4"/>
          <a:stretch>
            <a:fillRect/>
          </a:stretch>
        </p:blipFill>
        <p:spPr>
          <a:xfrm>
            <a:off x="2069829" y="0"/>
            <a:ext cx="6852498"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5"/>
          <a:stretch>
            <a:fillRect/>
          </a:stretch>
        </p:blipFill>
        <p:spPr>
          <a:xfrm>
            <a:off x="2461139" y="182389"/>
            <a:ext cx="6852498" cy="1176630"/>
          </a:xfrm>
          <a:prstGeom prst="rect">
            <a:avLst/>
          </a:prstGeom>
        </p:spPr>
      </p:pic>
      <p:grpSp>
        <p:nvGrpSpPr>
          <p:cNvPr id="58" name="组合 8"/>
          <p:cNvGrpSpPr/>
          <p:nvPr/>
        </p:nvGrpSpPr>
        <p:grpSpPr>
          <a:xfrm flipH="1">
            <a:off x="748144" y="1803135"/>
            <a:ext cx="5555673" cy="3786129"/>
            <a:chOff x="812801" y="1410749"/>
            <a:chExt cx="3384328" cy="4071699"/>
          </a:xfrm>
        </p:grpSpPr>
        <p:sp>
          <p:nvSpPr>
            <p:cNvPr id="59"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a:t>
              </a: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Chú</a:t>
              </a:r>
              <a:r>
                <a:rPr lang="en-US" altLang="zh-CN" sz="2400" dirty="0"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smtClean="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thích</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0" name="Content Placeholder 2"/>
            <p:cNvSpPr txBox="1"/>
            <p:nvPr/>
          </p:nvSpPr>
          <p:spPr>
            <a:xfrm>
              <a:off x="812801" y="2016975"/>
              <a:ext cx="3384328" cy="346547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342900" indent="-342900" algn="l">
                <a:lnSpc>
                  <a:spcPct val="150000"/>
                </a:lnSpc>
                <a:buFontTx/>
                <a:buChar char="-"/>
              </a:pP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phần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chú</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thích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ở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chân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trang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18 – 21</a:t>
              </a:r>
            </a:p>
            <a:p>
              <a:pPr marL="342900" indent="-342900" algn="l">
                <a:lnSpc>
                  <a:spcPct val="150000"/>
                </a:lnSpc>
                <a:buFontTx/>
                <a:buChar char="-"/>
              </a:pP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Hoàn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thành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thử</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thách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Ai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nhanh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hơn</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Nhiệm</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vụ</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cá</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nhân</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Thời</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gian</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1 </a:t>
              </a:r>
              <a:r>
                <a:rPr lang="en-US" altLang="zh-CN" sz="2400" b="1" dirty="0" err="1"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phút</a:t>
              </a:r>
              <a:r>
                <a:rPr lang="en-US" altLang="zh-CN" sz="2400" b="1" dirty="0" smtClean="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561" y="1359019"/>
            <a:ext cx="3746772" cy="5299536"/>
          </a:xfrm>
          <a:prstGeom prst="rect">
            <a:avLst/>
          </a:prstGeom>
        </p:spPr>
      </p:pic>
      <p:pic>
        <p:nvPicPr>
          <p:cNvPr id="8" name="1 Minute Christmas Timer (Countdown Clock With Festive Ending Music)">
            <a:hlinkClick r:id="" action="ppaction://media"/>
            <a:extLst>
              <a:ext uri="{FF2B5EF4-FFF2-40B4-BE49-F238E27FC236}">
                <a16:creationId xmlns:a16="http://schemas.microsoft.com/office/drawing/2014/main" xmlns=""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0504" y="5399782"/>
            <a:ext cx="1556056" cy="875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898613" y="3238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508547" y="3274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98613" y="5370272"/>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71721" y="534766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454002" y="2504228"/>
            <a:ext cx="3520667" cy="2741399"/>
            <a:chOff x="4888577" y="2837195"/>
            <a:chExt cx="2422911" cy="1886621"/>
          </a:xfrm>
        </p:grpSpPr>
        <p:sp>
          <p:nvSpPr>
            <p:cNvPr id="20" name="等腰三角形 19"/>
            <p:cNvSpPr/>
            <p:nvPr/>
          </p:nvSpPr>
          <p:spPr>
            <a:xfrm rot="17914383">
              <a:off x="4845616" y="2941153"/>
              <a:ext cx="347058" cy="26113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1" name="等腰三角形 20"/>
            <p:cNvSpPr/>
            <p:nvPr/>
          </p:nvSpPr>
          <p:spPr>
            <a:xfrm rot="13984778">
              <a:off x="4909105" y="4419721"/>
              <a:ext cx="347056" cy="2611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nvGrpSpPr>
            <p:cNvPr id="22" name="组合 21"/>
            <p:cNvGrpSpPr/>
            <p:nvPr/>
          </p:nvGrpSpPr>
          <p:grpSpPr>
            <a:xfrm flipH="1">
              <a:off x="6967262" y="2837195"/>
              <a:ext cx="344226" cy="1767518"/>
              <a:chOff x="6307448" y="2757854"/>
              <a:chExt cx="324358" cy="1665499"/>
            </a:xfrm>
            <a:solidFill>
              <a:schemeClr val="accent1">
                <a:lumMod val="75000"/>
              </a:schemeClr>
            </a:solidFill>
          </p:grpSpPr>
          <p:sp>
            <p:nvSpPr>
              <p:cNvPr id="23" name="等腰三角形 22"/>
              <p:cNvSpPr/>
              <p:nvPr/>
            </p:nvSpPr>
            <p:spPr>
              <a:xfrm rot="18554086">
                <a:off x="6345839" y="2797855"/>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4" name="等腰三角形 23"/>
              <p:cNvSpPr/>
              <p:nvPr/>
            </p:nvSpPr>
            <p:spPr>
              <a:xfrm rot="14033490">
                <a:off x="6267447" y="4137386"/>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grpSp>
      <p:pic>
        <p:nvPicPr>
          <p:cNvPr id="2" name="Picture 1"/>
          <p:cNvPicPr>
            <a:picLocks noChangeAspect="1"/>
          </p:cNvPicPr>
          <p:nvPr/>
        </p:nvPicPr>
        <p:blipFill>
          <a:blip r:embed="rId3"/>
          <a:stretch>
            <a:fillRect/>
          </a:stretch>
        </p:blipFill>
        <p:spPr>
          <a:xfrm>
            <a:off x="3034146" y="66579"/>
            <a:ext cx="5597236" cy="1157141"/>
          </a:xfrm>
          <a:prstGeom prst="rect">
            <a:avLst/>
          </a:prstGeom>
        </p:spPr>
      </p:pic>
      <p:pic>
        <p:nvPicPr>
          <p:cNvPr id="3" name="Picture 2"/>
          <p:cNvPicPr>
            <a:picLocks noChangeAspect="1"/>
          </p:cNvPicPr>
          <p:nvPr/>
        </p:nvPicPr>
        <p:blipFill>
          <a:blip r:embed="rId4"/>
          <a:stretch>
            <a:fillRect/>
          </a:stretch>
        </p:blipFill>
        <p:spPr>
          <a:xfrm>
            <a:off x="464718" y="923838"/>
            <a:ext cx="2867789" cy="954436"/>
          </a:xfrm>
          <a:prstGeom prst="rect">
            <a:avLst/>
          </a:prstGeom>
        </p:spPr>
      </p:pic>
      <p:pic>
        <p:nvPicPr>
          <p:cNvPr id="4" name="Picture 3"/>
          <p:cNvPicPr>
            <a:picLocks noChangeAspect="1"/>
          </p:cNvPicPr>
          <p:nvPr/>
        </p:nvPicPr>
        <p:blipFill>
          <a:blip r:embed="rId5"/>
          <a:stretch>
            <a:fillRect/>
          </a:stretch>
        </p:blipFill>
        <p:spPr>
          <a:xfrm>
            <a:off x="4653430" y="2375955"/>
            <a:ext cx="2950129" cy="2885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2873190" y="5376284"/>
            <a:ext cx="6444031" cy="1012024"/>
          </a:xfrm>
          <a:prstGeom prst="rect">
            <a:avLst/>
          </a:prstGeom>
        </p:spPr>
      </p:pic>
      <p:sp>
        <p:nvSpPr>
          <p:cNvPr id="29" name="TextBox 28">
            <a:extLst>
              <a:ext uri="{FF2B5EF4-FFF2-40B4-BE49-F238E27FC236}">
                <a16:creationId xmlns:a16="http://schemas.microsoft.com/office/drawing/2014/main" xmlns="" id="{966CB4F0-A0C4-4968-2AE2-4667959D5CC3}"/>
              </a:ext>
            </a:extLst>
          </p:cNvPr>
          <p:cNvSpPr txBox="1"/>
          <p:nvPr/>
        </p:nvSpPr>
        <p:spPr>
          <a:xfrm>
            <a:off x="702984" y="2348889"/>
            <a:ext cx="3254017"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Thanh. </a:t>
            </a:r>
          </a:p>
          <a:p>
            <a:pPr algn="just"/>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966CB4F0-A0C4-4968-2AE2-4667959D5CC3}"/>
              </a:ext>
            </a:extLst>
          </p:cNvPr>
          <p:cNvSpPr txBox="1"/>
          <p:nvPr/>
        </p:nvSpPr>
        <p:spPr>
          <a:xfrm>
            <a:off x="509400" y="4019833"/>
            <a:ext cx="3923434"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966CB4F0-A0C4-4968-2AE2-4667959D5CC3}"/>
              </a:ext>
            </a:extLst>
          </p:cNvPr>
          <p:cNvSpPr txBox="1"/>
          <p:nvPr/>
        </p:nvSpPr>
        <p:spPr>
          <a:xfrm>
            <a:off x="8245363" y="3549218"/>
            <a:ext cx="3626597"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966CB4F0-A0C4-4968-2AE2-4667959D5CC3}"/>
              </a:ext>
            </a:extLst>
          </p:cNvPr>
          <p:cNvSpPr txBox="1"/>
          <p:nvPr/>
        </p:nvSpPr>
        <p:spPr>
          <a:xfrm>
            <a:off x="8216269" y="1945933"/>
            <a:ext cx="3923434" cy="1200329"/>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sưu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tầm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circle(in)">
                                      <p:cBhvr>
                                        <p:cTn id="25" dur="20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barn(inVertical)">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barn(inVertical)">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circle(in)">
                                      <p:cBhvr>
                                        <p:cTn id="40" dur="2000"/>
                                        <p:tgtEl>
                                          <p:spTgt spid="3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barn(inVertical)">
                                      <p:cBhvr>
                                        <p:cTn id="45" dur="500"/>
                                        <p:tgtEl>
                                          <p:spTgt spid="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xEl>
                                              <p:pRg st="1" end="1"/>
                                            </p:txEl>
                                          </p:spTgt>
                                        </p:tgtEl>
                                        <p:attrNameLst>
                                          <p:attrName>style.visibility</p:attrName>
                                        </p:attrNameLst>
                                      </p:cBhvr>
                                      <p:to>
                                        <p:strVal val="visible"/>
                                      </p:to>
                                    </p:set>
                                    <p:animEffect transition="in" filter="barn(inVertical)">
                                      <p:cBhvr>
                                        <p:cTn id="50"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Oval 39"/>
          <p:cNvSpPr/>
          <p:nvPr/>
        </p:nvSpPr>
        <p:spPr>
          <a:xfrm>
            <a:off x="678371" y="2019087"/>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9" name="Shape 2579"/>
          <p:cNvSpPr/>
          <p:nvPr/>
        </p:nvSpPr>
        <p:spPr>
          <a:xfrm>
            <a:off x="1015497" y="5960961"/>
            <a:ext cx="224018" cy="19702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14" name="Oval 50"/>
          <p:cNvSpPr/>
          <p:nvPr/>
        </p:nvSpPr>
        <p:spPr>
          <a:xfrm>
            <a:off x="678371" y="3921579"/>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15" name="Shape 2633"/>
          <p:cNvSpPr/>
          <p:nvPr/>
        </p:nvSpPr>
        <p:spPr>
          <a:xfrm>
            <a:off x="848178" y="40740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pic>
        <p:nvPicPr>
          <p:cNvPr id="2" name="Picture 1"/>
          <p:cNvPicPr>
            <a:picLocks noChangeAspect="1"/>
          </p:cNvPicPr>
          <p:nvPr/>
        </p:nvPicPr>
        <p:blipFill>
          <a:blip r:embed="rId3"/>
          <a:stretch>
            <a:fillRect/>
          </a:stretch>
        </p:blipFill>
        <p:spPr>
          <a:xfrm>
            <a:off x="3005953" y="0"/>
            <a:ext cx="5596613" cy="1158340"/>
          </a:xfrm>
          <a:prstGeom prst="rect">
            <a:avLst/>
          </a:prstGeom>
        </p:spPr>
      </p:pic>
      <p:pic>
        <p:nvPicPr>
          <p:cNvPr id="3" name="Picture 2"/>
          <p:cNvPicPr>
            <a:picLocks noChangeAspect="1"/>
          </p:cNvPicPr>
          <p:nvPr/>
        </p:nvPicPr>
        <p:blipFill>
          <a:blip r:embed="rId4"/>
          <a:stretch>
            <a:fillRect/>
          </a:stretch>
        </p:blipFill>
        <p:spPr>
          <a:xfrm>
            <a:off x="447597" y="1044667"/>
            <a:ext cx="2523116" cy="855770"/>
          </a:xfrm>
          <a:prstGeom prst="rect">
            <a:avLst/>
          </a:prstGeom>
        </p:spPr>
      </p:pic>
      <p:pic>
        <p:nvPicPr>
          <p:cNvPr id="4" name="Picture 3"/>
          <p:cNvPicPr>
            <a:picLocks noChangeAspect="1"/>
          </p:cNvPicPr>
          <p:nvPr/>
        </p:nvPicPr>
        <p:blipFill>
          <a:blip r:embed="rId5"/>
          <a:stretch>
            <a:fillRect/>
          </a:stretch>
        </p:blipFill>
        <p:spPr>
          <a:xfrm>
            <a:off x="8392029" y="1316109"/>
            <a:ext cx="3231934" cy="4963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xmlns="" id="{AB6BE4F1-52C5-2FBC-4D8E-FD8305D2C312}"/>
              </a:ext>
            </a:extLst>
          </p:cNvPr>
          <p:cNvSpPr txBox="1"/>
          <p:nvPr/>
        </p:nvSpPr>
        <p:spPr>
          <a:xfrm>
            <a:off x="1409322" y="3830130"/>
            <a:ext cx="4671438"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AB6BE4F1-52C5-2FBC-4D8E-FD8305D2C312}"/>
              </a:ext>
            </a:extLst>
          </p:cNvPr>
          <p:cNvSpPr txBox="1"/>
          <p:nvPr/>
        </p:nvSpPr>
        <p:spPr>
          <a:xfrm>
            <a:off x="1409322" y="1953004"/>
            <a:ext cx="5570597"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Xuất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xứ</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Shape 2633"/>
          <p:cNvSpPr/>
          <p:nvPr/>
        </p:nvSpPr>
        <p:spPr>
          <a:xfrm>
            <a:off x="838667" y="2196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29" name="Shape 2633"/>
          <p:cNvSpPr/>
          <p:nvPr/>
        </p:nvSpPr>
        <p:spPr>
          <a:xfrm>
            <a:off x="987842" y="58212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50" fill="hold"/>
                                        <p:tgtEl>
                                          <p:spTgt spid="14"/>
                                        </p:tgtEl>
                                        <p:attrNameLst>
                                          <p:attrName>ppt_x</p:attrName>
                                        </p:attrNameLst>
                                      </p:cBhvr>
                                      <p:tavLst>
                                        <p:tav tm="0">
                                          <p:val>
                                            <p:strVal val="#ppt_x"/>
                                          </p:val>
                                        </p:tav>
                                        <p:tav tm="100000">
                                          <p:val>
                                            <p:strVal val="#ppt_x"/>
                                          </p:val>
                                        </p:tav>
                                      </p:tavLst>
                                    </p:anim>
                                    <p:anim calcmode="lin" valueType="num">
                                      <p:cBhvr additive="base">
                                        <p:cTn id="18" dur="25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50" fill="hold"/>
                                        <p:tgtEl>
                                          <p:spTgt spid="27"/>
                                        </p:tgtEl>
                                        <p:attrNameLst>
                                          <p:attrName>ppt_x</p:attrName>
                                        </p:attrNameLst>
                                      </p:cBhvr>
                                      <p:tavLst>
                                        <p:tav tm="0">
                                          <p:val>
                                            <p:strVal val="#ppt_x"/>
                                          </p:val>
                                        </p:tav>
                                        <p:tav tm="100000">
                                          <p:val>
                                            <p:strVal val="#ppt_x"/>
                                          </p:val>
                                        </p:tav>
                                      </p:tavLst>
                                    </p:anim>
                                    <p:anim calcmode="lin" valueType="num">
                                      <p:cBhvr additive="base">
                                        <p:cTn id="38" dur="25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75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50" fill="hold"/>
                                        <p:tgtEl>
                                          <p:spTgt spid="29"/>
                                        </p:tgtEl>
                                        <p:attrNameLst>
                                          <p:attrName>ppt_x</p:attrName>
                                        </p:attrNameLst>
                                      </p:cBhvr>
                                      <p:tavLst>
                                        <p:tav tm="0">
                                          <p:val>
                                            <p:strVal val="#ppt_x"/>
                                          </p:val>
                                        </p:tav>
                                        <p:tav tm="100000">
                                          <p:val>
                                            <p:strVal val="#ppt_x"/>
                                          </p:val>
                                        </p:tav>
                                      </p:tavLst>
                                    </p:anim>
                                    <p:anim calcmode="lin" valueType="num">
                                      <p:cBhvr additive="base">
                                        <p:cTn id="43"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P spid="23" grpId="0"/>
      <p:bldP spid="25" grpId="0"/>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xmlns="" id="{A2C82137-5B20-0DDD-9B1E-B7C55EE3D0D3}"/>
              </a:ext>
            </a:extLst>
          </p:cNvPr>
          <p:cNvSpPr/>
          <p:nvPr/>
        </p:nvSpPr>
        <p:spPr>
          <a:xfrm>
            <a:off x="-203173" y="1093299"/>
            <a:ext cx="4144802" cy="4144802"/>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xmlns="" id="{E50D4620-480B-553A-B157-FCAF342C29AF}"/>
              </a:ext>
            </a:extLst>
          </p:cNvPr>
          <p:cNvSpPr txBox="1"/>
          <p:nvPr/>
        </p:nvSpPr>
        <p:spPr>
          <a:xfrm>
            <a:off x="3941629" y="534571"/>
            <a:ext cx="7690057" cy="5734262"/>
          </a:xfrm>
          <a:prstGeom prst="rect">
            <a:avLst/>
          </a:prstGeom>
          <a:noFill/>
        </p:spPr>
        <p:txBody>
          <a:bodyPr wrap="square" rtlCol="0">
            <a:spAutoFit/>
          </a:bodyPr>
          <a:lstStyle/>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sách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gồm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gần</a:t>
            </a:r>
            <a:r>
              <a:rPr lang="en-US" sz="2933" dirty="0">
                <a:solidFill>
                  <a:prstClr val="black"/>
                </a:solidFill>
                <a:latin typeface="Times New Roman" panose="02020603050405020304" pitchFamily="18" charset="0"/>
                <a:cs typeface="Times New Roman" panose="02020603050405020304" pitchFamily="18" charset="0"/>
              </a:rPr>
              <a:t> 500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Khai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cốt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đường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trước</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Mượn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thần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tiên</a:t>
            </a:r>
            <a:r>
              <a:rPr lang="en-US" sz="2933" dirty="0">
                <a:solidFill>
                  <a:prstClr val="black"/>
                </a:solidFill>
                <a:latin typeface="Times New Roman" panose="02020603050405020304" pitchFamily="18" charset="0"/>
                <a:cs typeface="Times New Roman" panose="02020603050405020304" pitchFamily="18" charset="0"/>
              </a:rPr>
              <a:t>, ma </a:t>
            </a:r>
            <a:r>
              <a:rPr lang="en-US" sz="2933" dirty="0" err="1">
                <a:solidFill>
                  <a:prstClr val="black"/>
                </a:solidFill>
                <a:latin typeface="Times New Roman" panose="02020603050405020304" pitchFamily="18" charset="0"/>
                <a:cs typeface="Times New Roman" panose="02020603050405020304" pitchFamily="18" charset="0"/>
              </a:rPr>
              <a:t>quái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loài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để</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phê</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phán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mạnh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mẽ</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thói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xấu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Trung </a:t>
            </a:r>
            <a:r>
              <a:rPr lang="en-US" sz="2933" dirty="0" err="1">
                <a:solidFill>
                  <a:prstClr val="black"/>
                </a:solidFill>
                <a:latin typeface="Times New Roman" panose="02020603050405020304" pitchFamily="18" charset="0"/>
                <a:cs typeface="Times New Roman" panose="02020603050405020304" pitchFamily="18" charset="0"/>
              </a:rPr>
              <a:t>Quốc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ra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biến</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Việt</a:t>
            </a:r>
            <a:r>
              <a:rPr lang="en-US" sz="2933" dirty="0">
                <a:solidFill>
                  <a:prstClr val="black"/>
                </a:solidFill>
                <a:latin typeface="Times New Roman" panose="02020603050405020304" pitchFamily="18" charset="0"/>
                <a:cs typeface="Times New Roman" panose="02020603050405020304" pitchFamily="18" charset="0"/>
              </a:rPr>
              <a:t> Nam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kỉ</a:t>
            </a:r>
            <a:r>
              <a:rPr lang="en-US" sz="2933" dirty="0">
                <a:solidFill>
                  <a:prstClr val="black"/>
                </a:solidFill>
                <a:latin typeface="Times New Roman" panose="02020603050405020304" pitchFamily="18" charset="0"/>
                <a:cs typeface="Times New Roman" panose="02020603050405020304" pitchFamily="18" charset="0"/>
              </a:rPr>
              <a:t> XIX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đến</a:t>
            </a:r>
            <a:r>
              <a:rPr lang="en-US" sz="2933" dirty="0">
                <a:solidFill>
                  <a:prstClr val="black"/>
                </a:solidFill>
                <a:latin typeface="Times New Roman" panose="02020603050405020304" pitchFamily="18" charset="0"/>
                <a:cs typeface="Times New Roman" panose="02020603050405020304" pitchFamily="18" charset="0"/>
              </a:rPr>
              <a:t> nay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AB6BE4F1-52C5-2FBC-4D8E-FD8305D2C312}"/>
              </a:ext>
            </a:extLst>
          </p:cNvPr>
          <p:cNvSpPr txBox="1"/>
          <p:nvPr/>
        </p:nvSpPr>
        <p:spPr>
          <a:xfrm>
            <a:off x="1138585" y="534571"/>
            <a:ext cx="2803043" cy="646331"/>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Nội</a:t>
            </a:r>
            <a:r>
              <a:rPr lang="en-US" sz="3600" b="1" dirty="0" smtClean="0">
                <a:latin typeface="Times New Roman" panose="02020603050405020304" pitchFamily="18" charset="0"/>
                <a:cs typeface="Times New Roman" panose="02020603050405020304" pitchFamily="18" charset="0"/>
              </a:rPr>
              <a:t> dung:</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8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1630</Words>
  <Application>Microsoft Office PowerPoint</Application>
  <PresentationFormat>Custom</PresentationFormat>
  <Paragraphs>177</Paragraphs>
  <Slides>29</Slides>
  <Notes>28</Notes>
  <HiddenSlides>0</HiddenSlides>
  <MMClips>4</MMClips>
  <ScaleCrop>false</ScaleCrop>
  <HeadingPairs>
    <vt:vector size="4" baseType="variant">
      <vt:variant>
        <vt:lpstr>Theme</vt:lpstr>
      </vt:variant>
      <vt:variant>
        <vt:i4>16</vt:i4>
      </vt:variant>
      <vt:variant>
        <vt:lpstr>Slide Titles</vt:lpstr>
      </vt:variant>
      <vt:variant>
        <vt:i4>29</vt:i4>
      </vt:variant>
    </vt:vector>
  </HeadingPairs>
  <TitlesOfParts>
    <vt:vector size="45" baseType="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Administrator</dc:creator>
  <cp:keywords>RP</cp:keywords>
  <dc:description>RP</dc:description>
  <cp:lastModifiedBy>21AK22</cp:lastModifiedBy>
  <cp:revision>3224</cp:revision>
  <dcterms:created xsi:type="dcterms:W3CDTF">2015-12-01T09:06:00Z</dcterms:created>
  <dcterms:modified xsi:type="dcterms:W3CDTF">2024-09-22T15:06:21Z</dcterms:modified>
  <cp:category>RP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