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80" r:id="rId2"/>
  </p:sldMasterIdLst>
  <p:sldIdLst>
    <p:sldId id="305" r:id="rId3"/>
    <p:sldId id="257" r:id="rId4"/>
    <p:sldId id="306" r:id="rId5"/>
    <p:sldId id="308" r:id="rId6"/>
    <p:sldId id="307" r:id="rId7"/>
    <p:sldId id="309" r:id="rId8"/>
    <p:sldId id="312" r:id="rId9"/>
    <p:sldId id="313" r:id="rId10"/>
    <p:sldId id="314" r:id="rId11"/>
    <p:sldId id="315" r:id="rId12"/>
    <p:sldId id="316" r:id="rId13"/>
    <p:sldId id="318" r:id="rId14"/>
    <p:sldId id="320" r:id="rId15"/>
    <p:sldId id="321" r:id="rId16"/>
    <p:sldId id="322" r:id="rId17"/>
    <p:sldId id="323" r:id="rId18"/>
    <p:sldId id="324" r:id="rId19"/>
    <p:sldId id="325" r:id="rId20"/>
    <p:sldId id="326" r:id="rId21"/>
    <p:sldId id="327" r:id="rId2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pos="416" userDrawn="1">
          <p15:clr>
            <a:srgbClr val="A4A3A4"/>
          </p15:clr>
        </p15:guide>
        <p15:guide id="2" pos="7320" userDrawn="1">
          <p15:clr>
            <a:srgbClr val="A4A3A4"/>
          </p15:clr>
        </p15:guide>
        <p15:guide id="3" orient="horz" pos="648" userDrawn="1">
          <p15:clr>
            <a:srgbClr val="A4A3A4"/>
          </p15:clr>
        </p15:guide>
        <p15:guide id="4" orient="horz" pos="720" userDrawn="1">
          <p15:clr>
            <a:srgbClr val="A4A3A4"/>
          </p15:clr>
        </p15:guide>
        <p15:guide id="5" orient="horz" pos="3936" userDrawn="1">
          <p15:clr>
            <a:srgbClr val="A4A3A4"/>
          </p15:clr>
        </p15:guide>
        <p15:guide id="6" orient="horz" pos="3864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16161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ED083AE6-46FA-4A59-8FB0-9F97EB10719F}" styleName="Light Style 3 - Accent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 showGuides="1">
      <p:cViewPr>
        <p:scale>
          <a:sx n="81" d="100"/>
          <a:sy n="81" d="100"/>
        </p:scale>
        <p:origin x="-288" y="-24"/>
      </p:cViewPr>
      <p:guideLst>
        <p:guide orient="horz" pos="648"/>
        <p:guide orient="horz" pos="720"/>
        <p:guide orient="horz" pos="3936"/>
        <p:guide orient="horz" pos="3864"/>
        <p:guide pos="416"/>
        <p:guide pos="732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ableStyles" Target="tableStyle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4.png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png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2.png"/><Relationship Id="rId4" Type="http://schemas.openxmlformats.org/officeDocument/2006/relationships/image" Target="../media/image3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8.png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text, plant&#10;&#10;Description automatically generated">
            <a:extLst>
              <a:ext uri="{FF2B5EF4-FFF2-40B4-BE49-F238E27FC236}">
                <a16:creationId xmlns:a16="http://schemas.microsoft.com/office/drawing/2014/main" xmlns="" id="{A26D6E84-B5BE-5F3E-8B3F-1A46C7F307C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7210" y="0"/>
            <a:ext cx="8392026" cy="6858000"/>
          </a:xfrm>
          <a:prstGeom prst="rect">
            <a:avLst/>
          </a:prstGeom>
        </p:spPr>
      </p:pic>
      <p:sp>
        <p:nvSpPr>
          <p:cNvPr id="7" name="Oval 6">
            <a:extLst>
              <a:ext uri="{FF2B5EF4-FFF2-40B4-BE49-F238E27FC236}">
                <a16:creationId xmlns:a16="http://schemas.microsoft.com/office/drawing/2014/main" xmlns="" id="{F0A7E03F-5776-960D-3CA6-7CE62AC96693}"/>
              </a:ext>
            </a:extLst>
          </p:cNvPr>
          <p:cNvSpPr/>
          <p:nvPr userDrawn="1"/>
        </p:nvSpPr>
        <p:spPr>
          <a:xfrm>
            <a:off x="3300284" y="654912"/>
            <a:ext cx="5591432" cy="5591432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xmlns="" id="{6A7464AF-3FD6-6193-CC95-A941ECE17B9D}"/>
              </a:ext>
            </a:extLst>
          </p:cNvPr>
          <p:cNvCxnSpPr>
            <a:cxnSpLocks/>
          </p:cNvCxnSpPr>
          <p:nvPr userDrawn="1"/>
        </p:nvCxnSpPr>
        <p:spPr>
          <a:xfrm>
            <a:off x="4359876" y="4300155"/>
            <a:ext cx="3472249" cy="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1" name="Picture 10" descr="A picture containing text&#10;&#10;Description automatically generated">
            <a:extLst>
              <a:ext uri="{FF2B5EF4-FFF2-40B4-BE49-F238E27FC236}">
                <a16:creationId xmlns:a16="http://schemas.microsoft.com/office/drawing/2014/main" xmlns="" id="{E5214731-3110-8D76-56DF-633537104197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9961" y="4157464"/>
            <a:ext cx="972078" cy="285381"/>
          </a:xfrm>
          <a:prstGeom prst="rect">
            <a:avLst/>
          </a:prstGeom>
        </p:spPr>
      </p:pic>
      <p:sp>
        <p:nvSpPr>
          <p:cNvPr id="17" name="Oval 16">
            <a:extLst>
              <a:ext uri="{FF2B5EF4-FFF2-40B4-BE49-F238E27FC236}">
                <a16:creationId xmlns:a16="http://schemas.microsoft.com/office/drawing/2014/main" xmlns="" id="{516369FF-9501-1944-3E3F-46CBFD515D8D}"/>
              </a:ext>
            </a:extLst>
          </p:cNvPr>
          <p:cNvSpPr/>
          <p:nvPr userDrawn="1"/>
        </p:nvSpPr>
        <p:spPr>
          <a:xfrm>
            <a:off x="3447535" y="807312"/>
            <a:ext cx="5296930" cy="5296930"/>
          </a:xfrm>
          <a:prstGeom prst="ellipse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3" name="Picture 12" descr="A picture containing ceramic ware, porcelain&#10;&#10;Description automatically generated">
            <a:extLst>
              <a:ext uri="{FF2B5EF4-FFF2-40B4-BE49-F238E27FC236}">
                <a16:creationId xmlns:a16="http://schemas.microsoft.com/office/drawing/2014/main" xmlns="" id="{AB1576B0-66ED-3F92-2AF8-4EF965E4E3FC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9338" y="4814449"/>
            <a:ext cx="1668775" cy="1621434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xmlns="" id="{9E576603-B88C-9F7F-98A5-E94BD2C23E63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0777" y="1164252"/>
            <a:ext cx="818801" cy="84550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xmlns="" id="{494248F2-5264-4601-AA0B-6C092F77F2D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749296" y="2660904"/>
            <a:ext cx="6693408" cy="1088136"/>
          </a:xfrm>
        </p:spPr>
        <p:txBody>
          <a:bodyPr anchor="b">
            <a:noAutofit/>
          </a:bodyPr>
          <a:lstStyle>
            <a:lvl1pPr algn="ctr">
              <a:defRPr sz="4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DCFB69D3-5632-4285-A209-9DCA67DA668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596384" y="2267712"/>
            <a:ext cx="2999232" cy="43891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74543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tle and Content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BEB05881-FB11-43E8-CCDD-8C12CDB4FE47}"/>
              </a:ext>
            </a:extLst>
          </p:cNvPr>
          <p:cNvSpPr/>
          <p:nvPr userDrawn="1"/>
        </p:nvSpPr>
        <p:spPr>
          <a:xfrm>
            <a:off x="838199" y="196052"/>
            <a:ext cx="10515601" cy="168671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9" name="Picture 8" descr="A picture containing fabric&#10;&#10;Description automatically generated">
            <a:extLst>
              <a:ext uri="{FF2B5EF4-FFF2-40B4-BE49-F238E27FC236}">
                <a16:creationId xmlns:a16="http://schemas.microsoft.com/office/drawing/2014/main" xmlns="" id="{A4941BBB-13FC-2ACE-1A50-C0F465531BD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314950" y="-64113"/>
            <a:ext cx="1562100" cy="439420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D8BE9E36-E9D5-3FA6-EE22-A6E5CE13C462}"/>
              </a:ext>
            </a:extLst>
          </p:cNvPr>
          <p:cNvSpPr/>
          <p:nvPr userDrawn="1"/>
        </p:nvSpPr>
        <p:spPr>
          <a:xfrm>
            <a:off x="995423" y="319215"/>
            <a:ext cx="10185721" cy="1444625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3" name="Picture 12" descr="A picture containing flower, plant&#10;&#10;Description automatically generated">
            <a:extLst>
              <a:ext uri="{FF2B5EF4-FFF2-40B4-BE49-F238E27FC236}">
                <a16:creationId xmlns:a16="http://schemas.microsoft.com/office/drawing/2014/main" xmlns="" id="{479E4054-0885-457B-35B3-A9B26ED93606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869421" y="459092"/>
            <a:ext cx="749300" cy="27559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xmlns="" id="{3CD97974-B93C-4C96-B3F6-F69E3D6DE6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84632"/>
            <a:ext cx="10515600" cy="1133856"/>
          </a:xfrm>
        </p:spPr>
        <p:txBody>
          <a:bodyPr/>
          <a:lstStyle>
            <a:lvl1pPr algn="ctr">
              <a:defRPr>
                <a:latin typeface="Baskerville" panose="02020502070401020303" pitchFamily="18" charset="0"/>
                <a:ea typeface="Baskerville" panose="02020502070401020303" pitchFamily="18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8A6FC6F2-80B4-49A7-9448-33FE2DF0E9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990088"/>
            <a:ext cx="10515600" cy="3474720"/>
          </a:xfrm>
        </p:spPr>
        <p:txBody>
          <a:bodyPr/>
          <a:lstStyle>
            <a:lvl1pPr>
              <a:defRPr>
                <a:latin typeface="Gill Sans Nova Light" panose="020F0302020204030204" pitchFamily="34" charset="0"/>
                <a:cs typeface="Gill Sans Nova Light" panose="020F0302020204030204" pitchFamily="34" charset="0"/>
              </a:defRPr>
            </a:lvl1pPr>
            <a:lvl2pPr>
              <a:defRPr>
                <a:latin typeface="Gill Sans Nova Light" panose="020F0302020204030204" pitchFamily="34" charset="0"/>
                <a:cs typeface="Gill Sans Nova Light" panose="020F0302020204030204" pitchFamily="34" charset="0"/>
              </a:defRPr>
            </a:lvl2pPr>
            <a:lvl3pPr>
              <a:defRPr>
                <a:latin typeface="Gill Sans Nova Light" panose="020F0302020204030204" pitchFamily="34" charset="0"/>
                <a:cs typeface="Gill Sans Nova Light" panose="020F0302020204030204" pitchFamily="34" charset="0"/>
              </a:defRPr>
            </a:lvl3pPr>
            <a:lvl4pPr>
              <a:defRPr>
                <a:latin typeface="Gill Sans Nova Light" panose="020F0302020204030204" pitchFamily="34" charset="0"/>
                <a:cs typeface="Gill Sans Nova Light" panose="020F0302020204030204" pitchFamily="34" charset="0"/>
              </a:defRPr>
            </a:lvl4pPr>
            <a:lvl5pPr>
              <a:defRPr>
                <a:latin typeface="Gill Sans Nova Light" panose="020F0302020204030204" pitchFamily="34" charset="0"/>
                <a:cs typeface="Gill Sans Nova Light" panose="020F030202020403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4" name="Footer Placeholder 13">
            <a:extLst>
              <a:ext uri="{FF2B5EF4-FFF2-40B4-BE49-F238E27FC236}">
                <a16:creationId xmlns:a16="http://schemas.microsoft.com/office/drawing/2014/main" xmlns="" id="{C6C79F3B-6B68-BA3C-6CBE-C26E339E450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15" name="Slide Number Placeholder 14">
            <a:extLst>
              <a:ext uri="{FF2B5EF4-FFF2-40B4-BE49-F238E27FC236}">
                <a16:creationId xmlns:a16="http://schemas.microsoft.com/office/drawing/2014/main" xmlns="" id="{9D503431-982D-5D35-88BF-09474F76D65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57923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5068407D-A1C4-B842-0C34-B2DE8AD312D3}"/>
              </a:ext>
            </a:extLst>
          </p:cNvPr>
          <p:cNvSpPr/>
          <p:nvPr userDrawn="1"/>
        </p:nvSpPr>
        <p:spPr>
          <a:xfrm>
            <a:off x="4680" y="0"/>
            <a:ext cx="12191999" cy="2309247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DA1AE7FB-DFC0-DCDA-47AD-6ED81A6427FA}"/>
              </a:ext>
            </a:extLst>
          </p:cNvPr>
          <p:cNvSpPr/>
          <p:nvPr userDrawn="1"/>
        </p:nvSpPr>
        <p:spPr>
          <a:xfrm>
            <a:off x="1007819" y="319215"/>
            <a:ext cx="10185721" cy="1444625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0" name="Picture 9" descr="A picture containing mollusk, insect&#10;&#10;Description automatically generated">
            <a:extLst>
              <a:ext uri="{FF2B5EF4-FFF2-40B4-BE49-F238E27FC236}">
                <a16:creationId xmlns:a16="http://schemas.microsoft.com/office/drawing/2014/main" xmlns="" id="{7A4DFCBA-879E-D6C9-9F81-B4F92254235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6902" y="1631192"/>
            <a:ext cx="1207554" cy="35451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xmlns="" id="{B8562BF3-1BFC-6948-02E0-8A1C121C38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381000"/>
            <a:ext cx="11430000" cy="1325563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E158D7F8-0920-52BA-580D-07249122876C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9E6611EB-89A4-4C55-4032-4D0C418398D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xmlns="" id="{C6963F99-41C3-5ED4-AAD8-B904145CC7EA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975360" y="2615184"/>
            <a:ext cx="10241280" cy="33192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30318806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xmlns="" id="{B2F7EB7A-F5B6-E308-68EE-3065E2B039A6}"/>
              </a:ext>
            </a:extLst>
          </p:cNvPr>
          <p:cNvSpPr/>
          <p:nvPr userDrawn="1"/>
        </p:nvSpPr>
        <p:spPr>
          <a:xfrm>
            <a:off x="0" y="0"/>
            <a:ext cx="4873752" cy="6869575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36" name="Picture 35" descr="A close-up of a tree&#10;&#10;Description automatically generated with medium confidence">
            <a:extLst>
              <a:ext uri="{FF2B5EF4-FFF2-40B4-BE49-F238E27FC236}">
                <a16:creationId xmlns:a16="http://schemas.microsoft.com/office/drawing/2014/main" xmlns="" id="{FED57607-56F6-9FD5-F0A8-DE0BCFE896B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866459" flipH="1">
            <a:off x="2282032" y="1589693"/>
            <a:ext cx="970220" cy="2236127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xmlns="" id="{5A0D1FF5-7EF8-4250-A259-43050ABBD3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1072" y="978408"/>
            <a:ext cx="4974336" cy="132588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3A51CCCC-1589-401D-AE98-FC28716301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285D9D7D-8D9A-473E-AF0D-EF1940D793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29" name="Text Placeholder 2">
            <a:extLst>
              <a:ext uri="{FF2B5EF4-FFF2-40B4-BE49-F238E27FC236}">
                <a16:creationId xmlns:a16="http://schemas.microsoft.com/office/drawing/2014/main" xmlns="" id="{DEF26CDF-94D4-BA22-7D14-8D3289040C9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1072" y="2322576"/>
            <a:ext cx="5065776" cy="448056"/>
          </a:xfrm>
        </p:spPr>
        <p:txBody>
          <a:bodyPr anchor="b">
            <a:normAutofit/>
          </a:bodyPr>
          <a:lstStyle>
            <a:lvl1pPr marL="0" indent="0">
              <a:buFont typeface="Arial" panose="020B0604020202020204" pitchFamily="34" charset="0"/>
              <a:buNone/>
              <a:defRPr sz="20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0" name="Content Placeholder 3">
            <a:extLst>
              <a:ext uri="{FF2B5EF4-FFF2-40B4-BE49-F238E27FC236}">
                <a16:creationId xmlns:a16="http://schemas.microsoft.com/office/drawing/2014/main" xmlns="" id="{0017BF0C-B2B7-932F-A9AE-5BFAE4AB5C4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89612" y="2770632"/>
            <a:ext cx="5065776" cy="1554480"/>
          </a:xfrm>
        </p:spPr>
        <p:txBody>
          <a:bodyPr>
            <a:normAutofit/>
          </a:bodyPr>
          <a:lstStyle>
            <a:lvl1pPr marL="228600" indent="-228600">
              <a:buClr>
                <a:srgbClr val="73292A"/>
              </a:buClr>
              <a:buFont typeface="Arial" panose="020B0604020202020204" pitchFamily="34" charset="0"/>
              <a:buChar char="•"/>
              <a:defRPr sz="1600"/>
            </a:lvl1pPr>
            <a:lvl2pPr marL="685800" indent="-228600">
              <a:buClr>
                <a:srgbClr val="73292A"/>
              </a:buClr>
              <a:buFont typeface="Arial" panose="020B0604020202020204" pitchFamily="34" charset="0"/>
              <a:buChar char="•"/>
              <a:defRPr sz="1400"/>
            </a:lvl2pPr>
            <a:lvl3pPr marL="1143000" indent="-228600">
              <a:buClr>
                <a:srgbClr val="73292A"/>
              </a:buClr>
              <a:buFont typeface="Arial" panose="020B0604020202020204" pitchFamily="34" charset="0"/>
              <a:buChar char="•"/>
              <a:defRPr sz="1200"/>
            </a:lvl3pPr>
            <a:lvl4pPr marL="1600200" indent="-228600">
              <a:buClr>
                <a:srgbClr val="73292A"/>
              </a:buClr>
              <a:buFont typeface="Arial" panose="020B0604020202020204" pitchFamily="34" charset="0"/>
              <a:buChar char="•"/>
              <a:defRPr sz="1100"/>
            </a:lvl4pPr>
            <a:lvl5pPr marL="2057400" indent="-228600">
              <a:buClr>
                <a:srgbClr val="73292A"/>
              </a:buClr>
              <a:buFont typeface="Arial" panose="020B0604020202020204" pitchFamily="34" charset="0"/>
              <a:buChar char="•"/>
              <a:defRPr sz="11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31" name="Text Placeholder 4">
            <a:extLst>
              <a:ext uri="{FF2B5EF4-FFF2-40B4-BE49-F238E27FC236}">
                <a16:creationId xmlns:a16="http://schemas.microsoft.com/office/drawing/2014/main" xmlns="" id="{DEAB8B47-DF86-7C9F-F027-2D4D22B2EA5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289612" y="4361688"/>
            <a:ext cx="5065776" cy="448056"/>
          </a:xfrm>
        </p:spPr>
        <p:txBody>
          <a:bodyPr anchor="b">
            <a:normAutofit/>
          </a:bodyPr>
          <a:lstStyle>
            <a:lvl1pPr marL="0" indent="0">
              <a:buFont typeface="Arial" panose="020B0604020202020204" pitchFamily="34" charset="0"/>
              <a:buNone/>
              <a:defRPr sz="20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2" name="Content Placeholder 5">
            <a:extLst>
              <a:ext uri="{FF2B5EF4-FFF2-40B4-BE49-F238E27FC236}">
                <a16:creationId xmlns:a16="http://schemas.microsoft.com/office/drawing/2014/main" xmlns="" id="{9BEB2D80-6263-5794-6A1A-CFF345F7A92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289612" y="4791456"/>
            <a:ext cx="5065776" cy="1408176"/>
          </a:xfrm>
        </p:spPr>
        <p:txBody>
          <a:bodyPr>
            <a:normAutofit/>
          </a:bodyPr>
          <a:lstStyle>
            <a:lvl1pPr>
              <a:buClr>
                <a:srgbClr val="73292A"/>
              </a:buClr>
              <a:defRPr sz="1600"/>
            </a:lvl1pPr>
            <a:lvl2pPr>
              <a:buClr>
                <a:srgbClr val="73292A"/>
              </a:buClr>
              <a:defRPr sz="1400"/>
            </a:lvl2pPr>
            <a:lvl3pPr>
              <a:buClr>
                <a:srgbClr val="73292A"/>
              </a:buClr>
              <a:defRPr sz="1200"/>
            </a:lvl3pPr>
            <a:lvl4pPr>
              <a:buClr>
                <a:srgbClr val="73292A"/>
              </a:buClr>
              <a:defRPr sz="1100"/>
            </a:lvl4pPr>
            <a:lvl5pPr>
              <a:buClr>
                <a:srgbClr val="73292A"/>
              </a:buClr>
              <a:defRPr sz="11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38" name="Picture 37" descr="A group of flowers&#10;&#10;Description automatically generated with low confidence">
            <a:extLst>
              <a:ext uri="{FF2B5EF4-FFF2-40B4-BE49-F238E27FC236}">
                <a16:creationId xmlns:a16="http://schemas.microsoft.com/office/drawing/2014/main" xmlns="" id="{5B08C513-7071-2499-7E9D-CFD5A027C099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19083" y="2260473"/>
            <a:ext cx="1245309" cy="2314810"/>
          </a:xfrm>
          <a:prstGeom prst="rect">
            <a:avLst/>
          </a:prstGeom>
        </p:spPr>
      </p:pic>
      <p:sp>
        <p:nvSpPr>
          <p:cNvPr id="34" name="Text Placeholder 33">
            <a:extLst>
              <a:ext uri="{FF2B5EF4-FFF2-40B4-BE49-F238E27FC236}">
                <a16:creationId xmlns:a16="http://schemas.microsoft.com/office/drawing/2014/main" xmlns="" id="{BD46E6E9-39FE-B605-0786-F7F7E656F9B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66344" y="1426464"/>
            <a:ext cx="3922776" cy="4242816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300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X</a:t>
            </a:r>
          </a:p>
        </p:txBody>
      </p:sp>
    </p:spTree>
    <p:extLst>
      <p:ext uri="{BB962C8B-B14F-4D97-AF65-F5344CB8AC3E}">
        <p14:creationId xmlns:p14="http://schemas.microsoft.com/office/powerpoint/2010/main" val="262328976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1_Comparison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588546F5-5752-9595-980A-9978EC65B179}"/>
              </a:ext>
            </a:extLst>
          </p:cNvPr>
          <p:cNvSpPr/>
          <p:nvPr userDrawn="1"/>
        </p:nvSpPr>
        <p:spPr>
          <a:xfrm>
            <a:off x="491679" y="319214"/>
            <a:ext cx="11208641" cy="585774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xmlns="" id="{788B1DFD-B7E9-D65B-0A47-8D442617B0D0}"/>
              </a:ext>
            </a:extLst>
          </p:cNvPr>
          <p:cNvCxnSpPr>
            <a:cxnSpLocks/>
          </p:cNvCxnSpPr>
          <p:nvPr userDrawn="1"/>
        </p:nvCxnSpPr>
        <p:spPr>
          <a:xfrm>
            <a:off x="837235" y="1767119"/>
            <a:ext cx="10516564" cy="0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Picture 13" descr="A picture containing mollusk, insect&#10;&#10;Description automatically generated">
            <a:extLst>
              <a:ext uri="{FF2B5EF4-FFF2-40B4-BE49-F238E27FC236}">
                <a16:creationId xmlns:a16="http://schemas.microsoft.com/office/drawing/2014/main" xmlns="" id="{4190CCC3-E5E8-9E96-318B-F3F62E2328D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5658" y="1631192"/>
            <a:ext cx="1207554" cy="35451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xmlns="" id="{5A0D1FF5-7EF8-4250-A259-43050ABBD3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673DC3A9-D4E6-42CF-91A8-F267C7C66CC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124712" y="2161563"/>
            <a:ext cx="3200400" cy="427797"/>
          </a:xfrm>
        </p:spPr>
        <p:txBody>
          <a:bodyPr anchor="b">
            <a:normAutofit/>
          </a:bodyPr>
          <a:lstStyle>
            <a:lvl1pPr marL="0" indent="0">
              <a:buNone/>
              <a:defRPr sz="20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C752CCA9-53A3-4DA5-AD45-C2A2C12A3A6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124712" y="2629116"/>
            <a:ext cx="3200400" cy="3320861"/>
          </a:xfrm>
        </p:spPr>
        <p:txBody>
          <a:bodyPr>
            <a:normAutofit/>
          </a:bodyPr>
          <a:lstStyle>
            <a:lvl1pPr marL="228600" indent="-228600">
              <a:buClr>
                <a:srgbClr val="73292A"/>
              </a:buClr>
              <a:buFont typeface="Arial" panose="020B0604020202020204" pitchFamily="34" charset="0"/>
              <a:buChar char="•"/>
              <a:defRPr sz="1600"/>
            </a:lvl1pPr>
            <a:lvl2pPr marL="685800" indent="-228600">
              <a:buClr>
                <a:srgbClr val="73292A"/>
              </a:buClr>
              <a:buFont typeface="Arial" panose="020B0604020202020204" pitchFamily="34" charset="0"/>
              <a:buChar char="•"/>
              <a:defRPr sz="1400"/>
            </a:lvl2pPr>
            <a:lvl3pPr marL="1143000" indent="-228600">
              <a:buClr>
                <a:srgbClr val="73292A"/>
              </a:buClr>
              <a:buFont typeface="Arial" panose="020B0604020202020204" pitchFamily="34" charset="0"/>
              <a:buChar char="•"/>
              <a:defRPr sz="1200"/>
            </a:lvl3pPr>
            <a:lvl4pPr marL="1600200" indent="-228600">
              <a:buClr>
                <a:srgbClr val="73292A"/>
              </a:buClr>
              <a:buFont typeface="Arial" panose="020B0604020202020204" pitchFamily="34" charset="0"/>
              <a:buChar char="•"/>
              <a:defRPr sz="1100"/>
            </a:lvl4pPr>
            <a:lvl5pPr marL="2057400" indent="-228600">
              <a:buClr>
                <a:srgbClr val="73292A"/>
              </a:buClr>
              <a:buFont typeface="Arial" panose="020B0604020202020204" pitchFamily="34" charset="0"/>
              <a:buChar char="•"/>
              <a:defRPr sz="11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2100C9C6-BD61-4D2C-9146-FB785BAE4FF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498848" y="2161563"/>
            <a:ext cx="3200400" cy="427797"/>
          </a:xfrm>
        </p:spPr>
        <p:txBody>
          <a:bodyPr anchor="b">
            <a:normAutofit/>
          </a:bodyPr>
          <a:lstStyle>
            <a:lvl1pPr marL="0" indent="0">
              <a:buNone/>
              <a:defRPr sz="20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E2E342EE-68BB-484D-98C3-48A7847549D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498848" y="2629116"/>
            <a:ext cx="3200400" cy="3320861"/>
          </a:xfrm>
        </p:spPr>
        <p:txBody>
          <a:bodyPr>
            <a:normAutofit/>
          </a:bodyPr>
          <a:lstStyle>
            <a:lvl1pPr>
              <a:buClr>
                <a:srgbClr val="73292A"/>
              </a:buClr>
              <a:defRPr sz="1600"/>
            </a:lvl1pPr>
            <a:lvl2pPr>
              <a:buClr>
                <a:srgbClr val="73292A"/>
              </a:buClr>
              <a:defRPr sz="1400"/>
            </a:lvl2pPr>
            <a:lvl3pPr>
              <a:buClr>
                <a:srgbClr val="73292A"/>
              </a:buClr>
              <a:defRPr sz="1200"/>
            </a:lvl3pPr>
            <a:lvl4pPr>
              <a:buClr>
                <a:srgbClr val="73292A"/>
              </a:buClr>
              <a:defRPr sz="1100"/>
            </a:lvl4pPr>
            <a:lvl5pPr>
              <a:buClr>
                <a:srgbClr val="73292A"/>
              </a:buClr>
              <a:defRPr sz="11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3A51CCCC-1589-401D-AE98-FC28716301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285D9D7D-8D9A-473E-AF0D-EF1940D793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5" name="Text Placeholder 4">
            <a:extLst>
              <a:ext uri="{FF2B5EF4-FFF2-40B4-BE49-F238E27FC236}">
                <a16:creationId xmlns:a16="http://schemas.microsoft.com/office/drawing/2014/main" xmlns="" id="{F270D939-D128-D431-82CE-9C15D5A7AA9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909560" y="2161563"/>
            <a:ext cx="3200400" cy="427797"/>
          </a:xfrm>
        </p:spPr>
        <p:txBody>
          <a:bodyPr anchor="b">
            <a:normAutofit/>
          </a:bodyPr>
          <a:lstStyle>
            <a:lvl1pPr marL="0" indent="0">
              <a:buNone/>
              <a:defRPr sz="20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Content Placeholder 5">
            <a:extLst>
              <a:ext uri="{FF2B5EF4-FFF2-40B4-BE49-F238E27FC236}">
                <a16:creationId xmlns:a16="http://schemas.microsoft.com/office/drawing/2014/main" xmlns="" id="{4AAE69C6-BB37-BC70-8424-BC928D19C91A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7909560" y="2629116"/>
            <a:ext cx="3200400" cy="3320861"/>
          </a:xfrm>
        </p:spPr>
        <p:txBody>
          <a:bodyPr>
            <a:normAutofit/>
          </a:bodyPr>
          <a:lstStyle>
            <a:lvl1pPr>
              <a:buClr>
                <a:srgbClr val="73292A"/>
              </a:buClr>
              <a:defRPr sz="1600"/>
            </a:lvl1pPr>
            <a:lvl2pPr>
              <a:buClr>
                <a:srgbClr val="73292A"/>
              </a:buClr>
              <a:defRPr sz="1400"/>
            </a:lvl2pPr>
            <a:lvl3pPr>
              <a:buClr>
                <a:srgbClr val="73292A"/>
              </a:buClr>
              <a:defRPr sz="1200"/>
            </a:lvl3pPr>
            <a:lvl4pPr>
              <a:buClr>
                <a:srgbClr val="73292A"/>
              </a:buClr>
              <a:defRPr sz="1100"/>
            </a:lvl4pPr>
            <a:lvl5pPr>
              <a:buClr>
                <a:srgbClr val="73292A"/>
              </a:buClr>
              <a:defRPr sz="11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584161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picture containing fabric&#10;&#10;Description automatically generated">
            <a:extLst>
              <a:ext uri="{FF2B5EF4-FFF2-40B4-BE49-F238E27FC236}">
                <a16:creationId xmlns:a16="http://schemas.microsoft.com/office/drawing/2014/main" xmlns="" id="{E0606CB6-3E28-F128-51B5-3786D740489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7013" y="1162701"/>
            <a:ext cx="1562100" cy="4394200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xmlns="" id="{E64BBC1B-7DD9-DA00-15CC-B446DA472005}"/>
              </a:ext>
            </a:extLst>
          </p:cNvPr>
          <p:cNvSpPr/>
          <p:nvPr userDrawn="1"/>
        </p:nvSpPr>
        <p:spPr>
          <a:xfrm>
            <a:off x="0" y="0"/>
            <a:ext cx="6096000" cy="6869575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8" name="Picture 7" descr="A picture containing flower, plant&#10;&#10;Description automatically generated">
            <a:extLst>
              <a:ext uri="{FF2B5EF4-FFF2-40B4-BE49-F238E27FC236}">
                <a16:creationId xmlns:a16="http://schemas.microsoft.com/office/drawing/2014/main" xmlns="" id="{C88A03B2-8C41-A023-CB90-5F79A1F01AFF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7235" y="2476883"/>
            <a:ext cx="749300" cy="2755900"/>
          </a:xfrm>
          <a:prstGeom prst="rect">
            <a:avLst/>
          </a:prstGeom>
        </p:spPr>
      </p:pic>
      <p:pic>
        <p:nvPicPr>
          <p:cNvPr id="10" name="Picture 9" descr="A close-up of a flower&#10;&#10;Description automatically generated with low confidence">
            <a:extLst>
              <a:ext uri="{FF2B5EF4-FFF2-40B4-BE49-F238E27FC236}">
                <a16:creationId xmlns:a16="http://schemas.microsoft.com/office/drawing/2014/main" xmlns="" id="{9EA6110C-517A-C447-DB03-9A264F112FB0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9809" y="1695833"/>
            <a:ext cx="1155700" cy="4318000"/>
          </a:xfrm>
          <a:prstGeom prst="rect">
            <a:avLst/>
          </a:prstGeom>
        </p:spPr>
      </p:pic>
      <p:pic>
        <p:nvPicPr>
          <p:cNvPr id="12" name="Picture 11" descr="A close-up of a flower&#10;&#10;Description automatically generated with low confidence">
            <a:extLst>
              <a:ext uri="{FF2B5EF4-FFF2-40B4-BE49-F238E27FC236}">
                <a16:creationId xmlns:a16="http://schemas.microsoft.com/office/drawing/2014/main" xmlns="" id="{DC4249CD-2B45-A435-5B21-CFA704213867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6749" y="381916"/>
            <a:ext cx="1155700" cy="4318000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xmlns="" id="{7A7568A0-F819-551E-4780-20A651246990}"/>
              </a:ext>
            </a:extLst>
          </p:cNvPr>
          <p:cNvSpPr/>
          <p:nvPr userDrawn="1"/>
        </p:nvSpPr>
        <p:spPr>
          <a:xfrm>
            <a:off x="1024128" y="2162946"/>
            <a:ext cx="3794760" cy="253697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xmlns="" id="{5711D903-56F9-B09B-0443-A76786804823}"/>
              </a:ext>
            </a:extLst>
          </p:cNvPr>
          <p:cNvSpPr/>
          <p:nvPr userDrawn="1"/>
        </p:nvSpPr>
        <p:spPr>
          <a:xfrm>
            <a:off x="1131655" y="2264499"/>
            <a:ext cx="3585549" cy="2335427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D9D91551-9B41-0ACF-0BE6-9D174E6957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72184" y="2889504"/>
            <a:ext cx="2852928" cy="1088136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9" name="Content Placeholder 2">
            <a:extLst>
              <a:ext uri="{FF2B5EF4-FFF2-40B4-BE49-F238E27FC236}">
                <a16:creationId xmlns:a16="http://schemas.microsoft.com/office/drawing/2014/main" xmlns="" id="{545D3FB1-678F-0A9A-CCB6-435CE57DA0F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11312" y="2011680"/>
            <a:ext cx="2999232" cy="2843784"/>
          </a:xfrm>
        </p:spPr>
        <p:txBody>
          <a:bodyPr anchor="ctr">
            <a:normAutofit/>
          </a:bodyPr>
          <a:lstStyle>
            <a:lvl1pPr marL="0" indent="0" algn="l">
              <a:lnSpc>
                <a:spcPct val="150000"/>
              </a:lnSpc>
              <a:buNone/>
              <a:defRPr sz="2400">
                <a:latin typeface="Gill Sans Nova Light" panose="020F0302020204030204" pitchFamily="34" charset="0"/>
                <a:cs typeface="Gill Sans Nova Light" panose="020F0302020204030204" pitchFamily="34" charset="0"/>
              </a:defRPr>
            </a:lvl1pPr>
            <a:lvl2pPr algn="l">
              <a:lnSpc>
                <a:spcPct val="150000"/>
              </a:lnSpc>
              <a:defRPr sz="2000">
                <a:latin typeface="Gill Sans Nova Light" panose="020F0302020204030204" pitchFamily="34" charset="0"/>
                <a:cs typeface="Gill Sans Nova Light" panose="020F0302020204030204" pitchFamily="34" charset="0"/>
              </a:defRPr>
            </a:lvl2pPr>
            <a:lvl3pPr algn="ctr">
              <a:defRPr sz="1600">
                <a:latin typeface="Gill Sans Nova Light" panose="020F0302020204030204" pitchFamily="34" charset="0"/>
                <a:cs typeface="Gill Sans Nova Light" panose="020F0302020204030204" pitchFamily="34" charset="0"/>
              </a:defRPr>
            </a:lvl3pPr>
            <a:lvl4pPr algn="ctr">
              <a:defRPr sz="1400">
                <a:latin typeface="Gill Sans Nova Light" panose="020F0302020204030204" pitchFamily="34" charset="0"/>
                <a:cs typeface="Gill Sans Nova Light" panose="020F0302020204030204" pitchFamily="34" charset="0"/>
              </a:defRPr>
            </a:lvl4pPr>
            <a:lvl5pPr algn="ctr">
              <a:defRPr sz="1400">
                <a:latin typeface="Gill Sans Nova Light" panose="020F0302020204030204" pitchFamily="34" charset="0"/>
                <a:cs typeface="Gill Sans Nova Light" panose="020F030202020403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398731545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ED362110-9E75-C1E6-F3D3-769A27CB658B}"/>
              </a:ext>
            </a:extLst>
          </p:cNvPr>
          <p:cNvSpPr/>
          <p:nvPr userDrawn="1"/>
        </p:nvSpPr>
        <p:spPr>
          <a:xfrm>
            <a:off x="4680" y="0"/>
            <a:ext cx="12191999" cy="2309247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80E61109-4A99-6337-9E7D-6AE0370E2A33}"/>
              </a:ext>
            </a:extLst>
          </p:cNvPr>
          <p:cNvSpPr/>
          <p:nvPr userDrawn="1"/>
        </p:nvSpPr>
        <p:spPr>
          <a:xfrm>
            <a:off x="1007819" y="319215"/>
            <a:ext cx="10185721" cy="1444625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1" name="Picture 10" descr="A picture containing mollusk, insect&#10;&#10;Description automatically generated">
            <a:extLst>
              <a:ext uri="{FF2B5EF4-FFF2-40B4-BE49-F238E27FC236}">
                <a16:creationId xmlns:a16="http://schemas.microsoft.com/office/drawing/2014/main" xmlns="" id="{13B4663F-72DF-CD37-DE9D-C35DFB37E8B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6902" y="1631192"/>
            <a:ext cx="1207554" cy="354511"/>
          </a:xfrm>
          <a:prstGeom prst="rect">
            <a:avLst/>
          </a:prstGeom>
        </p:spPr>
      </p:pic>
      <p:sp>
        <p:nvSpPr>
          <p:cNvPr id="12" name="Title 1">
            <a:extLst>
              <a:ext uri="{FF2B5EF4-FFF2-40B4-BE49-F238E27FC236}">
                <a16:creationId xmlns:a16="http://schemas.microsoft.com/office/drawing/2014/main" xmlns="" id="{C48BE494-2D3C-A618-4422-6EA9496986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381000"/>
            <a:ext cx="11430000" cy="1325563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56069ADF-8CD9-4E77-BB8D-70D8824C5AE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2628461"/>
            <a:ext cx="5181600" cy="354850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F75F077D-E901-4AA9-B062-1C37FF407BF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2628461"/>
            <a:ext cx="5181600" cy="354850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C119B248-9F11-0A11-E6AF-776D371E14A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xmlns="" id="{85EFD48A-F270-E4EE-7C35-F4304F3DDF3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130316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4A7DEB86-4C56-EB31-FEEE-EC8AA99FB456}"/>
              </a:ext>
            </a:extLst>
          </p:cNvPr>
          <p:cNvSpPr/>
          <p:nvPr userDrawn="1"/>
        </p:nvSpPr>
        <p:spPr>
          <a:xfrm>
            <a:off x="4680" y="0"/>
            <a:ext cx="12191999" cy="2309247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F3C19EDA-96E7-C255-DFF9-F36A187EBACD}"/>
              </a:ext>
            </a:extLst>
          </p:cNvPr>
          <p:cNvSpPr/>
          <p:nvPr userDrawn="1"/>
        </p:nvSpPr>
        <p:spPr>
          <a:xfrm>
            <a:off x="1007819" y="319215"/>
            <a:ext cx="10185721" cy="1444625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7" name="Picture 6" descr="A picture containing mollusk, insect&#10;&#10;Description automatically generated">
            <a:extLst>
              <a:ext uri="{FF2B5EF4-FFF2-40B4-BE49-F238E27FC236}">
                <a16:creationId xmlns:a16="http://schemas.microsoft.com/office/drawing/2014/main" xmlns="" id="{FAD938FE-3B63-4832-B610-64346C069FA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6902" y="1631192"/>
            <a:ext cx="1207554" cy="354511"/>
          </a:xfrm>
          <a:prstGeom prst="rect">
            <a:avLst/>
          </a:prstGeo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xmlns="" id="{5B38128B-385C-B928-A4A8-BD98929D3D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381000"/>
            <a:ext cx="11430000" cy="1325563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96356206-85FD-45F5-A1F7-128DB34C86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0203763F-C8CD-4BCB-9A0A-B10F000BC1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769039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7AC6CA6E-C1AB-4B24-80C7-A4B12640BE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4F5EFB41-7AD3-4519-95E7-416BFA1AEC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185119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05BD6A3-F987-4FCC-A6EF-2EF0D33C08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4C3F06A0-63CE-4272-B90E-4F20296BFB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08467220-06E3-427A-B4D3-9B0030E09DB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F5AEF53B-C85C-47DB-ADE4-C1D9FA6829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DFD4FD38-14E5-4C36-B948-8BF3F794ED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61365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F308F2A-1C19-4116-80DF-E24EDDF283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08A489A7-7CA6-4CC9-B634-FCB2E102C6B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7DF5F80D-1DB9-4E0A-8F68-924FC1C9C3B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08DA4DA3-10C7-48A6-9B15-38222B8CAD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E584E7EE-5B3B-427E-9807-020AEF8C76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74130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icture containing fabric&#10;&#10;Description automatically generated">
            <a:extLst>
              <a:ext uri="{FF2B5EF4-FFF2-40B4-BE49-F238E27FC236}">
                <a16:creationId xmlns:a16="http://schemas.microsoft.com/office/drawing/2014/main" xmlns="" id="{ABAD6905-AD97-1EAF-A4A3-D0BB13B1280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7013" y="1162701"/>
            <a:ext cx="1562100" cy="4394200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63BCB4CA-03FB-81F4-F8A2-FA9C0DBDEB11}"/>
              </a:ext>
            </a:extLst>
          </p:cNvPr>
          <p:cNvSpPr/>
          <p:nvPr userDrawn="1"/>
        </p:nvSpPr>
        <p:spPr>
          <a:xfrm>
            <a:off x="0" y="0"/>
            <a:ext cx="6096000" cy="6869575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3" name="Picture 12" descr="A group of flowers&#10;&#10;Description automatically generated with low confidence">
            <a:extLst>
              <a:ext uri="{FF2B5EF4-FFF2-40B4-BE49-F238E27FC236}">
                <a16:creationId xmlns:a16="http://schemas.microsoft.com/office/drawing/2014/main" xmlns="" id="{138EDBF7-FA56-2BF9-ECFA-6C39FEE8F885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59852" flipH="1">
            <a:off x="1760954" y="2048834"/>
            <a:ext cx="1230524" cy="2287327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xmlns="" id="{5A0D1FF5-7EF8-4250-A259-43050ABBD3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83880" y="978408"/>
            <a:ext cx="3749040" cy="132588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3A51CCCC-1589-401D-AE98-FC28716301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285D9D7D-8D9A-473E-AF0D-EF1940D793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32" name="Content Placeholder 5">
            <a:extLst>
              <a:ext uri="{FF2B5EF4-FFF2-40B4-BE49-F238E27FC236}">
                <a16:creationId xmlns:a16="http://schemas.microsoft.com/office/drawing/2014/main" xmlns="" id="{9BEB2D80-6263-5794-6A1A-CFF345F7A92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8183880" y="2194560"/>
            <a:ext cx="3749040" cy="4306824"/>
          </a:xfrm>
        </p:spPr>
        <p:txBody>
          <a:bodyPr>
            <a:normAutofit/>
          </a:bodyPr>
          <a:lstStyle>
            <a:lvl1pPr marL="0" indent="0">
              <a:lnSpc>
                <a:spcPct val="150000"/>
              </a:lnSpc>
              <a:buClr>
                <a:srgbClr val="73292A"/>
              </a:buClr>
              <a:buNone/>
              <a:defRPr sz="2400"/>
            </a:lvl1pPr>
            <a:lvl2pPr marL="228600">
              <a:buClr>
                <a:srgbClr val="73292A"/>
              </a:buClr>
              <a:defRPr sz="2000"/>
            </a:lvl2pPr>
            <a:lvl3pPr marL="685800">
              <a:buClr>
                <a:srgbClr val="73292A"/>
              </a:buClr>
              <a:defRPr sz="1800"/>
            </a:lvl3pPr>
            <a:lvl4pPr marL="1143000">
              <a:buClr>
                <a:srgbClr val="73292A"/>
              </a:buClr>
              <a:defRPr sz="1600"/>
            </a:lvl4pPr>
            <a:lvl5pPr marL="1600200">
              <a:buClr>
                <a:srgbClr val="73292A"/>
              </a:buCl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6" name="Picture 5" descr="A picture containing flower, plant&#10;&#10;Description automatically generated">
            <a:extLst>
              <a:ext uri="{FF2B5EF4-FFF2-40B4-BE49-F238E27FC236}">
                <a16:creationId xmlns:a16="http://schemas.microsoft.com/office/drawing/2014/main" xmlns="" id="{0FE36A83-31CF-DF76-5708-55ED9FB707EF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7235" y="2476883"/>
            <a:ext cx="749300" cy="2755900"/>
          </a:xfrm>
          <a:prstGeom prst="rect">
            <a:avLst/>
          </a:prstGeom>
        </p:spPr>
      </p:pic>
      <p:sp>
        <p:nvSpPr>
          <p:cNvPr id="11" name="Text Placeholder 33">
            <a:extLst>
              <a:ext uri="{FF2B5EF4-FFF2-40B4-BE49-F238E27FC236}">
                <a16:creationId xmlns:a16="http://schemas.microsoft.com/office/drawing/2014/main" xmlns="" id="{5BF6365E-74A9-6D7B-5F20-7C29F29017E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225296" y="1426464"/>
            <a:ext cx="3922776" cy="4242816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300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X</a:t>
            </a:r>
          </a:p>
        </p:txBody>
      </p:sp>
    </p:spTree>
    <p:extLst>
      <p:ext uri="{BB962C8B-B14F-4D97-AF65-F5344CB8AC3E}">
        <p14:creationId xmlns:p14="http://schemas.microsoft.com/office/powerpoint/2010/main" val="161658493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C1A9F56-F18A-A7D5-4079-7C84F2036C3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2489B5FF-0B44-226D-2820-371F6544944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206D53DC-4C10-91B7-BB2D-24126AB0D2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52092E-F4BF-4300-82F6-6FCA30700078}" type="datetimeFigureOut">
              <a:rPr lang="en-US" smtClean="0"/>
              <a:t>9/22/2024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FCA53278-2CC4-BA83-D808-0138FC4EC1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999F0EC2-6D28-515C-F8B0-7FE4B4CEBB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6099FA-5773-4553-93B0-67027824DF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340447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EBAFC9A-65AE-9E24-1654-83E1586EFA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8E248C54-0AB7-0739-657E-3AAD5BC1376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28BE4AB4-A92F-0284-2408-2323DFF2CA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52092E-F4BF-4300-82F6-6FCA30700078}" type="datetimeFigureOut">
              <a:rPr lang="en-US" smtClean="0"/>
              <a:t>9/22/2024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2FC5F140-0DFC-084C-048B-5665DD2868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1A5CCA0D-CC28-2AD0-4C9C-9BFB922A42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6099FA-5773-4553-93B0-67027824DF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824350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E00CB08-EDF7-AC0D-3B63-E796FD1E47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766E1E74-7499-4BA7-9CA8-EF92A71EEFF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248FA236-7D0B-7F3A-C4A1-916CB65C63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52092E-F4BF-4300-82F6-6FCA30700078}" type="datetimeFigureOut">
              <a:rPr lang="en-US" smtClean="0"/>
              <a:t>9/22/2024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B3E3721C-3B98-CDB9-1269-2C4B6401E2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3FDB5A5F-691D-C1B6-DEBE-1434E2507C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6099FA-5773-4553-93B0-67027824DF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818015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59E993B-A2DC-DFEC-47B4-F778C6A2CD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DD2224F7-0E6E-6988-F5AC-A3C5427551E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A546C124-DE2D-C6F9-77C5-B25F73E8C63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A2258679-350E-45AC-8921-44B3DCB6ED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52092E-F4BF-4300-82F6-6FCA30700078}" type="datetimeFigureOut">
              <a:rPr lang="en-US" smtClean="0"/>
              <a:t>9/22/2024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CD442F0F-24D4-9911-34B3-B6CB97FFBF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1DCAD8F4-2C30-22B8-4B8F-78283B1EBB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6099FA-5773-4553-93B0-67027824DF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341699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78DAFFF-4EC5-22F8-E52E-149DCBE16E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38085900-E7CB-F7EB-3824-5FAA1C458EA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3AA82908-90F1-8895-BF05-2C9F29862A2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298D9093-C168-4B5D-D903-6B3DD467A6D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F5ED6F5E-0A64-E1BF-DDD2-082074B775A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C6AD6532-3144-035D-6454-7307D84ACE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52092E-F4BF-4300-82F6-6FCA30700078}" type="datetimeFigureOut">
              <a:rPr lang="en-US" smtClean="0"/>
              <a:t>9/22/2024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8E7911F5-CB20-8FB4-F97B-13B286A9AB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97E2399B-FBCA-7A14-C65D-C27CA09135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6099FA-5773-4553-93B0-67027824DF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7345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1AFE4F8-0756-172B-B710-922B8A0C4C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F1C6B959-3D86-E204-4FDC-7F72123C44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52092E-F4BF-4300-82F6-6FCA30700078}" type="datetimeFigureOut">
              <a:rPr lang="en-US" smtClean="0"/>
              <a:t>9/22/2024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F19BA03C-84A1-C4F1-A09D-1759FDDD56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83DD8243-4BCF-7D64-472A-51B275A64E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6099FA-5773-4553-93B0-67027824DF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386104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C05FA071-D817-8249-B6A8-7ECA628948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52092E-F4BF-4300-82F6-6FCA30700078}" type="datetimeFigureOut">
              <a:rPr lang="en-US" smtClean="0"/>
              <a:t>9/22/2024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7E9A08FF-2052-618D-F099-343A3FBAAD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942CE5FD-C471-4AF0-EA9B-455EBD5C45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6099FA-5773-4553-93B0-67027824DF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399513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2B0A8E7-4188-471D-6260-E45B506613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DB5F2F6B-F7B4-A06A-F974-2BEA46CD0FE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7C096821-DAD1-6362-4143-042C4368833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026702CD-830E-3BDD-F838-2B7B05CAA0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52092E-F4BF-4300-82F6-6FCA30700078}" type="datetimeFigureOut">
              <a:rPr lang="en-US" smtClean="0"/>
              <a:t>9/22/2024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CA1E5602-DB02-9BDF-FF83-7A7132F022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482D2D9D-54C6-F40C-FD84-AF056469E1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6099FA-5773-4553-93B0-67027824DF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88669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52F865F-2FFC-9B8E-ADDE-349973AB76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714611D3-2E03-A704-7D19-54F84F4ED0B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105FC135-7C68-B9C7-AAAD-7BAA1F4D575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07DF73E6-5ABC-2047-B5AE-31AB68FF77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52092E-F4BF-4300-82F6-6FCA30700078}" type="datetimeFigureOut">
              <a:rPr lang="en-US" smtClean="0"/>
              <a:t>9/22/2024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77E47192-221F-FA38-5C4E-971155447B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F37EF04D-4AAA-BDC0-598C-91383FC292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6099FA-5773-4553-93B0-67027824DF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856994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26979EC-EB01-4B55-3A0E-ABF4AE555E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84559CE9-9D1D-7B91-3007-F5DD34C11E4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EEA55917-9A3F-2469-7197-42A1ADE1F3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52092E-F4BF-4300-82F6-6FCA30700078}" type="datetimeFigureOut">
              <a:rPr lang="en-US" smtClean="0"/>
              <a:t>9/22/2024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CE457452-2D85-D2E7-16C8-4FDBC1C44F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24CD0E61-0F19-F926-37D5-003E359510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6099FA-5773-4553-93B0-67027824DF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84065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7BB4DE27-1913-8274-9943-46641EA0DAB7}"/>
              </a:ext>
            </a:extLst>
          </p:cNvPr>
          <p:cNvSpPr/>
          <p:nvPr userDrawn="1"/>
        </p:nvSpPr>
        <p:spPr>
          <a:xfrm>
            <a:off x="1174276" y="-756"/>
            <a:ext cx="9843449" cy="569044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F901AB4A-AE17-BFA4-697C-75EC6407E147}"/>
              </a:ext>
            </a:extLst>
          </p:cNvPr>
          <p:cNvSpPr/>
          <p:nvPr userDrawn="1"/>
        </p:nvSpPr>
        <p:spPr>
          <a:xfrm>
            <a:off x="1604189" y="-13446"/>
            <a:ext cx="8983623" cy="5257799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1" name="Picture 10" descr="A picture containing mollusk, insect&#10;&#10;Description automatically generated">
            <a:extLst>
              <a:ext uri="{FF2B5EF4-FFF2-40B4-BE49-F238E27FC236}">
                <a16:creationId xmlns:a16="http://schemas.microsoft.com/office/drawing/2014/main" xmlns="" id="{1C7F01FE-99A8-35BD-05A1-6D93A2578EB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52833" y="5110810"/>
            <a:ext cx="1207554" cy="354511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xmlns="" id="{E66660DF-FD7A-4340-E854-B4680A6B88C6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202474" y="-1953000"/>
            <a:ext cx="1485900" cy="53721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xmlns="" id="{3CD97974-B93C-4C96-B3F6-F69E3D6DE6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48028" y="1389888"/>
            <a:ext cx="8695944" cy="1325880"/>
          </a:xfrm>
        </p:spPr>
        <p:txBody>
          <a:bodyPr/>
          <a:lstStyle>
            <a:lvl1pPr algn="ctr">
              <a:defRPr>
                <a:latin typeface="Baskerville" panose="02020502070401020303" pitchFamily="18" charset="0"/>
                <a:ea typeface="Baskerville" panose="02020502070401020303" pitchFamily="18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8A6FC6F2-80B4-49A7-9448-33FE2DF0E9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23516" y="2651760"/>
            <a:ext cx="7744968" cy="2697480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buNone/>
              <a:defRPr sz="2000">
                <a:latin typeface="Gill Sans Nova Light" panose="020F0302020204030204" pitchFamily="34" charset="0"/>
                <a:cs typeface="Gill Sans Nova Light" panose="020F0302020204030204" pitchFamily="34" charset="0"/>
              </a:defRPr>
            </a:lvl1pPr>
            <a:lvl2pPr algn="ctr">
              <a:lnSpc>
                <a:spcPct val="100000"/>
              </a:lnSpc>
              <a:defRPr sz="1800">
                <a:latin typeface="Gill Sans Nova Light" panose="020F0302020204030204" pitchFamily="34" charset="0"/>
                <a:cs typeface="Gill Sans Nova Light" panose="020F0302020204030204" pitchFamily="34" charset="0"/>
              </a:defRPr>
            </a:lvl2pPr>
            <a:lvl3pPr algn="ctr">
              <a:defRPr sz="1600">
                <a:latin typeface="Gill Sans Nova Light" panose="020F0302020204030204" pitchFamily="34" charset="0"/>
                <a:cs typeface="Gill Sans Nova Light" panose="020F0302020204030204" pitchFamily="34" charset="0"/>
              </a:defRPr>
            </a:lvl3pPr>
            <a:lvl4pPr algn="ctr">
              <a:defRPr sz="1400">
                <a:latin typeface="Gill Sans Nova Light" panose="020F0302020204030204" pitchFamily="34" charset="0"/>
                <a:cs typeface="Gill Sans Nova Light" panose="020F0302020204030204" pitchFamily="34" charset="0"/>
              </a:defRPr>
            </a:lvl4pPr>
            <a:lvl5pPr algn="ctr">
              <a:defRPr sz="1400">
                <a:latin typeface="Gill Sans Nova Light" panose="020F0302020204030204" pitchFamily="34" charset="0"/>
                <a:cs typeface="Gill Sans Nova Light" panose="020F030202020403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4" name="Footer Placeholder 13">
            <a:extLst>
              <a:ext uri="{FF2B5EF4-FFF2-40B4-BE49-F238E27FC236}">
                <a16:creationId xmlns:a16="http://schemas.microsoft.com/office/drawing/2014/main" xmlns="" id="{2F05D25C-B703-1868-603E-D468EF44D794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15" name="Slide Number Placeholder 14">
            <a:extLst>
              <a:ext uri="{FF2B5EF4-FFF2-40B4-BE49-F238E27FC236}">
                <a16:creationId xmlns:a16="http://schemas.microsoft.com/office/drawing/2014/main" xmlns="" id="{D8FDB2CC-A975-BC07-042A-228D387E516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373849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36FC5D17-323A-493B-A376-577C3E2B537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1597464C-60B0-4A9C-1FB9-A0F33AA653B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6E171DBD-775E-BD49-0AEC-17FF8B3945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52092E-F4BF-4300-82F6-6FCA30700078}" type="datetimeFigureOut">
              <a:rPr lang="en-US" smtClean="0"/>
              <a:t>9/22/2024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4BCD9FE8-BD7F-6663-FE97-07CC662AED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99B37B8E-F425-90D1-4758-52E25BC497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6099FA-5773-4553-93B0-67027824DF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93072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98ADFA29-47E3-2E16-12B7-D8031DC04C0D}"/>
              </a:ext>
            </a:extLst>
          </p:cNvPr>
          <p:cNvSpPr/>
          <p:nvPr userDrawn="1"/>
        </p:nvSpPr>
        <p:spPr>
          <a:xfrm>
            <a:off x="0" y="3377183"/>
            <a:ext cx="12192000" cy="232657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1" name="Picture 10" descr="A close up of a plant&#10;&#10;Description automatically generated with low confidence">
            <a:extLst>
              <a:ext uri="{FF2B5EF4-FFF2-40B4-BE49-F238E27FC236}">
                <a16:creationId xmlns:a16="http://schemas.microsoft.com/office/drawing/2014/main" xmlns="" id="{D373DB44-C887-96AC-D32D-B7656F28FB9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387322" y="3187511"/>
            <a:ext cx="1422400" cy="5283200"/>
          </a:xfrm>
          <a:prstGeom prst="rect">
            <a:avLst/>
          </a:prstGeom>
        </p:spPr>
      </p:pic>
      <p:pic>
        <p:nvPicPr>
          <p:cNvPr id="9" name="Picture 8" descr="A picture containing bedclothes, fabric&#10;&#10;Description automatically generated">
            <a:extLst>
              <a:ext uri="{FF2B5EF4-FFF2-40B4-BE49-F238E27FC236}">
                <a16:creationId xmlns:a16="http://schemas.microsoft.com/office/drawing/2014/main" xmlns="" id="{6A080FF9-A96B-AA38-428D-5F2CF533D06B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5400022" y="287485"/>
            <a:ext cx="1485900" cy="5372100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xmlns="" id="{25150280-02E2-686D-A130-65EBDA15EF13}"/>
              </a:ext>
            </a:extLst>
          </p:cNvPr>
          <p:cNvSpPr/>
          <p:nvPr userDrawn="1"/>
        </p:nvSpPr>
        <p:spPr>
          <a:xfrm>
            <a:off x="232651" y="3633264"/>
            <a:ext cx="11740896" cy="1789752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Gill Sans Light" panose="020B0302020104020203" pitchFamily="34" charset="-79"/>
              <a:cs typeface="Gill Sans Light" panose="020B0302020104020203" pitchFamily="34" charset="-79"/>
            </a:endParaRPr>
          </a:p>
        </p:txBody>
      </p:sp>
      <p:pic>
        <p:nvPicPr>
          <p:cNvPr id="15" name="Picture 14" descr="A picture containing ceramic ware, porcelain&#10;&#10;Description automatically generated">
            <a:extLst>
              <a:ext uri="{FF2B5EF4-FFF2-40B4-BE49-F238E27FC236}">
                <a16:creationId xmlns:a16="http://schemas.microsoft.com/office/drawing/2014/main" xmlns="" id="{3DD4D68C-6665-333E-98E8-785116A05A7F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590193">
            <a:off x="6957396" y="5090392"/>
            <a:ext cx="856832" cy="832525"/>
          </a:xfrm>
          <a:prstGeom prst="rect">
            <a:avLst/>
          </a:prstGeom>
        </p:spPr>
      </p:pic>
      <p:pic>
        <p:nvPicPr>
          <p:cNvPr id="17" name="Picture 16" descr="A picture containing text&#10;&#10;Description automatically generated">
            <a:extLst>
              <a:ext uri="{FF2B5EF4-FFF2-40B4-BE49-F238E27FC236}">
                <a16:creationId xmlns:a16="http://schemas.microsoft.com/office/drawing/2014/main" xmlns="" id="{27E0939A-D971-0D79-9B6D-834913C959B2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2979" y="3252854"/>
            <a:ext cx="1206427" cy="62135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xmlns="" id="{A2DFA2E8-50A1-4465-AC33-6FAC0E7736E9}"/>
              </a:ext>
            </a:extLst>
          </p:cNvPr>
          <p:cNvSpPr>
            <a:spLocks noGrp="1"/>
          </p:cNvSpPr>
          <p:nvPr userDrawn="1">
            <p:ph type="title"/>
          </p:nvPr>
        </p:nvSpPr>
        <p:spPr>
          <a:xfrm>
            <a:off x="1153668" y="3977640"/>
            <a:ext cx="9884664" cy="731520"/>
          </a:xfrm>
        </p:spPr>
        <p:txBody>
          <a:bodyPr anchor="b">
            <a:normAutofit/>
          </a:bodyPr>
          <a:lstStyle>
            <a:lvl1pPr algn="ctr">
              <a:defRPr sz="4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2E65DE34-CDB7-41F7-A95A-592B99558C69}"/>
              </a:ext>
            </a:extLst>
          </p:cNvPr>
          <p:cNvSpPr>
            <a:spLocks noGrp="1"/>
          </p:cNvSpPr>
          <p:nvPr userDrawn="1">
            <p:ph type="body" idx="1"/>
          </p:nvPr>
        </p:nvSpPr>
        <p:spPr>
          <a:xfrm>
            <a:off x="1153668" y="4700016"/>
            <a:ext cx="9884664" cy="457200"/>
          </a:xfrm>
        </p:spPr>
        <p:txBody>
          <a:bodyPr anchor="ctr"/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5796791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CD97974-B93C-4C96-B3F6-F69E3D6DE6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80999"/>
            <a:ext cx="10515600" cy="1325880"/>
          </a:xfrm>
        </p:spPr>
        <p:txBody>
          <a:bodyPr/>
          <a:lstStyle>
            <a:lvl1pPr algn="ctr">
              <a:defRPr>
                <a:latin typeface="Baskerville" panose="02020502070401020303" pitchFamily="18" charset="0"/>
                <a:ea typeface="Baskerville" panose="02020502070401020303" pitchFamily="18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8A6FC6F2-80B4-49A7-9448-33FE2DF0E9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70832"/>
          </a:xfrm>
        </p:spPr>
        <p:txBody>
          <a:bodyPr/>
          <a:lstStyle>
            <a:lvl1pPr>
              <a:defRPr>
                <a:latin typeface="Gill Sans Nova Light" panose="020F0302020204030204" pitchFamily="34" charset="0"/>
                <a:cs typeface="Gill Sans Nova Light" panose="020F0302020204030204" pitchFamily="34" charset="0"/>
              </a:defRPr>
            </a:lvl1pPr>
            <a:lvl2pPr>
              <a:defRPr>
                <a:latin typeface="Gill Sans Nova Light" panose="020F0302020204030204" pitchFamily="34" charset="0"/>
                <a:cs typeface="Gill Sans Nova Light" panose="020F0302020204030204" pitchFamily="34" charset="0"/>
              </a:defRPr>
            </a:lvl2pPr>
            <a:lvl3pPr>
              <a:defRPr>
                <a:latin typeface="Gill Sans Nova Light" panose="020F0302020204030204" pitchFamily="34" charset="0"/>
                <a:cs typeface="Gill Sans Nova Light" panose="020F0302020204030204" pitchFamily="34" charset="0"/>
              </a:defRPr>
            </a:lvl3pPr>
            <a:lvl4pPr>
              <a:defRPr>
                <a:latin typeface="Gill Sans Nova Light" panose="020F0302020204030204" pitchFamily="34" charset="0"/>
                <a:cs typeface="Gill Sans Nova Light" panose="020F0302020204030204" pitchFamily="34" charset="0"/>
              </a:defRPr>
            </a:lvl4pPr>
            <a:lvl5pPr>
              <a:defRPr>
                <a:latin typeface="Gill Sans Nova Light" panose="020F0302020204030204" pitchFamily="34" charset="0"/>
                <a:cs typeface="Gill Sans Nova Light" panose="020F030202020403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74170EA9-DC14-D6B7-054C-51C9E1FE932C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3F65A817-7911-6CCE-C2C4-2C8568F7F35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38877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 green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CD97974-B93C-4C96-B3F6-F69E3D6DE6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80999"/>
            <a:ext cx="10515600" cy="1325880"/>
          </a:xfrm>
        </p:spPr>
        <p:txBody>
          <a:bodyPr/>
          <a:lstStyle>
            <a:lvl1pPr algn="ctr">
              <a:defRPr>
                <a:latin typeface="Baskerville" panose="02020502070401020303" pitchFamily="18" charset="0"/>
                <a:ea typeface="Baskerville" panose="02020502070401020303" pitchFamily="18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8A6FC6F2-80B4-49A7-9448-33FE2DF0E9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600200"/>
            <a:ext cx="10972800" cy="4572000"/>
          </a:xfrm>
        </p:spPr>
        <p:txBody>
          <a:bodyPr/>
          <a:lstStyle>
            <a:lvl1pPr>
              <a:defRPr>
                <a:latin typeface="Gill Sans Nova Light" panose="020F0302020204030204" pitchFamily="34" charset="0"/>
                <a:cs typeface="Gill Sans Nova Light" panose="020F0302020204030204" pitchFamily="34" charset="0"/>
              </a:defRPr>
            </a:lvl1pPr>
            <a:lvl2pPr>
              <a:defRPr>
                <a:latin typeface="Gill Sans Nova Light" panose="020F0302020204030204" pitchFamily="34" charset="0"/>
                <a:cs typeface="Gill Sans Nova Light" panose="020F0302020204030204" pitchFamily="34" charset="0"/>
              </a:defRPr>
            </a:lvl2pPr>
            <a:lvl3pPr>
              <a:defRPr>
                <a:latin typeface="Gill Sans Nova Light" panose="020F0302020204030204" pitchFamily="34" charset="0"/>
                <a:cs typeface="Gill Sans Nova Light" panose="020F0302020204030204" pitchFamily="34" charset="0"/>
              </a:defRPr>
            </a:lvl3pPr>
            <a:lvl4pPr>
              <a:defRPr>
                <a:latin typeface="Gill Sans Nova Light" panose="020F0302020204030204" pitchFamily="34" charset="0"/>
                <a:cs typeface="Gill Sans Nova Light" panose="020F0302020204030204" pitchFamily="34" charset="0"/>
              </a:defRPr>
            </a:lvl4pPr>
            <a:lvl5pPr>
              <a:defRPr>
                <a:latin typeface="Gill Sans Nova Light" panose="020F0302020204030204" pitchFamily="34" charset="0"/>
                <a:cs typeface="Gill Sans Nova Light" panose="020F030202020403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74170EA9-DC14-D6B7-054C-51C9E1FE932C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3F65A817-7911-6CCE-C2C4-2C8568F7F35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07578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Header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F2F45E1C-47F6-0AF9-7468-BA613D681E1D}"/>
              </a:ext>
            </a:extLst>
          </p:cNvPr>
          <p:cNvSpPr/>
          <p:nvPr userDrawn="1"/>
        </p:nvSpPr>
        <p:spPr>
          <a:xfrm>
            <a:off x="0" y="1533950"/>
            <a:ext cx="12192000" cy="37901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8" name="Picture 7" descr="A picture containing fabric&#10;&#10;Description automatically generated">
            <a:extLst>
              <a:ext uri="{FF2B5EF4-FFF2-40B4-BE49-F238E27FC236}">
                <a16:creationId xmlns:a16="http://schemas.microsoft.com/office/drawing/2014/main" xmlns="" id="{AB9E0D8B-7031-366D-884B-EB3FABD78CA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5056236" y="-1772981"/>
            <a:ext cx="2147050" cy="6039669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xmlns="" id="{1859314F-DCEF-A5A7-C5D9-F0D39AAC9FFA}"/>
              </a:ext>
            </a:extLst>
          </p:cNvPr>
          <p:cNvSpPr/>
          <p:nvPr userDrawn="1"/>
        </p:nvSpPr>
        <p:spPr>
          <a:xfrm>
            <a:off x="225552" y="1796143"/>
            <a:ext cx="11740896" cy="3265714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6" name="Picture 15" descr="A picture containing flower, plant&#10;&#10;Description automatically generated">
            <a:extLst>
              <a:ext uri="{FF2B5EF4-FFF2-40B4-BE49-F238E27FC236}">
                <a16:creationId xmlns:a16="http://schemas.microsoft.com/office/drawing/2014/main" xmlns="" id="{DAAE5EB8-5B6B-6FA6-E6E7-D2F58FDFB4A4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6307543" y="-287017"/>
            <a:ext cx="1051334" cy="3866771"/>
          </a:xfrm>
          <a:prstGeom prst="rect">
            <a:avLst/>
          </a:prstGeom>
        </p:spPr>
      </p:pic>
      <p:pic>
        <p:nvPicPr>
          <p:cNvPr id="19" name="Picture 18" descr="A picture containing mollusk, insect&#10;&#10;Description automatically generated">
            <a:extLst>
              <a:ext uri="{FF2B5EF4-FFF2-40B4-BE49-F238E27FC236}">
                <a16:creationId xmlns:a16="http://schemas.microsoft.com/office/drawing/2014/main" xmlns="" id="{BB1368FF-AA1B-4423-30B1-BE082E6F1913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2222" y="4923380"/>
            <a:ext cx="1207554" cy="35451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xmlns="" id="{A2DFA2E8-50A1-4465-AC33-6FAC0E7736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43456" y="2404872"/>
            <a:ext cx="8705088" cy="2002536"/>
          </a:xfrm>
        </p:spPr>
        <p:txBody>
          <a:bodyPr anchor="t">
            <a:normAutofit/>
          </a:bodyPr>
          <a:lstStyle>
            <a:lvl1pPr algn="ctr">
              <a:defRPr sz="4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2E65DE34-CDB7-41F7-A95A-592B99558C6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743454" y="3964517"/>
            <a:ext cx="8705089" cy="457200"/>
          </a:xfrm>
        </p:spPr>
        <p:txBody>
          <a:bodyPr anchor="ctr"/>
          <a:lstStyle>
            <a:lvl1pPr marL="0" indent="0" algn="ctr">
              <a:buNone/>
              <a:defRPr sz="2400">
                <a:solidFill>
                  <a:schemeClr val="accent3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7" name="Text Placeholder 24">
            <a:extLst>
              <a:ext uri="{FF2B5EF4-FFF2-40B4-BE49-F238E27FC236}">
                <a16:creationId xmlns:a16="http://schemas.microsoft.com/office/drawing/2014/main" xmlns="" id="{F5E2B84E-B4F2-ED93-8084-ECFC3B9C380F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0149667" y="3189069"/>
            <a:ext cx="945473" cy="1936750"/>
          </a:xfrm>
        </p:spPr>
        <p:txBody>
          <a:bodyPr>
            <a:noAutofit/>
          </a:bodyPr>
          <a:lstStyle>
            <a:lvl1pPr marL="0" indent="0">
              <a:buNone/>
              <a:defRPr sz="14000" b="1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  <p:sp>
        <p:nvSpPr>
          <p:cNvPr id="28" name="Text Placeholder 24">
            <a:extLst>
              <a:ext uri="{FF2B5EF4-FFF2-40B4-BE49-F238E27FC236}">
                <a16:creationId xmlns:a16="http://schemas.microsoft.com/office/drawing/2014/main" xmlns="" id="{FDD82133-EB75-7E07-A9CE-730CB7F6CD3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033184" y="2136567"/>
            <a:ext cx="941832" cy="1936750"/>
          </a:xfrm>
        </p:spPr>
        <p:txBody>
          <a:bodyPr>
            <a:noAutofit/>
          </a:bodyPr>
          <a:lstStyle>
            <a:lvl1pPr marL="0" indent="0">
              <a:buNone/>
              <a:defRPr sz="14000" b="1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</p:spTree>
    <p:extLst>
      <p:ext uri="{BB962C8B-B14F-4D97-AF65-F5344CB8AC3E}">
        <p14:creationId xmlns:p14="http://schemas.microsoft.com/office/powerpoint/2010/main" val="41368170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541740FC-E682-E87B-87BB-213396FD2DF6}"/>
              </a:ext>
            </a:extLst>
          </p:cNvPr>
          <p:cNvSpPr/>
          <p:nvPr userDrawn="1"/>
        </p:nvSpPr>
        <p:spPr>
          <a:xfrm>
            <a:off x="553443" y="0"/>
            <a:ext cx="11105522" cy="624461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2AC6E25B-7977-E725-B84F-07CA54BB4973}"/>
              </a:ext>
            </a:extLst>
          </p:cNvPr>
          <p:cNvSpPr/>
          <p:nvPr userDrawn="1"/>
        </p:nvSpPr>
        <p:spPr>
          <a:xfrm>
            <a:off x="877579" y="0"/>
            <a:ext cx="10460969" cy="587278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0" name="Picture 9" descr="A picture containing mollusk, insect&#10;&#10;Description automatically generated">
            <a:extLst>
              <a:ext uri="{FF2B5EF4-FFF2-40B4-BE49-F238E27FC236}">
                <a16:creationId xmlns:a16="http://schemas.microsoft.com/office/drawing/2014/main" xmlns="" id="{0EE757CA-B891-A6E4-F7DB-FFB1DBFDA0C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1275" y="5738220"/>
            <a:ext cx="1207554" cy="35451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xmlns="" id="{115CA519-6BA6-FAC8-3545-2E7E3CBDE2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2" name="Picture Placeholder 17">
            <a:extLst>
              <a:ext uri="{FF2B5EF4-FFF2-40B4-BE49-F238E27FC236}">
                <a16:creationId xmlns:a16="http://schemas.microsoft.com/office/drawing/2014/main" xmlns="" id="{6A1AC1B6-9CB9-19D8-8BDC-EDC0B6C19DBE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1375868" y="1797050"/>
            <a:ext cx="2057400" cy="2058988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0" name="Text Placeholder 19">
            <a:extLst>
              <a:ext uri="{FF2B5EF4-FFF2-40B4-BE49-F238E27FC236}">
                <a16:creationId xmlns:a16="http://schemas.microsoft.com/office/drawing/2014/main" xmlns="" id="{DAB2A93C-DB99-8217-D74F-D08E610FA75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326173" y="3946525"/>
            <a:ext cx="2194560" cy="355600"/>
          </a:xfrm>
        </p:spPr>
        <p:txBody>
          <a:bodyPr lIns="0" tIns="0" rIns="0" bIns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2000">
                <a:latin typeface="Gill Sans Nova" panose="020B06020201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1" name="Text Placeholder 19">
            <a:extLst>
              <a:ext uri="{FF2B5EF4-FFF2-40B4-BE49-F238E27FC236}">
                <a16:creationId xmlns:a16="http://schemas.microsoft.com/office/drawing/2014/main" xmlns="" id="{61950EAA-EB4E-8768-AFC9-A0356AECFE1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328309" y="4306415"/>
            <a:ext cx="2194560" cy="274320"/>
          </a:xfrm>
        </p:spPr>
        <p:txBody>
          <a:bodyPr lIns="0" tIns="0" rIns="0" bIns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600">
                <a:latin typeface="+mn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1" name="Picture Placeholder 17">
            <a:extLst>
              <a:ext uri="{FF2B5EF4-FFF2-40B4-BE49-F238E27FC236}">
                <a16:creationId xmlns:a16="http://schemas.microsoft.com/office/drawing/2014/main" xmlns="" id="{E3B18CDB-3FF1-EC8E-EA8A-31E9BF81747A}"/>
              </a:ext>
            </a:extLst>
          </p:cNvPr>
          <p:cNvSpPr>
            <a:spLocks noGrp="1" noChangeAspect="1"/>
          </p:cNvSpPr>
          <p:nvPr>
            <p:ph type="pic" sz="quarter" idx="17"/>
          </p:nvPr>
        </p:nvSpPr>
        <p:spPr>
          <a:xfrm>
            <a:off x="3828270" y="1797050"/>
            <a:ext cx="2057400" cy="2058988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3" name="Text Placeholder 19">
            <a:extLst>
              <a:ext uri="{FF2B5EF4-FFF2-40B4-BE49-F238E27FC236}">
                <a16:creationId xmlns:a16="http://schemas.microsoft.com/office/drawing/2014/main" xmlns="" id="{EAB1EC17-F1C7-0781-4F52-DEE9122BBC9D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3763663" y="3926721"/>
            <a:ext cx="2194560" cy="355600"/>
          </a:xfrm>
        </p:spPr>
        <p:txBody>
          <a:bodyPr lIns="0" tIns="0" rIns="0" bIns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2000">
                <a:latin typeface="Gill Sans Nova" panose="020B06020201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2" name="Text Placeholder 19">
            <a:extLst>
              <a:ext uri="{FF2B5EF4-FFF2-40B4-BE49-F238E27FC236}">
                <a16:creationId xmlns:a16="http://schemas.microsoft.com/office/drawing/2014/main" xmlns="" id="{9E2E4E06-43E3-5309-A921-59117EDFEA1A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3765799" y="4286611"/>
            <a:ext cx="2194560" cy="274320"/>
          </a:xfrm>
        </p:spPr>
        <p:txBody>
          <a:bodyPr lIns="0" tIns="0" rIns="0" bIns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600">
                <a:latin typeface="+mn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0" name="Picture Placeholder 17">
            <a:extLst>
              <a:ext uri="{FF2B5EF4-FFF2-40B4-BE49-F238E27FC236}">
                <a16:creationId xmlns:a16="http://schemas.microsoft.com/office/drawing/2014/main" xmlns="" id="{2EB018F6-8206-135F-BF16-29E6E63FD099}"/>
              </a:ext>
            </a:extLst>
          </p:cNvPr>
          <p:cNvSpPr>
            <a:spLocks noGrp="1" noChangeAspect="1"/>
          </p:cNvSpPr>
          <p:nvPr>
            <p:ph type="pic" sz="quarter" idx="16"/>
          </p:nvPr>
        </p:nvSpPr>
        <p:spPr>
          <a:xfrm>
            <a:off x="6280672" y="1797050"/>
            <a:ext cx="2057400" cy="2058988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5" name="Text Placeholder 19">
            <a:extLst>
              <a:ext uri="{FF2B5EF4-FFF2-40B4-BE49-F238E27FC236}">
                <a16:creationId xmlns:a16="http://schemas.microsoft.com/office/drawing/2014/main" xmlns="" id="{13D50A41-E904-8A4E-6F0A-F980F8D64711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6216065" y="3946525"/>
            <a:ext cx="2194560" cy="355600"/>
          </a:xfrm>
        </p:spPr>
        <p:txBody>
          <a:bodyPr lIns="0" tIns="0" rIns="0" bIns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2000">
                <a:latin typeface="Gill Sans Nova" panose="020B06020201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4" name="Text Placeholder 19">
            <a:extLst>
              <a:ext uri="{FF2B5EF4-FFF2-40B4-BE49-F238E27FC236}">
                <a16:creationId xmlns:a16="http://schemas.microsoft.com/office/drawing/2014/main" xmlns="" id="{D6CE30A5-8B65-384B-A8B9-6F711A521946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6218201" y="4306415"/>
            <a:ext cx="2194560" cy="274320"/>
          </a:xfrm>
        </p:spPr>
        <p:txBody>
          <a:bodyPr lIns="0" tIns="0" rIns="0" bIns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600">
                <a:latin typeface="+mn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9" name="Picture Placeholder 17">
            <a:extLst>
              <a:ext uri="{FF2B5EF4-FFF2-40B4-BE49-F238E27FC236}">
                <a16:creationId xmlns:a16="http://schemas.microsoft.com/office/drawing/2014/main" xmlns="" id="{D1C71745-769D-8F16-2B61-EF5D4012F1E3}"/>
              </a:ext>
            </a:extLst>
          </p:cNvPr>
          <p:cNvSpPr>
            <a:spLocks noGrp="1" noChangeAspect="1"/>
          </p:cNvSpPr>
          <p:nvPr>
            <p:ph type="pic" sz="quarter" idx="15"/>
          </p:nvPr>
        </p:nvSpPr>
        <p:spPr>
          <a:xfrm>
            <a:off x="8733074" y="1797050"/>
            <a:ext cx="2057400" cy="2058988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7" name="Text Placeholder 19">
            <a:extLst>
              <a:ext uri="{FF2B5EF4-FFF2-40B4-BE49-F238E27FC236}">
                <a16:creationId xmlns:a16="http://schemas.microsoft.com/office/drawing/2014/main" xmlns="" id="{D6D40AAC-2768-6F48-97AE-FD958D89FD8E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8666331" y="3946525"/>
            <a:ext cx="2194560" cy="355600"/>
          </a:xfrm>
        </p:spPr>
        <p:txBody>
          <a:bodyPr lIns="0" tIns="0" rIns="0" bIns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2000">
                <a:latin typeface="Gill Sans Nova" panose="020B06020201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6" name="Text Placeholder 19">
            <a:extLst>
              <a:ext uri="{FF2B5EF4-FFF2-40B4-BE49-F238E27FC236}">
                <a16:creationId xmlns:a16="http://schemas.microsoft.com/office/drawing/2014/main" xmlns="" id="{85652007-C32E-173C-2A5F-B1C08D6140DD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8668467" y="4306415"/>
            <a:ext cx="2194560" cy="274320"/>
          </a:xfrm>
        </p:spPr>
        <p:txBody>
          <a:bodyPr lIns="0" tIns="0" rIns="0" bIns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600">
                <a:latin typeface="+mn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08AD4DF5-3AA4-926D-00B1-1C24F968F4A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CE3EC206-AFEC-E74D-0522-B0D47B2E7A6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99788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541740FC-E682-E87B-87BB-213396FD2DF6}"/>
              </a:ext>
            </a:extLst>
          </p:cNvPr>
          <p:cNvSpPr/>
          <p:nvPr userDrawn="1"/>
        </p:nvSpPr>
        <p:spPr>
          <a:xfrm>
            <a:off x="553443" y="0"/>
            <a:ext cx="11105522" cy="624461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2AC6E25B-7977-E725-B84F-07CA54BB4973}"/>
              </a:ext>
            </a:extLst>
          </p:cNvPr>
          <p:cNvSpPr/>
          <p:nvPr userDrawn="1"/>
        </p:nvSpPr>
        <p:spPr>
          <a:xfrm>
            <a:off x="877579" y="0"/>
            <a:ext cx="10460969" cy="587278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0" name="Picture 9" descr="A picture containing mollusk, insect&#10;&#10;Description automatically generated">
            <a:extLst>
              <a:ext uri="{FF2B5EF4-FFF2-40B4-BE49-F238E27FC236}">
                <a16:creationId xmlns:a16="http://schemas.microsoft.com/office/drawing/2014/main" xmlns="" id="{0EE757CA-B891-A6E4-F7DB-FFB1DBFDA0C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1275" y="5738220"/>
            <a:ext cx="1207554" cy="35451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xmlns="" id="{115CA519-6BA6-FAC8-3545-2E7E3CBDE2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2" name="Picture Placeholder 17">
            <a:extLst>
              <a:ext uri="{FF2B5EF4-FFF2-40B4-BE49-F238E27FC236}">
                <a16:creationId xmlns:a16="http://schemas.microsoft.com/office/drawing/2014/main" xmlns="" id="{6A1AC1B6-9CB9-19D8-8BDC-EDC0B6C19DBE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1681364" y="1658061"/>
            <a:ext cx="1160392" cy="1161288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0" name="Text Placeholder 19">
            <a:extLst>
              <a:ext uri="{FF2B5EF4-FFF2-40B4-BE49-F238E27FC236}">
                <a16:creationId xmlns:a16="http://schemas.microsoft.com/office/drawing/2014/main" xmlns="" id="{DAB2A93C-DB99-8217-D74F-D08E610FA75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106424" y="2926080"/>
            <a:ext cx="2322576" cy="182880"/>
          </a:xfrm>
        </p:spPr>
        <p:txBody>
          <a:bodyPr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600" spc="20" baseline="0">
                <a:latin typeface="Gill Sans Nova" panose="020B06020201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1" name="Text Placeholder 19">
            <a:extLst>
              <a:ext uri="{FF2B5EF4-FFF2-40B4-BE49-F238E27FC236}">
                <a16:creationId xmlns:a16="http://schemas.microsoft.com/office/drawing/2014/main" xmlns="" id="{61950EAA-EB4E-8768-AFC9-A0356AECFE1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106424" y="3145536"/>
            <a:ext cx="2322576" cy="265176"/>
          </a:xfrm>
        </p:spPr>
        <p:txBody>
          <a:bodyPr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400" spc="20" baseline="0">
                <a:latin typeface="+mn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6" name="Picture Placeholder 17">
            <a:extLst>
              <a:ext uri="{FF2B5EF4-FFF2-40B4-BE49-F238E27FC236}">
                <a16:creationId xmlns:a16="http://schemas.microsoft.com/office/drawing/2014/main" xmlns="" id="{B23EF08B-7D0C-7D96-413D-71C22E3F74D0}"/>
              </a:ext>
            </a:extLst>
          </p:cNvPr>
          <p:cNvSpPr>
            <a:spLocks noGrp="1" noChangeAspect="1"/>
          </p:cNvSpPr>
          <p:nvPr>
            <p:ph type="pic" sz="quarter" idx="26"/>
          </p:nvPr>
        </p:nvSpPr>
        <p:spPr>
          <a:xfrm>
            <a:off x="1681364" y="3818492"/>
            <a:ext cx="1160392" cy="1161288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5" name="Text Placeholder 19">
            <a:extLst>
              <a:ext uri="{FF2B5EF4-FFF2-40B4-BE49-F238E27FC236}">
                <a16:creationId xmlns:a16="http://schemas.microsoft.com/office/drawing/2014/main" xmlns="" id="{A6866782-6675-4F37-E5D2-68CB0191C1A7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1106424" y="5086511"/>
            <a:ext cx="2322576" cy="182880"/>
          </a:xfrm>
        </p:spPr>
        <p:txBody>
          <a:bodyPr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600" spc="20" baseline="0">
                <a:latin typeface="Gill Sans Nova" panose="020B06020201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4" name="Text Placeholder 19">
            <a:extLst>
              <a:ext uri="{FF2B5EF4-FFF2-40B4-BE49-F238E27FC236}">
                <a16:creationId xmlns:a16="http://schemas.microsoft.com/office/drawing/2014/main" xmlns="" id="{9F53AB27-DDFA-AA5D-8253-546C9BBA9CE7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1106424" y="5305967"/>
            <a:ext cx="2322576" cy="265176"/>
          </a:xfrm>
        </p:spPr>
        <p:txBody>
          <a:bodyPr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400" spc="20" baseline="0">
                <a:latin typeface="+mn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1" name="Picture Placeholder 17">
            <a:extLst>
              <a:ext uri="{FF2B5EF4-FFF2-40B4-BE49-F238E27FC236}">
                <a16:creationId xmlns:a16="http://schemas.microsoft.com/office/drawing/2014/main" xmlns="" id="{E3B18CDB-3FF1-EC8E-EA8A-31E9BF81747A}"/>
              </a:ext>
            </a:extLst>
          </p:cNvPr>
          <p:cNvSpPr>
            <a:spLocks noGrp="1" noChangeAspect="1"/>
          </p:cNvSpPr>
          <p:nvPr>
            <p:ph type="pic" sz="quarter" idx="17"/>
          </p:nvPr>
        </p:nvSpPr>
        <p:spPr>
          <a:xfrm>
            <a:off x="4226754" y="1658061"/>
            <a:ext cx="1160392" cy="1161288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3" name="Text Placeholder 19">
            <a:extLst>
              <a:ext uri="{FF2B5EF4-FFF2-40B4-BE49-F238E27FC236}">
                <a16:creationId xmlns:a16="http://schemas.microsoft.com/office/drawing/2014/main" xmlns="" id="{EAB1EC17-F1C7-0781-4F52-DEE9122BBC9D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3639312" y="2926080"/>
            <a:ext cx="2322576" cy="182880"/>
          </a:xfrm>
        </p:spPr>
        <p:txBody>
          <a:bodyPr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600" spc="20" baseline="0">
                <a:latin typeface="Gill Sans Nova" panose="020B06020201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2" name="Text Placeholder 19">
            <a:extLst>
              <a:ext uri="{FF2B5EF4-FFF2-40B4-BE49-F238E27FC236}">
                <a16:creationId xmlns:a16="http://schemas.microsoft.com/office/drawing/2014/main" xmlns="" id="{9E2E4E06-43E3-5309-A921-59117EDFEA1A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3639312" y="3145536"/>
            <a:ext cx="2322576" cy="265176"/>
          </a:xfrm>
        </p:spPr>
        <p:txBody>
          <a:bodyPr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400" spc="20" baseline="0">
                <a:latin typeface="+mn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Picture Placeholder 17">
            <a:extLst>
              <a:ext uri="{FF2B5EF4-FFF2-40B4-BE49-F238E27FC236}">
                <a16:creationId xmlns:a16="http://schemas.microsoft.com/office/drawing/2014/main" xmlns="" id="{DD9CE7E9-3BC2-0321-457B-61D363708B38}"/>
              </a:ext>
            </a:extLst>
          </p:cNvPr>
          <p:cNvSpPr>
            <a:spLocks noGrp="1" noChangeAspect="1"/>
          </p:cNvSpPr>
          <p:nvPr>
            <p:ph type="pic" sz="quarter" idx="29"/>
          </p:nvPr>
        </p:nvSpPr>
        <p:spPr>
          <a:xfrm>
            <a:off x="4226754" y="3818492"/>
            <a:ext cx="1160392" cy="1161288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3" name="Text Placeholder 19">
            <a:extLst>
              <a:ext uri="{FF2B5EF4-FFF2-40B4-BE49-F238E27FC236}">
                <a16:creationId xmlns:a16="http://schemas.microsoft.com/office/drawing/2014/main" xmlns="" id="{70DD1941-A469-A457-B987-E0E2C300A8AE}"/>
              </a:ext>
            </a:extLst>
          </p:cNvPr>
          <p:cNvSpPr>
            <a:spLocks noGrp="1"/>
          </p:cNvSpPr>
          <p:nvPr>
            <p:ph type="body" sz="quarter" idx="31"/>
          </p:nvPr>
        </p:nvSpPr>
        <p:spPr>
          <a:xfrm>
            <a:off x="3639312" y="5086511"/>
            <a:ext cx="2322576" cy="182880"/>
          </a:xfrm>
        </p:spPr>
        <p:txBody>
          <a:bodyPr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600" spc="20" baseline="0">
                <a:latin typeface="Gill Sans Nova" panose="020B06020201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" name="Text Placeholder 19">
            <a:extLst>
              <a:ext uri="{FF2B5EF4-FFF2-40B4-BE49-F238E27FC236}">
                <a16:creationId xmlns:a16="http://schemas.microsoft.com/office/drawing/2014/main" xmlns="" id="{D6B84B7D-A7EC-6FE1-9925-F78AF0DE230F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>
          <a:xfrm>
            <a:off x="3639312" y="5305967"/>
            <a:ext cx="2322576" cy="265176"/>
          </a:xfrm>
        </p:spPr>
        <p:txBody>
          <a:bodyPr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400" spc="20" baseline="0">
                <a:latin typeface="+mn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0" name="Picture Placeholder 17">
            <a:extLst>
              <a:ext uri="{FF2B5EF4-FFF2-40B4-BE49-F238E27FC236}">
                <a16:creationId xmlns:a16="http://schemas.microsoft.com/office/drawing/2014/main" xmlns="" id="{2EB018F6-8206-135F-BF16-29E6E63FD099}"/>
              </a:ext>
            </a:extLst>
          </p:cNvPr>
          <p:cNvSpPr>
            <a:spLocks noGrp="1" noChangeAspect="1"/>
          </p:cNvSpPr>
          <p:nvPr>
            <p:ph type="pic" sz="quarter" idx="16"/>
          </p:nvPr>
        </p:nvSpPr>
        <p:spPr>
          <a:xfrm>
            <a:off x="6772144" y="1658061"/>
            <a:ext cx="1160392" cy="1161288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5" name="Text Placeholder 19">
            <a:extLst>
              <a:ext uri="{FF2B5EF4-FFF2-40B4-BE49-F238E27FC236}">
                <a16:creationId xmlns:a16="http://schemas.microsoft.com/office/drawing/2014/main" xmlns="" id="{13D50A41-E904-8A4E-6F0A-F980F8D64711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6172200" y="2926080"/>
            <a:ext cx="2322576" cy="182880"/>
          </a:xfrm>
        </p:spPr>
        <p:txBody>
          <a:bodyPr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600" spc="20" baseline="0">
                <a:latin typeface="Gill Sans Nova" panose="020B06020201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4" name="Text Placeholder 19">
            <a:extLst>
              <a:ext uri="{FF2B5EF4-FFF2-40B4-BE49-F238E27FC236}">
                <a16:creationId xmlns:a16="http://schemas.microsoft.com/office/drawing/2014/main" xmlns="" id="{D6CE30A5-8B65-384B-A8B9-6F711A521946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6172200" y="3145536"/>
            <a:ext cx="2322576" cy="265176"/>
          </a:xfrm>
        </p:spPr>
        <p:txBody>
          <a:bodyPr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400" spc="20" baseline="0">
                <a:latin typeface="+mn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Picture Placeholder 17">
            <a:extLst>
              <a:ext uri="{FF2B5EF4-FFF2-40B4-BE49-F238E27FC236}">
                <a16:creationId xmlns:a16="http://schemas.microsoft.com/office/drawing/2014/main" xmlns="" id="{AA1AC2FE-336D-4E7F-2C86-6A8C29BA8F90}"/>
              </a:ext>
            </a:extLst>
          </p:cNvPr>
          <p:cNvSpPr>
            <a:spLocks noGrp="1" noChangeAspect="1"/>
          </p:cNvSpPr>
          <p:nvPr>
            <p:ph type="pic" sz="quarter" idx="28"/>
          </p:nvPr>
        </p:nvSpPr>
        <p:spPr>
          <a:xfrm>
            <a:off x="6772144" y="3818492"/>
            <a:ext cx="1160392" cy="1161288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19">
            <a:extLst>
              <a:ext uri="{FF2B5EF4-FFF2-40B4-BE49-F238E27FC236}">
                <a16:creationId xmlns:a16="http://schemas.microsoft.com/office/drawing/2014/main" xmlns="" id="{FA370BF1-09EC-DBE1-5118-8A92A0F90BC4}"/>
              </a:ext>
            </a:extLst>
          </p:cNvPr>
          <p:cNvSpPr>
            <a:spLocks noGrp="1"/>
          </p:cNvSpPr>
          <p:nvPr>
            <p:ph type="body" sz="quarter" idx="33"/>
          </p:nvPr>
        </p:nvSpPr>
        <p:spPr>
          <a:xfrm>
            <a:off x="6172200" y="5086511"/>
            <a:ext cx="2322576" cy="182880"/>
          </a:xfrm>
        </p:spPr>
        <p:txBody>
          <a:bodyPr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600" spc="20" baseline="0">
                <a:latin typeface="Gill Sans Nova" panose="020B06020201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19">
            <a:extLst>
              <a:ext uri="{FF2B5EF4-FFF2-40B4-BE49-F238E27FC236}">
                <a16:creationId xmlns:a16="http://schemas.microsoft.com/office/drawing/2014/main" xmlns="" id="{5089D72C-E865-F5D3-CB1E-050AEF684453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>
          <a:xfrm>
            <a:off x="6172200" y="5305967"/>
            <a:ext cx="2322576" cy="265176"/>
          </a:xfrm>
        </p:spPr>
        <p:txBody>
          <a:bodyPr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400" spc="20" baseline="0">
                <a:latin typeface="+mn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9" name="Picture Placeholder 17">
            <a:extLst>
              <a:ext uri="{FF2B5EF4-FFF2-40B4-BE49-F238E27FC236}">
                <a16:creationId xmlns:a16="http://schemas.microsoft.com/office/drawing/2014/main" xmlns="" id="{D1C71745-769D-8F16-2B61-EF5D4012F1E3}"/>
              </a:ext>
            </a:extLst>
          </p:cNvPr>
          <p:cNvSpPr>
            <a:spLocks noGrp="1" noChangeAspect="1"/>
          </p:cNvSpPr>
          <p:nvPr>
            <p:ph type="pic" sz="quarter" idx="15"/>
          </p:nvPr>
        </p:nvSpPr>
        <p:spPr>
          <a:xfrm>
            <a:off x="9317533" y="1658061"/>
            <a:ext cx="1160392" cy="1161288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7" name="Text Placeholder 19">
            <a:extLst>
              <a:ext uri="{FF2B5EF4-FFF2-40B4-BE49-F238E27FC236}">
                <a16:creationId xmlns:a16="http://schemas.microsoft.com/office/drawing/2014/main" xmlns="" id="{D6D40AAC-2768-6F48-97AE-FD958D89FD8E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8705088" y="2926080"/>
            <a:ext cx="2322576" cy="182880"/>
          </a:xfrm>
        </p:spPr>
        <p:txBody>
          <a:bodyPr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600" spc="20" baseline="0">
                <a:latin typeface="Gill Sans Nova" panose="020B06020201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6" name="Text Placeholder 19">
            <a:extLst>
              <a:ext uri="{FF2B5EF4-FFF2-40B4-BE49-F238E27FC236}">
                <a16:creationId xmlns:a16="http://schemas.microsoft.com/office/drawing/2014/main" xmlns="" id="{85652007-C32E-173C-2A5F-B1C08D6140DD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8705088" y="3145536"/>
            <a:ext cx="2322576" cy="265176"/>
          </a:xfrm>
        </p:spPr>
        <p:txBody>
          <a:bodyPr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400" spc="20" baseline="0">
                <a:latin typeface="+mn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7" name="Picture Placeholder 17">
            <a:extLst>
              <a:ext uri="{FF2B5EF4-FFF2-40B4-BE49-F238E27FC236}">
                <a16:creationId xmlns:a16="http://schemas.microsoft.com/office/drawing/2014/main" xmlns="" id="{4F7ECA98-24CD-8CC5-A3EC-BFF5E9B11748}"/>
              </a:ext>
            </a:extLst>
          </p:cNvPr>
          <p:cNvSpPr>
            <a:spLocks noGrp="1" noChangeAspect="1"/>
          </p:cNvSpPr>
          <p:nvPr>
            <p:ph type="pic" sz="quarter" idx="27"/>
          </p:nvPr>
        </p:nvSpPr>
        <p:spPr>
          <a:xfrm>
            <a:off x="9317533" y="3818492"/>
            <a:ext cx="1160392" cy="1161288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2" name="Text Placeholder 19">
            <a:extLst>
              <a:ext uri="{FF2B5EF4-FFF2-40B4-BE49-F238E27FC236}">
                <a16:creationId xmlns:a16="http://schemas.microsoft.com/office/drawing/2014/main" xmlns="" id="{46CBECF2-D93E-3DF9-064C-CB4A3262B691}"/>
              </a:ext>
            </a:extLst>
          </p:cNvPr>
          <p:cNvSpPr>
            <a:spLocks noGrp="1"/>
          </p:cNvSpPr>
          <p:nvPr>
            <p:ph type="body" sz="quarter" idx="35"/>
          </p:nvPr>
        </p:nvSpPr>
        <p:spPr>
          <a:xfrm>
            <a:off x="8705088" y="5086511"/>
            <a:ext cx="2322576" cy="182880"/>
          </a:xfrm>
        </p:spPr>
        <p:txBody>
          <a:bodyPr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600" spc="20" baseline="0">
                <a:latin typeface="Gill Sans Nova" panose="020B06020201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1" name="Text Placeholder 19">
            <a:extLst>
              <a:ext uri="{FF2B5EF4-FFF2-40B4-BE49-F238E27FC236}">
                <a16:creationId xmlns:a16="http://schemas.microsoft.com/office/drawing/2014/main" xmlns="" id="{71E06E16-A083-B853-8155-7FF97AD1DE8F}"/>
              </a:ext>
            </a:extLst>
          </p:cNvPr>
          <p:cNvSpPr>
            <a:spLocks noGrp="1"/>
          </p:cNvSpPr>
          <p:nvPr>
            <p:ph type="body" sz="quarter" idx="34"/>
          </p:nvPr>
        </p:nvSpPr>
        <p:spPr>
          <a:xfrm>
            <a:off x="8705088" y="5305967"/>
            <a:ext cx="2322576" cy="265176"/>
          </a:xfrm>
        </p:spPr>
        <p:txBody>
          <a:bodyPr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400" spc="20" baseline="0">
                <a:latin typeface="+mn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08AD4DF5-3AA4-926D-00B1-1C24F968F4A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CE3EC206-AFEC-E74D-0522-B0D47B2E7A6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20425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7.xml"/><Relationship Id="rId3" Type="http://schemas.openxmlformats.org/officeDocument/2006/relationships/slideLayout" Target="../slideLayouts/slideLayout22.xml"/><Relationship Id="rId7" Type="http://schemas.openxmlformats.org/officeDocument/2006/relationships/slideLayout" Target="../slideLayouts/slideLayout26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21.xml"/><Relationship Id="rId1" Type="http://schemas.openxmlformats.org/officeDocument/2006/relationships/slideLayout" Target="../slideLayouts/slideLayout20.xml"/><Relationship Id="rId6" Type="http://schemas.openxmlformats.org/officeDocument/2006/relationships/slideLayout" Target="../slideLayouts/slideLayout25.xml"/><Relationship Id="rId11" Type="http://schemas.openxmlformats.org/officeDocument/2006/relationships/slideLayout" Target="../slideLayouts/slideLayout30.xml"/><Relationship Id="rId5" Type="http://schemas.openxmlformats.org/officeDocument/2006/relationships/slideLayout" Target="../slideLayouts/slideLayout24.xml"/><Relationship Id="rId10" Type="http://schemas.openxmlformats.org/officeDocument/2006/relationships/slideLayout" Target="../slideLayouts/slideLayout29.xml"/><Relationship Id="rId4" Type="http://schemas.openxmlformats.org/officeDocument/2006/relationships/slideLayout" Target="../slideLayouts/slideLayout23.xml"/><Relationship Id="rId9" Type="http://schemas.openxmlformats.org/officeDocument/2006/relationships/slideLayout" Target="../slideLayouts/slideLayout2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9198F9AA-2C87-421D-97C1-B4248DFDC2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381000"/>
            <a:ext cx="114300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AE98FC63-C8D2-4CE6-A3F1-EE8ED24590C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81000" y="1825625"/>
            <a:ext cx="114300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60567522-C3B6-46EB-A361-BEC2510B00C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2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/>
                </a:solidFill>
                <a:latin typeface="Gill Sans Nova Light" panose="020F0302020204030204" pitchFamily="34" charset="0"/>
                <a:cs typeface="Gill Sans Nova Light" panose="020F0302020204030204" pitchFamily="34" charset="0"/>
              </a:defRPr>
            </a:lvl1pPr>
          </a:lstStyle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CDC57CF0-034F-450D-937C-718D5AF1A05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08008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  <a:latin typeface="Gill Sans Nova Light" panose="020F0302020204030204" pitchFamily="34" charset="0"/>
                <a:cs typeface="Gill Sans Nova Light" panose="020F0302020204030204" pitchFamily="34" charset="0"/>
              </a:defRPr>
            </a:lvl1pPr>
          </a:lstStyle>
          <a:p>
            <a:fld id="{294A09A9-5501-47C1-A89A-A340965A2BE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19379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accent3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rgbClr val="73292A"/>
        </a:buClr>
        <a:buFont typeface="Arial" panose="020B0604020202020204" pitchFamily="34" charset="0"/>
        <a:buChar char="•"/>
        <a:defRPr sz="2800" kern="1200">
          <a:solidFill>
            <a:schemeClr val="accent3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73292A"/>
        </a:buClr>
        <a:buFont typeface="Arial" panose="020B0604020202020204" pitchFamily="34" charset="0"/>
        <a:buChar char="•"/>
        <a:defRPr sz="2400" kern="1200">
          <a:solidFill>
            <a:schemeClr val="accent3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73292A"/>
        </a:buClr>
        <a:buFont typeface="Arial" panose="020B0604020202020204" pitchFamily="34" charset="0"/>
        <a:buChar char="•"/>
        <a:defRPr sz="2000" kern="1200">
          <a:solidFill>
            <a:schemeClr val="accent3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73292A"/>
        </a:buClr>
        <a:buFont typeface="Arial" panose="020B0604020202020204" pitchFamily="34" charset="0"/>
        <a:buChar char="•"/>
        <a:defRPr sz="1800" kern="1200">
          <a:solidFill>
            <a:schemeClr val="accent3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73292A"/>
        </a:buClr>
        <a:buFont typeface="Arial" panose="020B0604020202020204" pitchFamily="34" charset="0"/>
        <a:buChar char="•"/>
        <a:defRPr sz="18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 xmlns="">
        <p15:guide id="1" pos="416" userDrawn="1">
          <p15:clr>
            <a:srgbClr val="F26B43"/>
          </p15:clr>
        </p15:guide>
        <p15:guide id="2" pos="7256" userDrawn="1">
          <p15:clr>
            <a:srgbClr val="F26B43"/>
          </p15:clr>
        </p15:guide>
        <p15:guide id="3" orient="horz" pos="648" userDrawn="1">
          <p15:clr>
            <a:srgbClr val="F26B43"/>
          </p15:clr>
        </p15:guide>
        <p15:guide id="4" orient="horz" pos="712" userDrawn="1">
          <p15:clr>
            <a:srgbClr val="F26B43"/>
          </p15:clr>
        </p15:guide>
        <p15:guide id="5" orient="horz" pos="3928" userDrawn="1">
          <p15:clr>
            <a:srgbClr val="F26B43"/>
          </p15:clr>
        </p15:guide>
        <p15:guide id="6" orient="horz" pos="3864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C08BCAF5-0D12-9E50-2767-39A45432C2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08B28022-086B-6277-20B8-17A9826F337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82C8BA32-7D02-F987-37CB-75713259CE2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52092E-F4BF-4300-82F6-6FCA30700078}" type="datetimeFigureOut">
              <a:rPr lang="en-US" smtClean="0"/>
              <a:t>9/22/2024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6322D806-04E5-36D7-B45F-5ECA5C07F51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032BFA56-D096-CBBD-C049-FFF9DF38A87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6099FA-5773-4553-93B0-67027824DF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91690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1" r:id="rId1"/>
    <p:sldLayoutId id="2147483682" r:id="rId2"/>
    <p:sldLayoutId id="2147483683" r:id="rId3"/>
    <p:sldLayoutId id="2147483684" r:id="rId4"/>
    <p:sldLayoutId id="2147483685" r:id="rId5"/>
    <p:sldLayoutId id="2147483686" r:id="rId6"/>
    <p:sldLayoutId id="2147483687" r:id="rId7"/>
    <p:sldLayoutId id="2147483688" r:id="rId8"/>
    <p:sldLayoutId id="2147483689" r:id="rId9"/>
    <p:sldLayoutId id="2147483690" r:id="rId10"/>
    <p:sldLayoutId id="214748369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 xmlns="">
        <p15:guide id="1" pos="416" userDrawn="1">
          <p15:clr>
            <a:srgbClr val="F26B43"/>
          </p15:clr>
        </p15:guide>
        <p15:guide id="2" pos="7256" userDrawn="1">
          <p15:clr>
            <a:srgbClr val="F26B43"/>
          </p15:clr>
        </p15:guide>
        <p15:guide id="3" orient="horz" pos="648" userDrawn="1">
          <p15:clr>
            <a:srgbClr val="F26B43"/>
          </p15:clr>
        </p15:guide>
        <p15:guide id="4" orient="horz" pos="712" userDrawn="1">
          <p15:clr>
            <a:srgbClr val="F26B43"/>
          </p15:clr>
        </p15:guide>
        <p15:guide id="5" orient="horz" pos="3928" userDrawn="1">
          <p15:clr>
            <a:srgbClr val="F26B43"/>
          </p15:clr>
        </p15:guide>
        <p15:guide id="6" orient="horz" pos="3864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gif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6.xml"/><Relationship Id="rId6" Type="http://schemas.microsoft.com/office/2007/relationships/hdphoto" Target="../media/hdphoto2.wdp"/><Relationship Id="rId5" Type="http://schemas.openxmlformats.org/officeDocument/2006/relationships/image" Target="../media/image19.png"/><Relationship Id="rId4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6.xml"/><Relationship Id="rId4" Type="http://schemas.openxmlformats.org/officeDocument/2006/relationships/image" Target="../media/image25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398F61D9-B5CA-8069-13C6-B09289BEFCA8}"/>
              </a:ext>
            </a:extLst>
          </p:cNvPr>
          <p:cNvSpPr txBox="1"/>
          <p:nvPr/>
        </p:nvSpPr>
        <p:spPr>
          <a:xfrm>
            <a:off x="3049191" y="3024516"/>
            <a:ext cx="6093618" cy="177587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tabLst>
                <a:tab pos="4594860" algn="l"/>
              </a:tabLst>
            </a:pPr>
            <a:r>
              <a:rPr lang="de-DE" sz="3400" b="1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TIẾT 4</a:t>
            </a:r>
          </a:p>
          <a:p>
            <a:pPr algn="ctr">
              <a:tabLst>
                <a:tab pos="4594860" algn="l"/>
              </a:tabLst>
            </a:pPr>
            <a:r>
              <a:rPr lang="de-DE" sz="3400" b="1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THỰC </a:t>
            </a:r>
            <a:r>
              <a:rPr lang="de-DE" sz="34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HÀNH TIẾNG VIỆT</a:t>
            </a:r>
            <a:endParaRPr lang="en-US" sz="3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>
              <a:lnSpc>
                <a:spcPct val="115000"/>
              </a:lnSpc>
              <a:spcAft>
                <a:spcPts val="0"/>
              </a:spcAft>
              <a:tabLst>
                <a:tab pos="4594860" algn="l"/>
              </a:tabLst>
            </a:pPr>
            <a:r>
              <a:rPr lang="it-IT" sz="3600" b="1" dirty="0">
                <a:solidFill>
                  <a:srgbClr val="0070C0"/>
                </a:solidFill>
                <a:latin typeface="Times New Roman"/>
                <a:ea typeface="Times New Roman"/>
              </a:rPr>
              <a:t>BIỆT NGỮ XÃ HỘI</a:t>
            </a:r>
            <a:endParaRPr lang="en-US" sz="3200" dirty="0">
              <a:solidFill>
                <a:srgbClr val="0070C0"/>
              </a:solidFill>
              <a:effectLst/>
              <a:latin typeface="Times New Roman"/>
              <a:ea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17718070"/>
      </p:ext>
    </p:extLst>
  </p:cSld>
  <p:clrMapOvr>
    <a:masterClrMapping/>
  </p:clrMapOvr>
  <p:transition spd="slow"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xmlns="" id="{FFD48BC7-DC40-47DE-87EE-9F4B6ECB9AB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2" name="Freeform: Shape 11">
            <a:extLst>
              <a:ext uri="{FF2B5EF4-FFF2-40B4-BE49-F238E27FC236}">
                <a16:creationId xmlns:a16="http://schemas.microsoft.com/office/drawing/2014/main" xmlns="" id="{E502BBC7-2C76-46F3-BC24-5985BC13DB8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114425" y="0"/>
            <a:ext cx="9963150" cy="6858000"/>
          </a:xfrm>
          <a:custGeom>
            <a:avLst/>
            <a:gdLst>
              <a:gd name="connsiteX0" fmla="*/ 1595771 w 9963150"/>
              <a:gd name="connsiteY0" fmla="*/ 0 h 6858000"/>
              <a:gd name="connsiteX1" fmla="*/ 8367379 w 9963150"/>
              <a:gd name="connsiteY1" fmla="*/ 0 h 6858000"/>
              <a:gd name="connsiteX2" fmla="*/ 8504080 w 9963150"/>
              <a:gd name="connsiteY2" fmla="*/ 130333 h 6858000"/>
              <a:gd name="connsiteX3" fmla="*/ 9963150 w 9963150"/>
              <a:gd name="connsiteY3" fmla="*/ 3652838 h 6858000"/>
              <a:gd name="connsiteX4" fmla="*/ 8825600 w 9963150"/>
              <a:gd name="connsiteY4" fmla="*/ 6821583 h 6858000"/>
              <a:gd name="connsiteX5" fmla="*/ 8794055 w 9963150"/>
              <a:gd name="connsiteY5" fmla="*/ 6858000 h 6858000"/>
              <a:gd name="connsiteX6" fmla="*/ 1169096 w 9963150"/>
              <a:gd name="connsiteY6" fmla="*/ 6858000 h 6858000"/>
              <a:gd name="connsiteX7" fmla="*/ 1137550 w 9963150"/>
              <a:gd name="connsiteY7" fmla="*/ 6821583 h 6858000"/>
              <a:gd name="connsiteX8" fmla="*/ 0 w 9963150"/>
              <a:gd name="connsiteY8" fmla="*/ 3652838 h 6858000"/>
              <a:gd name="connsiteX9" fmla="*/ 1459070 w 9963150"/>
              <a:gd name="connsiteY9" fmla="*/ 130333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963150" h="6858000">
                <a:moveTo>
                  <a:pt x="1595771" y="0"/>
                </a:moveTo>
                <a:lnTo>
                  <a:pt x="8367379" y="0"/>
                </a:lnTo>
                <a:lnTo>
                  <a:pt x="8504080" y="130333"/>
                </a:lnTo>
                <a:cubicBezTo>
                  <a:pt x="9405568" y="1031820"/>
                  <a:pt x="9963150" y="2277214"/>
                  <a:pt x="9963150" y="3652838"/>
                </a:cubicBezTo>
                <a:cubicBezTo>
                  <a:pt x="9963150" y="4856509"/>
                  <a:pt x="9536251" y="5960473"/>
                  <a:pt x="8825600" y="6821583"/>
                </a:cubicBezTo>
                <a:lnTo>
                  <a:pt x="8794055" y="6858000"/>
                </a:lnTo>
                <a:lnTo>
                  <a:pt x="1169096" y="6858000"/>
                </a:lnTo>
                <a:lnTo>
                  <a:pt x="1137550" y="6821583"/>
                </a:lnTo>
                <a:cubicBezTo>
                  <a:pt x="426899" y="5960473"/>
                  <a:pt x="0" y="4856509"/>
                  <a:pt x="0" y="3652838"/>
                </a:cubicBezTo>
                <a:cubicBezTo>
                  <a:pt x="0" y="2277214"/>
                  <a:pt x="557582" y="1031820"/>
                  <a:pt x="1459070" y="130333"/>
                </a:cubicBezTo>
                <a:close/>
              </a:path>
            </a:pathLst>
          </a:custGeom>
          <a:ln w="9525">
            <a:solidFill>
              <a:srgbClr val="EFEFEF"/>
            </a:solidFill>
          </a:ln>
          <a:effectLst>
            <a:outerShdw blurRad="139700" sx="102000" sy="102000" algn="ctr" rotWithShape="0">
              <a:schemeClr val="bg1">
                <a:lumMod val="85000"/>
                <a:alpha val="38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4" name="Freeform: Shape 13">
            <a:extLst>
              <a:ext uri="{FF2B5EF4-FFF2-40B4-BE49-F238E27FC236}">
                <a16:creationId xmlns:a16="http://schemas.microsoft.com/office/drawing/2014/main" xmlns="" id="{C7F28D52-2A5F-4D23-81AE-7CB8B591C7A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121664" y="0"/>
            <a:ext cx="9948672" cy="6858000"/>
          </a:xfrm>
          <a:custGeom>
            <a:avLst/>
            <a:gdLst>
              <a:gd name="connsiteX0" fmla="*/ 1595771 w 9963150"/>
              <a:gd name="connsiteY0" fmla="*/ 0 h 6858000"/>
              <a:gd name="connsiteX1" fmla="*/ 8367379 w 9963150"/>
              <a:gd name="connsiteY1" fmla="*/ 0 h 6858000"/>
              <a:gd name="connsiteX2" fmla="*/ 8504080 w 9963150"/>
              <a:gd name="connsiteY2" fmla="*/ 130333 h 6858000"/>
              <a:gd name="connsiteX3" fmla="*/ 9963150 w 9963150"/>
              <a:gd name="connsiteY3" fmla="*/ 3652838 h 6858000"/>
              <a:gd name="connsiteX4" fmla="*/ 8825600 w 9963150"/>
              <a:gd name="connsiteY4" fmla="*/ 6821583 h 6858000"/>
              <a:gd name="connsiteX5" fmla="*/ 8794055 w 9963150"/>
              <a:gd name="connsiteY5" fmla="*/ 6858000 h 6858000"/>
              <a:gd name="connsiteX6" fmla="*/ 1169096 w 9963150"/>
              <a:gd name="connsiteY6" fmla="*/ 6858000 h 6858000"/>
              <a:gd name="connsiteX7" fmla="*/ 1137550 w 9963150"/>
              <a:gd name="connsiteY7" fmla="*/ 6821583 h 6858000"/>
              <a:gd name="connsiteX8" fmla="*/ 0 w 9963150"/>
              <a:gd name="connsiteY8" fmla="*/ 3652838 h 6858000"/>
              <a:gd name="connsiteX9" fmla="*/ 1459070 w 9963150"/>
              <a:gd name="connsiteY9" fmla="*/ 130333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963150" h="6858000">
                <a:moveTo>
                  <a:pt x="1595771" y="0"/>
                </a:moveTo>
                <a:lnTo>
                  <a:pt x="8367379" y="0"/>
                </a:lnTo>
                <a:lnTo>
                  <a:pt x="8504080" y="130333"/>
                </a:lnTo>
                <a:cubicBezTo>
                  <a:pt x="9405568" y="1031820"/>
                  <a:pt x="9963150" y="2277214"/>
                  <a:pt x="9963150" y="3652838"/>
                </a:cubicBezTo>
                <a:cubicBezTo>
                  <a:pt x="9963150" y="4856509"/>
                  <a:pt x="9536251" y="5960473"/>
                  <a:pt x="8825600" y="6821583"/>
                </a:cubicBezTo>
                <a:lnTo>
                  <a:pt x="8794055" y="6858000"/>
                </a:lnTo>
                <a:lnTo>
                  <a:pt x="1169096" y="6858000"/>
                </a:lnTo>
                <a:lnTo>
                  <a:pt x="1137550" y="6821583"/>
                </a:lnTo>
                <a:cubicBezTo>
                  <a:pt x="426899" y="5960473"/>
                  <a:pt x="0" y="4856509"/>
                  <a:pt x="0" y="3652838"/>
                </a:cubicBezTo>
                <a:cubicBezTo>
                  <a:pt x="0" y="2277214"/>
                  <a:pt x="557582" y="1031820"/>
                  <a:pt x="1459070" y="130333"/>
                </a:cubicBezTo>
                <a:close/>
              </a:path>
            </a:pathLst>
          </a:cu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xmlns="" id="{FCF8AC89-64AD-A1CA-23E9-7557F30FE3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35317" y="275416"/>
            <a:ext cx="9144000" cy="1002935"/>
          </a:xfrm>
        </p:spPr>
        <p:txBody>
          <a:bodyPr vert="horz" lIns="91440" tIns="45720" rIns="91440" bIns="45720" rtlCol="0" anchor="ctr">
            <a:normAutofit fontScale="90000"/>
          </a:bodyPr>
          <a:lstStyle/>
          <a:p>
            <a:pPr algn="ctr"/>
            <a:r>
              <a:rPr lang="en-US" sz="7200" kern="1200" dirty="0">
                <a:solidFill>
                  <a:srgbClr val="FFC000"/>
                </a:solidFill>
                <a:latin typeface="+mj-lt"/>
                <a:ea typeface="+mj-ea"/>
                <a:cs typeface="+mj-cs"/>
              </a:rPr>
              <a:t>A. LÝ THUYẾT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xmlns="" id="{3629484E-3792-4B3D-89AD-7C8A1ED0E0D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3718560" y="5524786"/>
            <a:ext cx="4754880" cy="2743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xmlns="" id="{EE66DE10-32DB-46F2-47BB-2D6611579B5A}"/>
              </a:ext>
            </a:extLst>
          </p:cNvPr>
          <p:cNvSpPr txBox="1"/>
          <p:nvPr/>
        </p:nvSpPr>
        <p:spPr>
          <a:xfrm>
            <a:off x="744298" y="1124462"/>
            <a:ext cx="6098344" cy="584775"/>
          </a:xfrm>
          <a:prstGeom prst="rect">
            <a:avLst/>
          </a:prstGeom>
          <a:noFill/>
          <a:ln>
            <a:solidFill>
              <a:srgbClr val="616161"/>
            </a:solidFill>
          </a:ln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1. </a:t>
            </a:r>
            <a:r>
              <a:rPr lang="en-US" sz="3200" b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Nhận</a:t>
            </a:r>
            <a:r>
              <a:rPr lang="en-US" sz="32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biết</a:t>
            </a:r>
            <a:r>
              <a:rPr lang="en-US" sz="32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biệt</a:t>
            </a:r>
            <a:r>
              <a:rPr lang="en-US" sz="32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ngữ</a:t>
            </a:r>
            <a:r>
              <a:rPr lang="en-US" sz="32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xã</a:t>
            </a:r>
            <a:r>
              <a:rPr lang="en-US" sz="32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hội</a:t>
            </a:r>
            <a:r>
              <a:rPr lang="en-US" sz="32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endParaRPr lang="en-US" sz="3200" dirty="0">
              <a:solidFill>
                <a:srgbClr val="0070C0"/>
              </a:solidFill>
            </a:endParaRPr>
          </a:p>
        </p:txBody>
      </p:sp>
      <p:sp>
        <p:nvSpPr>
          <p:cNvPr id="3" name="Arrow: Notched Right 2">
            <a:extLst>
              <a:ext uri="{FF2B5EF4-FFF2-40B4-BE49-F238E27FC236}">
                <a16:creationId xmlns:a16="http://schemas.microsoft.com/office/drawing/2014/main" xmlns="" id="{EC315518-8F43-9913-DDD7-D361134D2A22}"/>
              </a:ext>
            </a:extLst>
          </p:cNvPr>
          <p:cNvSpPr/>
          <p:nvPr/>
        </p:nvSpPr>
        <p:spPr>
          <a:xfrm>
            <a:off x="1981928" y="3308198"/>
            <a:ext cx="9329870" cy="1300514"/>
          </a:xfrm>
          <a:prstGeom prst="notchedRightArrow">
            <a:avLst/>
          </a:prstGeom>
        </p:spPr>
        <p:style>
          <a:lnRef idx="0">
            <a:schemeClr val="dk1">
              <a:hueOff val="0"/>
              <a:satOff val="0"/>
              <a:lumOff val="0"/>
              <a:alphaOff val="0"/>
            </a:schemeClr>
          </a:lnRef>
          <a:fillRef idx="1">
            <a:schemeClr val="accent4"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4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4" name="Freeform: Shape 3">
            <a:extLst>
              <a:ext uri="{FF2B5EF4-FFF2-40B4-BE49-F238E27FC236}">
                <a16:creationId xmlns:a16="http://schemas.microsoft.com/office/drawing/2014/main" xmlns="" id="{5C9958D4-EFA5-6B3B-9729-69777FA85731}"/>
              </a:ext>
            </a:extLst>
          </p:cNvPr>
          <p:cNvSpPr/>
          <p:nvPr/>
        </p:nvSpPr>
        <p:spPr>
          <a:xfrm>
            <a:off x="867502" y="2197653"/>
            <a:ext cx="3482463" cy="1300514"/>
          </a:xfrm>
          <a:custGeom>
            <a:avLst/>
            <a:gdLst>
              <a:gd name="connsiteX0" fmla="*/ 0 w 592455"/>
              <a:gd name="connsiteY0" fmla="*/ 0 h 1071062"/>
              <a:gd name="connsiteX1" fmla="*/ 592455 w 592455"/>
              <a:gd name="connsiteY1" fmla="*/ 0 h 1071062"/>
              <a:gd name="connsiteX2" fmla="*/ 592455 w 592455"/>
              <a:gd name="connsiteY2" fmla="*/ 1071062 h 1071062"/>
              <a:gd name="connsiteX3" fmla="*/ 0 w 592455"/>
              <a:gd name="connsiteY3" fmla="*/ 1071062 h 1071062"/>
              <a:gd name="connsiteX4" fmla="*/ 0 w 592455"/>
              <a:gd name="connsiteY4" fmla="*/ 0 h 10710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92455" h="1071062">
                <a:moveTo>
                  <a:pt x="0" y="0"/>
                </a:moveTo>
                <a:lnTo>
                  <a:pt x="592455" y="0"/>
                </a:lnTo>
                <a:lnTo>
                  <a:pt x="592455" y="1071062"/>
                </a:lnTo>
                <a:lnTo>
                  <a:pt x="0" y="1071062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99136" tIns="199136" rIns="199136" bIns="199136" numCol="1" spcCol="1270" anchor="b" anchorCtr="0">
            <a:noAutofit/>
          </a:bodyPr>
          <a:lstStyle/>
          <a:p>
            <a:pPr marL="0" lvl="0" indent="0" algn="just" defTabSz="12446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2800" b="1" kern="1200" dirty="0" err="1">
                <a:solidFill>
                  <a:srgbClr val="00B050"/>
                </a:solidFill>
                <a:latin typeface="+mj-lt"/>
              </a:rPr>
              <a:t>Biệt</a:t>
            </a:r>
            <a:r>
              <a:rPr lang="en-US" sz="2800" b="1" kern="1200" dirty="0">
                <a:solidFill>
                  <a:srgbClr val="00B050"/>
                </a:solidFill>
                <a:latin typeface="+mj-lt"/>
              </a:rPr>
              <a:t> </a:t>
            </a:r>
            <a:r>
              <a:rPr lang="en-US" sz="2800" b="1" kern="1200" dirty="0" err="1">
                <a:solidFill>
                  <a:srgbClr val="00B050"/>
                </a:solidFill>
                <a:latin typeface="+mj-lt"/>
              </a:rPr>
              <a:t>ngữ</a:t>
            </a:r>
            <a:r>
              <a:rPr lang="en-US" sz="2800" b="1" kern="1200" dirty="0">
                <a:solidFill>
                  <a:srgbClr val="00B050"/>
                </a:solidFill>
                <a:latin typeface="+mj-lt"/>
              </a:rPr>
              <a:t> </a:t>
            </a:r>
            <a:r>
              <a:rPr lang="en-US" sz="2800" b="1" kern="1200" dirty="0" err="1">
                <a:solidFill>
                  <a:srgbClr val="00B050"/>
                </a:solidFill>
                <a:latin typeface="+mj-lt"/>
              </a:rPr>
              <a:t>xã</a:t>
            </a:r>
            <a:r>
              <a:rPr lang="en-US" sz="2800" b="1" kern="1200" dirty="0">
                <a:solidFill>
                  <a:srgbClr val="00B050"/>
                </a:solidFill>
                <a:latin typeface="+mj-lt"/>
              </a:rPr>
              <a:t> </a:t>
            </a:r>
            <a:r>
              <a:rPr lang="en-US" sz="2800" b="1" kern="1200" dirty="0" err="1">
                <a:solidFill>
                  <a:srgbClr val="00B050"/>
                </a:solidFill>
                <a:latin typeface="+mj-lt"/>
              </a:rPr>
              <a:t>hội</a:t>
            </a:r>
            <a:r>
              <a:rPr lang="en-US" sz="2800" kern="1200" dirty="0">
                <a:solidFill>
                  <a:srgbClr val="00B050"/>
                </a:solidFill>
                <a:latin typeface="+mj-lt"/>
              </a:rPr>
              <a:t> </a:t>
            </a:r>
            <a:r>
              <a:rPr lang="en-US" sz="2800" kern="1200" dirty="0" err="1">
                <a:solidFill>
                  <a:srgbClr val="002060"/>
                </a:solidFill>
                <a:latin typeface="+mj-lt"/>
              </a:rPr>
              <a:t>là</a:t>
            </a:r>
            <a:r>
              <a:rPr lang="en-US" sz="2800" kern="1200" dirty="0">
                <a:solidFill>
                  <a:srgbClr val="002060"/>
                </a:solidFill>
                <a:latin typeface="+mj-lt"/>
              </a:rPr>
              <a:t> </a:t>
            </a:r>
            <a:r>
              <a:rPr lang="en-US" sz="2800" kern="1200" dirty="0" err="1">
                <a:solidFill>
                  <a:srgbClr val="002060"/>
                </a:solidFill>
                <a:latin typeface="+mj-lt"/>
              </a:rPr>
              <a:t>một</a:t>
            </a:r>
            <a:r>
              <a:rPr lang="en-US" sz="2800" kern="1200" dirty="0">
                <a:solidFill>
                  <a:srgbClr val="002060"/>
                </a:solidFill>
                <a:latin typeface="+mj-lt"/>
              </a:rPr>
              <a:t> </a:t>
            </a:r>
            <a:r>
              <a:rPr lang="en-US" sz="2800" kern="1200" dirty="0" err="1">
                <a:solidFill>
                  <a:srgbClr val="002060"/>
                </a:solidFill>
                <a:latin typeface="+mj-lt"/>
              </a:rPr>
              <a:t>bộ</a:t>
            </a:r>
            <a:r>
              <a:rPr lang="en-US" sz="2800" kern="1200" dirty="0">
                <a:solidFill>
                  <a:srgbClr val="002060"/>
                </a:solidFill>
                <a:latin typeface="+mj-lt"/>
              </a:rPr>
              <a:t> </a:t>
            </a:r>
            <a:r>
              <a:rPr lang="en-US" sz="2800" kern="1200" dirty="0" err="1">
                <a:solidFill>
                  <a:srgbClr val="002060"/>
                </a:solidFill>
                <a:latin typeface="+mj-lt"/>
              </a:rPr>
              <a:t>phận</a:t>
            </a:r>
            <a:r>
              <a:rPr lang="en-US" sz="2800" kern="1200" dirty="0">
                <a:solidFill>
                  <a:srgbClr val="002060"/>
                </a:solidFill>
                <a:latin typeface="+mj-lt"/>
              </a:rPr>
              <a:t> </a:t>
            </a:r>
            <a:r>
              <a:rPr lang="en-US" sz="2800" kern="1200" dirty="0" err="1">
                <a:solidFill>
                  <a:srgbClr val="002060"/>
                </a:solidFill>
                <a:latin typeface="+mj-lt"/>
              </a:rPr>
              <a:t>từ</a:t>
            </a:r>
            <a:r>
              <a:rPr lang="en-US" sz="2800" kern="1200" dirty="0">
                <a:solidFill>
                  <a:srgbClr val="002060"/>
                </a:solidFill>
                <a:latin typeface="+mj-lt"/>
              </a:rPr>
              <a:t> </a:t>
            </a:r>
            <a:r>
              <a:rPr lang="en-US" sz="2800" kern="1200" dirty="0" err="1">
                <a:solidFill>
                  <a:srgbClr val="002060"/>
                </a:solidFill>
                <a:latin typeface="+mj-lt"/>
              </a:rPr>
              <a:t>ngữ</a:t>
            </a:r>
            <a:r>
              <a:rPr lang="en-US" sz="2800" kern="1200" dirty="0">
                <a:solidFill>
                  <a:srgbClr val="002060"/>
                </a:solidFill>
                <a:latin typeface="+mj-lt"/>
              </a:rPr>
              <a:t> </a:t>
            </a:r>
            <a:r>
              <a:rPr lang="en-US" sz="2800" kern="1200" dirty="0" err="1">
                <a:solidFill>
                  <a:srgbClr val="002060"/>
                </a:solidFill>
                <a:latin typeface="+mj-lt"/>
              </a:rPr>
              <a:t>có</a:t>
            </a:r>
            <a:r>
              <a:rPr lang="en-US" sz="2800" kern="1200" dirty="0">
                <a:solidFill>
                  <a:srgbClr val="002060"/>
                </a:solidFill>
                <a:latin typeface="+mj-lt"/>
              </a:rPr>
              <a:t> </a:t>
            </a:r>
            <a:r>
              <a:rPr lang="en-US" sz="2800" kern="1200" dirty="0" err="1">
                <a:solidFill>
                  <a:srgbClr val="002060"/>
                </a:solidFill>
                <a:latin typeface="+mj-lt"/>
              </a:rPr>
              <a:t>đặc</a:t>
            </a:r>
            <a:r>
              <a:rPr lang="en-US" sz="2800" kern="1200" dirty="0">
                <a:solidFill>
                  <a:srgbClr val="002060"/>
                </a:solidFill>
                <a:latin typeface="+mj-lt"/>
              </a:rPr>
              <a:t> </a:t>
            </a:r>
            <a:r>
              <a:rPr lang="en-US" sz="2800" kern="1200" dirty="0" err="1">
                <a:solidFill>
                  <a:srgbClr val="002060"/>
                </a:solidFill>
                <a:latin typeface="+mj-lt"/>
              </a:rPr>
              <a:t>điểm</a:t>
            </a:r>
            <a:r>
              <a:rPr lang="en-US" sz="2800" kern="1200" dirty="0">
                <a:solidFill>
                  <a:srgbClr val="002060"/>
                </a:solidFill>
                <a:latin typeface="+mj-lt"/>
              </a:rPr>
              <a:t> </a:t>
            </a:r>
            <a:r>
              <a:rPr lang="en-US" sz="2800" kern="1200" dirty="0" err="1">
                <a:solidFill>
                  <a:srgbClr val="002060"/>
                </a:solidFill>
                <a:latin typeface="+mj-lt"/>
              </a:rPr>
              <a:t>riêng</a:t>
            </a:r>
            <a:r>
              <a:rPr lang="en-US" sz="2800" kern="1200" dirty="0">
                <a:solidFill>
                  <a:srgbClr val="002060"/>
                </a:solidFill>
                <a:latin typeface="+mj-lt"/>
              </a:rPr>
              <a:t>. </a:t>
            </a: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xmlns="" id="{3DEE1A9C-E72A-7458-792C-A52338096717}"/>
              </a:ext>
            </a:extLst>
          </p:cNvPr>
          <p:cNvSpPr/>
          <p:nvPr/>
        </p:nvSpPr>
        <p:spPr>
          <a:xfrm>
            <a:off x="2144827" y="3795892"/>
            <a:ext cx="267765" cy="325128"/>
          </a:xfrm>
          <a:prstGeom prst="ellipse">
            <a:avLst/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4">
              <a:hueOff val="0"/>
              <a:satOff val="0"/>
              <a:lumOff val="0"/>
              <a:alphaOff val="0"/>
            </a:schemeClr>
          </a:fillRef>
          <a:effectRef idx="0">
            <a:schemeClr val="accent4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7" name="Freeform: Shape 6">
            <a:extLst>
              <a:ext uri="{FF2B5EF4-FFF2-40B4-BE49-F238E27FC236}">
                <a16:creationId xmlns:a16="http://schemas.microsoft.com/office/drawing/2014/main" xmlns="" id="{3BB00266-43F4-B188-AAE4-36E906C6B0EC}"/>
              </a:ext>
            </a:extLst>
          </p:cNvPr>
          <p:cNvSpPr/>
          <p:nvPr/>
        </p:nvSpPr>
        <p:spPr>
          <a:xfrm>
            <a:off x="2566489" y="4458578"/>
            <a:ext cx="4080374" cy="1300514"/>
          </a:xfrm>
          <a:custGeom>
            <a:avLst/>
            <a:gdLst>
              <a:gd name="connsiteX0" fmla="*/ 0 w 5262358"/>
              <a:gd name="connsiteY0" fmla="*/ 0 h 1071062"/>
              <a:gd name="connsiteX1" fmla="*/ 5262358 w 5262358"/>
              <a:gd name="connsiteY1" fmla="*/ 0 h 1071062"/>
              <a:gd name="connsiteX2" fmla="*/ 5262358 w 5262358"/>
              <a:gd name="connsiteY2" fmla="*/ 1071062 h 1071062"/>
              <a:gd name="connsiteX3" fmla="*/ 0 w 5262358"/>
              <a:gd name="connsiteY3" fmla="*/ 1071062 h 1071062"/>
              <a:gd name="connsiteX4" fmla="*/ 0 w 5262358"/>
              <a:gd name="connsiteY4" fmla="*/ 0 h 10710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262358" h="1071062">
                <a:moveTo>
                  <a:pt x="0" y="0"/>
                </a:moveTo>
                <a:lnTo>
                  <a:pt x="5262358" y="0"/>
                </a:lnTo>
                <a:lnTo>
                  <a:pt x="5262358" y="1071062"/>
                </a:lnTo>
                <a:lnTo>
                  <a:pt x="0" y="1071062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99136" tIns="199136" rIns="199136" bIns="199136" numCol="1" spcCol="1270" anchor="t" anchorCtr="0">
            <a:noAutofit/>
          </a:bodyPr>
          <a:lstStyle/>
          <a:p>
            <a:pPr marL="0" lvl="0" indent="0" algn="just" defTabSz="12446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2800" kern="1200" dirty="0" err="1">
                <a:solidFill>
                  <a:srgbClr val="002060"/>
                </a:solidFill>
                <a:latin typeface="+mj-lt"/>
              </a:rPr>
              <a:t>Đặc</a:t>
            </a:r>
            <a:r>
              <a:rPr lang="en-US" sz="2800" kern="1200" dirty="0">
                <a:solidFill>
                  <a:srgbClr val="002060"/>
                </a:solidFill>
                <a:latin typeface="+mj-lt"/>
              </a:rPr>
              <a:t> </a:t>
            </a:r>
            <a:r>
              <a:rPr lang="en-US" sz="2800" kern="1200" dirty="0" err="1">
                <a:solidFill>
                  <a:srgbClr val="002060"/>
                </a:solidFill>
                <a:latin typeface="+mj-lt"/>
              </a:rPr>
              <a:t>điểm</a:t>
            </a:r>
            <a:r>
              <a:rPr lang="en-US" sz="2800" kern="1200" dirty="0">
                <a:solidFill>
                  <a:srgbClr val="002060"/>
                </a:solidFill>
                <a:latin typeface="+mj-lt"/>
              </a:rPr>
              <a:t> </a:t>
            </a:r>
            <a:r>
              <a:rPr lang="en-US" sz="2800" kern="1200" dirty="0" err="1">
                <a:solidFill>
                  <a:srgbClr val="002060"/>
                </a:solidFill>
                <a:latin typeface="+mj-lt"/>
              </a:rPr>
              <a:t>riêng</a:t>
            </a:r>
            <a:r>
              <a:rPr lang="en-US" sz="2800" kern="1200" dirty="0">
                <a:solidFill>
                  <a:srgbClr val="002060"/>
                </a:solidFill>
                <a:latin typeface="+mj-lt"/>
              </a:rPr>
              <a:t> </a:t>
            </a:r>
            <a:r>
              <a:rPr lang="en-US" sz="2800" kern="1200" dirty="0" err="1">
                <a:solidFill>
                  <a:srgbClr val="002060"/>
                </a:solidFill>
                <a:latin typeface="+mj-lt"/>
              </a:rPr>
              <a:t>thể</a:t>
            </a:r>
            <a:r>
              <a:rPr lang="en-US" sz="2800" kern="1200" dirty="0">
                <a:solidFill>
                  <a:srgbClr val="002060"/>
                </a:solidFill>
                <a:latin typeface="+mj-lt"/>
              </a:rPr>
              <a:t> </a:t>
            </a:r>
            <a:r>
              <a:rPr lang="en-US" sz="2800" kern="1200" dirty="0" err="1">
                <a:solidFill>
                  <a:srgbClr val="002060"/>
                </a:solidFill>
                <a:latin typeface="+mj-lt"/>
              </a:rPr>
              <a:t>hiện</a:t>
            </a:r>
            <a:r>
              <a:rPr lang="en-US" sz="2800" kern="1200" dirty="0">
                <a:solidFill>
                  <a:srgbClr val="002060"/>
                </a:solidFill>
                <a:latin typeface="+mj-lt"/>
              </a:rPr>
              <a:t> ở </a:t>
            </a:r>
            <a:r>
              <a:rPr lang="en-US" sz="2800" b="1" kern="1200" dirty="0" err="1">
                <a:solidFill>
                  <a:srgbClr val="00B050"/>
                </a:solidFill>
                <a:latin typeface="+mj-lt"/>
              </a:rPr>
              <a:t>ngữ</a:t>
            </a:r>
            <a:r>
              <a:rPr lang="en-US" sz="2800" b="1" kern="1200" dirty="0">
                <a:solidFill>
                  <a:srgbClr val="00B050"/>
                </a:solidFill>
                <a:latin typeface="+mj-lt"/>
              </a:rPr>
              <a:t> </a:t>
            </a:r>
            <a:r>
              <a:rPr lang="en-US" sz="2800" b="1" kern="1200" dirty="0" err="1">
                <a:solidFill>
                  <a:srgbClr val="00B050"/>
                </a:solidFill>
                <a:latin typeface="+mj-lt"/>
              </a:rPr>
              <a:t>âm</a:t>
            </a:r>
            <a:r>
              <a:rPr lang="en-US" sz="2800" kern="1200" dirty="0">
                <a:solidFill>
                  <a:srgbClr val="00B050"/>
                </a:solidFill>
                <a:latin typeface="+mj-lt"/>
              </a:rPr>
              <a:t> </a:t>
            </a:r>
            <a:r>
              <a:rPr lang="en-US" sz="2800" kern="1200" dirty="0" err="1">
                <a:solidFill>
                  <a:srgbClr val="002060"/>
                </a:solidFill>
                <a:latin typeface="+mj-lt"/>
              </a:rPr>
              <a:t>và</a:t>
            </a:r>
            <a:r>
              <a:rPr lang="en-US" sz="2800" kern="1200" dirty="0">
                <a:solidFill>
                  <a:srgbClr val="002060"/>
                </a:solidFill>
                <a:latin typeface="+mj-lt"/>
              </a:rPr>
              <a:t> </a:t>
            </a:r>
            <a:r>
              <a:rPr lang="en-US" sz="2800" b="1" kern="1200" dirty="0" err="1">
                <a:solidFill>
                  <a:srgbClr val="00B050"/>
                </a:solidFill>
                <a:latin typeface="+mj-lt"/>
              </a:rPr>
              <a:t>ngữ</a:t>
            </a:r>
            <a:r>
              <a:rPr lang="en-US" sz="2800" b="1" kern="1200" dirty="0">
                <a:solidFill>
                  <a:srgbClr val="00B050"/>
                </a:solidFill>
                <a:latin typeface="+mj-lt"/>
              </a:rPr>
              <a:t> </a:t>
            </a:r>
            <a:r>
              <a:rPr lang="en-US" sz="2800" b="1" kern="1200" dirty="0" err="1">
                <a:solidFill>
                  <a:srgbClr val="00B050"/>
                </a:solidFill>
                <a:latin typeface="+mj-lt"/>
              </a:rPr>
              <a:t>nghĩa</a:t>
            </a:r>
            <a:r>
              <a:rPr lang="en-US" sz="2800" kern="1200" dirty="0">
                <a:solidFill>
                  <a:srgbClr val="00B050"/>
                </a:solidFill>
                <a:latin typeface="+mj-lt"/>
              </a:rPr>
              <a:t>. </a:t>
            </a: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xmlns="" id="{1B63D176-C9AB-A6E9-E7E4-206D6D5F5167}"/>
              </a:ext>
            </a:extLst>
          </p:cNvPr>
          <p:cNvSpPr/>
          <p:nvPr/>
        </p:nvSpPr>
        <p:spPr>
          <a:xfrm>
            <a:off x="4622483" y="3808321"/>
            <a:ext cx="267765" cy="325128"/>
          </a:xfrm>
          <a:prstGeom prst="ellipse">
            <a:avLst/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4">
              <a:hueOff val="3266964"/>
              <a:satOff val="-13592"/>
              <a:lumOff val="3203"/>
              <a:alphaOff val="0"/>
            </a:schemeClr>
          </a:fillRef>
          <a:effectRef idx="0">
            <a:schemeClr val="accent4">
              <a:hueOff val="3266964"/>
              <a:satOff val="-13592"/>
              <a:lumOff val="3203"/>
              <a:alphaOff val="0"/>
            </a:schemeClr>
          </a:effectRef>
          <a:fontRef idx="minor">
            <a:schemeClr val="lt1"/>
          </a:fontRef>
        </p:style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xmlns="" id="{D8CDB9FC-94D9-1B09-2D77-63A8C171C584}"/>
              </a:ext>
            </a:extLst>
          </p:cNvPr>
          <p:cNvSpPr/>
          <p:nvPr/>
        </p:nvSpPr>
        <p:spPr>
          <a:xfrm>
            <a:off x="5142544" y="1847720"/>
            <a:ext cx="4818686" cy="1719977"/>
          </a:xfrm>
          <a:custGeom>
            <a:avLst/>
            <a:gdLst>
              <a:gd name="connsiteX0" fmla="*/ 0 w 1859635"/>
              <a:gd name="connsiteY0" fmla="*/ 0 h 1071062"/>
              <a:gd name="connsiteX1" fmla="*/ 1859635 w 1859635"/>
              <a:gd name="connsiteY1" fmla="*/ 0 h 1071062"/>
              <a:gd name="connsiteX2" fmla="*/ 1859635 w 1859635"/>
              <a:gd name="connsiteY2" fmla="*/ 1071062 h 1071062"/>
              <a:gd name="connsiteX3" fmla="*/ 0 w 1859635"/>
              <a:gd name="connsiteY3" fmla="*/ 1071062 h 1071062"/>
              <a:gd name="connsiteX4" fmla="*/ 0 w 1859635"/>
              <a:gd name="connsiteY4" fmla="*/ 0 h 10710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59635" h="1071062">
                <a:moveTo>
                  <a:pt x="0" y="0"/>
                </a:moveTo>
                <a:lnTo>
                  <a:pt x="1859635" y="0"/>
                </a:lnTo>
                <a:lnTo>
                  <a:pt x="1859635" y="1071062"/>
                </a:lnTo>
                <a:lnTo>
                  <a:pt x="0" y="1071062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99136" tIns="199136" rIns="199136" bIns="199136" numCol="1" spcCol="1270" anchor="b" anchorCtr="0">
            <a:noAutofit/>
          </a:bodyPr>
          <a:lstStyle/>
          <a:p>
            <a:pPr marL="0" lvl="0" indent="0" algn="just" defTabSz="12446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2800" kern="1200" dirty="0" err="1">
                <a:solidFill>
                  <a:srgbClr val="002060"/>
                </a:solidFill>
                <a:latin typeface="+mj-lt"/>
              </a:rPr>
              <a:t>Thường</a:t>
            </a:r>
            <a:r>
              <a:rPr lang="en-US" sz="2800" kern="1200" dirty="0">
                <a:solidFill>
                  <a:srgbClr val="002060"/>
                </a:solidFill>
                <a:latin typeface="+mj-lt"/>
              </a:rPr>
              <a:t> </a:t>
            </a:r>
            <a:r>
              <a:rPr lang="en-US" sz="2800" kern="1200" dirty="0" err="1">
                <a:solidFill>
                  <a:srgbClr val="002060"/>
                </a:solidFill>
                <a:latin typeface="+mj-lt"/>
              </a:rPr>
              <a:t>được</a:t>
            </a:r>
            <a:r>
              <a:rPr lang="en-US" sz="2800" kern="1200" dirty="0">
                <a:solidFill>
                  <a:srgbClr val="002060"/>
                </a:solidFill>
                <a:latin typeface="+mj-lt"/>
              </a:rPr>
              <a:t> </a:t>
            </a:r>
            <a:r>
              <a:rPr lang="en-US" sz="2800" b="1" kern="1200" dirty="0">
                <a:solidFill>
                  <a:srgbClr val="00B050"/>
                </a:solidFill>
                <a:latin typeface="+mj-lt"/>
              </a:rPr>
              <a:t>in </a:t>
            </a:r>
            <a:r>
              <a:rPr lang="en-US" sz="2800" b="1" kern="1200" dirty="0" err="1">
                <a:solidFill>
                  <a:srgbClr val="00B050"/>
                </a:solidFill>
                <a:latin typeface="+mj-lt"/>
              </a:rPr>
              <a:t>nghiêng</a:t>
            </a:r>
            <a:r>
              <a:rPr lang="en-US" sz="2800" b="1" kern="1200" dirty="0">
                <a:solidFill>
                  <a:srgbClr val="00B050"/>
                </a:solidFill>
                <a:latin typeface="+mj-lt"/>
              </a:rPr>
              <a:t> </a:t>
            </a:r>
            <a:r>
              <a:rPr lang="en-US" sz="2800" kern="1200" dirty="0" err="1">
                <a:solidFill>
                  <a:srgbClr val="002060"/>
                </a:solidFill>
                <a:latin typeface="+mj-lt"/>
              </a:rPr>
              <a:t>hoặc</a:t>
            </a:r>
            <a:r>
              <a:rPr lang="en-US" sz="2800" b="1" kern="1200" dirty="0">
                <a:solidFill>
                  <a:srgbClr val="002060"/>
                </a:solidFill>
                <a:latin typeface="+mj-lt"/>
              </a:rPr>
              <a:t> </a:t>
            </a:r>
            <a:r>
              <a:rPr lang="en-US" sz="2800" kern="1200" dirty="0" err="1">
                <a:solidFill>
                  <a:srgbClr val="002060"/>
                </a:solidFill>
                <a:latin typeface="+mj-lt"/>
              </a:rPr>
              <a:t>đặt</a:t>
            </a:r>
            <a:r>
              <a:rPr lang="en-US" sz="2800" kern="1200" dirty="0">
                <a:solidFill>
                  <a:srgbClr val="002060"/>
                </a:solidFill>
                <a:latin typeface="+mj-lt"/>
              </a:rPr>
              <a:t> </a:t>
            </a:r>
            <a:r>
              <a:rPr lang="en-US" sz="2800" kern="1200" dirty="0" err="1">
                <a:solidFill>
                  <a:srgbClr val="002060"/>
                </a:solidFill>
                <a:latin typeface="+mj-lt"/>
              </a:rPr>
              <a:t>trong</a:t>
            </a:r>
            <a:r>
              <a:rPr lang="en-US" sz="2800" kern="1200" dirty="0">
                <a:solidFill>
                  <a:srgbClr val="002060"/>
                </a:solidFill>
                <a:latin typeface="+mj-lt"/>
              </a:rPr>
              <a:t> </a:t>
            </a:r>
            <a:r>
              <a:rPr lang="en-US" sz="2800" b="1" kern="1200" dirty="0" err="1">
                <a:solidFill>
                  <a:srgbClr val="00B050"/>
                </a:solidFill>
                <a:latin typeface="+mj-lt"/>
              </a:rPr>
              <a:t>dấu</a:t>
            </a:r>
            <a:r>
              <a:rPr lang="en-US" sz="2800" b="1" kern="1200" dirty="0">
                <a:solidFill>
                  <a:srgbClr val="00B050"/>
                </a:solidFill>
                <a:latin typeface="+mj-lt"/>
              </a:rPr>
              <a:t> </a:t>
            </a:r>
            <a:r>
              <a:rPr lang="en-US" sz="2800" b="1" kern="1200" dirty="0" err="1">
                <a:solidFill>
                  <a:srgbClr val="00B050"/>
                </a:solidFill>
                <a:latin typeface="+mj-lt"/>
              </a:rPr>
              <a:t>ngoặc</a:t>
            </a:r>
            <a:r>
              <a:rPr lang="en-US" sz="2800" b="1" kern="1200" dirty="0">
                <a:solidFill>
                  <a:srgbClr val="00B050"/>
                </a:solidFill>
                <a:latin typeface="+mj-lt"/>
              </a:rPr>
              <a:t> </a:t>
            </a:r>
            <a:r>
              <a:rPr lang="en-US" sz="2800" b="1" kern="1200" dirty="0" err="1">
                <a:solidFill>
                  <a:srgbClr val="00B050"/>
                </a:solidFill>
                <a:latin typeface="+mj-lt"/>
              </a:rPr>
              <a:t>kép</a:t>
            </a:r>
            <a:r>
              <a:rPr lang="en-US" sz="2800" kern="1200" dirty="0">
                <a:solidFill>
                  <a:srgbClr val="00B050"/>
                </a:solidFill>
                <a:latin typeface="+mj-lt"/>
              </a:rPr>
              <a:t> </a:t>
            </a:r>
            <a:r>
              <a:rPr lang="en-US" sz="2800" kern="1200" dirty="0" err="1">
                <a:solidFill>
                  <a:srgbClr val="002060"/>
                </a:solidFill>
                <a:latin typeface="+mj-lt"/>
              </a:rPr>
              <a:t>và</a:t>
            </a:r>
            <a:r>
              <a:rPr lang="en-US" sz="2800" kern="1200" dirty="0">
                <a:solidFill>
                  <a:srgbClr val="002060"/>
                </a:solidFill>
                <a:latin typeface="+mj-lt"/>
              </a:rPr>
              <a:t> </a:t>
            </a:r>
            <a:r>
              <a:rPr lang="en-US" sz="2800" kern="1200" dirty="0" err="1">
                <a:solidFill>
                  <a:srgbClr val="002060"/>
                </a:solidFill>
                <a:latin typeface="+mj-lt"/>
              </a:rPr>
              <a:t>được</a:t>
            </a:r>
            <a:r>
              <a:rPr lang="en-US" sz="2800" kern="1200" dirty="0">
                <a:solidFill>
                  <a:srgbClr val="002060"/>
                </a:solidFill>
                <a:latin typeface="+mj-lt"/>
              </a:rPr>
              <a:t> </a:t>
            </a:r>
            <a:r>
              <a:rPr lang="en-US" sz="2800" b="1" kern="1200" dirty="0" err="1">
                <a:solidFill>
                  <a:srgbClr val="00B050"/>
                </a:solidFill>
                <a:latin typeface="+mj-lt"/>
              </a:rPr>
              <a:t>chú</a:t>
            </a:r>
            <a:r>
              <a:rPr lang="en-US" sz="2800" b="1" kern="1200" dirty="0">
                <a:solidFill>
                  <a:srgbClr val="00B050"/>
                </a:solidFill>
                <a:latin typeface="+mj-lt"/>
              </a:rPr>
              <a:t> </a:t>
            </a:r>
            <a:r>
              <a:rPr lang="en-US" sz="2800" b="1" kern="1200" dirty="0" err="1">
                <a:solidFill>
                  <a:srgbClr val="00B050"/>
                </a:solidFill>
                <a:latin typeface="+mj-lt"/>
              </a:rPr>
              <a:t>thích</a:t>
            </a:r>
            <a:r>
              <a:rPr lang="en-US" sz="2800" b="1" kern="1200" dirty="0">
                <a:solidFill>
                  <a:srgbClr val="00B050"/>
                </a:solidFill>
                <a:latin typeface="+mj-lt"/>
              </a:rPr>
              <a:t> </a:t>
            </a:r>
            <a:r>
              <a:rPr lang="en-US" sz="2800" b="1" kern="1200" dirty="0" err="1">
                <a:solidFill>
                  <a:srgbClr val="00B050"/>
                </a:solidFill>
                <a:latin typeface="+mj-lt"/>
              </a:rPr>
              <a:t>về</a:t>
            </a:r>
            <a:r>
              <a:rPr lang="en-US" sz="2800" b="1" kern="1200" dirty="0">
                <a:solidFill>
                  <a:srgbClr val="00B050"/>
                </a:solidFill>
                <a:latin typeface="+mj-lt"/>
              </a:rPr>
              <a:t> </a:t>
            </a:r>
            <a:r>
              <a:rPr lang="en-US" sz="2800" b="1" kern="1200" dirty="0" err="1">
                <a:solidFill>
                  <a:srgbClr val="00B050"/>
                </a:solidFill>
                <a:latin typeface="+mj-lt"/>
              </a:rPr>
              <a:t>nghĩa</a:t>
            </a:r>
            <a:r>
              <a:rPr lang="en-US" sz="2800" kern="1200" dirty="0">
                <a:solidFill>
                  <a:srgbClr val="002060"/>
                </a:solidFill>
                <a:latin typeface="+mj-lt"/>
              </a:rPr>
              <a:t>. </a:t>
            </a: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xmlns="" id="{3D24C184-853C-304A-A03F-E357130F7D0F}"/>
              </a:ext>
            </a:extLst>
          </p:cNvPr>
          <p:cNvSpPr/>
          <p:nvPr/>
        </p:nvSpPr>
        <p:spPr>
          <a:xfrm>
            <a:off x="7247391" y="3808321"/>
            <a:ext cx="267765" cy="325128"/>
          </a:xfrm>
          <a:prstGeom prst="ellipse">
            <a:avLst/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4">
              <a:hueOff val="6533927"/>
              <a:satOff val="-27185"/>
              <a:lumOff val="6405"/>
              <a:alphaOff val="0"/>
            </a:schemeClr>
          </a:fillRef>
          <a:effectRef idx="0">
            <a:schemeClr val="accent4">
              <a:hueOff val="6533927"/>
              <a:satOff val="-27185"/>
              <a:lumOff val="6405"/>
              <a:alphaOff val="0"/>
            </a:schemeClr>
          </a:effectRef>
          <a:fontRef idx="minor">
            <a:schemeClr val="lt1"/>
          </a:fontRef>
        </p:style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xmlns="" id="{225AF5AF-D906-B77F-7DBB-78BE1B8C8354}"/>
              </a:ext>
            </a:extLst>
          </p:cNvPr>
          <p:cNvSpPr/>
          <p:nvPr/>
        </p:nvSpPr>
        <p:spPr>
          <a:xfrm>
            <a:off x="8775889" y="4391944"/>
            <a:ext cx="2481714" cy="1300514"/>
          </a:xfrm>
          <a:custGeom>
            <a:avLst/>
            <a:gdLst>
              <a:gd name="connsiteX0" fmla="*/ 0 w 592455"/>
              <a:gd name="connsiteY0" fmla="*/ 0 h 1071062"/>
              <a:gd name="connsiteX1" fmla="*/ 592455 w 592455"/>
              <a:gd name="connsiteY1" fmla="*/ 0 h 1071062"/>
              <a:gd name="connsiteX2" fmla="*/ 592455 w 592455"/>
              <a:gd name="connsiteY2" fmla="*/ 1071062 h 1071062"/>
              <a:gd name="connsiteX3" fmla="*/ 0 w 592455"/>
              <a:gd name="connsiteY3" fmla="*/ 1071062 h 1071062"/>
              <a:gd name="connsiteX4" fmla="*/ 0 w 592455"/>
              <a:gd name="connsiteY4" fmla="*/ 0 h 10710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92455" h="1071062">
                <a:moveTo>
                  <a:pt x="0" y="0"/>
                </a:moveTo>
                <a:lnTo>
                  <a:pt x="592455" y="0"/>
                </a:lnTo>
                <a:lnTo>
                  <a:pt x="592455" y="1071062"/>
                </a:lnTo>
                <a:lnTo>
                  <a:pt x="0" y="1071062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99136" tIns="199136" rIns="199136" bIns="199136" numCol="1" spcCol="1270" anchor="t" anchorCtr="0">
            <a:noAutofit/>
          </a:bodyPr>
          <a:lstStyle/>
          <a:p>
            <a:pPr marL="0" lvl="0" indent="0" algn="just" defTabSz="12446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2800" kern="1200" dirty="0" err="1">
                <a:solidFill>
                  <a:srgbClr val="002060"/>
                </a:solidFill>
                <a:latin typeface="+mj-lt"/>
              </a:rPr>
              <a:t>Sử</a:t>
            </a:r>
            <a:r>
              <a:rPr lang="en-US" sz="2800" kern="1200" dirty="0">
                <a:solidFill>
                  <a:srgbClr val="002060"/>
                </a:solidFill>
                <a:latin typeface="+mj-lt"/>
              </a:rPr>
              <a:t> </a:t>
            </a:r>
            <a:r>
              <a:rPr lang="en-US" sz="2800" kern="1200" dirty="0" err="1">
                <a:solidFill>
                  <a:srgbClr val="002060"/>
                </a:solidFill>
                <a:latin typeface="+mj-lt"/>
              </a:rPr>
              <a:t>dụng</a:t>
            </a:r>
            <a:r>
              <a:rPr lang="en-US" sz="2800" kern="1200" dirty="0">
                <a:solidFill>
                  <a:srgbClr val="002060"/>
                </a:solidFill>
                <a:latin typeface="+mj-lt"/>
              </a:rPr>
              <a:t> </a:t>
            </a:r>
            <a:r>
              <a:rPr lang="en-US" sz="2800" kern="1200" dirty="0" err="1">
                <a:solidFill>
                  <a:srgbClr val="002060"/>
                </a:solidFill>
                <a:latin typeface="+mj-lt"/>
              </a:rPr>
              <a:t>trong</a:t>
            </a:r>
            <a:r>
              <a:rPr lang="en-US" sz="2800" kern="1200" dirty="0">
                <a:solidFill>
                  <a:srgbClr val="002060"/>
                </a:solidFill>
                <a:latin typeface="+mj-lt"/>
              </a:rPr>
              <a:t> </a:t>
            </a:r>
            <a:r>
              <a:rPr lang="en-US" sz="2800" kern="1200" dirty="0" err="1">
                <a:solidFill>
                  <a:srgbClr val="002060"/>
                </a:solidFill>
                <a:latin typeface="+mj-lt"/>
              </a:rPr>
              <a:t>phạm</a:t>
            </a:r>
            <a:r>
              <a:rPr lang="en-US" sz="2800" kern="1200" dirty="0">
                <a:solidFill>
                  <a:srgbClr val="002060"/>
                </a:solidFill>
                <a:latin typeface="+mj-lt"/>
              </a:rPr>
              <a:t> vi </a:t>
            </a:r>
            <a:r>
              <a:rPr lang="en-US" sz="2800" kern="1200" dirty="0" err="1">
                <a:solidFill>
                  <a:srgbClr val="002060"/>
                </a:solidFill>
                <a:latin typeface="+mj-lt"/>
              </a:rPr>
              <a:t>hẹp</a:t>
            </a:r>
            <a:endParaRPr lang="en-US" sz="2800" kern="1200" dirty="0">
              <a:solidFill>
                <a:srgbClr val="002060"/>
              </a:solidFill>
              <a:latin typeface="+mj-lt"/>
            </a:endParaRP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xmlns="" id="{9E39346C-512F-1DDC-A7C7-D94B89E02909}"/>
              </a:ext>
            </a:extLst>
          </p:cNvPr>
          <p:cNvSpPr/>
          <p:nvPr/>
        </p:nvSpPr>
        <p:spPr>
          <a:xfrm>
            <a:off x="9748981" y="3763076"/>
            <a:ext cx="267765" cy="325128"/>
          </a:xfrm>
          <a:prstGeom prst="ellipse">
            <a:avLst/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4">
              <a:hueOff val="9800891"/>
              <a:satOff val="-40777"/>
              <a:lumOff val="9608"/>
              <a:alphaOff val="0"/>
            </a:schemeClr>
          </a:fillRef>
          <a:effectRef idx="0">
            <a:schemeClr val="accent4">
              <a:hueOff val="9800891"/>
              <a:satOff val="-40777"/>
              <a:lumOff val="9608"/>
              <a:alphaOff val="0"/>
            </a:schemeClr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04040599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/>
      <p:bldP spid="9" grpId="0"/>
      <p:bldP spid="1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>
            <a:extLst>
              <a:ext uri="{FF2B5EF4-FFF2-40B4-BE49-F238E27FC236}">
                <a16:creationId xmlns:a16="http://schemas.microsoft.com/office/drawing/2014/main" xmlns="" id="{E9FD1A6A-EBD1-A02A-D4ED-00D639514BA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6963" y="0"/>
            <a:ext cx="6656832" cy="685800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xmlns="" id="{91EA8C79-FA71-A33F-0660-9C1B2D4BE72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67639" y="4668256"/>
            <a:ext cx="2949806" cy="2033579"/>
          </a:xfrm>
          <a:prstGeom prst="rect">
            <a:avLst/>
          </a:prstGeom>
        </p:spPr>
      </p:pic>
      <p:grpSp>
        <p:nvGrpSpPr>
          <p:cNvPr id="10" name="Group 9">
            <a:extLst>
              <a:ext uri="{FF2B5EF4-FFF2-40B4-BE49-F238E27FC236}">
                <a16:creationId xmlns:a16="http://schemas.microsoft.com/office/drawing/2014/main" xmlns="" id="{609961AE-67B2-2369-348A-7857A5E7217B}"/>
              </a:ext>
            </a:extLst>
          </p:cNvPr>
          <p:cNvGrpSpPr/>
          <p:nvPr/>
        </p:nvGrpSpPr>
        <p:grpSpPr>
          <a:xfrm>
            <a:off x="4349766" y="1413102"/>
            <a:ext cx="7169134" cy="3411319"/>
            <a:chOff x="2903553" y="1717894"/>
            <a:chExt cx="6519133" cy="3206614"/>
          </a:xfrm>
        </p:grpSpPr>
        <p:sp>
          <p:nvSpPr>
            <p:cNvPr id="11" name="Oval 10">
              <a:extLst>
                <a:ext uri="{FF2B5EF4-FFF2-40B4-BE49-F238E27FC236}">
                  <a16:creationId xmlns:a16="http://schemas.microsoft.com/office/drawing/2014/main" xmlns="" id="{1DB20DA1-6A91-3CBE-24EB-A524B9CE3CD3}"/>
                </a:ext>
              </a:extLst>
            </p:cNvPr>
            <p:cNvSpPr/>
            <p:nvPr/>
          </p:nvSpPr>
          <p:spPr>
            <a:xfrm>
              <a:off x="6216383" y="1718251"/>
              <a:ext cx="3206303" cy="3206257"/>
            </a:xfrm>
            <a:prstGeom prst="ellipse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hueOff val="0"/>
                <a:satOff val="0"/>
                <a:lumOff val="0"/>
                <a:alphaOff val="0"/>
              </a:schemeClr>
            </a:fillRef>
            <a:effectRef idx="0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xmlns="" id="{D6C7254F-395F-D472-389E-BCD0C6639BDC}"/>
                </a:ext>
              </a:extLst>
            </p:cNvPr>
            <p:cNvSpPr/>
            <p:nvPr/>
          </p:nvSpPr>
          <p:spPr>
            <a:xfrm>
              <a:off x="6323213" y="1825145"/>
              <a:ext cx="2991933" cy="2992469"/>
            </a:xfrm>
            <a:custGeom>
              <a:avLst/>
              <a:gdLst>
                <a:gd name="connsiteX0" fmla="*/ 0 w 2991933"/>
                <a:gd name="connsiteY0" fmla="*/ 1496235 h 2992469"/>
                <a:gd name="connsiteX1" fmla="*/ 1495967 w 2991933"/>
                <a:gd name="connsiteY1" fmla="*/ 0 h 2992469"/>
                <a:gd name="connsiteX2" fmla="*/ 2991934 w 2991933"/>
                <a:gd name="connsiteY2" fmla="*/ 1496235 h 2992469"/>
                <a:gd name="connsiteX3" fmla="*/ 1495967 w 2991933"/>
                <a:gd name="connsiteY3" fmla="*/ 2992470 h 2992469"/>
                <a:gd name="connsiteX4" fmla="*/ 0 w 2991933"/>
                <a:gd name="connsiteY4" fmla="*/ 1496235 h 29924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991933" h="2992469">
                  <a:moveTo>
                    <a:pt x="0" y="1496235"/>
                  </a:moveTo>
                  <a:cubicBezTo>
                    <a:pt x="0" y="669887"/>
                    <a:pt x="669767" y="0"/>
                    <a:pt x="1495967" y="0"/>
                  </a:cubicBezTo>
                  <a:cubicBezTo>
                    <a:pt x="2322167" y="0"/>
                    <a:pt x="2991934" y="669887"/>
                    <a:pt x="2991934" y="1496235"/>
                  </a:cubicBezTo>
                  <a:cubicBezTo>
                    <a:pt x="2991934" y="2322583"/>
                    <a:pt x="2322167" y="2992470"/>
                    <a:pt x="1495967" y="2992470"/>
                  </a:cubicBezTo>
                  <a:cubicBezTo>
                    <a:pt x="669767" y="2992470"/>
                    <a:pt x="0" y="2322583"/>
                    <a:pt x="0" y="1496235"/>
                  </a:cubicBezTo>
                  <a:close/>
                </a:path>
              </a:pathLst>
            </a:custGeom>
          </p:spPr>
          <p:style>
            <a:lnRef idx="2">
              <a:schemeClr val="accent2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457239" tIns="456786" rIns="455816" bIns="456786" numCol="1" spcCol="1270" anchor="ctr" anchorCtr="0">
              <a:noAutofit/>
            </a:bodyPr>
            <a:lstStyle/>
            <a:p>
              <a:pPr marL="0" lvl="0" indent="0" algn="ctr" defTabSz="10223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2800" kern="1200" dirty="0" err="1">
                  <a:latin typeface="+mj-lt"/>
                </a:rPr>
                <a:t>Sử</a:t>
              </a:r>
              <a:r>
                <a:rPr lang="en-US" sz="2800" kern="1200" dirty="0">
                  <a:latin typeface="+mj-lt"/>
                </a:rPr>
                <a:t> </a:t>
              </a:r>
              <a:r>
                <a:rPr lang="en-US" sz="2800" kern="1200" dirty="0" err="1">
                  <a:latin typeface="+mj-lt"/>
                </a:rPr>
                <a:t>dụng</a:t>
              </a:r>
              <a:r>
                <a:rPr lang="en-US" sz="2800" kern="1200" dirty="0">
                  <a:latin typeface="+mj-lt"/>
                </a:rPr>
                <a:t> </a:t>
              </a:r>
              <a:r>
                <a:rPr lang="en-US" sz="2800" kern="1200" dirty="0" err="1">
                  <a:latin typeface="+mj-lt"/>
                </a:rPr>
                <a:t>biệt</a:t>
              </a:r>
              <a:r>
                <a:rPr lang="en-US" sz="2800" kern="1200" dirty="0">
                  <a:latin typeface="+mj-lt"/>
                </a:rPr>
                <a:t> </a:t>
              </a:r>
              <a:r>
                <a:rPr lang="en-US" sz="2800" kern="1200" dirty="0" err="1">
                  <a:latin typeface="+mj-lt"/>
                </a:rPr>
                <a:t>ngữ</a:t>
              </a:r>
              <a:r>
                <a:rPr lang="en-US" sz="2800" kern="1200" dirty="0">
                  <a:latin typeface="+mj-lt"/>
                </a:rPr>
                <a:t> </a:t>
              </a:r>
              <a:r>
                <a:rPr lang="en-US" sz="2800" kern="1200" dirty="0" err="1">
                  <a:latin typeface="+mj-lt"/>
                </a:rPr>
                <a:t>xã</a:t>
              </a:r>
              <a:r>
                <a:rPr lang="en-US" sz="2800" kern="1200" dirty="0">
                  <a:latin typeface="+mj-lt"/>
                </a:rPr>
                <a:t> </a:t>
              </a:r>
              <a:r>
                <a:rPr lang="en-US" sz="2800" kern="1200" dirty="0" err="1">
                  <a:latin typeface="+mj-lt"/>
                </a:rPr>
                <a:t>hội</a:t>
              </a:r>
              <a:r>
                <a:rPr lang="en-US" sz="2800" kern="1200" dirty="0">
                  <a:latin typeface="+mj-lt"/>
                </a:rPr>
                <a:t> </a:t>
              </a:r>
              <a:r>
                <a:rPr lang="en-US" sz="2800" kern="1200" dirty="0" err="1">
                  <a:latin typeface="+mj-lt"/>
                </a:rPr>
                <a:t>để</a:t>
              </a:r>
              <a:r>
                <a:rPr lang="en-US" sz="2800" kern="1200" dirty="0">
                  <a:latin typeface="+mj-lt"/>
                </a:rPr>
                <a:t> </a:t>
              </a:r>
              <a:r>
                <a:rPr lang="en-US" sz="2800" kern="1200" dirty="0" err="1">
                  <a:latin typeface="+mj-lt"/>
                </a:rPr>
                <a:t>miêu</a:t>
              </a:r>
              <a:r>
                <a:rPr lang="en-US" sz="2800" kern="1200" dirty="0">
                  <a:latin typeface="+mj-lt"/>
                </a:rPr>
                <a:t> </a:t>
              </a:r>
              <a:r>
                <a:rPr lang="en-US" sz="2800" kern="1200" dirty="0" err="1">
                  <a:latin typeface="+mj-lt"/>
                </a:rPr>
                <a:t>tả</a:t>
              </a:r>
              <a:r>
                <a:rPr lang="en-US" sz="2800" kern="1200" dirty="0">
                  <a:latin typeface="+mj-lt"/>
                </a:rPr>
                <a:t> </a:t>
              </a:r>
              <a:r>
                <a:rPr lang="en-US" sz="2800" kern="1200" dirty="0" err="1">
                  <a:latin typeface="+mj-lt"/>
                </a:rPr>
                <a:t>cuộc</a:t>
              </a:r>
              <a:r>
                <a:rPr lang="en-US" sz="2800" kern="1200" dirty="0">
                  <a:latin typeface="+mj-lt"/>
                </a:rPr>
                <a:t> </a:t>
              </a:r>
              <a:r>
                <a:rPr lang="en-US" sz="2800" kern="1200" dirty="0" err="1">
                  <a:latin typeface="+mj-lt"/>
                </a:rPr>
                <a:t>sống</a:t>
              </a:r>
              <a:r>
                <a:rPr lang="en-US" sz="2800" kern="1200" dirty="0">
                  <a:latin typeface="+mj-lt"/>
                </a:rPr>
                <a:t> </a:t>
              </a:r>
              <a:r>
                <a:rPr lang="en-US" sz="2800" kern="1200" dirty="0" err="1">
                  <a:latin typeface="+mj-lt"/>
                </a:rPr>
                <a:t>sinh</a:t>
              </a:r>
              <a:r>
                <a:rPr lang="en-US" sz="2800" kern="1200" dirty="0">
                  <a:latin typeface="+mj-lt"/>
                </a:rPr>
                <a:t> </a:t>
              </a:r>
              <a:r>
                <a:rPr lang="en-US" sz="2800" kern="1200" dirty="0" err="1">
                  <a:latin typeface="+mj-lt"/>
                </a:rPr>
                <a:t>hoạt</a:t>
              </a:r>
              <a:r>
                <a:rPr lang="en-US" sz="2800" kern="1200" dirty="0">
                  <a:latin typeface="+mj-lt"/>
                </a:rPr>
                <a:t> </a:t>
              </a:r>
              <a:r>
                <a:rPr lang="en-US" sz="2800" kern="1200" dirty="0" err="1">
                  <a:latin typeface="+mj-lt"/>
                </a:rPr>
                <a:t>của</a:t>
              </a:r>
              <a:r>
                <a:rPr lang="en-US" sz="2800" kern="1200" dirty="0">
                  <a:latin typeface="+mj-lt"/>
                </a:rPr>
                <a:t> </a:t>
              </a:r>
              <a:r>
                <a:rPr lang="en-US" sz="2800" kern="1200" dirty="0" err="1">
                  <a:latin typeface="+mj-lt"/>
                </a:rPr>
                <a:t>một</a:t>
              </a:r>
              <a:r>
                <a:rPr lang="en-US" sz="2800" kern="1200" dirty="0">
                  <a:latin typeface="+mj-lt"/>
                </a:rPr>
                <a:t> </a:t>
              </a:r>
              <a:r>
                <a:rPr lang="en-US" sz="2800" kern="1200" dirty="0" err="1">
                  <a:latin typeface="+mj-lt"/>
                </a:rPr>
                <a:t>nhóm</a:t>
              </a:r>
              <a:r>
                <a:rPr lang="en-US" sz="2800" kern="1200" dirty="0">
                  <a:latin typeface="+mj-lt"/>
                </a:rPr>
                <a:t> </a:t>
              </a:r>
              <a:r>
                <a:rPr lang="en-US" sz="2800" kern="1200" dirty="0" err="1">
                  <a:latin typeface="+mj-lt"/>
                </a:rPr>
                <a:t>người</a:t>
              </a:r>
              <a:r>
                <a:rPr lang="en-US" sz="2800" kern="1200" dirty="0">
                  <a:latin typeface="+mj-lt"/>
                </a:rPr>
                <a:t> </a:t>
              </a:r>
              <a:r>
                <a:rPr lang="en-US" sz="2800" kern="1200" dirty="0" err="1">
                  <a:latin typeface="+mj-lt"/>
                </a:rPr>
                <a:t>đặc</a:t>
              </a:r>
              <a:r>
                <a:rPr lang="en-US" sz="2800" kern="1200" dirty="0">
                  <a:latin typeface="+mj-lt"/>
                </a:rPr>
                <a:t> </a:t>
              </a:r>
              <a:r>
                <a:rPr lang="en-US" sz="2800" kern="1200" dirty="0" err="1">
                  <a:latin typeface="+mj-lt"/>
                </a:rPr>
                <a:t>biệt</a:t>
              </a:r>
              <a:r>
                <a:rPr lang="en-US" sz="2800" kern="1200" dirty="0">
                  <a:latin typeface="+mj-lt"/>
                </a:rPr>
                <a:t> </a:t>
              </a:r>
              <a:r>
                <a:rPr lang="en-US" sz="2800" kern="1200" dirty="0" err="1">
                  <a:latin typeface="+mj-lt"/>
                </a:rPr>
                <a:t>nào</a:t>
              </a:r>
              <a:r>
                <a:rPr lang="en-US" sz="2800" kern="1200" dirty="0">
                  <a:latin typeface="+mj-lt"/>
                </a:rPr>
                <a:t> </a:t>
              </a:r>
              <a:r>
                <a:rPr lang="en-US" sz="2800" kern="1200" dirty="0" err="1">
                  <a:latin typeface="+mj-lt"/>
                </a:rPr>
                <a:t>đó</a:t>
              </a:r>
              <a:r>
                <a:rPr lang="en-US" sz="2800" kern="1200" dirty="0">
                  <a:latin typeface="+mj-lt"/>
                </a:rPr>
                <a:t>. </a:t>
              </a:r>
            </a:p>
          </p:txBody>
        </p:sp>
        <p:sp>
          <p:nvSpPr>
            <p:cNvPr id="13" name="Teardrop 12">
              <a:extLst>
                <a:ext uri="{FF2B5EF4-FFF2-40B4-BE49-F238E27FC236}">
                  <a16:creationId xmlns:a16="http://schemas.microsoft.com/office/drawing/2014/main" xmlns="" id="{AB79FC79-791A-E683-F60C-E1946620E761}"/>
                </a:ext>
              </a:extLst>
            </p:cNvPr>
            <p:cNvSpPr/>
            <p:nvPr/>
          </p:nvSpPr>
          <p:spPr>
            <a:xfrm rot="2700000">
              <a:off x="2903553" y="1717894"/>
              <a:ext cx="3206410" cy="3206410"/>
            </a:xfrm>
            <a:prstGeom prst="teardrop">
              <a:avLst>
                <a:gd name="adj" fmla="val 100000"/>
              </a:avLst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hueOff val="0"/>
                <a:satOff val="0"/>
                <a:lumOff val="0"/>
                <a:alphaOff val="0"/>
              </a:schemeClr>
            </a:fillRef>
            <a:effectRef idx="0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xmlns="" id="{BCEBA3EB-1CA0-22E3-42A9-5D96C40AEB03}"/>
                </a:ext>
              </a:extLst>
            </p:cNvPr>
            <p:cNvSpPr/>
            <p:nvPr/>
          </p:nvSpPr>
          <p:spPr>
            <a:xfrm>
              <a:off x="3010791" y="1825145"/>
              <a:ext cx="2991933" cy="2992469"/>
            </a:xfrm>
            <a:custGeom>
              <a:avLst/>
              <a:gdLst>
                <a:gd name="connsiteX0" fmla="*/ 0 w 2991933"/>
                <a:gd name="connsiteY0" fmla="*/ 1496235 h 2992469"/>
                <a:gd name="connsiteX1" fmla="*/ 1495967 w 2991933"/>
                <a:gd name="connsiteY1" fmla="*/ 0 h 2992469"/>
                <a:gd name="connsiteX2" fmla="*/ 2991934 w 2991933"/>
                <a:gd name="connsiteY2" fmla="*/ 1496235 h 2992469"/>
                <a:gd name="connsiteX3" fmla="*/ 1495967 w 2991933"/>
                <a:gd name="connsiteY3" fmla="*/ 2992470 h 2992469"/>
                <a:gd name="connsiteX4" fmla="*/ 0 w 2991933"/>
                <a:gd name="connsiteY4" fmla="*/ 1496235 h 29924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991933" h="2992469">
                  <a:moveTo>
                    <a:pt x="0" y="1496235"/>
                  </a:moveTo>
                  <a:cubicBezTo>
                    <a:pt x="0" y="669887"/>
                    <a:pt x="669767" y="0"/>
                    <a:pt x="1495967" y="0"/>
                  </a:cubicBezTo>
                  <a:cubicBezTo>
                    <a:pt x="2322167" y="0"/>
                    <a:pt x="2991934" y="669887"/>
                    <a:pt x="2991934" y="1496235"/>
                  </a:cubicBezTo>
                  <a:cubicBezTo>
                    <a:pt x="2991934" y="2322583"/>
                    <a:pt x="2322167" y="2992470"/>
                    <a:pt x="1495967" y="2992470"/>
                  </a:cubicBezTo>
                  <a:cubicBezTo>
                    <a:pt x="669767" y="2992470"/>
                    <a:pt x="0" y="2322583"/>
                    <a:pt x="0" y="1496235"/>
                  </a:cubicBezTo>
                  <a:close/>
                </a:path>
              </a:pathLst>
            </a:custGeom>
          </p:spPr>
          <p:style>
            <a:lnRef idx="2">
              <a:schemeClr val="accent2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456528" tIns="456786" rIns="456527" bIns="456786" numCol="1" spcCol="1270" anchor="ctr" anchorCtr="0">
              <a:noAutofit/>
            </a:bodyPr>
            <a:lstStyle/>
            <a:p>
              <a:pPr marL="0" lvl="0" indent="0" algn="ctr" defTabSz="10223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2800" kern="1200" dirty="0" err="1">
                  <a:latin typeface="+mj-lt"/>
                </a:rPr>
                <a:t>Sử</a:t>
              </a:r>
              <a:r>
                <a:rPr lang="en-US" sz="2800" kern="1200" dirty="0">
                  <a:latin typeface="+mj-lt"/>
                </a:rPr>
                <a:t> </a:t>
              </a:r>
              <a:r>
                <a:rPr lang="en-US" sz="2800" kern="1200" dirty="0" err="1">
                  <a:latin typeface="+mj-lt"/>
                </a:rPr>
                <a:t>dụng</a:t>
              </a:r>
              <a:r>
                <a:rPr lang="en-US" sz="2800" kern="1200" dirty="0">
                  <a:latin typeface="+mj-lt"/>
                </a:rPr>
                <a:t> </a:t>
              </a:r>
              <a:r>
                <a:rPr lang="en-US" sz="2800" kern="1200" dirty="0" err="1">
                  <a:latin typeface="+mj-lt"/>
                </a:rPr>
                <a:t>hạn</a:t>
              </a:r>
              <a:r>
                <a:rPr lang="en-US" sz="2800" kern="1200" dirty="0">
                  <a:latin typeface="+mj-lt"/>
                </a:rPr>
                <a:t> </a:t>
              </a:r>
              <a:r>
                <a:rPr lang="en-US" sz="2800" kern="1200" dirty="0" err="1">
                  <a:latin typeface="+mj-lt"/>
                </a:rPr>
                <a:t>chế</a:t>
              </a:r>
              <a:r>
                <a:rPr lang="en-US" sz="2800" kern="1200" dirty="0">
                  <a:latin typeface="+mj-lt"/>
                </a:rPr>
                <a:t>, </a:t>
              </a:r>
              <a:r>
                <a:rPr lang="en-US" sz="2800" kern="1200" dirty="0" err="1">
                  <a:latin typeface="+mj-lt"/>
                </a:rPr>
                <a:t>phù</a:t>
              </a:r>
              <a:r>
                <a:rPr lang="en-US" sz="2800" kern="1200" dirty="0">
                  <a:latin typeface="+mj-lt"/>
                </a:rPr>
                <a:t> </a:t>
              </a:r>
              <a:r>
                <a:rPr lang="en-US" sz="2800" kern="1200" dirty="0" err="1">
                  <a:latin typeface="+mj-lt"/>
                </a:rPr>
                <a:t>hợp</a:t>
              </a:r>
              <a:r>
                <a:rPr lang="en-US" sz="2800" kern="1200" dirty="0">
                  <a:latin typeface="+mj-lt"/>
                </a:rPr>
                <a:t> </a:t>
              </a:r>
              <a:r>
                <a:rPr lang="en-US" sz="2800" kern="1200" dirty="0" err="1">
                  <a:latin typeface="+mj-lt"/>
                </a:rPr>
                <a:t>với</a:t>
              </a:r>
              <a:r>
                <a:rPr lang="en-US" sz="2800" kern="1200" dirty="0">
                  <a:latin typeface="+mj-lt"/>
                </a:rPr>
                <a:t> </a:t>
              </a:r>
              <a:r>
                <a:rPr lang="en-US" sz="2800" kern="1200" dirty="0" err="1">
                  <a:latin typeface="+mj-lt"/>
                </a:rPr>
                <a:t>đối</a:t>
              </a:r>
              <a:r>
                <a:rPr lang="en-US" sz="2800" kern="1200" dirty="0">
                  <a:latin typeface="+mj-lt"/>
                </a:rPr>
                <a:t> </a:t>
              </a:r>
              <a:r>
                <a:rPr lang="en-US" sz="2800" kern="1200" dirty="0" err="1">
                  <a:latin typeface="+mj-lt"/>
                </a:rPr>
                <a:t>tượng</a:t>
              </a:r>
              <a:r>
                <a:rPr lang="en-US" sz="2800" kern="1200" dirty="0">
                  <a:latin typeface="+mj-lt"/>
                </a:rPr>
                <a:t> </a:t>
              </a:r>
              <a:r>
                <a:rPr lang="en-US" sz="2800" kern="1200" dirty="0" err="1">
                  <a:latin typeface="+mj-lt"/>
                </a:rPr>
                <a:t>và</a:t>
              </a:r>
              <a:r>
                <a:rPr lang="en-US" sz="2800" kern="1200" dirty="0">
                  <a:latin typeface="+mj-lt"/>
                </a:rPr>
                <a:t> </a:t>
              </a:r>
              <a:r>
                <a:rPr lang="en-US" sz="2800" kern="1200" dirty="0" err="1">
                  <a:latin typeface="+mj-lt"/>
                </a:rPr>
                <a:t>mục</a:t>
              </a:r>
              <a:r>
                <a:rPr lang="en-US" sz="2800" kern="1200" dirty="0">
                  <a:latin typeface="+mj-lt"/>
                </a:rPr>
                <a:t> </a:t>
              </a:r>
              <a:r>
                <a:rPr lang="en-US" sz="2800" kern="1200" dirty="0" err="1">
                  <a:latin typeface="+mj-lt"/>
                </a:rPr>
                <a:t>đích</a:t>
              </a:r>
              <a:r>
                <a:rPr lang="en-US" sz="2800" kern="1200" dirty="0">
                  <a:latin typeface="+mj-lt"/>
                </a:rPr>
                <a:t> </a:t>
              </a:r>
              <a:r>
                <a:rPr lang="en-US" sz="2800" kern="1200" dirty="0" err="1">
                  <a:latin typeface="+mj-lt"/>
                </a:rPr>
                <a:t>giao</a:t>
              </a:r>
              <a:r>
                <a:rPr lang="en-US" sz="2800" kern="1200" dirty="0">
                  <a:latin typeface="+mj-lt"/>
                </a:rPr>
                <a:t> </a:t>
              </a:r>
              <a:r>
                <a:rPr lang="en-US" sz="2800" kern="1200" dirty="0" err="1">
                  <a:latin typeface="+mj-lt"/>
                </a:rPr>
                <a:t>tiếp</a:t>
              </a:r>
              <a:r>
                <a:rPr lang="en-US" sz="2800" kern="1200" dirty="0">
                  <a:latin typeface="+mj-lt"/>
                </a:rPr>
                <a:t>.</a:t>
              </a:r>
            </a:p>
          </p:txBody>
        </p:sp>
      </p:grpSp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56C3238F-1770-274A-192C-22F3381E4DF1}"/>
              </a:ext>
            </a:extLst>
          </p:cNvPr>
          <p:cNvSpPr txBox="1"/>
          <p:nvPr/>
        </p:nvSpPr>
        <p:spPr>
          <a:xfrm>
            <a:off x="6789519" y="545314"/>
            <a:ext cx="4905350" cy="584775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just"/>
            <a:r>
              <a:rPr lang="en-US" sz="32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2</a:t>
            </a:r>
            <a:r>
              <a:rPr lang="en-US" sz="32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r>
              <a:rPr lang="en-US" sz="3200" b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Sử</a:t>
            </a:r>
            <a:r>
              <a:rPr lang="en-US" sz="32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dụng</a:t>
            </a:r>
            <a:r>
              <a:rPr lang="en-US" sz="32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biệt</a:t>
            </a:r>
            <a:r>
              <a:rPr lang="en-US" sz="32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ngữ</a:t>
            </a:r>
            <a:r>
              <a:rPr lang="en-US" sz="32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xã</a:t>
            </a:r>
            <a:r>
              <a:rPr lang="en-US" sz="32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hội</a:t>
            </a:r>
            <a:r>
              <a:rPr lang="en-US" sz="32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r>
              <a:rPr lang="en-US" sz="32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19871311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709874F-7CA1-0E07-D3A4-EAFBAE63AE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80295"/>
            <a:ext cx="10515600" cy="1325563"/>
          </a:xfrm>
        </p:spPr>
        <p:txBody>
          <a:bodyPr/>
          <a:lstStyle/>
          <a:p>
            <a:r>
              <a:rPr lang="en-US" sz="44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3. </a:t>
            </a:r>
            <a:r>
              <a:rPr lang="en-US" sz="4400" b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Phân</a:t>
            </a:r>
            <a:r>
              <a:rPr lang="en-US" sz="44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biệt</a:t>
            </a:r>
            <a:endParaRPr lang="en-US" dirty="0">
              <a:solidFill>
                <a:srgbClr val="0070C0"/>
              </a:solidFill>
            </a:endParaRP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xmlns="" id="{BC6B9E5E-215E-EF85-BE9B-3EBB34A2863C}"/>
              </a:ext>
            </a:extLst>
          </p:cNvPr>
          <p:cNvGrpSpPr/>
          <p:nvPr/>
        </p:nvGrpSpPr>
        <p:grpSpPr>
          <a:xfrm>
            <a:off x="995414" y="2428930"/>
            <a:ext cx="4150438" cy="3448049"/>
            <a:chOff x="1142643" y="2162177"/>
            <a:chExt cx="4150438" cy="3448049"/>
          </a:xfrm>
        </p:grpSpPr>
        <p:sp>
          <p:nvSpPr>
            <p:cNvPr id="4" name="AutoShape 5">
              <a:extLst>
                <a:ext uri="{FF2B5EF4-FFF2-40B4-BE49-F238E27FC236}">
                  <a16:creationId xmlns:a16="http://schemas.microsoft.com/office/drawing/2014/main" xmlns="" id="{AD143AE6-D54A-9B6C-CECC-FC1AA2DED8E7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1142643" y="2162177"/>
              <a:ext cx="4150438" cy="3448049"/>
            </a:xfrm>
            <a:custGeom>
              <a:avLst/>
              <a:gdLst>
                <a:gd name="connsiteX0" fmla="*/ 0 w 4150438"/>
                <a:gd name="connsiteY0" fmla="*/ 336047 h 3448049"/>
                <a:gd name="connsiteX1" fmla="*/ 336047 w 4150438"/>
                <a:gd name="connsiteY1" fmla="*/ 0 h 3448049"/>
                <a:gd name="connsiteX2" fmla="*/ 3814391 w 4150438"/>
                <a:gd name="connsiteY2" fmla="*/ 0 h 3448049"/>
                <a:gd name="connsiteX3" fmla="*/ 4150438 w 4150438"/>
                <a:gd name="connsiteY3" fmla="*/ 336047 h 3448049"/>
                <a:gd name="connsiteX4" fmla="*/ 4150438 w 4150438"/>
                <a:gd name="connsiteY4" fmla="*/ 3112002 h 3448049"/>
                <a:gd name="connsiteX5" fmla="*/ 3814391 w 4150438"/>
                <a:gd name="connsiteY5" fmla="*/ 3448049 h 3448049"/>
                <a:gd name="connsiteX6" fmla="*/ 336047 w 4150438"/>
                <a:gd name="connsiteY6" fmla="*/ 3448049 h 3448049"/>
                <a:gd name="connsiteX7" fmla="*/ 0 w 4150438"/>
                <a:gd name="connsiteY7" fmla="*/ 3112002 h 3448049"/>
                <a:gd name="connsiteX8" fmla="*/ 0 w 4150438"/>
                <a:gd name="connsiteY8" fmla="*/ 336047 h 34480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150438" h="3448049" fill="none" extrusionOk="0">
                  <a:moveTo>
                    <a:pt x="0" y="336047"/>
                  </a:moveTo>
                  <a:cubicBezTo>
                    <a:pt x="237" y="156855"/>
                    <a:pt x="156466" y="10092"/>
                    <a:pt x="336047" y="0"/>
                  </a:cubicBezTo>
                  <a:cubicBezTo>
                    <a:pt x="689493" y="72427"/>
                    <a:pt x="2297045" y="61419"/>
                    <a:pt x="3814391" y="0"/>
                  </a:cubicBezTo>
                  <a:cubicBezTo>
                    <a:pt x="3995295" y="-32287"/>
                    <a:pt x="4135615" y="145970"/>
                    <a:pt x="4150438" y="336047"/>
                  </a:cubicBezTo>
                  <a:cubicBezTo>
                    <a:pt x="4251314" y="1028658"/>
                    <a:pt x="4043125" y="1921098"/>
                    <a:pt x="4150438" y="3112002"/>
                  </a:cubicBezTo>
                  <a:cubicBezTo>
                    <a:pt x="4156924" y="3264679"/>
                    <a:pt x="3986737" y="3433198"/>
                    <a:pt x="3814391" y="3448049"/>
                  </a:cubicBezTo>
                  <a:cubicBezTo>
                    <a:pt x="3246694" y="3477876"/>
                    <a:pt x="1534293" y="3368743"/>
                    <a:pt x="336047" y="3448049"/>
                  </a:cubicBezTo>
                  <a:cubicBezTo>
                    <a:pt x="184311" y="3444222"/>
                    <a:pt x="-8342" y="3299246"/>
                    <a:pt x="0" y="3112002"/>
                  </a:cubicBezTo>
                  <a:cubicBezTo>
                    <a:pt x="50037" y="2153632"/>
                    <a:pt x="770" y="1506252"/>
                    <a:pt x="0" y="336047"/>
                  </a:cubicBezTo>
                  <a:close/>
                </a:path>
                <a:path w="4150438" h="3448049" stroke="0" extrusionOk="0">
                  <a:moveTo>
                    <a:pt x="0" y="336047"/>
                  </a:moveTo>
                  <a:cubicBezTo>
                    <a:pt x="11103" y="153479"/>
                    <a:pt x="163423" y="27023"/>
                    <a:pt x="336047" y="0"/>
                  </a:cubicBezTo>
                  <a:cubicBezTo>
                    <a:pt x="1632131" y="123000"/>
                    <a:pt x="3247429" y="-96860"/>
                    <a:pt x="3814391" y="0"/>
                  </a:cubicBezTo>
                  <a:cubicBezTo>
                    <a:pt x="3972586" y="-20882"/>
                    <a:pt x="4162319" y="126500"/>
                    <a:pt x="4150438" y="336047"/>
                  </a:cubicBezTo>
                  <a:cubicBezTo>
                    <a:pt x="4153611" y="828367"/>
                    <a:pt x="4244705" y="2074976"/>
                    <a:pt x="4150438" y="3112002"/>
                  </a:cubicBezTo>
                  <a:cubicBezTo>
                    <a:pt x="4127227" y="3306005"/>
                    <a:pt x="3968993" y="3442977"/>
                    <a:pt x="3814391" y="3448049"/>
                  </a:cubicBezTo>
                  <a:cubicBezTo>
                    <a:pt x="2639266" y="3287342"/>
                    <a:pt x="934291" y="3487716"/>
                    <a:pt x="336047" y="3448049"/>
                  </a:cubicBezTo>
                  <a:cubicBezTo>
                    <a:pt x="137573" y="3445448"/>
                    <a:pt x="-16606" y="3290073"/>
                    <a:pt x="0" y="3112002"/>
                  </a:cubicBezTo>
                  <a:cubicBezTo>
                    <a:pt x="32216" y="1963164"/>
                    <a:pt x="57206" y="727864"/>
                    <a:pt x="0" y="336047"/>
                  </a:cubicBezTo>
                  <a:close/>
                </a:path>
              </a:pathLst>
            </a:custGeom>
            <a:gradFill rotWithShape="1">
              <a:gsLst>
                <a:gs pos="0">
                  <a:srgbClr val="5AB14B"/>
                </a:gs>
                <a:gs pos="100000">
                  <a:srgbClr val="5AB14B">
                    <a:gamma/>
                    <a:tint val="5882"/>
                    <a:invGamma/>
                  </a:srgbClr>
                </a:gs>
              </a:gsLst>
              <a:lin ang="0" scaled="1"/>
            </a:gradFill>
            <a:ln w="38100" algn="ctr">
              <a:solidFill>
                <a:srgbClr val="FFFFFF"/>
              </a:solidFill>
              <a:round/>
              <a:headEnd/>
              <a:tailEnd/>
              <a:extLst>
                <a:ext uri="{C807C97D-BFC1-408E-A445-0C87EB9F89A2}">
                  <ask:lineSketchStyleProps xmlns:ask="http://schemas.microsoft.com/office/drawing/2018/sketchyshapes" xmlns="" sd="852854689">
                    <a:prstGeom prst="roundRect">
                      <a:avLst>
                        <a:gd name="adj" fmla="val 9746"/>
                      </a:avLst>
                    </a:prstGeom>
                    <ask:type>
                      <ask:lineSketchCurved/>
                    </ask:type>
                  </ask:lineSketchStyleProps>
                </a:ext>
              </a:extLst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+mn-ea"/>
                  <a:cs typeface="Arial" charset="0"/>
                </a:defRPr>
              </a:lvl9pPr>
            </a:lstStyle>
            <a:p>
              <a:pPr>
                <a:tabLst>
                  <a:tab pos="1386840" algn="l"/>
                </a:tabLst>
              </a:pPr>
              <a:endParaRPr lang="en-US" sz="2000" dirty="0"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xmlns="" id="{6E0CC7DC-B00A-C0E4-F421-5C18D3551D2B}"/>
                </a:ext>
              </a:extLst>
            </p:cNvPr>
            <p:cNvSpPr txBox="1"/>
            <p:nvPr/>
          </p:nvSpPr>
          <p:spPr>
            <a:xfrm>
              <a:off x="1693267" y="2455040"/>
              <a:ext cx="3049190" cy="286232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tabLst>
                  <a:tab pos="1386840" algn="l"/>
                </a:tabLst>
              </a:pPr>
              <a:r>
                <a:rPr lang="en-US" sz="3600" dirty="0" err="1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Từ</a:t>
              </a:r>
              <a:r>
                <a:rPr lang="en-US" sz="3600" dirty="0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r>
                <a:rPr lang="en-US" sz="3600" dirty="0" err="1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ngữ</a:t>
              </a:r>
              <a:r>
                <a:rPr lang="en-US" sz="3600" dirty="0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r>
                <a:rPr lang="en-US" sz="3600" dirty="0" err="1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địa</a:t>
              </a:r>
              <a:r>
                <a:rPr lang="en-US" sz="3600" dirty="0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r>
                <a:rPr lang="en-US" sz="3600" dirty="0" err="1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phương</a:t>
              </a:r>
              <a:r>
                <a:rPr lang="en-US" sz="3600" dirty="0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r>
                <a:rPr lang="en-US" sz="3600" dirty="0" err="1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là</a:t>
              </a:r>
              <a:r>
                <a:rPr lang="en-US" sz="3600" dirty="0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r>
                <a:rPr lang="en-US" sz="3600" dirty="0" err="1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dùng</a:t>
              </a:r>
              <a:r>
                <a:rPr lang="en-US" sz="3600" dirty="0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r>
                <a:rPr lang="en-US" sz="3600" dirty="0" err="1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cho</a:t>
              </a:r>
              <a:r>
                <a:rPr lang="en-US" sz="3600" dirty="0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r>
                <a:rPr lang="en-US" sz="3600" dirty="0" err="1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một</a:t>
              </a:r>
              <a:r>
                <a:rPr lang="en-US" sz="3600" dirty="0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r>
                <a:rPr lang="en-US" sz="3600" dirty="0" err="1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địa</a:t>
              </a:r>
              <a:r>
                <a:rPr lang="en-US" sz="3600" dirty="0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r>
                <a:rPr lang="en-US" sz="3600" dirty="0" err="1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phương</a:t>
              </a:r>
              <a:r>
                <a:rPr lang="en-US" sz="3600" dirty="0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r>
                <a:rPr lang="en-US" sz="3600" dirty="0" err="1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nào</a:t>
              </a:r>
              <a:r>
                <a:rPr lang="en-US" sz="3600" dirty="0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r>
                <a:rPr lang="en-US" sz="3600" dirty="0" err="1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đó</a:t>
              </a:r>
              <a:r>
                <a:rPr lang="en-US" sz="3600" dirty="0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r>
                <a:rPr lang="en-US" sz="3600" dirty="0" err="1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nhất</a:t>
              </a:r>
              <a:r>
                <a:rPr lang="en-US" sz="3600" dirty="0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r>
                <a:rPr lang="en-US" sz="3600" dirty="0" err="1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định</a:t>
              </a:r>
              <a:r>
                <a:rPr lang="en-US" sz="3600" dirty="0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.</a:t>
              </a:r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xmlns="" id="{8FB8A29C-1D69-E9C7-4589-1DB919DE958E}"/>
              </a:ext>
            </a:extLst>
          </p:cNvPr>
          <p:cNvGrpSpPr/>
          <p:nvPr/>
        </p:nvGrpSpPr>
        <p:grpSpPr>
          <a:xfrm>
            <a:off x="7033447" y="2827855"/>
            <a:ext cx="4150439" cy="3305175"/>
            <a:chOff x="6886218" y="2162177"/>
            <a:chExt cx="4150439" cy="3305175"/>
          </a:xfrm>
        </p:grpSpPr>
        <p:sp>
          <p:nvSpPr>
            <p:cNvPr id="6" name="AutoShape 6">
              <a:extLst>
                <a:ext uri="{FF2B5EF4-FFF2-40B4-BE49-F238E27FC236}">
                  <a16:creationId xmlns:a16="http://schemas.microsoft.com/office/drawing/2014/main" xmlns="" id="{A2751F59-7DB0-BDFC-AE89-1973384B3813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6886218" y="2162177"/>
              <a:ext cx="4150439" cy="3305175"/>
            </a:xfrm>
            <a:custGeom>
              <a:avLst/>
              <a:gdLst>
                <a:gd name="connsiteX0" fmla="*/ 0 w 4150439"/>
                <a:gd name="connsiteY0" fmla="*/ 188131 h 3305175"/>
                <a:gd name="connsiteX1" fmla="*/ 188131 w 4150439"/>
                <a:gd name="connsiteY1" fmla="*/ 0 h 3305175"/>
                <a:gd name="connsiteX2" fmla="*/ 3962308 w 4150439"/>
                <a:gd name="connsiteY2" fmla="*/ 0 h 3305175"/>
                <a:gd name="connsiteX3" fmla="*/ 4150439 w 4150439"/>
                <a:gd name="connsiteY3" fmla="*/ 188131 h 3305175"/>
                <a:gd name="connsiteX4" fmla="*/ 4150439 w 4150439"/>
                <a:gd name="connsiteY4" fmla="*/ 3117044 h 3305175"/>
                <a:gd name="connsiteX5" fmla="*/ 3962308 w 4150439"/>
                <a:gd name="connsiteY5" fmla="*/ 3305175 h 3305175"/>
                <a:gd name="connsiteX6" fmla="*/ 188131 w 4150439"/>
                <a:gd name="connsiteY6" fmla="*/ 3305175 h 3305175"/>
                <a:gd name="connsiteX7" fmla="*/ 0 w 4150439"/>
                <a:gd name="connsiteY7" fmla="*/ 3117044 h 3305175"/>
                <a:gd name="connsiteX8" fmla="*/ 0 w 4150439"/>
                <a:gd name="connsiteY8" fmla="*/ 188131 h 33051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150439" h="3305175" fill="none" extrusionOk="0">
                  <a:moveTo>
                    <a:pt x="0" y="188131"/>
                  </a:moveTo>
                  <a:cubicBezTo>
                    <a:pt x="7990" y="76398"/>
                    <a:pt x="100353" y="-7002"/>
                    <a:pt x="188131" y="0"/>
                  </a:cubicBezTo>
                  <a:cubicBezTo>
                    <a:pt x="1724977" y="-39993"/>
                    <a:pt x="3014437" y="127214"/>
                    <a:pt x="3962308" y="0"/>
                  </a:cubicBezTo>
                  <a:cubicBezTo>
                    <a:pt x="4080878" y="5210"/>
                    <a:pt x="4147778" y="67828"/>
                    <a:pt x="4150439" y="188131"/>
                  </a:cubicBezTo>
                  <a:cubicBezTo>
                    <a:pt x="4260545" y="786848"/>
                    <a:pt x="4288018" y="2137325"/>
                    <a:pt x="4150439" y="3117044"/>
                  </a:cubicBezTo>
                  <a:cubicBezTo>
                    <a:pt x="4157272" y="3211692"/>
                    <a:pt x="4065793" y="3299970"/>
                    <a:pt x="3962308" y="3305175"/>
                  </a:cubicBezTo>
                  <a:cubicBezTo>
                    <a:pt x="3281577" y="3280141"/>
                    <a:pt x="1790891" y="3381049"/>
                    <a:pt x="188131" y="3305175"/>
                  </a:cubicBezTo>
                  <a:cubicBezTo>
                    <a:pt x="83899" y="3307722"/>
                    <a:pt x="-4034" y="3215014"/>
                    <a:pt x="0" y="3117044"/>
                  </a:cubicBezTo>
                  <a:cubicBezTo>
                    <a:pt x="-11860" y="2195960"/>
                    <a:pt x="-152019" y="1006209"/>
                    <a:pt x="0" y="188131"/>
                  </a:cubicBezTo>
                  <a:close/>
                </a:path>
                <a:path w="4150439" h="3305175" stroke="0" extrusionOk="0">
                  <a:moveTo>
                    <a:pt x="0" y="188131"/>
                  </a:moveTo>
                  <a:cubicBezTo>
                    <a:pt x="1853" y="65832"/>
                    <a:pt x="90225" y="-1320"/>
                    <a:pt x="188131" y="0"/>
                  </a:cubicBezTo>
                  <a:cubicBezTo>
                    <a:pt x="2007847" y="99153"/>
                    <a:pt x="2409979" y="122003"/>
                    <a:pt x="3962308" y="0"/>
                  </a:cubicBezTo>
                  <a:cubicBezTo>
                    <a:pt x="4071892" y="10643"/>
                    <a:pt x="4155355" y="86443"/>
                    <a:pt x="4150439" y="188131"/>
                  </a:cubicBezTo>
                  <a:cubicBezTo>
                    <a:pt x="4000915" y="562888"/>
                    <a:pt x="4095351" y="2364874"/>
                    <a:pt x="4150439" y="3117044"/>
                  </a:cubicBezTo>
                  <a:cubicBezTo>
                    <a:pt x="4156919" y="3229152"/>
                    <a:pt x="4062567" y="3304261"/>
                    <a:pt x="3962308" y="3305175"/>
                  </a:cubicBezTo>
                  <a:cubicBezTo>
                    <a:pt x="3063628" y="3201583"/>
                    <a:pt x="1410005" y="3342940"/>
                    <a:pt x="188131" y="3305175"/>
                  </a:cubicBezTo>
                  <a:cubicBezTo>
                    <a:pt x="76127" y="3292893"/>
                    <a:pt x="-17307" y="3222314"/>
                    <a:pt x="0" y="3117044"/>
                  </a:cubicBezTo>
                  <a:cubicBezTo>
                    <a:pt x="83055" y="2351181"/>
                    <a:pt x="-98119" y="1488568"/>
                    <a:pt x="0" y="188131"/>
                  </a:cubicBezTo>
                  <a:close/>
                </a:path>
              </a:pathLst>
            </a:custGeom>
            <a:gradFill rotWithShape="1">
              <a:gsLst>
                <a:gs pos="0">
                  <a:srgbClr val="85D9F7"/>
                </a:gs>
                <a:gs pos="100000">
                  <a:srgbClr val="85D9F7">
                    <a:gamma/>
                    <a:tint val="5882"/>
                    <a:invGamma/>
                  </a:srgbClr>
                </a:gs>
              </a:gsLst>
              <a:lin ang="0" scaled="1"/>
            </a:gradFill>
            <a:ln w="38100" algn="ctr">
              <a:solidFill>
                <a:srgbClr val="FFFFFF"/>
              </a:solidFill>
              <a:round/>
              <a:headEnd/>
              <a:tailEnd/>
              <a:extLst>
                <a:ext uri="{C807C97D-BFC1-408E-A445-0C87EB9F89A2}">
                  <ask:lineSketchStyleProps xmlns:ask="http://schemas.microsoft.com/office/drawing/2018/sketchyshapes" xmlns="" sd="1653786574">
                    <a:prstGeom prst="roundRect">
                      <a:avLst>
                        <a:gd name="adj" fmla="val 5692"/>
                      </a:avLst>
                    </a:prstGeom>
                    <ask:type>
                      <ask:lineSketchCurved/>
                    </ask:type>
                  </ask:lineSketchStyleProps>
                </a:ext>
              </a:extLst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+mn-ea"/>
                  <a:cs typeface="Arial" charset="0"/>
                </a:defRPr>
              </a:lvl9pPr>
            </a:lstStyle>
            <a:p>
              <a:pPr algn="ctr" defTabSz="1133856" eaLnBrk="0" hangingPunct="0">
                <a:spcAft>
                  <a:spcPts val="600"/>
                </a:spcAft>
                <a:defRPr/>
              </a:pPr>
              <a:endParaRPr kumimoji="0" lang="en-US" sz="2800" b="1" i="1" u="none" strike="noStrike" kern="1200" cap="none" spc="0" normalizeH="0" baseline="0" noProof="0" dirty="0">
                <a:ln>
                  <a:noFill/>
                </a:ln>
                <a:solidFill>
                  <a:srgbClr val="0A2068"/>
                </a:solidFill>
                <a:effectLst/>
                <a:uLnTx/>
                <a:uFillTx/>
                <a:latin typeface="Arial"/>
              </a:endParaRP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xmlns="" id="{F7DB9806-77F0-3DD1-CE6E-96360D2932F9}"/>
                </a:ext>
              </a:extLst>
            </p:cNvPr>
            <p:cNvSpPr txBox="1"/>
            <p:nvPr/>
          </p:nvSpPr>
          <p:spPr>
            <a:xfrm>
              <a:off x="7404099" y="2433579"/>
              <a:ext cx="3114675" cy="286232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3600" dirty="0" err="1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Biệt</a:t>
              </a:r>
              <a:r>
                <a:rPr lang="en-US" sz="3600" dirty="0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r>
                <a:rPr lang="en-US" sz="3600" dirty="0" err="1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ngữ</a:t>
              </a:r>
              <a:r>
                <a:rPr lang="en-US" sz="3600" dirty="0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r>
                <a:rPr lang="en-US" sz="3600" dirty="0" err="1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xã</a:t>
              </a:r>
              <a:r>
                <a:rPr lang="en-US" sz="3600" dirty="0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r>
                <a:rPr lang="en-US" sz="3600" dirty="0" err="1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hội</a:t>
              </a:r>
              <a:r>
                <a:rPr lang="en-US" sz="3600" dirty="0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r>
                <a:rPr lang="en-US" sz="3600" dirty="0" err="1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là</a:t>
              </a:r>
              <a:r>
                <a:rPr lang="en-US" sz="3600" dirty="0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r>
                <a:rPr lang="en-US" sz="3600" dirty="0" err="1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dùng</a:t>
              </a:r>
              <a:r>
                <a:rPr lang="en-US" sz="3600" dirty="0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r>
                <a:rPr lang="en-US" sz="3600" dirty="0" err="1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cho</a:t>
              </a:r>
              <a:r>
                <a:rPr lang="en-US" sz="3600" dirty="0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r>
                <a:rPr lang="en-US" sz="3600" dirty="0" err="1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một</a:t>
              </a:r>
              <a:r>
                <a:rPr lang="en-US" sz="3600" dirty="0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r>
                <a:rPr lang="en-US" sz="3600" dirty="0" err="1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nhóm</a:t>
              </a:r>
              <a:r>
                <a:rPr lang="en-US" sz="3600" dirty="0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r>
                <a:rPr lang="en-US" sz="3600" dirty="0" err="1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đối</a:t>
              </a:r>
              <a:r>
                <a:rPr lang="en-US" sz="3600" dirty="0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r>
                <a:rPr lang="en-US" sz="3600" dirty="0" err="1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tượng</a:t>
              </a:r>
              <a:r>
                <a:rPr lang="en-US" sz="3600" dirty="0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r>
                <a:rPr lang="en-US" sz="3600" dirty="0" err="1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nào</a:t>
              </a:r>
              <a:r>
                <a:rPr lang="en-US" sz="3600" dirty="0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r>
                <a:rPr lang="en-US" sz="3600" dirty="0" err="1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đó</a:t>
              </a:r>
              <a:r>
                <a:rPr lang="en-US" sz="3600" dirty="0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r>
                <a:rPr lang="en-US" sz="3600" dirty="0" err="1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trong</a:t>
              </a:r>
              <a:r>
                <a:rPr lang="en-US" sz="3600" dirty="0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r>
                <a:rPr lang="en-US" sz="3600" dirty="0" err="1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xã</a:t>
              </a:r>
              <a:r>
                <a:rPr lang="en-US" sz="3600" dirty="0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r>
                <a:rPr lang="en-US" sz="3600" dirty="0" err="1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hội</a:t>
              </a:r>
              <a:r>
                <a:rPr lang="en-US" sz="3600" dirty="0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.</a:t>
              </a:r>
              <a:endParaRPr lang="en-US" sz="3600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xmlns="" id="{7465DCE6-4C20-1687-F40F-F1760254F26F}"/>
              </a:ext>
            </a:extLst>
          </p:cNvPr>
          <p:cNvGrpSpPr/>
          <p:nvPr/>
        </p:nvGrpSpPr>
        <p:grpSpPr>
          <a:xfrm>
            <a:off x="3121877" y="1273885"/>
            <a:ext cx="5935545" cy="1883601"/>
            <a:chOff x="2951281" y="1247774"/>
            <a:chExt cx="4709002" cy="1883601"/>
          </a:xfrm>
        </p:grpSpPr>
        <p:sp>
          <p:nvSpPr>
            <p:cNvPr id="18" name="Shape 17">
              <a:extLst>
                <a:ext uri="{FF2B5EF4-FFF2-40B4-BE49-F238E27FC236}">
                  <a16:creationId xmlns:a16="http://schemas.microsoft.com/office/drawing/2014/main" xmlns="" id="{16B5C64C-9E0D-A9D9-A781-BE9DA42A0EFD}"/>
                </a:ext>
              </a:extLst>
            </p:cNvPr>
            <p:cNvSpPr/>
            <p:nvPr/>
          </p:nvSpPr>
          <p:spPr>
            <a:xfrm>
              <a:off x="2951281" y="1247774"/>
              <a:ext cx="4709002" cy="1883601"/>
            </a:xfrm>
            <a:prstGeom prst="leftRightRibbon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hueOff val="0"/>
                <a:satOff val="0"/>
                <a:lumOff val="0"/>
                <a:alphaOff val="0"/>
              </a:schemeClr>
            </a:fillRef>
            <a:effectRef idx="0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xmlns="" id="{BF2D757D-0507-9267-9958-1AB650060BDA}"/>
                </a:ext>
              </a:extLst>
            </p:cNvPr>
            <p:cNvSpPr/>
            <p:nvPr/>
          </p:nvSpPr>
          <p:spPr>
            <a:xfrm>
              <a:off x="3516362" y="1577404"/>
              <a:ext cx="1553970" cy="922964"/>
            </a:xfrm>
            <a:custGeom>
              <a:avLst/>
              <a:gdLst>
                <a:gd name="connsiteX0" fmla="*/ 0 w 1553970"/>
                <a:gd name="connsiteY0" fmla="*/ 0 h 922964"/>
                <a:gd name="connsiteX1" fmla="*/ 1553970 w 1553970"/>
                <a:gd name="connsiteY1" fmla="*/ 0 h 922964"/>
                <a:gd name="connsiteX2" fmla="*/ 1553970 w 1553970"/>
                <a:gd name="connsiteY2" fmla="*/ 922964 h 922964"/>
                <a:gd name="connsiteX3" fmla="*/ 0 w 1553970"/>
                <a:gd name="connsiteY3" fmla="*/ 922964 h 922964"/>
                <a:gd name="connsiteX4" fmla="*/ 0 w 1553970"/>
                <a:gd name="connsiteY4" fmla="*/ 0 h 922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53970" h="922964">
                  <a:moveTo>
                    <a:pt x="0" y="0"/>
                  </a:moveTo>
                  <a:lnTo>
                    <a:pt x="1553970" y="0"/>
                  </a:lnTo>
                  <a:lnTo>
                    <a:pt x="1553970" y="922964"/>
                  </a:lnTo>
                  <a:lnTo>
                    <a:pt x="0" y="922964"/>
                  </a:lnTo>
                  <a:lnTo>
                    <a:pt x="0" y="0"/>
                  </a:lnTo>
                  <a:close/>
                </a:path>
              </a:pathLst>
            </a:custGeom>
            <a:noFill/>
            <a:ln>
              <a:noFill/>
            </a:ln>
            <a:sp3d/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0" tIns="96012" rIns="0" bIns="102870" numCol="1" spcCol="1270" anchor="ctr" anchorCtr="0">
              <a:noAutofit/>
            </a:bodyPr>
            <a:lstStyle/>
            <a:p>
              <a:pPr marL="0" lvl="0" indent="0" algn="ctr" defTabSz="12001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2700" b="1" kern="1200" dirty="0">
                  <a:latin typeface="+mj-lt"/>
                </a:rPr>
                <a:t>TỪ ĐỊA PHƯƠNG</a:t>
              </a:r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xmlns="" id="{D4AD24CD-65D9-712F-D73D-D4F9C1BF5943}"/>
                </a:ext>
              </a:extLst>
            </p:cNvPr>
            <p:cNvSpPr/>
            <p:nvPr/>
          </p:nvSpPr>
          <p:spPr>
            <a:xfrm>
              <a:off x="5305782" y="1878780"/>
              <a:ext cx="1836510" cy="922964"/>
            </a:xfrm>
            <a:custGeom>
              <a:avLst/>
              <a:gdLst>
                <a:gd name="connsiteX0" fmla="*/ 0 w 1836510"/>
                <a:gd name="connsiteY0" fmla="*/ 0 h 922964"/>
                <a:gd name="connsiteX1" fmla="*/ 1836510 w 1836510"/>
                <a:gd name="connsiteY1" fmla="*/ 0 h 922964"/>
                <a:gd name="connsiteX2" fmla="*/ 1836510 w 1836510"/>
                <a:gd name="connsiteY2" fmla="*/ 922964 h 922964"/>
                <a:gd name="connsiteX3" fmla="*/ 0 w 1836510"/>
                <a:gd name="connsiteY3" fmla="*/ 922964 h 922964"/>
                <a:gd name="connsiteX4" fmla="*/ 0 w 1836510"/>
                <a:gd name="connsiteY4" fmla="*/ 0 h 922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36510" h="922964">
                  <a:moveTo>
                    <a:pt x="0" y="0"/>
                  </a:moveTo>
                  <a:lnTo>
                    <a:pt x="1836510" y="0"/>
                  </a:lnTo>
                  <a:lnTo>
                    <a:pt x="1836510" y="922964"/>
                  </a:lnTo>
                  <a:lnTo>
                    <a:pt x="0" y="922964"/>
                  </a:lnTo>
                  <a:lnTo>
                    <a:pt x="0" y="0"/>
                  </a:lnTo>
                  <a:close/>
                </a:path>
              </a:pathLst>
            </a:custGeom>
            <a:noFill/>
            <a:ln>
              <a:noFill/>
            </a:ln>
            <a:sp3d/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0" tIns="96012" rIns="0" bIns="102870" numCol="1" spcCol="1270" anchor="ctr" anchorCtr="0">
              <a:noAutofit/>
            </a:bodyPr>
            <a:lstStyle/>
            <a:p>
              <a:pPr marL="0" lvl="0" indent="0" algn="ctr" defTabSz="12001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2700" b="1" kern="1200" dirty="0">
                  <a:latin typeface="+mj-lt"/>
                </a:rPr>
                <a:t>BIỆT NGỮ XÃ HỘI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03013504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group of hot air balloons in the sky&#10;&#10;Description automatically generated with medium confidence">
            <a:extLst>
              <a:ext uri="{FF2B5EF4-FFF2-40B4-BE49-F238E27FC236}">
                <a16:creationId xmlns:a16="http://schemas.microsoft.com/office/drawing/2014/main" xmlns="" id="{48882631-3339-D1E4-60CD-9AD70D95D7F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355"/>
          <a:stretch/>
        </p:blipFill>
        <p:spPr>
          <a:xfrm>
            <a:off x="20" y="0"/>
            <a:ext cx="12191980" cy="6856718"/>
          </a:xfrm>
          <a:prstGeom prst="rect">
            <a:avLst/>
          </a:prstGeom>
        </p:spPr>
      </p:pic>
      <p:sp>
        <p:nvSpPr>
          <p:cNvPr id="13" name="Freeform: Shape 12">
            <a:extLst>
              <a:ext uri="{FF2B5EF4-FFF2-40B4-BE49-F238E27FC236}">
                <a16:creationId xmlns:a16="http://schemas.microsoft.com/office/drawing/2014/main" xmlns="" id="{22C6C9C9-83BF-4A6C-A1BF-C1735C61B4F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4896524" y="1"/>
            <a:ext cx="7295477" cy="6853457"/>
          </a:xfrm>
          <a:custGeom>
            <a:avLst/>
            <a:gdLst>
              <a:gd name="connsiteX0" fmla="*/ 2113864 w 7295477"/>
              <a:gd name="connsiteY0" fmla="*/ 0 h 6853457"/>
              <a:gd name="connsiteX1" fmla="*/ 5731689 w 7295477"/>
              <a:gd name="connsiteY1" fmla="*/ 0 h 6853457"/>
              <a:gd name="connsiteX2" fmla="*/ 5792604 w 7295477"/>
              <a:gd name="connsiteY2" fmla="*/ 31199 h 6853457"/>
              <a:gd name="connsiteX3" fmla="*/ 7277638 w 7295477"/>
              <a:gd name="connsiteY3" fmla="*/ 1446415 h 6853457"/>
              <a:gd name="connsiteX4" fmla="*/ 7295477 w 7295477"/>
              <a:gd name="connsiteY4" fmla="*/ 1478103 h 6853457"/>
              <a:gd name="connsiteX5" fmla="*/ 7295477 w 7295477"/>
              <a:gd name="connsiteY5" fmla="*/ 5482224 h 6853457"/>
              <a:gd name="connsiteX6" fmla="*/ 7195301 w 7295477"/>
              <a:gd name="connsiteY6" fmla="*/ 5644337 h 6853457"/>
              <a:gd name="connsiteX7" fmla="*/ 5956878 w 7295477"/>
              <a:gd name="connsiteY7" fmla="*/ 6835380 h 6853457"/>
              <a:gd name="connsiteX8" fmla="*/ 5925438 w 7295477"/>
              <a:gd name="connsiteY8" fmla="*/ 6853457 h 6853457"/>
              <a:gd name="connsiteX9" fmla="*/ 1920114 w 7295477"/>
              <a:gd name="connsiteY9" fmla="*/ 6853457 h 6853457"/>
              <a:gd name="connsiteX10" fmla="*/ 1888674 w 7295477"/>
              <a:gd name="connsiteY10" fmla="*/ 6835380 h 6853457"/>
              <a:gd name="connsiteX11" fmla="*/ 0 w 7295477"/>
              <a:gd name="connsiteY11" fmla="*/ 3480517 h 6853457"/>
              <a:gd name="connsiteX12" fmla="*/ 2052949 w 7295477"/>
              <a:gd name="connsiteY12" fmla="*/ 31199 h 68534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7295477" h="6853457">
                <a:moveTo>
                  <a:pt x="2113864" y="0"/>
                </a:moveTo>
                <a:lnTo>
                  <a:pt x="5731689" y="0"/>
                </a:lnTo>
                <a:lnTo>
                  <a:pt x="5792604" y="31199"/>
                </a:lnTo>
                <a:cubicBezTo>
                  <a:pt x="6404018" y="363339"/>
                  <a:pt x="6917255" y="853303"/>
                  <a:pt x="7277638" y="1446415"/>
                </a:cubicBezTo>
                <a:lnTo>
                  <a:pt x="7295477" y="1478103"/>
                </a:lnTo>
                <a:lnTo>
                  <a:pt x="7295477" y="5482224"/>
                </a:lnTo>
                <a:lnTo>
                  <a:pt x="7195301" y="5644337"/>
                </a:lnTo>
                <a:cubicBezTo>
                  <a:pt x="6875688" y="6126745"/>
                  <a:pt x="6452261" y="6534378"/>
                  <a:pt x="5956878" y="6835380"/>
                </a:cubicBezTo>
                <a:lnTo>
                  <a:pt x="5925438" y="6853457"/>
                </a:lnTo>
                <a:lnTo>
                  <a:pt x="1920114" y="6853457"/>
                </a:lnTo>
                <a:lnTo>
                  <a:pt x="1888674" y="6835380"/>
                </a:lnTo>
                <a:cubicBezTo>
                  <a:pt x="756370" y="6147375"/>
                  <a:pt x="0" y="4902276"/>
                  <a:pt x="0" y="3480517"/>
                </a:cubicBezTo>
                <a:cubicBezTo>
                  <a:pt x="0" y="1991056"/>
                  <a:pt x="830121" y="695479"/>
                  <a:pt x="2052949" y="31199"/>
                </a:cubicBezTo>
                <a:close/>
              </a:path>
            </a:pathLst>
          </a:cu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88B3C611-17AD-20DE-2B21-42C8AB5D299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7803" r="1" b="1"/>
          <a:stretch/>
        </p:blipFill>
        <p:spPr>
          <a:xfrm>
            <a:off x="5063089" y="1"/>
            <a:ext cx="7128913" cy="6853457"/>
          </a:xfrm>
          <a:custGeom>
            <a:avLst/>
            <a:gdLst/>
            <a:ahLst/>
            <a:cxnLst/>
            <a:rect l="l" t="t" r="r" b="b"/>
            <a:pathLst>
              <a:path w="7128913" h="6853457">
                <a:moveTo>
                  <a:pt x="2343548" y="0"/>
                </a:moveTo>
                <a:lnTo>
                  <a:pt x="5168877" y="0"/>
                </a:lnTo>
                <a:lnTo>
                  <a:pt x="5218299" y="19487"/>
                </a:lnTo>
                <a:cubicBezTo>
                  <a:pt x="5976640" y="340238"/>
                  <a:pt x="6607722" y="902948"/>
                  <a:pt x="7014769" y="1610837"/>
                </a:cubicBezTo>
                <a:lnTo>
                  <a:pt x="7128913" y="1827198"/>
                </a:lnTo>
                <a:lnTo>
                  <a:pt x="7128913" y="5131581"/>
                </a:lnTo>
                <a:lnTo>
                  <a:pt x="7091067" y="5210750"/>
                </a:lnTo>
                <a:cubicBezTo>
                  <a:pt x="6744936" y="5876527"/>
                  <a:pt x="6205281" y="6425584"/>
                  <a:pt x="5546646" y="6783375"/>
                </a:cubicBezTo>
                <a:lnTo>
                  <a:pt x="5409811" y="6853457"/>
                </a:lnTo>
                <a:lnTo>
                  <a:pt x="2102613" y="6853457"/>
                </a:lnTo>
                <a:lnTo>
                  <a:pt x="1965779" y="6783375"/>
                </a:lnTo>
                <a:cubicBezTo>
                  <a:pt x="794873" y="6147301"/>
                  <a:pt x="0" y="4906735"/>
                  <a:pt x="0" y="3480517"/>
                </a:cubicBezTo>
                <a:cubicBezTo>
                  <a:pt x="0" y="1924643"/>
                  <a:pt x="945964" y="589711"/>
                  <a:pt x="2294125" y="19487"/>
                </a:cubicBezTo>
                <a:close/>
              </a:path>
            </a:pathLst>
          </a:cu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F9C85EE3-6318-0393-4525-9EC5BB5750F2}"/>
              </a:ext>
            </a:extLst>
          </p:cNvPr>
          <p:cNvSpPr txBox="1"/>
          <p:nvPr/>
        </p:nvSpPr>
        <p:spPr>
          <a:xfrm>
            <a:off x="679999" y="1438068"/>
            <a:ext cx="3536546" cy="30469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1" i="0" u="none" strike="noStrike" kern="1200" cap="none" spc="0" normalizeH="0" baseline="0" noProof="0" dirty="0" err="1">
                <a:ln w="6600">
                  <a:solidFill>
                    <a:srgbClr val="ED7D31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ED7D31"/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Luyện</a:t>
            </a:r>
            <a:endParaRPr kumimoji="0" lang="en-US" sz="9600" b="1" i="0" u="none" strike="noStrike" kern="1200" cap="none" spc="0" normalizeH="0" baseline="0" noProof="0" dirty="0">
              <a:ln w="6600">
                <a:solidFill>
                  <a:srgbClr val="ED7D31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rgbClr val="ED7D31"/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9600" b="1" dirty="0" err="1">
                <a:ln w="6600">
                  <a:solidFill>
                    <a:srgbClr val="ED7D31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ED7D31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endParaRPr kumimoji="0" lang="en-US" sz="9600" b="1" i="0" u="none" strike="noStrike" kern="1200" cap="none" spc="0" normalizeH="0" baseline="0" noProof="0" dirty="0">
              <a:ln w="6600">
                <a:solidFill>
                  <a:srgbClr val="ED7D31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rgbClr val="ED7D31"/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44981743"/>
      </p:ext>
    </p:extLst>
  </p:cSld>
  <p:clrMapOvr>
    <a:masterClrMapping/>
  </p:clrMapOvr>
  <p:transition spd="slow">
    <p:fad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5AB4FE78-2C79-DDAA-15DD-CEA1BE43F1B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73100" y="1782762"/>
            <a:ext cx="6291264" cy="4351338"/>
          </a:xfrm>
        </p:spPr>
        <p:txBody>
          <a:bodyPr>
            <a:normAutofit/>
          </a:bodyPr>
          <a:lstStyle/>
          <a:p>
            <a:pPr marL="0" indent="0" algn="just">
              <a:buNone/>
              <a:tabLst>
                <a:tab pos="2110105" algn="l"/>
              </a:tabLst>
            </a:pPr>
            <a:r>
              <a:rPr lang="pt-BR" sz="28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Bài tập 1/tr 16 – câu 1, câu 2</a:t>
            </a:r>
            <a:endParaRPr lang="en-US" sz="2400" dirty="0">
              <a:solidFill>
                <a:srgbClr val="00206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en-US" sz="2800" b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Câu</a:t>
            </a:r>
            <a:r>
              <a:rPr lang="en-US" sz="28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1: </a:t>
            </a:r>
            <a:r>
              <a:rPr lang="en-US" sz="2800" b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Chỉ</a:t>
            </a:r>
            <a:r>
              <a:rPr lang="en-US" sz="28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ra</a:t>
            </a:r>
            <a:r>
              <a:rPr lang="en-US" sz="28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biệt</a:t>
            </a:r>
            <a:r>
              <a:rPr lang="en-US" sz="28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ngữ</a:t>
            </a:r>
            <a:r>
              <a:rPr lang="en-US" sz="28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xã</a:t>
            </a:r>
            <a:r>
              <a:rPr lang="en-US" sz="28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hội</a:t>
            </a:r>
            <a:r>
              <a:rPr lang="en-US" sz="28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ở </a:t>
            </a:r>
            <a:r>
              <a:rPr lang="en-US" sz="2800" b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câu</a:t>
            </a:r>
            <a:r>
              <a:rPr lang="en-US" sz="28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sau</a:t>
            </a:r>
            <a:r>
              <a:rPr lang="en-US" sz="28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và</a:t>
            </a:r>
            <a:r>
              <a:rPr lang="en-US" sz="28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cho</a:t>
            </a:r>
            <a:r>
              <a:rPr lang="en-US" sz="28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biết</a:t>
            </a:r>
            <a:r>
              <a:rPr lang="en-US" sz="28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dựa</a:t>
            </a:r>
            <a:r>
              <a:rPr lang="en-US" sz="28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vào</a:t>
            </a:r>
            <a:r>
              <a:rPr lang="en-US" sz="28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đâu</a:t>
            </a:r>
            <a:r>
              <a:rPr lang="en-US" sz="28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em</a:t>
            </a:r>
            <a:r>
              <a:rPr lang="en-US" sz="28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khẳng</a:t>
            </a:r>
            <a:r>
              <a:rPr lang="en-US" sz="28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định</a:t>
            </a:r>
            <a:r>
              <a:rPr lang="en-US" sz="28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như</a:t>
            </a:r>
            <a:r>
              <a:rPr lang="en-US" sz="28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vậy</a:t>
            </a:r>
            <a:r>
              <a:rPr lang="en-US" sz="28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r>
              <a:rPr lang="en-US" sz="2800" b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Hãy</a:t>
            </a:r>
            <a:r>
              <a:rPr lang="en-US" sz="28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giải</a:t>
            </a:r>
            <a:r>
              <a:rPr lang="en-US" sz="28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nghĩa</a:t>
            </a:r>
            <a:r>
              <a:rPr lang="en-US" sz="28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các</a:t>
            </a:r>
            <a:r>
              <a:rPr lang="en-US" sz="28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biệt</a:t>
            </a:r>
            <a:r>
              <a:rPr lang="en-US" sz="28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ngữ</a:t>
            </a:r>
            <a:r>
              <a:rPr lang="en-US" sz="28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đó</a:t>
            </a:r>
            <a:r>
              <a:rPr lang="en-US" sz="28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endParaRPr lang="en-US" sz="2400" dirty="0">
              <a:solidFill>
                <a:srgbClr val="00206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en-US" sz="28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Năm</a:t>
            </a:r>
            <a:r>
              <a:rPr lang="en-US" sz="28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lên</a:t>
            </a:r>
            <a:r>
              <a:rPr lang="en-US" sz="28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sáu</a:t>
            </a:r>
            <a:r>
              <a:rPr lang="en-US" sz="28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cung</a:t>
            </a:r>
            <a:r>
              <a:rPr lang="en-US" sz="28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thiếu</a:t>
            </a:r>
            <a:r>
              <a:rPr lang="en-US" sz="28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nhi</a:t>
            </a:r>
            <a:r>
              <a:rPr lang="en-US" sz="28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thành</a:t>
            </a:r>
            <a:r>
              <a:rPr lang="en-US" sz="28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phố</a:t>
            </a:r>
            <a:r>
              <a:rPr lang="en-US" sz="28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có</a:t>
            </a:r>
            <a:r>
              <a:rPr lang="en-US" sz="28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cuộc</a:t>
            </a:r>
            <a:r>
              <a:rPr lang="en-US" sz="28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tuyển</a:t>
            </a:r>
            <a:r>
              <a:rPr lang="en-US" sz="28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“</a:t>
            </a:r>
            <a:r>
              <a:rPr lang="en-US" sz="28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gà</a:t>
            </a:r>
            <a:r>
              <a:rPr lang="en-US" sz="28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” </a:t>
            </a:r>
            <a:r>
              <a:rPr lang="en-US" sz="28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khắp</a:t>
            </a:r>
            <a:r>
              <a:rPr lang="en-US" sz="28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các</a:t>
            </a:r>
            <a:r>
              <a:rPr lang="en-US" sz="28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trường</a:t>
            </a:r>
            <a:r>
              <a:rPr lang="en-US" sz="28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tiểu</a:t>
            </a:r>
            <a:r>
              <a:rPr lang="en-US" sz="28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học</a:t>
            </a:r>
            <a:r>
              <a:rPr lang="en-US" sz="28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tôi</a:t>
            </a:r>
            <a:r>
              <a:rPr lang="en-US" sz="28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cũng</a:t>
            </a:r>
            <a:r>
              <a:rPr lang="en-US" sz="28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được</a:t>
            </a:r>
            <a:r>
              <a:rPr lang="en-US" sz="28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chọn</a:t>
            </a:r>
            <a:r>
              <a:rPr lang="en-US" sz="28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gửi</a:t>
            </a:r>
            <a:r>
              <a:rPr lang="en-US" sz="28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đến</a:t>
            </a:r>
            <a:r>
              <a:rPr lang="en-US" sz="28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lớp</a:t>
            </a:r>
            <a:r>
              <a:rPr lang="en-US" sz="28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năng</a:t>
            </a:r>
            <a:r>
              <a:rPr lang="en-US" sz="28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khiếu</a:t>
            </a:r>
            <a:r>
              <a:rPr lang="en-US" sz="28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</a:p>
          <a:p>
            <a:pPr marL="0" indent="0" algn="just">
              <a:buNone/>
            </a:pPr>
            <a:r>
              <a:rPr lang="en-US" sz="28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  (</a:t>
            </a:r>
            <a:r>
              <a:rPr lang="en-US" sz="28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Ngô</a:t>
            </a:r>
            <a:r>
              <a:rPr lang="en-US" sz="28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An Kha, </a:t>
            </a:r>
            <a:r>
              <a:rPr lang="en-US" sz="2800" i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Tìm</a:t>
            </a:r>
            <a:r>
              <a:rPr lang="en-US" sz="2800" i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mảnh</a:t>
            </a:r>
            <a:r>
              <a:rPr lang="en-US" sz="2800" i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ghép</a:t>
            </a:r>
            <a:r>
              <a:rPr lang="en-US" sz="2800" i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thiếu</a:t>
            </a:r>
            <a:r>
              <a:rPr lang="en-US" sz="28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) </a:t>
            </a:r>
            <a:endParaRPr lang="en-US" sz="2400" dirty="0">
              <a:solidFill>
                <a:srgbClr val="00206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9C129190-5FB2-6015-30D8-FBAF9E68C4A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794625" y="3311525"/>
            <a:ext cx="3724275" cy="1603376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en-US" sz="2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“</a:t>
            </a:r>
            <a:r>
              <a:rPr lang="en-US" sz="28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Gà</a:t>
            </a:r>
            <a:r>
              <a:rPr lang="en-US" sz="2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” </a:t>
            </a:r>
            <a:r>
              <a:rPr lang="en-US" sz="28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chỉ</a:t>
            </a:r>
            <a:r>
              <a:rPr lang="en-US" sz="2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những</a:t>
            </a:r>
            <a:r>
              <a:rPr lang="en-US" sz="2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người</a:t>
            </a:r>
            <a:r>
              <a:rPr lang="en-US" sz="2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còn</a:t>
            </a:r>
            <a:r>
              <a:rPr lang="en-US" sz="2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mới</a:t>
            </a:r>
            <a:r>
              <a:rPr lang="en-US" sz="2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8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chưa</a:t>
            </a:r>
            <a:r>
              <a:rPr lang="en-US" sz="2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quen</a:t>
            </a:r>
            <a:r>
              <a:rPr lang="en-US" sz="2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8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chưa</a:t>
            </a:r>
            <a:r>
              <a:rPr lang="en-US" sz="2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thành</a:t>
            </a:r>
            <a:r>
              <a:rPr lang="en-US" sz="2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thạo</a:t>
            </a:r>
            <a:r>
              <a:rPr lang="en-US" sz="2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US" sz="2400" b="1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en-US" b="1" dirty="0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xmlns="" id="{ABE0654E-4216-8AAB-CCBA-39011C2492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pPr algn="ctr">
              <a:tabLst>
                <a:tab pos="2110105" algn="l"/>
              </a:tabLst>
            </a:pPr>
            <a:r>
              <a:rPr lang="en-US" sz="6000" b="1" dirty="0">
                <a:solidFill>
                  <a:srgbClr val="FFC000"/>
                </a:solidFill>
              </a:rPr>
              <a:t>B. THỰC HÀNH</a:t>
            </a:r>
          </a:p>
        </p:txBody>
      </p:sp>
      <p:sp>
        <p:nvSpPr>
          <p:cNvPr id="8" name="Arrow: Right 7">
            <a:extLst>
              <a:ext uri="{FF2B5EF4-FFF2-40B4-BE49-F238E27FC236}">
                <a16:creationId xmlns:a16="http://schemas.microsoft.com/office/drawing/2014/main" xmlns="" id="{8EF32C0F-BFD1-4B24-B5B2-7D171041247C}"/>
              </a:ext>
            </a:extLst>
          </p:cNvPr>
          <p:cNvSpPr/>
          <p:nvPr/>
        </p:nvSpPr>
        <p:spPr>
          <a:xfrm>
            <a:off x="7143752" y="3429000"/>
            <a:ext cx="400050" cy="121443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476259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build="p"/>
      <p:bldP spid="8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75645907-0E0F-B4D5-F368-2F5EF8E665E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690687"/>
            <a:ext cx="4476750" cy="4802187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en-US" sz="3200" b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Câu</a:t>
            </a:r>
            <a:r>
              <a:rPr lang="en-US" sz="32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2: </a:t>
            </a:r>
            <a:r>
              <a:rPr lang="en-US" sz="3200" b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Chỉ</a:t>
            </a:r>
            <a:r>
              <a:rPr lang="en-US" sz="32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ra</a:t>
            </a:r>
            <a:r>
              <a:rPr lang="en-US" sz="32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biệt</a:t>
            </a:r>
            <a:r>
              <a:rPr lang="en-US" sz="32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ngữ</a:t>
            </a:r>
            <a:r>
              <a:rPr lang="en-US" sz="32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xã</a:t>
            </a:r>
            <a:r>
              <a:rPr lang="en-US" sz="32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hội</a:t>
            </a:r>
            <a:r>
              <a:rPr lang="en-US" sz="32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ở </a:t>
            </a:r>
            <a:r>
              <a:rPr lang="en-US" sz="3200" b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câu</a:t>
            </a:r>
            <a:r>
              <a:rPr lang="en-US" sz="32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sau</a:t>
            </a:r>
            <a:r>
              <a:rPr lang="en-US" sz="32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và</a:t>
            </a:r>
            <a:r>
              <a:rPr lang="en-US" sz="32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cho</a:t>
            </a:r>
            <a:r>
              <a:rPr lang="en-US" sz="32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biết</a:t>
            </a:r>
            <a:r>
              <a:rPr lang="en-US" sz="32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dựa</a:t>
            </a:r>
            <a:r>
              <a:rPr lang="en-US" sz="32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vào</a:t>
            </a:r>
            <a:r>
              <a:rPr lang="en-US" sz="32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đâu</a:t>
            </a:r>
            <a:r>
              <a:rPr lang="en-US" sz="32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em</a:t>
            </a:r>
            <a:r>
              <a:rPr lang="en-US" sz="32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khẳng</a:t>
            </a:r>
            <a:r>
              <a:rPr lang="en-US" sz="32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định</a:t>
            </a:r>
            <a:r>
              <a:rPr lang="en-US" sz="32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như</a:t>
            </a:r>
            <a:r>
              <a:rPr lang="en-US" sz="32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vậy</a:t>
            </a:r>
            <a:r>
              <a:rPr lang="en-US" sz="32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r>
              <a:rPr lang="en-US" sz="3200" b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Hãy</a:t>
            </a:r>
            <a:r>
              <a:rPr lang="en-US" sz="32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giải</a:t>
            </a:r>
            <a:r>
              <a:rPr lang="en-US" sz="32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nghĩa</a:t>
            </a:r>
            <a:r>
              <a:rPr lang="en-US" sz="32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các</a:t>
            </a:r>
            <a:r>
              <a:rPr lang="en-US" sz="32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biệt</a:t>
            </a:r>
            <a:r>
              <a:rPr lang="en-US" sz="32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ngữ</a:t>
            </a:r>
            <a:r>
              <a:rPr lang="en-US" sz="32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đó</a:t>
            </a:r>
            <a:r>
              <a:rPr lang="en-US" sz="32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endParaRPr lang="en-US" sz="3200" dirty="0">
              <a:solidFill>
                <a:srgbClr val="00206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en-US" sz="32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Ôn</a:t>
            </a:r>
            <a:r>
              <a:rPr lang="en-US" sz="32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tập</a:t>
            </a:r>
            <a:r>
              <a:rPr lang="en-US" sz="32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cẩn</a:t>
            </a:r>
            <a:r>
              <a:rPr lang="en-US" sz="32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thận</a:t>
            </a:r>
            <a:r>
              <a:rPr lang="en-US" sz="32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đi</a:t>
            </a:r>
            <a:r>
              <a:rPr lang="en-US" sz="32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em</a:t>
            </a:r>
            <a:r>
              <a:rPr lang="en-US" sz="32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r>
              <a:rPr lang="en-US" sz="32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Em</a:t>
            </a:r>
            <a:r>
              <a:rPr lang="en-US" sz="32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cứ</a:t>
            </a:r>
            <a:r>
              <a:rPr lang="en-US" sz="32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“</a:t>
            </a:r>
            <a:r>
              <a:rPr lang="en-US" sz="32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tủ</a:t>
            </a:r>
            <a:r>
              <a:rPr lang="en-US" sz="32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” </a:t>
            </a:r>
            <a:r>
              <a:rPr lang="en-US" sz="32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như</a:t>
            </a:r>
            <a:r>
              <a:rPr lang="en-US" sz="32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vậy</a:t>
            </a:r>
            <a:r>
              <a:rPr lang="en-US" sz="32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không</a:t>
            </a:r>
            <a:r>
              <a:rPr lang="en-US" sz="32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trúng</a:t>
            </a:r>
            <a:r>
              <a:rPr lang="en-US" sz="32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đề</a:t>
            </a:r>
            <a:r>
              <a:rPr lang="en-US" sz="32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thì</a:t>
            </a:r>
            <a:r>
              <a:rPr lang="en-US" sz="32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nguy</a:t>
            </a:r>
            <a:r>
              <a:rPr lang="en-US" sz="32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đấy</a:t>
            </a:r>
            <a:r>
              <a:rPr lang="en-US" sz="32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</a:p>
          <a:p>
            <a:endParaRPr lang="en-US" sz="3200" dirty="0">
              <a:solidFill>
                <a:srgbClr val="002060"/>
              </a:solidFill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7DFA0AB5-897E-298B-430A-8BAE632C9D8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553200" y="2347912"/>
            <a:ext cx="5181600" cy="248126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32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“</a:t>
            </a:r>
            <a:r>
              <a:rPr lang="en-US" sz="32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Tủ</a:t>
            </a:r>
            <a:r>
              <a:rPr lang="en-US" sz="32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”: </a:t>
            </a:r>
            <a:r>
              <a:rPr lang="en-US" sz="32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chỉ</a:t>
            </a:r>
            <a:r>
              <a:rPr lang="en-US" sz="32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việc</a:t>
            </a:r>
            <a:r>
              <a:rPr lang="en-US" sz="32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học</a:t>
            </a:r>
            <a:r>
              <a:rPr lang="en-US" sz="32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tập</a:t>
            </a:r>
            <a:r>
              <a:rPr lang="en-US" sz="32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theo</a:t>
            </a:r>
            <a:r>
              <a:rPr lang="en-US" sz="32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kiểu</a:t>
            </a:r>
            <a:r>
              <a:rPr lang="en-US" sz="32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đoán</a:t>
            </a:r>
            <a:r>
              <a:rPr lang="en-US" sz="32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theo</a:t>
            </a:r>
            <a:r>
              <a:rPr lang="en-US" sz="32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từng</a:t>
            </a:r>
            <a:r>
              <a:rPr lang="en-US" sz="32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phần</a:t>
            </a:r>
            <a:r>
              <a:rPr lang="en-US" sz="32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cố</a:t>
            </a:r>
            <a:r>
              <a:rPr lang="en-US" sz="32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định</a:t>
            </a:r>
            <a:r>
              <a:rPr lang="en-US" sz="32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32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không</a:t>
            </a:r>
            <a:r>
              <a:rPr lang="en-US" sz="32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dàn</a:t>
            </a:r>
            <a:r>
              <a:rPr lang="en-US" sz="32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trải</a:t>
            </a:r>
            <a:r>
              <a:rPr lang="en-US" sz="32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hết</a:t>
            </a:r>
            <a:r>
              <a:rPr lang="en-US" sz="32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kiến</a:t>
            </a:r>
            <a:r>
              <a:rPr lang="en-US" sz="32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thức</a:t>
            </a:r>
            <a:r>
              <a:rPr lang="en-US" sz="32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; </a:t>
            </a:r>
            <a:r>
              <a:rPr lang="en-US" sz="32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nếu</a:t>
            </a:r>
            <a:r>
              <a:rPr lang="en-US" sz="32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trúng</a:t>
            </a:r>
            <a:r>
              <a:rPr lang="en-US" sz="32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phần</a:t>
            </a:r>
            <a:r>
              <a:rPr lang="en-US" sz="32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ôn</a:t>
            </a:r>
            <a:r>
              <a:rPr lang="en-US" sz="32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thì</a:t>
            </a:r>
            <a:r>
              <a:rPr lang="en-US" sz="32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tốt</a:t>
            </a:r>
            <a:r>
              <a:rPr lang="en-US" sz="32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32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không</a:t>
            </a:r>
            <a:r>
              <a:rPr lang="en-US" sz="32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trúng</a:t>
            </a:r>
            <a:r>
              <a:rPr lang="en-US" sz="32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là</a:t>
            </a:r>
            <a:r>
              <a:rPr lang="en-US" sz="32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hỏng</a:t>
            </a:r>
            <a:r>
              <a:rPr lang="en-US" sz="32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hết</a:t>
            </a:r>
            <a:r>
              <a:rPr lang="en-US" sz="32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US" sz="3200" dirty="0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xmlns="" id="{A4BDB19D-1DC2-6B01-21C0-98242C9BB9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pPr algn="ctr">
              <a:tabLst>
                <a:tab pos="2110105" algn="l"/>
              </a:tabLst>
            </a:pPr>
            <a:r>
              <a:rPr lang="en-US" sz="6000" b="1" dirty="0">
                <a:solidFill>
                  <a:srgbClr val="FFC000"/>
                </a:solidFill>
              </a:rPr>
              <a:t>B. THỰC HÀNH</a:t>
            </a:r>
          </a:p>
        </p:txBody>
      </p:sp>
      <p:sp>
        <p:nvSpPr>
          <p:cNvPr id="6" name="Arrow: Right 5">
            <a:extLst>
              <a:ext uri="{FF2B5EF4-FFF2-40B4-BE49-F238E27FC236}">
                <a16:creationId xmlns:a16="http://schemas.microsoft.com/office/drawing/2014/main" xmlns="" id="{DF52C418-0605-A843-A8A7-6A01D6926BC8}"/>
              </a:ext>
            </a:extLst>
          </p:cNvPr>
          <p:cNvSpPr/>
          <p:nvPr/>
        </p:nvSpPr>
        <p:spPr>
          <a:xfrm>
            <a:off x="5734050" y="2981324"/>
            <a:ext cx="400050" cy="121443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667595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build="p"/>
      <p:bldP spid="6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75645907-0E0F-B4D5-F368-2F5EF8E665E4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pPr marL="0" indent="0" algn="just">
              <a:buNone/>
              <a:tabLst>
                <a:tab pos="2110105" algn="l"/>
              </a:tabLst>
            </a:pPr>
            <a:r>
              <a:rPr lang="vi-VN" sz="28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Bài tập 2/tr</a:t>
            </a:r>
            <a:r>
              <a:rPr lang="en-US" sz="28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16</a:t>
            </a:r>
            <a:r>
              <a:rPr lang="vi-VN" sz="28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:</a:t>
            </a:r>
            <a:r>
              <a:rPr lang="vi-VN" sz="28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 </a:t>
            </a:r>
            <a:r>
              <a:rPr lang="vi-VN" sz="28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endParaRPr lang="en-US" sz="2400" dirty="0">
              <a:solidFill>
                <a:srgbClr val="00206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 algn="just">
              <a:buNone/>
              <a:tabLst>
                <a:tab pos="2110105" algn="l"/>
              </a:tabLst>
            </a:pPr>
            <a:r>
              <a:rPr lang="en-US" sz="2800" b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Câu</a:t>
            </a:r>
            <a:r>
              <a:rPr lang="en-US" sz="28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3: </a:t>
            </a:r>
            <a:r>
              <a:rPr lang="en-US" sz="28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Cái</a:t>
            </a:r>
            <a:r>
              <a:rPr lang="en-US" sz="28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việc</a:t>
            </a:r>
            <a:r>
              <a:rPr lang="en-US" sz="28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lơ</a:t>
            </a:r>
            <a:r>
              <a:rPr lang="en-US" sz="28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đễnh</a:t>
            </a:r>
            <a:r>
              <a:rPr lang="en-US" sz="28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rất</a:t>
            </a:r>
            <a:r>
              <a:rPr lang="en-US" sz="28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hữu</a:t>
            </a:r>
            <a:r>
              <a:rPr lang="en-US" sz="28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ý </a:t>
            </a:r>
            <a:r>
              <a:rPr lang="en-US" sz="28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đó</a:t>
            </a:r>
            <a:r>
              <a:rPr lang="en-US" sz="28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cái</a:t>
            </a:r>
            <a:r>
              <a:rPr lang="en-US" sz="28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chuyện</a:t>
            </a:r>
            <a:r>
              <a:rPr lang="en-US" sz="28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bỏ</a:t>
            </a:r>
            <a:r>
              <a:rPr lang="en-US" sz="28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quên</a:t>
            </a:r>
            <a:r>
              <a:rPr lang="en-US" sz="28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hộp</a:t>
            </a:r>
            <a:r>
              <a:rPr lang="en-US" sz="28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thuốc</a:t>
            </a:r>
            <a:r>
              <a:rPr lang="en-US" sz="28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lào</a:t>
            </a:r>
            <a:r>
              <a:rPr lang="en-US" sz="28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vẫn</a:t>
            </a:r>
            <a:r>
              <a:rPr lang="en-US" sz="28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là</a:t>
            </a:r>
            <a:r>
              <a:rPr lang="en-US" sz="28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một</a:t>
            </a:r>
            <a:r>
              <a:rPr lang="en-US" sz="28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ám</a:t>
            </a:r>
            <a:r>
              <a:rPr lang="en-US" sz="28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hiệu</a:t>
            </a:r>
            <a:r>
              <a:rPr lang="en-US" sz="28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28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Cai </a:t>
            </a:r>
            <a:r>
              <a:rPr lang="en-US" sz="28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Xanh</a:t>
            </a:r>
            <a:r>
              <a:rPr lang="en-US" sz="28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dùng</a:t>
            </a:r>
            <a:r>
              <a:rPr lang="en-US" sz="28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tới</a:t>
            </a:r>
            <a:r>
              <a:rPr lang="en-US" sz="28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mỗi</a:t>
            </a:r>
            <a:r>
              <a:rPr lang="en-US" sz="28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lúc</a:t>
            </a:r>
            <a:r>
              <a:rPr lang="en-US" sz="28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đi</a:t>
            </a:r>
            <a:r>
              <a:rPr lang="en-US" sz="28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tìm</a:t>
            </a:r>
            <a:r>
              <a:rPr lang="en-US" sz="28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bạn</a:t>
            </a:r>
            <a:r>
              <a:rPr lang="en-US" sz="28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để</a:t>
            </a:r>
            <a:r>
              <a:rPr lang="en-US" sz="28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“</a:t>
            </a:r>
            <a:r>
              <a:rPr lang="en-US" sz="28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đánh</a:t>
            </a:r>
            <a:r>
              <a:rPr lang="en-US" sz="28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một</a:t>
            </a:r>
            <a:r>
              <a:rPr lang="en-US" sz="28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tiếng</a:t>
            </a:r>
            <a:r>
              <a:rPr lang="en-US" sz="28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bạc</a:t>
            </a:r>
            <a:r>
              <a:rPr lang="en-US" sz="28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lớn</a:t>
            </a:r>
            <a:r>
              <a:rPr lang="en-US" sz="28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” </a:t>
            </a:r>
            <a:r>
              <a:rPr lang="en-US" sz="28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nghĩa</a:t>
            </a:r>
            <a:r>
              <a:rPr lang="en-US" sz="28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là</a:t>
            </a:r>
            <a:r>
              <a:rPr lang="en-US" sz="28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cướp</a:t>
            </a:r>
            <a:r>
              <a:rPr lang="en-US" sz="28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một</a:t>
            </a:r>
            <a:r>
              <a:rPr lang="en-US" sz="28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đám</a:t>
            </a:r>
            <a:r>
              <a:rPr lang="en-US" sz="28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to. </a:t>
            </a:r>
            <a:endParaRPr lang="en-US" sz="2400" dirty="0">
              <a:solidFill>
                <a:srgbClr val="00206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 algn="just">
              <a:buNone/>
              <a:tabLst>
                <a:tab pos="2110105" algn="l"/>
              </a:tabLst>
            </a:pP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   </a:t>
            </a:r>
            <a:r>
              <a:rPr lang="en-US" sz="28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(</a:t>
            </a:r>
            <a:r>
              <a:rPr lang="en-US" sz="28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Nguyễn</a:t>
            </a:r>
            <a:r>
              <a:rPr lang="en-US" sz="28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Tuân</a:t>
            </a:r>
            <a:r>
              <a:rPr lang="en-US" sz="28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800" i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Một</a:t>
            </a:r>
            <a:r>
              <a:rPr lang="en-US" sz="2800" i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đám</a:t>
            </a:r>
            <a:r>
              <a:rPr lang="en-US" sz="2800" i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bất</a:t>
            </a:r>
            <a:r>
              <a:rPr lang="en-US" sz="2800" i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đắc</a:t>
            </a:r>
            <a:r>
              <a:rPr lang="en-US" sz="2800" i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chí</a:t>
            </a:r>
            <a:r>
              <a:rPr lang="en-US" sz="28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)</a:t>
            </a:r>
            <a:endParaRPr lang="en-US" sz="2400" dirty="0">
              <a:solidFill>
                <a:srgbClr val="00206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7DFA0AB5-897E-298B-430A-8BAE632C9D8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772274" y="2754312"/>
            <a:ext cx="4746626" cy="191770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2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Tác</a:t>
            </a:r>
            <a:r>
              <a:rPr lang="en-US" sz="2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giả</a:t>
            </a:r>
            <a:r>
              <a:rPr lang="en-US" sz="2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dùng</a:t>
            </a:r>
            <a:r>
              <a:rPr lang="en-US" sz="2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cụm</a:t>
            </a:r>
            <a:r>
              <a:rPr lang="en-US" sz="2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từ</a:t>
            </a:r>
            <a:r>
              <a:rPr lang="en-US" sz="2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đó</a:t>
            </a:r>
            <a:r>
              <a:rPr lang="en-US" sz="2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với</a:t>
            </a:r>
            <a:r>
              <a:rPr lang="en-US" sz="2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mục</a:t>
            </a:r>
            <a:r>
              <a:rPr lang="en-US" sz="2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đích</a:t>
            </a:r>
            <a:r>
              <a:rPr lang="en-US" sz="2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giúp</a:t>
            </a:r>
            <a:r>
              <a:rPr lang="en-US" sz="2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cho</a:t>
            </a:r>
            <a:r>
              <a:rPr lang="en-US" sz="2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người</a:t>
            </a:r>
            <a:r>
              <a:rPr lang="en-US" sz="2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đọc</a:t>
            </a:r>
            <a:r>
              <a:rPr lang="en-US" sz="2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hiểu</a:t>
            </a:r>
            <a:r>
              <a:rPr lang="en-US" sz="2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được</a:t>
            </a:r>
            <a:r>
              <a:rPr lang="en-US" sz="2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nội</a:t>
            </a:r>
            <a:r>
              <a:rPr lang="en-US" sz="2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dung </a:t>
            </a:r>
            <a:r>
              <a:rPr lang="en-US" sz="2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cụm</a:t>
            </a:r>
            <a:r>
              <a:rPr lang="en-US" sz="2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từ</a:t>
            </a:r>
            <a:r>
              <a:rPr lang="en-US" sz="2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biệt</a:t>
            </a:r>
            <a:r>
              <a:rPr lang="en-US" sz="2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ngữ</a:t>
            </a:r>
            <a:r>
              <a:rPr lang="en-US" sz="2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xã</a:t>
            </a:r>
            <a:r>
              <a:rPr lang="en-US" sz="2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hội</a:t>
            </a:r>
            <a:r>
              <a:rPr lang="en-US" sz="2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từ</a:t>
            </a:r>
            <a:r>
              <a:rPr lang="en-US" sz="2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đó</a:t>
            </a:r>
            <a:r>
              <a:rPr lang="en-US" sz="2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hiểu</a:t>
            </a:r>
            <a:r>
              <a:rPr lang="en-US" sz="2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được</a:t>
            </a:r>
            <a:r>
              <a:rPr lang="en-US" sz="2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điều</a:t>
            </a:r>
            <a:r>
              <a:rPr lang="en-US" sz="2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mà</a:t>
            </a:r>
            <a:r>
              <a:rPr lang="en-US" sz="2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tác</a:t>
            </a:r>
            <a:r>
              <a:rPr lang="en-US" sz="2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giả</a:t>
            </a:r>
            <a:r>
              <a:rPr lang="en-US" sz="2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muốn</a:t>
            </a:r>
            <a:r>
              <a:rPr lang="en-US" sz="2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nói</a:t>
            </a:r>
            <a:r>
              <a:rPr lang="en-US" sz="2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US" dirty="0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xmlns="" id="{A4BDB19D-1DC2-6B01-21C0-98242C9BB9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pPr algn="ctr">
              <a:tabLst>
                <a:tab pos="2110105" algn="l"/>
              </a:tabLst>
            </a:pPr>
            <a:r>
              <a:rPr lang="en-US" sz="6000" b="1" dirty="0">
                <a:solidFill>
                  <a:srgbClr val="FFC000"/>
                </a:solidFill>
              </a:rPr>
              <a:t>B. THỰC HÀNH</a:t>
            </a:r>
          </a:p>
        </p:txBody>
      </p:sp>
      <p:sp>
        <p:nvSpPr>
          <p:cNvPr id="2" name="Arrow: Right 1">
            <a:extLst>
              <a:ext uri="{FF2B5EF4-FFF2-40B4-BE49-F238E27FC236}">
                <a16:creationId xmlns:a16="http://schemas.microsoft.com/office/drawing/2014/main" xmlns="" id="{EBE55CEC-04A6-70D1-37F5-92936EA18920}"/>
              </a:ext>
            </a:extLst>
          </p:cNvPr>
          <p:cNvSpPr/>
          <p:nvPr/>
        </p:nvSpPr>
        <p:spPr>
          <a:xfrm>
            <a:off x="6196012" y="2871787"/>
            <a:ext cx="476250" cy="132556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449575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build="p"/>
      <p:bldP spid="2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75645907-0E0F-B4D5-F368-2F5EF8E665E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468437"/>
            <a:ext cx="5948363" cy="4708526"/>
          </a:xfrm>
        </p:spPr>
        <p:txBody>
          <a:bodyPr>
            <a:noAutofit/>
          </a:bodyPr>
          <a:lstStyle/>
          <a:p>
            <a:pPr marL="0" indent="0" algn="just">
              <a:buNone/>
              <a:tabLst>
                <a:tab pos="2110105" algn="l"/>
              </a:tabLst>
            </a:pPr>
            <a:r>
              <a:rPr lang="vi-VN" sz="20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Bài tập 3/tr.</a:t>
            </a:r>
            <a:r>
              <a:rPr lang="en-US" sz="20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16</a:t>
            </a:r>
            <a:r>
              <a:rPr lang="vi-VN" sz="20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:</a:t>
            </a:r>
            <a:r>
              <a:rPr lang="vi-VN" sz="20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câu</a:t>
            </a:r>
            <a:r>
              <a:rPr lang="en-US" sz="20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4, 5 </a:t>
            </a:r>
            <a:endParaRPr lang="en-US" sz="2000" dirty="0">
              <a:solidFill>
                <a:srgbClr val="00206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en-US" sz="20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Trong</a:t>
            </a:r>
            <a:r>
              <a:rPr lang="en-US" sz="20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phóng</a:t>
            </a:r>
            <a:r>
              <a:rPr lang="en-US" sz="20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sự</a:t>
            </a:r>
            <a:r>
              <a:rPr lang="en-US" sz="20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i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Tôi</a:t>
            </a:r>
            <a:r>
              <a:rPr lang="en-US" sz="2000" i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i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kéo</a:t>
            </a:r>
            <a:r>
              <a:rPr lang="en-US" sz="2000" i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i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xe</a:t>
            </a:r>
            <a:r>
              <a:rPr lang="en-US" sz="20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20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Tam Lang (</a:t>
            </a:r>
            <a:r>
              <a:rPr lang="en-US" sz="20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viết</a:t>
            </a:r>
            <a:r>
              <a:rPr lang="en-US" sz="20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về</a:t>
            </a:r>
            <a:r>
              <a:rPr lang="en-US" sz="20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những</a:t>
            </a:r>
            <a:r>
              <a:rPr lang="en-US" sz="20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người</a:t>
            </a:r>
            <a:r>
              <a:rPr lang="en-US" sz="20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làm</a:t>
            </a:r>
            <a:r>
              <a:rPr lang="en-US" sz="20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nghề</a:t>
            </a:r>
            <a:r>
              <a:rPr lang="en-US" sz="20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kéo</a:t>
            </a:r>
            <a:r>
              <a:rPr lang="en-US" sz="20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xe</a:t>
            </a:r>
            <a:r>
              <a:rPr lang="en-US" sz="20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chở</a:t>
            </a:r>
            <a:r>
              <a:rPr lang="en-US" sz="20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người</a:t>
            </a:r>
            <a:r>
              <a:rPr lang="en-US" sz="20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thời</a:t>
            </a:r>
            <a:r>
              <a:rPr lang="en-US" sz="20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trước</a:t>
            </a:r>
            <a:r>
              <a:rPr lang="en-US" sz="20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cách</a:t>
            </a:r>
            <a:r>
              <a:rPr lang="en-US" sz="20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mạng</a:t>
            </a:r>
            <a:r>
              <a:rPr lang="en-US" sz="20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tháng</a:t>
            </a:r>
            <a:r>
              <a:rPr lang="en-US" sz="20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tám</a:t>
            </a:r>
            <a:r>
              <a:rPr lang="en-US" sz="20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năm</a:t>
            </a:r>
            <a:r>
              <a:rPr lang="en-US" sz="20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1945), </a:t>
            </a:r>
            <a:r>
              <a:rPr lang="en-US" sz="20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có</a:t>
            </a:r>
            <a:r>
              <a:rPr lang="en-US" sz="20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đoạn</a:t>
            </a:r>
            <a:r>
              <a:rPr lang="en-US" sz="20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hội</a:t>
            </a:r>
            <a:r>
              <a:rPr lang="en-US" sz="20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thoại</a:t>
            </a:r>
            <a:r>
              <a:rPr lang="en-US" sz="20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: </a:t>
            </a:r>
          </a:p>
          <a:p>
            <a:pPr marL="0" indent="0" algn="just">
              <a:buNone/>
            </a:pPr>
            <a:r>
              <a:rPr lang="en-US" sz="20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 </a:t>
            </a:r>
            <a:r>
              <a:rPr lang="en-US" sz="20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Mày</a:t>
            </a:r>
            <a:r>
              <a:rPr lang="en-US" sz="20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đã</a:t>
            </a:r>
            <a:r>
              <a:rPr lang="en-US" sz="20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“</a:t>
            </a:r>
            <a:r>
              <a:rPr lang="en-US" sz="2000" b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làm</a:t>
            </a:r>
            <a:r>
              <a:rPr lang="en-US" sz="20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xe</a:t>
            </a:r>
            <a:r>
              <a:rPr lang="en-US" sz="20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”</a:t>
            </a:r>
            <a:r>
              <a:rPr lang="en-US" sz="20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lần</a:t>
            </a:r>
            <a:r>
              <a:rPr lang="en-US" sz="20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nào</a:t>
            </a:r>
            <a:r>
              <a:rPr lang="en-US" sz="20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chưa</a:t>
            </a:r>
            <a:r>
              <a:rPr lang="en-US" sz="20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? </a:t>
            </a:r>
          </a:p>
          <a:p>
            <a:pPr marL="0" indent="0" algn="just">
              <a:buNone/>
            </a:pPr>
            <a:r>
              <a:rPr lang="en-US" sz="20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 </a:t>
            </a:r>
            <a:r>
              <a:rPr lang="en-US" sz="20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Bẩm</a:t>
            </a:r>
            <a:r>
              <a:rPr lang="en-US" sz="20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0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chúng</a:t>
            </a:r>
            <a:r>
              <a:rPr lang="en-US" sz="20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cháu</a:t>
            </a:r>
            <a:r>
              <a:rPr lang="en-US" sz="20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chưa</a:t>
            </a:r>
            <a:r>
              <a:rPr lang="en-US" sz="20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làm</a:t>
            </a:r>
            <a:r>
              <a:rPr lang="en-US" sz="20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bao </a:t>
            </a:r>
            <a:r>
              <a:rPr lang="en-US" sz="20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giờ</a:t>
            </a:r>
            <a:r>
              <a:rPr lang="en-US" sz="20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cả</a:t>
            </a:r>
            <a:r>
              <a:rPr lang="en-US" sz="20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</a:p>
          <a:p>
            <a:pPr marL="0" indent="0" algn="just">
              <a:buNone/>
            </a:pPr>
            <a:r>
              <a:rPr lang="en-US" sz="20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Trong</a:t>
            </a:r>
            <a:r>
              <a:rPr lang="en-US" sz="20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i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Cạm</a:t>
            </a:r>
            <a:r>
              <a:rPr lang="en-US" sz="2000" i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i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bẫy</a:t>
            </a:r>
            <a:r>
              <a:rPr lang="en-US" sz="2000" i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i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người</a:t>
            </a:r>
            <a:r>
              <a:rPr lang="en-US" sz="20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20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Vũ</a:t>
            </a:r>
            <a:r>
              <a:rPr lang="en-US" sz="20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Trọng</a:t>
            </a:r>
            <a:r>
              <a:rPr lang="en-US" sz="20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Phụng_một</a:t>
            </a:r>
            <a:r>
              <a:rPr lang="en-US" sz="20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tác</a:t>
            </a:r>
            <a:r>
              <a:rPr lang="en-US" sz="20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phẩm</a:t>
            </a:r>
            <a:r>
              <a:rPr lang="en-US" sz="20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vạch</a:t>
            </a:r>
            <a:r>
              <a:rPr lang="en-US" sz="20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trần</a:t>
            </a:r>
            <a:r>
              <a:rPr lang="en-US" sz="20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trò</a:t>
            </a:r>
            <a:r>
              <a:rPr lang="en-US" sz="20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gian</a:t>
            </a:r>
            <a:r>
              <a:rPr lang="en-US" sz="20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xảo</a:t>
            </a:r>
            <a:r>
              <a:rPr lang="en-US" sz="20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0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bịp</a:t>
            </a:r>
            <a:r>
              <a:rPr lang="en-US" sz="20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bợm</a:t>
            </a:r>
            <a:r>
              <a:rPr lang="en-US" sz="20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20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những</a:t>
            </a:r>
            <a:r>
              <a:rPr lang="en-US" sz="20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kẻ</a:t>
            </a:r>
            <a:r>
              <a:rPr lang="en-US" sz="20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đánh</a:t>
            </a:r>
            <a:r>
              <a:rPr lang="en-US" sz="20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bạc</a:t>
            </a:r>
            <a:r>
              <a:rPr lang="en-US" sz="20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trước</a:t>
            </a:r>
            <a:r>
              <a:rPr lang="en-US" sz="20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năm</a:t>
            </a:r>
            <a:r>
              <a:rPr lang="en-US" sz="20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1945_có </a:t>
            </a:r>
            <a:r>
              <a:rPr lang="en-US" sz="20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câu</a:t>
            </a:r>
            <a:r>
              <a:rPr lang="en-US" sz="20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: </a:t>
            </a:r>
            <a:r>
              <a:rPr lang="en-US" sz="2000" i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Tôi</a:t>
            </a:r>
            <a:r>
              <a:rPr lang="en-US" sz="2000" i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i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rất</a:t>
            </a:r>
            <a:r>
              <a:rPr lang="en-US" sz="2000" i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i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lấy</a:t>
            </a:r>
            <a:r>
              <a:rPr lang="en-US" sz="2000" i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i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làm</a:t>
            </a:r>
            <a:r>
              <a:rPr lang="en-US" sz="2000" i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i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lạ</a:t>
            </a:r>
            <a:r>
              <a:rPr lang="en-US" sz="2000" i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i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là</a:t>
            </a:r>
            <a:r>
              <a:rPr lang="en-US" sz="2000" i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i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vì</a:t>
            </a:r>
            <a:r>
              <a:rPr lang="en-US" sz="2000" i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i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cứ</a:t>
            </a:r>
            <a:r>
              <a:rPr lang="en-US" sz="2000" i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i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thấy</a:t>
            </a:r>
            <a:r>
              <a:rPr lang="en-US" sz="2000" i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i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hai</a:t>
            </a:r>
            <a:r>
              <a:rPr lang="en-US" sz="2000" i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con </a:t>
            </a:r>
            <a:r>
              <a:rPr lang="en-US" sz="2000" b="1" i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chim</a:t>
            </a:r>
            <a:r>
              <a:rPr lang="en-US" sz="2000" b="1" i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b="1" i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mòng</a:t>
            </a:r>
            <a:r>
              <a:rPr lang="en-US" sz="2000" i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i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thắng</a:t>
            </a:r>
            <a:r>
              <a:rPr lang="en-US" sz="2000" i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i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trận</a:t>
            </a:r>
            <a:r>
              <a:rPr lang="en-US" sz="2000" i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ù </a:t>
            </a:r>
            <a:r>
              <a:rPr lang="en-US" sz="2000" i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tràn</a:t>
            </a:r>
            <a:r>
              <a:rPr lang="en-US" sz="2000" i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i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đi</a:t>
            </a:r>
            <a:r>
              <a:rPr lang="en-US" sz="2000" i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i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mà</a:t>
            </a:r>
            <a:r>
              <a:rPr lang="en-US" sz="2000" i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b="1" i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nhà</a:t>
            </a:r>
            <a:r>
              <a:rPr lang="en-US" sz="2000" b="1" i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b="1" i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đi</a:t>
            </a:r>
            <a:r>
              <a:rPr lang="en-US" sz="2000" b="1" i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b="1" i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săn</a:t>
            </a:r>
            <a:r>
              <a:rPr lang="en-US" sz="2000" i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kia </a:t>
            </a:r>
            <a:r>
              <a:rPr lang="en-US" sz="2000" i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đã</a:t>
            </a:r>
            <a:r>
              <a:rPr lang="en-US" sz="2000" i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i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phí</a:t>
            </a:r>
            <a:r>
              <a:rPr lang="en-US" sz="2000" i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i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gần</a:t>
            </a:r>
            <a:r>
              <a:rPr lang="en-US" sz="2000" i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20 </a:t>
            </a:r>
            <a:r>
              <a:rPr lang="en-US" sz="2000" b="1" i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viên</a:t>
            </a:r>
            <a:r>
              <a:rPr lang="en-US" sz="2000" b="1" i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b="1" i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đạn</a:t>
            </a:r>
            <a:r>
              <a:rPr lang="en-US" sz="2000" i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endParaRPr lang="en-US" sz="2000" dirty="0">
              <a:solidFill>
                <a:srgbClr val="00206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en-US" sz="20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Nêu</a:t>
            </a:r>
            <a:r>
              <a:rPr lang="en-US" sz="20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tác</a:t>
            </a:r>
            <a:r>
              <a:rPr lang="en-US" sz="20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dụng</a:t>
            </a:r>
            <a:r>
              <a:rPr lang="en-US" sz="20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20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việc</a:t>
            </a:r>
            <a:r>
              <a:rPr lang="en-US" sz="20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sử</a:t>
            </a:r>
            <a:r>
              <a:rPr lang="en-US" sz="20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dụng</a:t>
            </a:r>
            <a:r>
              <a:rPr lang="en-US" sz="20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biệt</a:t>
            </a:r>
            <a:r>
              <a:rPr lang="en-US" sz="20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ngữ</a:t>
            </a:r>
            <a:r>
              <a:rPr lang="en-US" sz="2000" i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xã</a:t>
            </a:r>
            <a:r>
              <a:rPr lang="en-US" sz="20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hội</a:t>
            </a:r>
            <a:r>
              <a:rPr lang="en-US" sz="20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(in </a:t>
            </a:r>
            <a:r>
              <a:rPr lang="en-US" sz="20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đậm</a:t>
            </a:r>
            <a:r>
              <a:rPr lang="en-US" sz="20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) </a:t>
            </a:r>
            <a:r>
              <a:rPr lang="en-US" sz="20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trong</a:t>
            </a:r>
            <a:r>
              <a:rPr lang="en-US" sz="20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các</a:t>
            </a:r>
            <a:r>
              <a:rPr lang="en-US" sz="20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trường</a:t>
            </a:r>
            <a:r>
              <a:rPr lang="en-US" sz="20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hợp</a:t>
            </a:r>
            <a:r>
              <a:rPr lang="en-US" sz="20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trên</a:t>
            </a:r>
            <a:r>
              <a:rPr lang="en-US" sz="20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r>
              <a:rPr lang="en-US" sz="20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Đọc</a:t>
            </a:r>
            <a:r>
              <a:rPr lang="en-US" sz="20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tác</a:t>
            </a:r>
            <a:r>
              <a:rPr lang="en-US" sz="20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phẩm</a:t>
            </a:r>
            <a:r>
              <a:rPr lang="en-US" sz="20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văn</a:t>
            </a:r>
            <a:r>
              <a:rPr lang="en-US" sz="20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học</a:t>
            </a:r>
            <a:r>
              <a:rPr lang="en-US" sz="20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0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gặp</a:t>
            </a:r>
            <a:r>
              <a:rPr lang="en-US" sz="20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những</a:t>
            </a:r>
            <a:r>
              <a:rPr lang="en-US" sz="20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biệt</a:t>
            </a:r>
            <a:r>
              <a:rPr lang="en-US" sz="20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ngữ</a:t>
            </a:r>
            <a:r>
              <a:rPr lang="en-US" sz="20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như</a:t>
            </a:r>
            <a:r>
              <a:rPr lang="en-US" sz="20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thế</a:t>
            </a:r>
            <a:r>
              <a:rPr lang="en-US" sz="20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việc</a:t>
            </a:r>
            <a:r>
              <a:rPr lang="en-US" sz="20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đầu</a:t>
            </a:r>
            <a:r>
              <a:rPr lang="en-US" sz="20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tiên</a:t>
            </a:r>
            <a:r>
              <a:rPr lang="en-US" sz="20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cần</a:t>
            </a:r>
            <a:r>
              <a:rPr lang="en-US" sz="20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làm</a:t>
            </a:r>
            <a:r>
              <a:rPr lang="en-US" sz="20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là</a:t>
            </a:r>
            <a:r>
              <a:rPr lang="en-US" sz="20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gì</a:t>
            </a:r>
            <a:r>
              <a:rPr lang="en-US" sz="20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?</a:t>
            </a:r>
          </a:p>
          <a:p>
            <a:endParaRPr lang="en-US" sz="2000" dirty="0">
              <a:solidFill>
                <a:srgbClr val="002060"/>
              </a:solidFill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7DFA0AB5-897E-298B-430A-8BAE632C9D8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629524" y="1647031"/>
            <a:ext cx="4100514" cy="4351338"/>
          </a:xfrm>
        </p:spPr>
        <p:txBody>
          <a:bodyPr>
            <a:normAutofit fontScale="85000" lnSpcReduction="20000"/>
          </a:bodyPr>
          <a:lstStyle/>
          <a:p>
            <a:pPr algn="just">
              <a:buFont typeface="Wingdings" panose="05000000000000000000" pitchFamily="2" charset="2"/>
              <a:buChar char="v"/>
            </a:pPr>
            <a:r>
              <a:rPr lang="en-US" sz="2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Tác</a:t>
            </a:r>
            <a:r>
              <a:rPr lang="en-US" sz="2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dụng</a:t>
            </a:r>
            <a:r>
              <a:rPr lang="en-US" sz="2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2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việc</a:t>
            </a:r>
            <a:r>
              <a:rPr lang="en-US" sz="2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sử</a:t>
            </a:r>
            <a:r>
              <a:rPr lang="en-US" sz="2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dụng</a:t>
            </a:r>
            <a:r>
              <a:rPr lang="en-US" sz="2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biệt</a:t>
            </a:r>
            <a:r>
              <a:rPr lang="en-US" sz="2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ngữ</a:t>
            </a:r>
            <a:r>
              <a:rPr lang="en-US" sz="2800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xã</a:t>
            </a:r>
            <a:r>
              <a:rPr lang="en-US" sz="2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hội</a:t>
            </a:r>
            <a:r>
              <a:rPr lang="en-US" sz="2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(in </a:t>
            </a:r>
            <a:r>
              <a:rPr lang="en-US" sz="2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đậm</a:t>
            </a:r>
            <a:r>
              <a:rPr lang="en-US" sz="2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) </a:t>
            </a:r>
            <a:r>
              <a:rPr lang="en-US" sz="2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trong</a:t>
            </a:r>
            <a:r>
              <a:rPr lang="en-US" sz="2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các</a:t>
            </a:r>
            <a:r>
              <a:rPr lang="en-US" sz="2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trường</a:t>
            </a:r>
            <a:r>
              <a:rPr lang="en-US" sz="2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hợp</a:t>
            </a:r>
            <a:r>
              <a:rPr lang="en-US" sz="2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trên</a:t>
            </a:r>
            <a:r>
              <a:rPr lang="en-US" sz="2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là</a:t>
            </a:r>
            <a:r>
              <a:rPr lang="en-US" sz="2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giúp</a:t>
            </a:r>
            <a:r>
              <a:rPr lang="en-US" sz="2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cho</a:t>
            </a:r>
            <a:r>
              <a:rPr lang="en-US" sz="2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bạn</a:t>
            </a:r>
            <a:r>
              <a:rPr lang="en-US" sz="2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đọc</a:t>
            </a:r>
            <a:r>
              <a:rPr lang="en-US" sz="2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hình</a:t>
            </a:r>
            <a:r>
              <a:rPr lang="en-US" sz="2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dung </a:t>
            </a:r>
            <a:r>
              <a:rPr lang="en-US" sz="2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được</a:t>
            </a:r>
            <a:r>
              <a:rPr lang="en-US" sz="2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bối</a:t>
            </a:r>
            <a:r>
              <a:rPr lang="en-US" sz="2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cảnh</a:t>
            </a:r>
            <a:r>
              <a:rPr lang="en-US" sz="2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xã</a:t>
            </a:r>
            <a:r>
              <a:rPr lang="en-US" sz="2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hội</a:t>
            </a:r>
            <a:r>
              <a:rPr lang="en-US" sz="2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thu</a:t>
            </a:r>
            <a:r>
              <a:rPr lang="en-US" sz="2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nhỏ</a:t>
            </a:r>
            <a:r>
              <a:rPr lang="en-US" sz="2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2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một</a:t>
            </a:r>
            <a:r>
              <a:rPr lang="en-US" sz="2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nhóm</a:t>
            </a:r>
            <a:r>
              <a:rPr lang="en-US" sz="2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người</a:t>
            </a:r>
            <a:r>
              <a:rPr lang="en-US" sz="2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thời</a:t>
            </a:r>
            <a:r>
              <a:rPr lang="en-US" sz="2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xã</a:t>
            </a:r>
            <a:r>
              <a:rPr lang="en-US" sz="2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hội</a:t>
            </a:r>
            <a:r>
              <a:rPr lang="en-US" sz="2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“</a:t>
            </a:r>
            <a:r>
              <a:rPr lang="en-US" sz="2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lai</a:t>
            </a:r>
            <a:r>
              <a:rPr lang="en-US" sz="2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tây</a:t>
            </a:r>
            <a:r>
              <a:rPr lang="en-US" sz="2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” – ta </a:t>
            </a:r>
            <a:r>
              <a:rPr lang="en-US" sz="2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dễ</a:t>
            </a:r>
            <a:r>
              <a:rPr lang="en-US" sz="2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dàng</a:t>
            </a:r>
            <a:r>
              <a:rPr lang="en-US" sz="2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hình</a:t>
            </a:r>
            <a:r>
              <a:rPr lang="en-US" sz="2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dung </a:t>
            </a:r>
            <a:r>
              <a:rPr lang="en-US" sz="2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được</a:t>
            </a:r>
            <a:r>
              <a:rPr lang="en-US" sz="2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cuộc</a:t>
            </a:r>
            <a:r>
              <a:rPr lang="en-US" sz="2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sống</a:t>
            </a:r>
            <a:r>
              <a:rPr lang="en-US" sz="2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2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họ</a:t>
            </a:r>
            <a:r>
              <a:rPr lang="en-US" sz="2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US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buFont typeface="Wingdings" panose="05000000000000000000" pitchFamily="2" charset="2"/>
              <a:buChar char="ü"/>
            </a:pPr>
            <a:r>
              <a:rPr lang="en-US" sz="2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Đọc</a:t>
            </a:r>
            <a:r>
              <a:rPr lang="en-US" sz="2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tác</a:t>
            </a:r>
            <a:r>
              <a:rPr lang="en-US" sz="2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phẩm</a:t>
            </a:r>
            <a:r>
              <a:rPr lang="en-US" sz="2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văn</a:t>
            </a:r>
            <a:r>
              <a:rPr lang="en-US" sz="2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học</a:t>
            </a:r>
            <a:r>
              <a:rPr lang="en-US" sz="2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gặp</a:t>
            </a:r>
            <a:r>
              <a:rPr lang="en-US" sz="2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những</a:t>
            </a:r>
            <a:r>
              <a:rPr lang="en-US" sz="2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biệt</a:t>
            </a:r>
            <a:r>
              <a:rPr lang="en-US" sz="2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ngữ</a:t>
            </a:r>
            <a:r>
              <a:rPr lang="en-US" sz="2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như</a:t>
            </a:r>
            <a:r>
              <a:rPr lang="en-US" sz="2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thế</a:t>
            </a:r>
            <a:r>
              <a:rPr lang="en-US" sz="2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việc</a:t>
            </a:r>
            <a:r>
              <a:rPr lang="en-US" sz="2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đầu</a:t>
            </a:r>
            <a:r>
              <a:rPr lang="en-US" sz="2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tiên</a:t>
            </a:r>
            <a:r>
              <a:rPr lang="en-US" sz="2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cần</a:t>
            </a:r>
            <a:r>
              <a:rPr lang="en-US" sz="2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đặt</a:t>
            </a:r>
            <a:r>
              <a:rPr lang="en-US" sz="2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biệt</a:t>
            </a:r>
            <a:r>
              <a:rPr lang="en-US" sz="2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ngữ</a:t>
            </a:r>
            <a:r>
              <a:rPr lang="en-US" sz="2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đó</a:t>
            </a:r>
            <a:r>
              <a:rPr lang="en-US" sz="2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trong</a:t>
            </a:r>
            <a:r>
              <a:rPr lang="en-US" sz="2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ngữ</a:t>
            </a:r>
            <a:r>
              <a:rPr lang="en-US" sz="2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cảnh</a:t>
            </a:r>
            <a:r>
              <a:rPr lang="en-US" sz="2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2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văn</a:t>
            </a:r>
            <a:r>
              <a:rPr lang="en-US" sz="2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bản</a:t>
            </a:r>
            <a:r>
              <a:rPr lang="en-US" sz="2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nội</a:t>
            </a:r>
            <a:r>
              <a:rPr lang="en-US" sz="2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dung </a:t>
            </a:r>
            <a:r>
              <a:rPr lang="en-US" sz="2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2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đoạn</a:t>
            </a:r>
            <a:r>
              <a:rPr lang="en-US" sz="2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văn</a:t>
            </a:r>
            <a:r>
              <a:rPr lang="en-US" sz="2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đó</a:t>
            </a:r>
            <a:r>
              <a:rPr lang="en-US" sz="2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xem</a:t>
            </a:r>
            <a:r>
              <a:rPr lang="en-US" sz="2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nó</a:t>
            </a:r>
            <a:r>
              <a:rPr lang="en-US" sz="2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dành</a:t>
            </a:r>
            <a:r>
              <a:rPr lang="en-US" sz="2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cho</a:t>
            </a:r>
            <a:r>
              <a:rPr lang="en-US" sz="2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tầng</a:t>
            </a:r>
            <a:r>
              <a:rPr lang="en-US" sz="2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lớp</a:t>
            </a:r>
            <a:r>
              <a:rPr lang="en-US" sz="2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nào</a:t>
            </a:r>
            <a:r>
              <a:rPr lang="en-US" sz="2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…</a:t>
            </a:r>
            <a:r>
              <a:rPr lang="en-US" sz="2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để</a:t>
            </a:r>
            <a:r>
              <a:rPr lang="en-US" sz="2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hình</a:t>
            </a:r>
            <a:r>
              <a:rPr lang="en-US" sz="2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dung </a:t>
            </a:r>
            <a:r>
              <a:rPr lang="en-US" sz="2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về</a:t>
            </a:r>
            <a:r>
              <a:rPr lang="en-US" sz="2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nghĩa</a:t>
            </a:r>
            <a:r>
              <a:rPr lang="en-US" sz="2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US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en-US" dirty="0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xmlns="" id="{A4BDB19D-1DC2-6B01-21C0-98242C9BB9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pPr algn="ctr">
              <a:tabLst>
                <a:tab pos="2110105" algn="l"/>
              </a:tabLst>
            </a:pPr>
            <a:r>
              <a:rPr lang="en-US" sz="6000" b="1" dirty="0">
                <a:solidFill>
                  <a:srgbClr val="FFC000"/>
                </a:solidFill>
              </a:rPr>
              <a:t>B. THỰC HÀNH</a:t>
            </a:r>
          </a:p>
        </p:txBody>
      </p:sp>
      <p:sp>
        <p:nvSpPr>
          <p:cNvPr id="2" name="Arrow: Right 1">
            <a:extLst>
              <a:ext uri="{FF2B5EF4-FFF2-40B4-BE49-F238E27FC236}">
                <a16:creationId xmlns:a16="http://schemas.microsoft.com/office/drawing/2014/main" xmlns="" id="{32158F38-C652-637F-D11A-D81D8E3DC2DD}"/>
              </a:ext>
            </a:extLst>
          </p:cNvPr>
          <p:cNvSpPr/>
          <p:nvPr/>
        </p:nvSpPr>
        <p:spPr>
          <a:xfrm>
            <a:off x="7015163" y="3186113"/>
            <a:ext cx="385762" cy="118586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336578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7" dur="2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build="p"/>
      <p:bldP spid="2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75645907-0E0F-B4D5-F368-2F5EF8E665E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58046" y="1868487"/>
            <a:ext cx="5181600" cy="3575050"/>
          </a:xfrm>
        </p:spPr>
        <p:txBody>
          <a:bodyPr/>
          <a:lstStyle/>
          <a:p>
            <a:pPr marL="0" indent="0" algn="just">
              <a:buNone/>
              <a:tabLst>
                <a:tab pos="2110105" algn="l"/>
              </a:tabLst>
            </a:pPr>
            <a:r>
              <a:rPr lang="vi-VN" sz="28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Bài tập </a:t>
            </a:r>
            <a:r>
              <a:rPr lang="en-US" sz="28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4</a:t>
            </a:r>
            <a:r>
              <a:rPr lang="vi-VN" sz="28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/tr.</a:t>
            </a:r>
            <a:r>
              <a:rPr lang="en-US" sz="28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16</a:t>
            </a:r>
            <a:r>
              <a:rPr lang="vi-VN" sz="28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:</a:t>
            </a:r>
            <a:r>
              <a:rPr lang="vi-VN" sz="28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câu</a:t>
            </a:r>
            <a:r>
              <a:rPr lang="en-US" sz="28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6,7</a:t>
            </a:r>
            <a:endParaRPr lang="en-US" sz="2400" dirty="0">
              <a:solidFill>
                <a:srgbClr val="00206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en-US" sz="2800" b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Câu</a:t>
            </a:r>
            <a:r>
              <a:rPr lang="en-US" sz="28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6: </a:t>
            </a:r>
            <a:r>
              <a:rPr lang="en-US" sz="2800" b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Chỉ</a:t>
            </a:r>
            <a:r>
              <a:rPr lang="en-US" sz="28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ra</a:t>
            </a:r>
            <a:r>
              <a:rPr lang="en-US" sz="28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biệt</a:t>
            </a:r>
            <a:r>
              <a:rPr lang="en-US" sz="28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ngữ</a:t>
            </a:r>
            <a:r>
              <a:rPr lang="en-US" sz="28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xã</a:t>
            </a:r>
            <a:r>
              <a:rPr lang="en-US" sz="28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hội</a:t>
            </a:r>
            <a:r>
              <a:rPr lang="en-US" sz="28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trong</a:t>
            </a:r>
            <a:r>
              <a:rPr lang="en-US" sz="28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các</a:t>
            </a:r>
            <a:r>
              <a:rPr lang="en-US" sz="28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đoạn</a:t>
            </a:r>
            <a:r>
              <a:rPr lang="en-US" sz="28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hội</a:t>
            </a:r>
            <a:r>
              <a:rPr lang="en-US" sz="28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thoại</a:t>
            </a:r>
            <a:r>
              <a:rPr lang="en-US" sz="28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sau</a:t>
            </a:r>
            <a:r>
              <a:rPr lang="en-US" sz="28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và</a:t>
            </a:r>
            <a:r>
              <a:rPr lang="en-US" sz="28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nhận</a:t>
            </a:r>
            <a:r>
              <a:rPr lang="en-US" sz="28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xét</a:t>
            </a:r>
            <a:r>
              <a:rPr lang="en-US" sz="28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về</a:t>
            </a:r>
            <a:r>
              <a:rPr lang="en-US" sz="28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việc</a:t>
            </a:r>
            <a:r>
              <a:rPr lang="en-US" sz="28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sử</a:t>
            </a:r>
            <a:r>
              <a:rPr lang="en-US" sz="28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dụng</a:t>
            </a:r>
            <a:r>
              <a:rPr lang="en-US" sz="28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biệt</a:t>
            </a:r>
            <a:r>
              <a:rPr lang="en-US" sz="28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ngữ</a:t>
            </a:r>
            <a:r>
              <a:rPr lang="en-US" sz="28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28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người</a:t>
            </a:r>
            <a:r>
              <a:rPr lang="en-US" sz="28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nói</a:t>
            </a:r>
            <a:r>
              <a:rPr lang="en-US" sz="28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:</a:t>
            </a:r>
            <a:endParaRPr lang="en-US" sz="2400" dirty="0">
              <a:solidFill>
                <a:srgbClr val="00206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en-US" sz="28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 </a:t>
            </a:r>
            <a:r>
              <a:rPr lang="en-US" sz="28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Cậu</a:t>
            </a:r>
            <a:r>
              <a:rPr lang="en-US" sz="28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ấy</a:t>
            </a:r>
            <a:r>
              <a:rPr lang="en-US" sz="28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là</a:t>
            </a:r>
            <a:r>
              <a:rPr lang="en-US" sz="28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bạn</a:t>
            </a:r>
            <a:r>
              <a:rPr lang="en-US" sz="28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28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con </a:t>
            </a:r>
            <a:r>
              <a:rPr lang="en-US" sz="28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đấy</a:t>
            </a:r>
            <a:r>
              <a:rPr lang="en-US" sz="28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à?</a:t>
            </a:r>
            <a:endParaRPr lang="en-US" sz="2400" dirty="0">
              <a:solidFill>
                <a:srgbClr val="00206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en-US" sz="28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 </a:t>
            </a:r>
            <a:r>
              <a:rPr lang="en-US" sz="28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Đúng</a:t>
            </a:r>
            <a:r>
              <a:rPr lang="en-US" sz="28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rồi</a:t>
            </a:r>
            <a:r>
              <a:rPr lang="en-US" sz="28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bố</a:t>
            </a:r>
            <a:r>
              <a:rPr lang="en-US" sz="28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r>
              <a:rPr lang="en-US" sz="28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Nó</a:t>
            </a:r>
            <a:r>
              <a:rPr lang="en-US" sz="28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lầy</a:t>
            </a:r>
            <a:r>
              <a:rPr lang="en-US" sz="28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quá</a:t>
            </a:r>
            <a:r>
              <a:rPr lang="en-US" sz="28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bố</a:t>
            </a:r>
            <a:r>
              <a:rPr lang="en-US" sz="28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nhỉ</a:t>
            </a:r>
            <a:r>
              <a:rPr lang="en-US" sz="28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? </a:t>
            </a:r>
            <a:endParaRPr lang="en-US" sz="2400" dirty="0">
              <a:solidFill>
                <a:srgbClr val="00206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>
              <a:buNone/>
            </a:pPr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7DFA0AB5-897E-298B-430A-8BAE632C9D8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008813" y="2454275"/>
            <a:ext cx="4510087" cy="2403475"/>
          </a:xfrm>
        </p:spPr>
        <p:txBody>
          <a:bodyPr/>
          <a:lstStyle/>
          <a:p>
            <a:pPr algn="just"/>
            <a:r>
              <a:rPr lang="en-US" sz="2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“</a:t>
            </a:r>
            <a:r>
              <a:rPr lang="en-US" sz="2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lầy</a:t>
            </a:r>
            <a:r>
              <a:rPr lang="en-US" sz="2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”: ý </a:t>
            </a:r>
            <a:r>
              <a:rPr lang="en-US" sz="2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nói</a:t>
            </a:r>
            <a:r>
              <a:rPr lang="en-US" sz="2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người</a:t>
            </a:r>
            <a:r>
              <a:rPr lang="en-US" sz="2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bạn</a:t>
            </a:r>
            <a:r>
              <a:rPr lang="en-US" sz="2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đặc</a:t>
            </a:r>
            <a:r>
              <a:rPr lang="en-US" sz="2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biệt</a:t>
            </a:r>
            <a:r>
              <a:rPr lang="en-US" sz="2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độc</a:t>
            </a:r>
            <a:r>
              <a:rPr lang="en-US" sz="2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đáo</a:t>
            </a:r>
            <a:r>
              <a:rPr lang="en-US" sz="2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ấn</a:t>
            </a:r>
            <a:r>
              <a:rPr lang="en-US" sz="2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tượng</a:t>
            </a:r>
            <a:r>
              <a:rPr lang="en-US" sz="2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US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/>
            <a:r>
              <a:rPr lang="en-US" sz="2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Cách</a:t>
            </a:r>
            <a:r>
              <a:rPr lang="en-US" sz="2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nói</a:t>
            </a:r>
            <a:r>
              <a:rPr lang="en-US" sz="2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giúp</a:t>
            </a:r>
            <a:r>
              <a:rPr lang="en-US" sz="2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thể</a:t>
            </a:r>
            <a:r>
              <a:rPr lang="en-US" sz="2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hiện</a:t>
            </a:r>
            <a:r>
              <a:rPr lang="en-US" sz="2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rõ</a:t>
            </a:r>
            <a:r>
              <a:rPr lang="en-US" sz="2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ràng</a:t>
            </a:r>
            <a:r>
              <a:rPr lang="en-US" sz="2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hơn</a:t>
            </a:r>
            <a:r>
              <a:rPr lang="en-US" sz="2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tính</a:t>
            </a:r>
            <a:r>
              <a:rPr lang="en-US" sz="2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cách</a:t>
            </a:r>
            <a:r>
              <a:rPr lang="en-US" sz="2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đặc</a:t>
            </a:r>
            <a:r>
              <a:rPr lang="en-US" sz="2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biệt</a:t>
            </a:r>
            <a:r>
              <a:rPr lang="en-US" sz="2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2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bạn</a:t>
            </a:r>
            <a:r>
              <a:rPr lang="en-US" sz="2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US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en-US" dirty="0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xmlns="" id="{A4BDB19D-1DC2-6B01-21C0-98242C9BB9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pPr algn="ctr">
              <a:tabLst>
                <a:tab pos="2110105" algn="l"/>
              </a:tabLst>
            </a:pPr>
            <a:r>
              <a:rPr lang="en-US" sz="6000" b="1" dirty="0">
                <a:solidFill>
                  <a:srgbClr val="FFC000"/>
                </a:solidFill>
              </a:rPr>
              <a:t>B. THỰC HÀNH</a:t>
            </a:r>
          </a:p>
        </p:txBody>
      </p:sp>
      <p:sp>
        <p:nvSpPr>
          <p:cNvPr id="2" name="Arrow: Right 1">
            <a:extLst>
              <a:ext uri="{FF2B5EF4-FFF2-40B4-BE49-F238E27FC236}">
                <a16:creationId xmlns:a16="http://schemas.microsoft.com/office/drawing/2014/main" xmlns="" id="{A2A57F8F-FC62-E6F8-F0A8-724926920CE6}"/>
              </a:ext>
            </a:extLst>
          </p:cNvPr>
          <p:cNvSpPr/>
          <p:nvPr/>
        </p:nvSpPr>
        <p:spPr>
          <a:xfrm>
            <a:off x="6238480" y="2932112"/>
            <a:ext cx="571498" cy="120015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821872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build="p"/>
      <p:bldP spid="2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75645907-0E0F-B4D5-F368-2F5EF8E665E4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 algn="just">
              <a:buNone/>
            </a:pPr>
            <a:r>
              <a:rPr lang="en-US" sz="2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Câu</a:t>
            </a:r>
            <a:r>
              <a:rPr lang="en-US" sz="2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7: </a:t>
            </a:r>
            <a:r>
              <a:rPr lang="en-US" sz="2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Chỉ</a:t>
            </a:r>
            <a:r>
              <a:rPr lang="en-US" sz="2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ra</a:t>
            </a:r>
            <a:r>
              <a:rPr lang="en-US" sz="2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biệt</a:t>
            </a:r>
            <a:r>
              <a:rPr lang="en-US" sz="2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ngữ</a:t>
            </a:r>
            <a:r>
              <a:rPr lang="en-US" sz="2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xã</a:t>
            </a:r>
            <a:r>
              <a:rPr lang="en-US" sz="2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hội</a:t>
            </a:r>
            <a:r>
              <a:rPr lang="en-US" sz="2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trong</a:t>
            </a:r>
            <a:r>
              <a:rPr lang="en-US" sz="2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các</a:t>
            </a:r>
            <a:r>
              <a:rPr lang="en-US" sz="2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đoạn</a:t>
            </a:r>
            <a:r>
              <a:rPr lang="en-US" sz="2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hội</a:t>
            </a:r>
            <a:r>
              <a:rPr lang="en-US" sz="2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thoại</a:t>
            </a:r>
            <a:r>
              <a:rPr lang="en-US" sz="2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sau</a:t>
            </a:r>
            <a:r>
              <a:rPr lang="en-US" sz="2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và</a:t>
            </a:r>
            <a:r>
              <a:rPr lang="en-US" sz="2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nhận</a:t>
            </a:r>
            <a:r>
              <a:rPr lang="en-US" sz="2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xét</a:t>
            </a:r>
            <a:r>
              <a:rPr lang="en-US" sz="2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về</a:t>
            </a:r>
            <a:r>
              <a:rPr lang="en-US" sz="2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việc</a:t>
            </a:r>
            <a:r>
              <a:rPr lang="en-US" sz="2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sử</a:t>
            </a:r>
            <a:r>
              <a:rPr lang="en-US" sz="2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dụng</a:t>
            </a:r>
            <a:r>
              <a:rPr lang="en-US" sz="2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biệt</a:t>
            </a:r>
            <a:r>
              <a:rPr lang="en-US" sz="2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ngữ</a:t>
            </a:r>
            <a:r>
              <a:rPr lang="en-US" sz="2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2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người</a:t>
            </a:r>
            <a:r>
              <a:rPr lang="en-US" sz="2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nói</a:t>
            </a:r>
            <a:r>
              <a:rPr lang="en-US" sz="2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: </a:t>
            </a:r>
            <a:endParaRPr lang="en-US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buFontTx/>
              <a:buChar char="-"/>
            </a:pP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Nam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dạo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này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tớ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thấy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Hoàng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buồn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buồn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ít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nói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Cậu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có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biết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vì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sao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không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? </a:t>
            </a:r>
            <a:endParaRPr lang="en-US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Tớ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cũng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hem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biết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vì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sao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cậu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ơi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US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7DFA0AB5-897E-298B-430A-8BAE632C9D8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080250" y="2627312"/>
            <a:ext cx="4438650" cy="1603375"/>
          </a:xfrm>
        </p:spPr>
        <p:txBody>
          <a:bodyPr/>
          <a:lstStyle/>
          <a:p>
            <a:pPr marL="0" indent="0" algn="just">
              <a:buNone/>
            </a:pPr>
            <a:r>
              <a:rPr lang="en-US" sz="2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”hem” ý </a:t>
            </a:r>
            <a:r>
              <a:rPr lang="en-US" sz="2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là</a:t>
            </a:r>
            <a:r>
              <a:rPr lang="en-US" sz="2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không</a:t>
            </a:r>
            <a:r>
              <a:rPr lang="en-US" sz="2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biết</a:t>
            </a:r>
            <a:r>
              <a:rPr lang="en-US" sz="2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– </a:t>
            </a:r>
            <a:r>
              <a:rPr lang="en-US" sz="2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cách</a:t>
            </a:r>
            <a:r>
              <a:rPr lang="en-US" sz="2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nói</a:t>
            </a:r>
            <a:r>
              <a:rPr lang="en-US" sz="2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thể</a:t>
            </a:r>
            <a:r>
              <a:rPr lang="en-US" sz="2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hiện</a:t>
            </a:r>
            <a:r>
              <a:rPr lang="en-US" sz="2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sự</a:t>
            </a:r>
            <a:r>
              <a:rPr lang="en-US" sz="2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thân</a:t>
            </a:r>
            <a:r>
              <a:rPr lang="en-US" sz="2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thiện</a:t>
            </a:r>
            <a:r>
              <a:rPr lang="en-US" sz="2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đặc</a:t>
            </a:r>
            <a:r>
              <a:rPr lang="en-US" sz="2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trưng</a:t>
            </a:r>
            <a:r>
              <a:rPr lang="en-US" sz="2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2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nhóm</a:t>
            </a:r>
            <a:r>
              <a:rPr lang="en-US" sz="2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bạn</a:t>
            </a:r>
            <a:r>
              <a:rPr lang="en-US" sz="2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US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en-US" dirty="0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xmlns="" id="{A4BDB19D-1DC2-6B01-21C0-98242C9BB9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pPr algn="ctr">
              <a:tabLst>
                <a:tab pos="2110105" algn="l"/>
              </a:tabLst>
            </a:pPr>
            <a:r>
              <a:rPr lang="en-US" sz="6000" b="1" dirty="0">
                <a:solidFill>
                  <a:srgbClr val="FFC000"/>
                </a:solidFill>
              </a:rPr>
              <a:t>B. THỰC HÀNH</a:t>
            </a:r>
          </a:p>
        </p:txBody>
      </p:sp>
      <p:sp>
        <p:nvSpPr>
          <p:cNvPr id="2" name="Arrow: Right 1">
            <a:extLst>
              <a:ext uri="{FF2B5EF4-FFF2-40B4-BE49-F238E27FC236}">
                <a16:creationId xmlns:a16="http://schemas.microsoft.com/office/drawing/2014/main" xmlns="" id="{884DF9D2-A95E-5143-EE80-7C5D82FD303E}"/>
              </a:ext>
            </a:extLst>
          </p:cNvPr>
          <p:cNvSpPr/>
          <p:nvPr/>
        </p:nvSpPr>
        <p:spPr>
          <a:xfrm>
            <a:off x="6435727" y="2741612"/>
            <a:ext cx="342900" cy="107156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145501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build="p"/>
      <p:bldP spid="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42A4FC2C-047E-45A5-965D-8E1E3BF09BC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3" name="Picture 2" descr="Background pattern&#10;&#10;Description automatically generated with medium confidence">
            <a:extLst>
              <a:ext uri="{FF2B5EF4-FFF2-40B4-BE49-F238E27FC236}">
                <a16:creationId xmlns:a16="http://schemas.microsoft.com/office/drawing/2014/main" xmlns="" id="{390608FC-33E0-F9F2-C60C-8E53D23889B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5014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pic>
        <p:nvPicPr>
          <p:cNvPr id="9" name="Picture 8" descr="A picture containing vector graphics&#10;&#10;Description automatically generated">
            <a:extLst>
              <a:ext uri="{FF2B5EF4-FFF2-40B4-BE49-F238E27FC236}">
                <a16:creationId xmlns:a16="http://schemas.microsoft.com/office/drawing/2014/main" xmlns="" id="{043E944D-405E-F17E-11F4-B60E13616E3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88951" cy="6856718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799EEE5D-3636-417F-CE53-3683282F58CD}"/>
              </a:ext>
            </a:extLst>
          </p:cNvPr>
          <p:cNvSpPr txBox="1"/>
          <p:nvPr/>
        </p:nvSpPr>
        <p:spPr>
          <a:xfrm>
            <a:off x="1146629" y="1175657"/>
            <a:ext cx="5485797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600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Khởi</a:t>
            </a:r>
            <a:r>
              <a:rPr lang="en-US" sz="96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 </a:t>
            </a:r>
            <a:r>
              <a:rPr lang="en-US" sz="9600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động</a:t>
            </a:r>
            <a:endParaRPr lang="en-US" sz="96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151889569"/>
      </p:ext>
    </p:extLst>
  </p:cSld>
  <p:clrMapOvr>
    <a:masterClrMapping/>
  </p:clrMapOvr>
  <p:transition spd="slow">
    <p:fade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group of hot air balloons in the sky&#10;&#10;Description automatically generated with medium confidence">
            <a:extLst>
              <a:ext uri="{FF2B5EF4-FFF2-40B4-BE49-F238E27FC236}">
                <a16:creationId xmlns:a16="http://schemas.microsoft.com/office/drawing/2014/main" xmlns="" id="{48882631-3339-D1E4-60CD-9AD70D95D7F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355"/>
          <a:stretch/>
        </p:blipFill>
        <p:spPr>
          <a:xfrm>
            <a:off x="20" y="0"/>
            <a:ext cx="12191980" cy="6856718"/>
          </a:xfrm>
          <a:prstGeom prst="rect">
            <a:avLst/>
          </a:prstGeom>
        </p:spPr>
      </p:pic>
      <p:sp>
        <p:nvSpPr>
          <p:cNvPr id="13" name="Freeform: Shape 12">
            <a:extLst>
              <a:ext uri="{FF2B5EF4-FFF2-40B4-BE49-F238E27FC236}">
                <a16:creationId xmlns:a16="http://schemas.microsoft.com/office/drawing/2014/main" xmlns="" id="{22C6C9C9-83BF-4A6C-A1BF-C1735C61B4F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4896524" y="1"/>
            <a:ext cx="7295477" cy="6853457"/>
          </a:xfrm>
          <a:custGeom>
            <a:avLst/>
            <a:gdLst>
              <a:gd name="connsiteX0" fmla="*/ 2113864 w 7295477"/>
              <a:gd name="connsiteY0" fmla="*/ 0 h 6853457"/>
              <a:gd name="connsiteX1" fmla="*/ 5731689 w 7295477"/>
              <a:gd name="connsiteY1" fmla="*/ 0 h 6853457"/>
              <a:gd name="connsiteX2" fmla="*/ 5792604 w 7295477"/>
              <a:gd name="connsiteY2" fmla="*/ 31199 h 6853457"/>
              <a:gd name="connsiteX3" fmla="*/ 7277638 w 7295477"/>
              <a:gd name="connsiteY3" fmla="*/ 1446415 h 6853457"/>
              <a:gd name="connsiteX4" fmla="*/ 7295477 w 7295477"/>
              <a:gd name="connsiteY4" fmla="*/ 1478103 h 6853457"/>
              <a:gd name="connsiteX5" fmla="*/ 7295477 w 7295477"/>
              <a:gd name="connsiteY5" fmla="*/ 5482224 h 6853457"/>
              <a:gd name="connsiteX6" fmla="*/ 7195301 w 7295477"/>
              <a:gd name="connsiteY6" fmla="*/ 5644337 h 6853457"/>
              <a:gd name="connsiteX7" fmla="*/ 5956878 w 7295477"/>
              <a:gd name="connsiteY7" fmla="*/ 6835380 h 6853457"/>
              <a:gd name="connsiteX8" fmla="*/ 5925438 w 7295477"/>
              <a:gd name="connsiteY8" fmla="*/ 6853457 h 6853457"/>
              <a:gd name="connsiteX9" fmla="*/ 1920114 w 7295477"/>
              <a:gd name="connsiteY9" fmla="*/ 6853457 h 6853457"/>
              <a:gd name="connsiteX10" fmla="*/ 1888674 w 7295477"/>
              <a:gd name="connsiteY10" fmla="*/ 6835380 h 6853457"/>
              <a:gd name="connsiteX11" fmla="*/ 0 w 7295477"/>
              <a:gd name="connsiteY11" fmla="*/ 3480517 h 6853457"/>
              <a:gd name="connsiteX12" fmla="*/ 2052949 w 7295477"/>
              <a:gd name="connsiteY12" fmla="*/ 31199 h 68534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7295477" h="6853457">
                <a:moveTo>
                  <a:pt x="2113864" y="0"/>
                </a:moveTo>
                <a:lnTo>
                  <a:pt x="5731689" y="0"/>
                </a:lnTo>
                <a:lnTo>
                  <a:pt x="5792604" y="31199"/>
                </a:lnTo>
                <a:cubicBezTo>
                  <a:pt x="6404018" y="363339"/>
                  <a:pt x="6917255" y="853303"/>
                  <a:pt x="7277638" y="1446415"/>
                </a:cubicBezTo>
                <a:lnTo>
                  <a:pt x="7295477" y="1478103"/>
                </a:lnTo>
                <a:lnTo>
                  <a:pt x="7295477" y="5482224"/>
                </a:lnTo>
                <a:lnTo>
                  <a:pt x="7195301" y="5644337"/>
                </a:lnTo>
                <a:cubicBezTo>
                  <a:pt x="6875688" y="6126745"/>
                  <a:pt x="6452261" y="6534378"/>
                  <a:pt x="5956878" y="6835380"/>
                </a:cubicBezTo>
                <a:lnTo>
                  <a:pt x="5925438" y="6853457"/>
                </a:lnTo>
                <a:lnTo>
                  <a:pt x="1920114" y="6853457"/>
                </a:lnTo>
                <a:lnTo>
                  <a:pt x="1888674" y="6835380"/>
                </a:lnTo>
                <a:cubicBezTo>
                  <a:pt x="756370" y="6147375"/>
                  <a:pt x="0" y="4902276"/>
                  <a:pt x="0" y="3480517"/>
                </a:cubicBezTo>
                <a:cubicBezTo>
                  <a:pt x="0" y="1991056"/>
                  <a:pt x="830121" y="695479"/>
                  <a:pt x="2052949" y="31199"/>
                </a:cubicBezTo>
                <a:close/>
              </a:path>
            </a:pathLst>
          </a:cu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88B3C611-17AD-20DE-2B21-42C8AB5D299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7803" r="1" b="1"/>
          <a:stretch/>
        </p:blipFill>
        <p:spPr>
          <a:xfrm>
            <a:off x="5063089" y="1"/>
            <a:ext cx="7128913" cy="6853457"/>
          </a:xfrm>
          <a:custGeom>
            <a:avLst/>
            <a:gdLst/>
            <a:ahLst/>
            <a:cxnLst/>
            <a:rect l="l" t="t" r="r" b="b"/>
            <a:pathLst>
              <a:path w="7128913" h="6853457">
                <a:moveTo>
                  <a:pt x="2343548" y="0"/>
                </a:moveTo>
                <a:lnTo>
                  <a:pt x="5168877" y="0"/>
                </a:lnTo>
                <a:lnTo>
                  <a:pt x="5218299" y="19487"/>
                </a:lnTo>
                <a:cubicBezTo>
                  <a:pt x="5976640" y="340238"/>
                  <a:pt x="6607722" y="902948"/>
                  <a:pt x="7014769" y="1610837"/>
                </a:cubicBezTo>
                <a:lnTo>
                  <a:pt x="7128913" y="1827198"/>
                </a:lnTo>
                <a:lnTo>
                  <a:pt x="7128913" y="5131581"/>
                </a:lnTo>
                <a:lnTo>
                  <a:pt x="7091067" y="5210750"/>
                </a:lnTo>
                <a:cubicBezTo>
                  <a:pt x="6744936" y="5876527"/>
                  <a:pt x="6205281" y="6425584"/>
                  <a:pt x="5546646" y="6783375"/>
                </a:cubicBezTo>
                <a:lnTo>
                  <a:pt x="5409811" y="6853457"/>
                </a:lnTo>
                <a:lnTo>
                  <a:pt x="2102613" y="6853457"/>
                </a:lnTo>
                <a:lnTo>
                  <a:pt x="1965779" y="6783375"/>
                </a:lnTo>
                <a:cubicBezTo>
                  <a:pt x="794873" y="6147301"/>
                  <a:pt x="0" y="4906735"/>
                  <a:pt x="0" y="3480517"/>
                </a:cubicBezTo>
                <a:cubicBezTo>
                  <a:pt x="0" y="1924643"/>
                  <a:pt x="945964" y="589711"/>
                  <a:pt x="2294125" y="19487"/>
                </a:cubicBezTo>
                <a:close/>
              </a:path>
            </a:pathLst>
          </a:cu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F9C85EE3-6318-0393-4525-9EC5BB5750F2}"/>
              </a:ext>
            </a:extLst>
          </p:cNvPr>
          <p:cNvSpPr txBox="1"/>
          <p:nvPr/>
        </p:nvSpPr>
        <p:spPr>
          <a:xfrm>
            <a:off x="200045" y="243870"/>
            <a:ext cx="758664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1" i="0" u="none" strike="noStrike" kern="1200" cap="none" spc="0" normalizeH="0" baseline="0" noProof="0" dirty="0">
                <a:ln w="6600">
                  <a:solidFill>
                    <a:srgbClr val="ED7D31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tl" rotWithShape="0">
                    <a:srgbClr val="ED7D31"/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VẬN </a:t>
            </a:r>
            <a:r>
              <a:rPr lang="en-US" sz="9600" b="1" dirty="0">
                <a:ln w="6600">
                  <a:solidFill>
                    <a:srgbClr val="ED7D31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tl" rotWithShape="0">
                    <a:srgbClr val="ED7D31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endParaRPr kumimoji="0" lang="en-US" sz="9600" b="1" i="0" u="none" strike="noStrike" kern="1200" cap="none" spc="0" normalizeH="0" baseline="0" noProof="0" dirty="0">
              <a:ln w="6600">
                <a:solidFill>
                  <a:srgbClr val="ED7D31"/>
                </a:solidFill>
                <a:prstDash val="solid"/>
              </a:ln>
              <a:solidFill>
                <a:srgbClr val="FF0000"/>
              </a:solidFill>
              <a:effectLst>
                <a:outerShdw dist="38100" dir="2700000" algn="tl" rotWithShape="0">
                  <a:srgbClr val="ED7D31"/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xmlns="" id="{34487C22-D037-0DB8-8CB6-D54EB5B49610}"/>
              </a:ext>
            </a:extLst>
          </p:cNvPr>
          <p:cNvSpPr/>
          <p:nvPr/>
        </p:nvSpPr>
        <p:spPr>
          <a:xfrm>
            <a:off x="0" y="1814513"/>
            <a:ext cx="6515100" cy="3386137"/>
          </a:xfrm>
          <a:prstGeom prst="ellipse">
            <a:avLst/>
          </a:prstGeom>
          <a:solidFill>
            <a:schemeClr val="bg1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tabLst>
                <a:tab pos="1386840" algn="l"/>
              </a:tabLst>
            </a:pPr>
            <a:r>
              <a:rPr lang="vi-VN" sz="3200" b="1" i="1" dirty="0">
                <a:solidFill>
                  <a:srgbClr val="00B0F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H</a:t>
            </a:r>
            <a:r>
              <a:rPr lang="en-US" sz="3200" b="1" i="1" dirty="0" err="1">
                <a:solidFill>
                  <a:srgbClr val="00B0F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ãy</a:t>
            </a:r>
            <a:r>
              <a:rPr lang="en-US" sz="3200" b="1" i="1" dirty="0">
                <a:solidFill>
                  <a:srgbClr val="00B0F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b="1" i="1" dirty="0" err="1">
                <a:solidFill>
                  <a:srgbClr val="00B0F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sưu</a:t>
            </a:r>
            <a:r>
              <a:rPr lang="en-US" sz="3200" b="1" i="1" dirty="0">
                <a:solidFill>
                  <a:srgbClr val="00B0F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b="1" i="1" dirty="0" err="1">
                <a:solidFill>
                  <a:srgbClr val="00B0F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tầm</a:t>
            </a:r>
            <a:r>
              <a:rPr lang="en-US" sz="3200" b="1" i="1" dirty="0">
                <a:solidFill>
                  <a:srgbClr val="00B0F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</a:p>
          <a:p>
            <a:pPr algn="ctr">
              <a:tabLst>
                <a:tab pos="1386840" algn="l"/>
              </a:tabLst>
            </a:pPr>
            <a:r>
              <a:rPr lang="en-US" sz="3200" b="1" i="1" dirty="0" err="1">
                <a:solidFill>
                  <a:srgbClr val="00B0F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một</a:t>
            </a:r>
            <a:r>
              <a:rPr lang="en-US" sz="3200" b="1" i="1" dirty="0">
                <a:solidFill>
                  <a:srgbClr val="00B0F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b="1" i="1" dirty="0" err="1">
                <a:solidFill>
                  <a:srgbClr val="00B0F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số</a:t>
            </a:r>
            <a:r>
              <a:rPr lang="en-US" sz="3200" b="1" i="1" dirty="0">
                <a:solidFill>
                  <a:srgbClr val="00B0F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b="1" i="1" dirty="0" err="1">
                <a:solidFill>
                  <a:srgbClr val="00B0F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câu</a:t>
            </a:r>
            <a:r>
              <a:rPr lang="en-US" sz="3200" b="1" i="1" dirty="0">
                <a:solidFill>
                  <a:srgbClr val="00B0F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b="1" i="1" dirty="0" err="1">
                <a:solidFill>
                  <a:srgbClr val="00B0F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văn</a:t>
            </a:r>
            <a:r>
              <a:rPr lang="en-US" sz="3200" b="1" i="1" dirty="0">
                <a:solidFill>
                  <a:srgbClr val="00B0F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b="1" i="1" dirty="0" err="1">
                <a:solidFill>
                  <a:srgbClr val="00B0F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có</a:t>
            </a:r>
            <a:r>
              <a:rPr lang="en-US" sz="3200" b="1" i="1" dirty="0">
                <a:solidFill>
                  <a:srgbClr val="00B0F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b="1" i="1" dirty="0" err="1">
                <a:solidFill>
                  <a:srgbClr val="00B0F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sử</a:t>
            </a:r>
            <a:r>
              <a:rPr lang="en-US" sz="3200" b="1" i="1" dirty="0">
                <a:solidFill>
                  <a:srgbClr val="00B0F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b="1" i="1" dirty="0" err="1">
                <a:solidFill>
                  <a:srgbClr val="00B0F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dụng</a:t>
            </a:r>
            <a:r>
              <a:rPr lang="en-US" sz="3200" b="1" i="1" dirty="0">
                <a:solidFill>
                  <a:srgbClr val="00B0F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rgbClr val="00B0F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biệt</a:t>
            </a:r>
            <a:r>
              <a:rPr lang="en-US" sz="3200" dirty="0">
                <a:solidFill>
                  <a:srgbClr val="00B0F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B0F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ngữ</a:t>
            </a:r>
            <a:r>
              <a:rPr lang="en-US" sz="3200" dirty="0">
                <a:solidFill>
                  <a:srgbClr val="00B0F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B0F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xã</a:t>
            </a:r>
            <a:r>
              <a:rPr lang="en-US" sz="3200" dirty="0">
                <a:solidFill>
                  <a:srgbClr val="00B0F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B0F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hội</a:t>
            </a:r>
            <a:r>
              <a:rPr lang="en-US" sz="3200" b="1" i="1" dirty="0">
                <a:solidFill>
                  <a:srgbClr val="00B0F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b="1" i="1" dirty="0" err="1">
                <a:solidFill>
                  <a:srgbClr val="00B0F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và</a:t>
            </a:r>
            <a:r>
              <a:rPr lang="en-US" sz="3200" b="1" i="1" dirty="0">
                <a:solidFill>
                  <a:srgbClr val="00B0F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b="1" i="1" dirty="0" err="1">
                <a:solidFill>
                  <a:srgbClr val="00B0F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giải</a:t>
            </a:r>
            <a:r>
              <a:rPr lang="en-US" sz="3200" b="1" i="1" dirty="0">
                <a:solidFill>
                  <a:srgbClr val="00B0F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b="1" i="1" dirty="0" err="1">
                <a:solidFill>
                  <a:srgbClr val="00B0F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thích</a:t>
            </a:r>
            <a:r>
              <a:rPr lang="en-US" sz="3200" b="1" i="1" dirty="0">
                <a:solidFill>
                  <a:srgbClr val="00B0F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b="1" i="1" dirty="0" err="1">
                <a:solidFill>
                  <a:srgbClr val="00B0F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nghĩa</a:t>
            </a:r>
            <a:r>
              <a:rPr lang="en-US" sz="3200" b="1" i="1" dirty="0">
                <a:solidFill>
                  <a:srgbClr val="00B0F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b="1" i="1" dirty="0" err="1">
                <a:solidFill>
                  <a:srgbClr val="00B0F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của</a:t>
            </a:r>
            <a:r>
              <a:rPr lang="en-US" sz="3200" b="1" i="1" dirty="0">
                <a:solidFill>
                  <a:srgbClr val="00B0F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rgbClr val="00B0F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biệt</a:t>
            </a:r>
            <a:r>
              <a:rPr lang="en-US" sz="3200" dirty="0">
                <a:solidFill>
                  <a:srgbClr val="00B0F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B0F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ngữ</a:t>
            </a:r>
            <a:r>
              <a:rPr lang="en-US" sz="3200" dirty="0">
                <a:solidFill>
                  <a:srgbClr val="00B0F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B0F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xã</a:t>
            </a:r>
            <a:r>
              <a:rPr lang="en-US" sz="3200" dirty="0">
                <a:solidFill>
                  <a:srgbClr val="00B0F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B0F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hội</a:t>
            </a:r>
            <a:r>
              <a:rPr lang="en-US" sz="3200" dirty="0">
                <a:solidFill>
                  <a:srgbClr val="00B0F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B0F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đó</a:t>
            </a:r>
            <a:r>
              <a:rPr lang="en-US" sz="3200" dirty="0">
                <a:solidFill>
                  <a:srgbClr val="00B0F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r>
              <a:rPr lang="fr-FR" sz="3200" dirty="0">
                <a:solidFill>
                  <a:srgbClr val="00B0F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 </a:t>
            </a:r>
            <a:endParaRPr lang="en-US" sz="3200" dirty="0">
              <a:solidFill>
                <a:srgbClr val="00B0F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03994876"/>
      </p:ext>
    </p:extLst>
  </p:cSld>
  <p:clrMapOvr>
    <a:masterClrMapping/>
  </p:clrMapOvr>
  <p:transition spd="slow"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42A4FC2C-047E-45A5-965D-8E1E3BF09BC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3" name="Picture 2" descr="A group of hot air balloons in the sky&#10;&#10;Description automatically generated with medium confidence">
            <a:extLst>
              <a:ext uri="{FF2B5EF4-FFF2-40B4-BE49-F238E27FC236}">
                <a16:creationId xmlns:a16="http://schemas.microsoft.com/office/drawing/2014/main" xmlns="" id="{48882631-3339-D1E4-60CD-9AD70D95D7F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370"/>
          <a:stretch/>
        </p:blipFill>
        <p:spPr>
          <a:xfrm>
            <a:off x="20" y="122309"/>
            <a:ext cx="12191980" cy="6856718"/>
          </a:xfrm>
          <a:prstGeom prst="rect">
            <a:avLst/>
          </a:prstGeom>
        </p:spPr>
      </p:pic>
      <p:pic>
        <p:nvPicPr>
          <p:cNvPr id="1026" name="Picture 2" descr="Câu đố vui có đáp án giúp học sinh vừa học vừa chơi">
            <a:extLst>
              <a:ext uri="{FF2B5EF4-FFF2-40B4-BE49-F238E27FC236}">
                <a16:creationId xmlns:a16="http://schemas.microsoft.com/office/drawing/2014/main" xmlns="" id="{1CC0ABB9-7F99-CBB9-9945-273415C73AA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3106" t="24058" r="29163" b="4949"/>
          <a:stretch/>
        </p:blipFill>
        <p:spPr bwMode="auto">
          <a:xfrm>
            <a:off x="725714" y="2560487"/>
            <a:ext cx="2349791" cy="31750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03192CA6-0D7C-1B5B-C918-8FE218E8C17D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rcRect l="31650" t="8623" r="30597" b="11068"/>
          <a:stretch/>
        </p:blipFill>
        <p:spPr>
          <a:xfrm>
            <a:off x="10360152" y="3339347"/>
            <a:ext cx="1596572" cy="3396344"/>
          </a:xfrm>
          <a:prstGeom prst="rect">
            <a:avLst/>
          </a:prstGeom>
        </p:spPr>
      </p:pic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xmlns="" id="{C019F39C-EA2B-5CF0-9281-50CED997D318}"/>
              </a:ext>
            </a:extLst>
          </p:cNvPr>
          <p:cNvSpPr/>
          <p:nvPr/>
        </p:nvSpPr>
        <p:spPr>
          <a:xfrm>
            <a:off x="725714" y="250372"/>
            <a:ext cx="11231010" cy="1026885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24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An </a:t>
            </a:r>
            <a:r>
              <a:rPr lang="en-US" sz="24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và</a:t>
            </a:r>
            <a:r>
              <a:rPr lang="en-US" sz="24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Lê </a:t>
            </a:r>
            <a:r>
              <a:rPr lang="en-US" sz="24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đang</a:t>
            </a:r>
            <a:r>
              <a:rPr lang="en-US" sz="24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trao</a:t>
            </a:r>
            <a:r>
              <a:rPr lang="en-US" sz="24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đổi</a:t>
            </a:r>
            <a:r>
              <a:rPr lang="en-US" sz="24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về</a:t>
            </a:r>
            <a:r>
              <a:rPr lang="en-US" sz="24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điểm</a:t>
            </a:r>
            <a:r>
              <a:rPr lang="en-US" sz="24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bài</a:t>
            </a:r>
            <a:r>
              <a:rPr lang="en-US" sz="24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kiểm</a:t>
            </a:r>
            <a:r>
              <a:rPr lang="en-US" sz="24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tra</a:t>
            </a:r>
            <a:r>
              <a:rPr lang="en-US" sz="24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văn</a:t>
            </a:r>
            <a:r>
              <a:rPr lang="en-US" sz="24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24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mình</a:t>
            </a:r>
            <a:r>
              <a:rPr lang="en-US" sz="24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em</a:t>
            </a:r>
            <a:r>
              <a:rPr lang="en-US" sz="24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hãy</a:t>
            </a:r>
            <a:r>
              <a:rPr lang="en-US" sz="24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để</a:t>
            </a:r>
            <a:r>
              <a:rPr lang="en-US" sz="24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ý </a:t>
            </a:r>
            <a:r>
              <a:rPr lang="en-US" sz="24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những</a:t>
            </a:r>
            <a:r>
              <a:rPr lang="en-US" sz="24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từ</a:t>
            </a:r>
            <a:r>
              <a:rPr lang="en-US" sz="24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in </a:t>
            </a:r>
            <a:r>
              <a:rPr lang="en-US" sz="2400" b="1" dirty="0" err="1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đậm</a:t>
            </a:r>
            <a:r>
              <a:rPr lang="en-US" sz="2400" dirty="0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</a:t>
            </a:r>
            <a:r>
              <a:rPr lang="en-US" sz="24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gạch</a:t>
            </a:r>
            <a:r>
              <a:rPr lang="en-US" sz="2400" b="1" dirty="0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chân</a:t>
            </a:r>
            <a:r>
              <a:rPr lang="en-US" sz="2400" b="1" dirty="0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và</a:t>
            </a:r>
            <a:r>
              <a:rPr lang="en-US" sz="24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giải</a:t>
            </a:r>
            <a:r>
              <a:rPr lang="en-US" sz="24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thích</a:t>
            </a:r>
            <a:r>
              <a:rPr lang="en-US" sz="24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ý </a:t>
            </a:r>
            <a:r>
              <a:rPr lang="en-US" sz="24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nghĩa</a:t>
            </a:r>
            <a:r>
              <a:rPr lang="en-US" sz="24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24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nó</a:t>
            </a:r>
            <a:r>
              <a:rPr lang="en-US" sz="24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 Theo </a:t>
            </a:r>
            <a:r>
              <a:rPr lang="en-US" sz="24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em</a:t>
            </a:r>
            <a:r>
              <a:rPr lang="en-US" sz="24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ai </a:t>
            </a:r>
            <a:r>
              <a:rPr lang="en-US" sz="24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thường</a:t>
            </a:r>
            <a:r>
              <a:rPr lang="en-US" sz="24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sử</a:t>
            </a:r>
            <a:r>
              <a:rPr lang="en-US" sz="24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dụng</a:t>
            </a:r>
            <a:r>
              <a:rPr lang="en-US" sz="24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ngôn</a:t>
            </a:r>
            <a:r>
              <a:rPr lang="en-US" sz="24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ngữ</a:t>
            </a:r>
            <a:r>
              <a:rPr lang="en-US" sz="24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đó</a:t>
            </a:r>
            <a:r>
              <a:rPr lang="en-US" sz="24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</a:p>
        </p:txBody>
      </p:sp>
      <p:sp>
        <p:nvSpPr>
          <p:cNvPr id="7" name="Thought Bubble: Cloud 6">
            <a:extLst>
              <a:ext uri="{FF2B5EF4-FFF2-40B4-BE49-F238E27FC236}">
                <a16:creationId xmlns:a16="http://schemas.microsoft.com/office/drawing/2014/main" xmlns="" id="{2AE3D48B-4A76-11DA-4C43-DDD9515E68C5}"/>
              </a:ext>
            </a:extLst>
          </p:cNvPr>
          <p:cNvSpPr/>
          <p:nvPr/>
        </p:nvSpPr>
        <p:spPr>
          <a:xfrm>
            <a:off x="2429612" y="1871115"/>
            <a:ext cx="4210666" cy="2104572"/>
          </a:xfrm>
          <a:prstGeom prst="cloudCallout">
            <a:avLst>
              <a:gd name="adj1" fmla="val -54632"/>
              <a:gd name="adj2" fmla="val 97144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i="1" dirty="0" err="1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Tức</a:t>
            </a:r>
            <a:r>
              <a:rPr lang="en-US" sz="2800" b="1" i="1" dirty="0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quá</a:t>
            </a:r>
            <a:r>
              <a:rPr lang="en-US" sz="2800" b="1" i="1" dirty="0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800" b="1" i="1" dirty="0" err="1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hôm</a:t>
            </a:r>
            <a:r>
              <a:rPr lang="en-US" sz="2800" b="1" i="1" dirty="0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nay </a:t>
            </a:r>
            <a:r>
              <a:rPr lang="en-US" sz="2800" b="1" i="1" dirty="0" err="1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tớ</a:t>
            </a:r>
            <a:r>
              <a:rPr lang="en-US" sz="2800" b="1" i="1" dirty="0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bị</a:t>
            </a:r>
            <a:r>
              <a:rPr lang="en-US" sz="2800" b="1" i="1" dirty="0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ăn</a:t>
            </a:r>
            <a:r>
              <a:rPr lang="en-US" sz="2800" b="1" i="1" dirty="0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con </a:t>
            </a:r>
            <a:r>
              <a:rPr lang="en-US" sz="2800" b="1" i="1" u="sng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ngỗng</a:t>
            </a:r>
            <a:r>
              <a:rPr lang="en-US" sz="2800" b="1" i="1" dirty="0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bài</a:t>
            </a:r>
            <a:r>
              <a:rPr lang="en-US" sz="2800" b="1" i="1" dirty="0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tập</a:t>
            </a:r>
            <a:r>
              <a:rPr lang="en-US" sz="2800" b="1" i="1" dirty="0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làm</a:t>
            </a:r>
            <a:r>
              <a:rPr lang="en-US" sz="2800" b="1" i="1" dirty="0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văn</a:t>
            </a:r>
            <a:r>
              <a:rPr lang="en-US" sz="2800" dirty="0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US" sz="280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9" name="Thought Bubble: Cloud 8">
            <a:extLst>
              <a:ext uri="{FF2B5EF4-FFF2-40B4-BE49-F238E27FC236}">
                <a16:creationId xmlns:a16="http://schemas.microsoft.com/office/drawing/2014/main" xmlns="" id="{9E56C078-E51A-0D7A-D8BA-C929B3EE081E}"/>
              </a:ext>
            </a:extLst>
          </p:cNvPr>
          <p:cNvSpPr/>
          <p:nvPr/>
        </p:nvSpPr>
        <p:spPr>
          <a:xfrm>
            <a:off x="6058176" y="3630919"/>
            <a:ext cx="4210666" cy="2104572"/>
          </a:xfrm>
          <a:prstGeom prst="cloudCallout">
            <a:avLst>
              <a:gd name="adj1" fmla="val 65669"/>
              <a:gd name="adj2" fmla="val 40592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i="1" dirty="0" err="1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Haha</a:t>
            </a:r>
            <a:r>
              <a:rPr lang="en-US" sz="2800" b="1" i="1" dirty="0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t</a:t>
            </a:r>
            <a:r>
              <a:rPr lang="en-SG" sz="2800" b="1" i="1" dirty="0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ớ </a:t>
            </a:r>
            <a:r>
              <a:rPr lang="en-SG" sz="2800" b="1" i="1" u="sng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</a:t>
            </a:r>
            <a:r>
              <a:rPr lang="en-US" sz="2800" b="1" i="1" u="sng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rúng</a:t>
            </a:r>
            <a:r>
              <a:rPr lang="en-US" sz="2800" b="1" i="1" u="sng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i="1" u="sng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tủ</a:t>
            </a:r>
            <a:r>
              <a:rPr lang="en-US" sz="2800" b="1" i="1" u="sng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</a:t>
            </a:r>
            <a:r>
              <a:rPr lang="en-US" sz="2800" b="1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i="1" dirty="0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</a:t>
            </a:r>
            <a:r>
              <a:rPr lang="vi-VN" sz="2800" b="1" i="1" dirty="0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ư</a:t>
            </a:r>
            <a:r>
              <a:rPr lang="en-SG" sz="2800" b="1" i="1" dirty="0" err="1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ợc</a:t>
            </a:r>
            <a:r>
              <a:rPr lang="en-SG" sz="2800" b="1" i="1" dirty="0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9 </a:t>
            </a:r>
            <a:r>
              <a:rPr lang="en-SG" sz="2800" b="1" i="1" dirty="0" err="1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điểm</a:t>
            </a:r>
            <a:r>
              <a:rPr lang="en-SG" sz="2800" b="1" i="1" dirty="0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may </a:t>
            </a:r>
            <a:r>
              <a:rPr lang="en-SG" sz="2800" b="1" i="1" dirty="0" err="1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quá</a:t>
            </a:r>
            <a:r>
              <a:rPr lang="en-SG" sz="2800" b="1" i="1" dirty="0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SG" sz="2800" b="1" i="1" dirty="0" err="1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đi</a:t>
            </a:r>
            <a:r>
              <a:rPr lang="en-SG" sz="2800" b="1" i="1" dirty="0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SG" sz="2800" b="1" i="1" dirty="0" err="1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mất</a:t>
            </a:r>
            <a:r>
              <a:rPr lang="en-SG" sz="2800" dirty="0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US" sz="2400" dirty="0">
              <a:solidFill>
                <a:schemeClr val="accent6">
                  <a:lumMod val="50000"/>
                </a:schemeClr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9675370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group of hot air balloons in the sky&#10;&#10;Description automatically generated with medium confidence">
            <a:extLst>
              <a:ext uri="{FF2B5EF4-FFF2-40B4-BE49-F238E27FC236}">
                <a16:creationId xmlns:a16="http://schemas.microsoft.com/office/drawing/2014/main" xmlns="" id="{48882631-3339-D1E4-60CD-9AD70D95D7F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355"/>
          <a:stretch/>
        </p:blipFill>
        <p:spPr>
          <a:xfrm>
            <a:off x="20" y="0"/>
            <a:ext cx="12191980" cy="6856718"/>
          </a:xfrm>
          <a:prstGeom prst="rect">
            <a:avLst/>
          </a:prstGeom>
        </p:spPr>
      </p:pic>
      <p:sp>
        <p:nvSpPr>
          <p:cNvPr id="13" name="Freeform: Shape 12">
            <a:extLst>
              <a:ext uri="{FF2B5EF4-FFF2-40B4-BE49-F238E27FC236}">
                <a16:creationId xmlns:a16="http://schemas.microsoft.com/office/drawing/2014/main" xmlns="" id="{22C6C9C9-83BF-4A6C-A1BF-C1735C61B4F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4896524" y="1"/>
            <a:ext cx="7295477" cy="6853457"/>
          </a:xfrm>
          <a:custGeom>
            <a:avLst/>
            <a:gdLst>
              <a:gd name="connsiteX0" fmla="*/ 2113864 w 7295477"/>
              <a:gd name="connsiteY0" fmla="*/ 0 h 6853457"/>
              <a:gd name="connsiteX1" fmla="*/ 5731689 w 7295477"/>
              <a:gd name="connsiteY1" fmla="*/ 0 h 6853457"/>
              <a:gd name="connsiteX2" fmla="*/ 5792604 w 7295477"/>
              <a:gd name="connsiteY2" fmla="*/ 31199 h 6853457"/>
              <a:gd name="connsiteX3" fmla="*/ 7277638 w 7295477"/>
              <a:gd name="connsiteY3" fmla="*/ 1446415 h 6853457"/>
              <a:gd name="connsiteX4" fmla="*/ 7295477 w 7295477"/>
              <a:gd name="connsiteY4" fmla="*/ 1478103 h 6853457"/>
              <a:gd name="connsiteX5" fmla="*/ 7295477 w 7295477"/>
              <a:gd name="connsiteY5" fmla="*/ 5482224 h 6853457"/>
              <a:gd name="connsiteX6" fmla="*/ 7195301 w 7295477"/>
              <a:gd name="connsiteY6" fmla="*/ 5644337 h 6853457"/>
              <a:gd name="connsiteX7" fmla="*/ 5956878 w 7295477"/>
              <a:gd name="connsiteY7" fmla="*/ 6835380 h 6853457"/>
              <a:gd name="connsiteX8" fmla="*/ 5925438 w 7295477"/>
              <a:gd name="connsiteY8" fmla="*/ 6853457 h 6853457"/>
              <a:gd name="connsiteX9" fmla="*/ 1920114 w 7295477"/>
              <a:gd name="connsiteY9" fmla="*/ 6853457 h 6853457"/>
              <a:gd name="connsiteX10" fmla="*/ 1888674 w 7295477"/>
              <a:gd name="connsiteY10" fmla="*/ 6835380 h 6853457"/>
              <a:gd name="connsiteX11" fmla="*/ 0 w 7295477"/>
              <a:gd name="connsiteY11" fmla="*/ 3480517 h 6853457"/>
              <a:gd name="connsiteX12" fmla="*/ 2052949 w 7295477"/>
              <a:gd name="connsiteY12" fmla="*/ 31199 h 68534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7295477" h="6853457">
                <a:moveTo>
                  <a:pt x="2113864" y="0"/>
                </a:moveTo>
                <a:lnTo>
                  <a:pt x="5731689" y="0"/>
                </a:lnTo>
                <a:lnTo>
                  <a:pt x="5792604" y="31199"/>
                </a:lnTo>
                <a:cubicBezTo>
                  <a:pt x="6404018" y="363339"/>
                  <a:pt x="6917255" y="853303"/>
                  <a:pt x="7277638" y="1446415"/>
                </a:cubicBezTo>
                <a:lnTo>
                  <a:pt x="7295477" y="1478103"/>
                </a:lnTo>
                <a:lnTo>
                  <a:pt x="7295477" y="5482224"/>
                </a:lnTo>
                <a:lnTo>
                  <a:pt x="7195301" y="5644337"/>
                </a:lnTo>
                <a:cubicBezTo>
                  <a:pt x="6875688" y="6126745"/>
                  <a:pt x="6452261" y="6534378"/>
                  <a:pt x="5956878" y="6835380"/>
                </a:cubicBezTo>
                <a:lnTo>
                  <a:pt x="5925438" y="6853457"/>
                </a:lnTo>
                <a:lnTo>
                  <a:pt x="1920114" y="6853457"/>
                </a:lnTo>
                <a:lnTo>
                  <a:pt x="1888674" y="6835380"/>
                </a:lnTo>
                <a:cubicBezTo>
                  <a:pt x="756370" y="6147375"/>
                  <a:pt x="0" y="4902276"/>
                  <a:pt x="0" y="3480517"/>
                </a:cubicBezTo>
                <a:cubicBezTo>
                  <a:pt x="0" y="1991056"/>
                  <a:pt x="830121" y="695479"/>
                  <a:pt x="2052949" y="31199"/>
                </a:cubicBezTo>
                <a:close/>
              </a:path>
            </a:pathLst>
          </a:cu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88B3C611-17AD-20DE-2B21-42C8AB5D299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7803" r="1" b="1"/>
          <a:stretch/>
        </p:blipFill>
        <p:spPr>
          <a:xfrm>
            <a:off x="5063089" y="1"/>
            <a:ext cx="7128913" cy="6853457"/>
          </a:xfrm>
          <a:custGeom>
            <a:avLst/>
            <a:gdLst/>
            <a:ahLst/>
            <a:cxnLst/>
            <a:rect l="l" t="t" r="r" b="b"/>
            <a:pathLst>
              <a:path w="7128913" h="6853457">
                <a:moveTo>
                  <a:pt x="2343548" y="0"/>
                </a:moveTo>
                <a:lnTo>
                  <a:pt x="5168877" y="0"/>
                </a:lnTo>
                <a:lnTo>
                  <a:pt x="5218299" y="19487"/>
                </a:lnTo>
                <a:cubicBezTo>
                  <a:pt x="5976640" y="340238"/>
                  <a:pt x="6607722" y="902948"/>
                  <a:pt x="7014769" y="1610837"/>
                </a:cubicBezTo>
                <a:lnTo>
                  <a:pt x="7128913" y="1827198"/>
                </a:lnTo>
                <a:lnTo>
                  <a:pt x="7128913" y="5131581"/>
                </a:lnTo>
                <a:lnTo>
                  <a:pt x="7091067" y="5210750"/>
                </a:lnTo>
                <a:cubicBezTo>
                  <a:pt x="6744936" y="5876527"/>
                  <a:pt x="6205281" y="6425584"/>
                  <a:pt x="5546646" y="6783375"/>
                </a:cubicBezTo>
                <a:lnTo>
                  <a:pt x="5409811" y="6853457"/>
                </a:lnTo>
                <a:lnTo>
                  <a:pt x="2102613" y="6853457"/>
                </a:lnTo>
                <a:lnTo>
                  <a:pt x="1965779" y="6783375"/>
                </a:lnTo>
                <a:cubicBezTo>
                  <a:pt x="794873" y="6147301"/>
                  <a:pt x="0" y="4906735"/>
                  <a:pt x="0" y="3480517"/>
                </a:cubicBezTo>
                <a:cubicBezTo>
                  <a:pt x="0" y="1924643"/>
                  <a:pt x="945964" y="589711"/>
                  <a:pt x="2294125" y="19487"/>
                </a:cubicBezTo>
                <a:close/>
              </a:path>
            </a:pathLst>
          </a:cu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F9C85EE3-6318-0393-4525-9EC5BB5750F2}"/>
              </a:ext>
            </a:extLst>
          </p:cNvPr>
          <p:cNvSpPr txBox="1"/>
          <p:nvPr/>
        </p:nvSpPr>
        <p:spPr>
          <a:xfrm>
            <a:off x="1026941" y="952293"/>
            <a:ext cx="3499676" cy="415498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66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HÌNH </a:t>
            </a:r>
          </a:p>
          <a:p>
            <a:pPr algn="ctr"/>
            <a:r>
              <a:rPr lang="en-US" sz="66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THÀNH </a:t>
            </a:r>
          </a:p>
          <a:p>
            <a:pPr algn="ctr"/>
            <a:r>
              <a:rPr lang="en-US" sz="66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KIẾN </a:t>
            </a:r>
          </a:p>
          <a:p>
            <a:pPr algn="ctr"/>
            <a:r>
              <a:rPr lang="en-US" sz="66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</a:p>
        </p:txBody>
      </p:sp>
    </p:spTree>
    <p:extLst>
      <p:ext uri="{BB962C8B-B14F-4D97-AF65-F5344CB8AC3E}">
        <p14:creationId xmlns:p14="http://schemas.microsoft.com/office/powerpoint/2010/main" val="4055144405"/>
      </p:ext>
    </p:extLst>
  </p:cSld>
  <p:clrMapOvr>
    <a:masterClrMapping/>
  </p:clrMapOvr>
  <p:transition spd="slow"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42A4FC2C-047E-45A5-965D-8E1E3BF09BC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DB55846F-9E93-A27D-35F3-B5A3BF8A2EB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xmlns="" id="{3E1FCFF3-E29D-4098-585E-03E303CB7C48}"/>
              </a:ext>
            </a:extLst>
          </p:cNvPr>
          <p:cNvSpPr/>
          <p:nvPr/>
        </p:nvSpPr>
        <p:spPr>
          <a:xfrm>
            <a:off x="314325" y="171451"/>
            <a:ext cx="3529013" cy="756666"/>
          </a:xfrm>
          <a:prstGeom prst="round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tabLst>
                <a:tab pos="605155" algn="l"/>
              </a:tabLst>
            </a:pPr>
            <a:r>
              <a:rPr lang="vi-VN" sz="4000" b="1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latin typeface="Times New Roman" panose="02020603050405020304" pitchFamily="18" charset="0"/>
                <a:ea typeface="Times New Roman" panose="02020603050405020304" pitchFamily="18" charset="0"/>
              </a:rPr>
              <a:t>A. Lý thuyết</a:t>
            </a:r>
            <a:endParaRPr lang="en-US" sz="4000" b="1">
              <a:ln w="12700" cmpd="sng">
                <a:solidFill>
                  <a:schemeClr val="accent4"/>
                </a:solidFill>
                <a:prstDash val="solid"/>
              </a:ln>
              <a:gradFill>
                <a:gsLst>
                  <a:gs pos="0">
                    <a:schemeClr val="accent4"/>
                  </a:gs>
                  <a:gs pos="4000">
                    <a:schemeClr val="accent4">
                      <a:lumMod val="60000"/>
                      <a:lumOff val="40000"/>
                    </a:schemeClr>
                  </a:gs>
                  <a:gs pos="87000">
                    <a:schemeClr val="accent4">
                      <a:lumMod val="20000"/>
                      <a:lumOff val="80000"/>
                    </a:schemeClr>
                  </a:gs>
                </a:gsLst>
                <a:lin ang="5400000"/>
              </a:gra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D04D7C61-605C-FAE6-4383-492FA1953801}"/>
              </a:ext>
            </a:extLst>
          </p:cNvPr>
          <p:cNvSpPr/>
          <p:nvPr/>
        </p:nvSpPr>
        <p:spPr>
          <a:xfrm>
            <a:off x="1161145" y="1480457"/>
            <a:ext cx="9971312" cy="126274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8" name="Group 27">
            <a:extLst>
              <a:ext uri="{FF2B5EF4-FFF2-40B4-BE49-F238E27FC236}">
                <a16:creationId xmlns:a16="http://schemas.microsoft.com/office/drawing/2014/main" xmlns="" id="{0E9BDF7A-E150-F783-E62E-E950B8FA5598}"/>
              </a:ext>
            </a:extLst>
          </p:cNvPr>
          <p:cNvGrpSpPr/>
          <p:nvPr/>
        </p:nvGrpSpPr>
        <p:grpSpPr>
          <a:xfrm>
            <a:off x="150813" y="1198870"/>
            <a:ext cx="11877675" cy="5657848"/>
            <a:chOff x="150813" y="1198870"/>
            <a:chExt cx="11877675" cy="5657848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xmlns="" id="{66BF2620-F740-F37D-C0BC-CAFCD83DCC8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50813" y="1198870"/>
              <a:ext cx="11877675" cy="5657848"/>
            </a:xfrm>
            <a:prstGeom prst="rect">
              <a:avLst/>
            </a:prstGeom>
          </p:spPr>
        </p:pic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xmlns="" id="{6FC0CC80-8C58-D999-1650-EFAE77DAE37D}"/>
                </a:ext>
              </a:extLst>
            </p:cNvPr>
            <p:cNvSpPr/>
            <p:nvPr/>
          </p:nvSpPr>
          <p:spPr>
            <a:xfrm>
              <a:off x="1159621" y="1309006"/>
              <a:ext cx="9971312" cy="126002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>
                <a:tabLst>
                  <a:tab pos="1386840" algn="l"/>
                </a:tabLst>
              </a:pPr>
              <a:r>
                <a:rPr lang="en-US" sz="2400" dirty="0">
                  <a:solidFill>
                    <a:srgbClr val="0070C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a/ Anh </a:t>
              </a:r>
              <a:r>
                <a:rPr lang="en-US" sz="2400" dirty="0" err="1">
                  <a:solidFill>
                    <a:srgbClr val="0070C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đây</a:t>
              </a:r>
              <a:r>
                <a:rPr lang="en-US" sz="2400" dirty="0">
                  <a:solidFill>
                    <a:srgbClr val="0070C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r>
                <a:rPr lang="en-US" sz="2400" dirty="0" err="1">
                  <a:solidFill>
                    <a:srgbClr val="0070C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công</a:t>
              </a:r>
              <a:r>
                <a:rPr lang="en-US" sz="2400" dirty="0">
                  <a:solidFill>
                    <a:srgbClr val="0070C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r>
                <a:rPr lang="en-US" sz="2400" dirty="0" err="1">
                  <a:solidFill>
                    <a:srgbClr val="0070C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tử</a:t>
              </a:r>
              <a:r>
                <a:rPr lang="en-US" sz="2400" dirty="0">
                  <a:solidFill>
                    <a:srgbClr val="0070C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r>
                <a:rPr lang="en-US" sz="2400" dirty="0" err="1">
                  <a:solidFill>
                    <a:srgbClr val="0070C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không</a:t>
              </a:r>
              <a:r>
                <a:rPr lang="en-US" sz="2400" dirty="0">
                  <a:solidFill>
                    <a:srgbClr val="0070C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vòm</a:t>
              </a:r>
              <a:r>
                <a:rPr lang="en-US" sz="2400" dirty="0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.</a:t>
              </a:r>
              <a:r>
                <a:rPr lang="en-US" sz="2400" dirty="0">
                  <a:solidFill>
                    <a:srgbClr val="0070C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r>
                <a:rPr lang="en-US" sz="2400" dirty="0" err="1">
                  <a:solidFill>
                    <a:srgbClr val="0070C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Ngày</a:t>
              </a:r>
              <a:r>
                <a:rPr lang="en-US" sz="2400" dirty="0">
                  <a:solidFill>
                    <a:srgbClr val="0070C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r>
                <a:rPr lang="en-US" sz="2400" dirty="0" err="1">
                  <a:solidFill>
                    <a:srgbClr val="0070C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mai</a:t>
              </a:r>
              <a:r>
                <a:rPr lang="en-US" sz="2400" dirty="0">
                  <a:solidFill>
                    <a:srgbClr val="0070C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r>
                <a:rPr lang="en-US" sz="2400" dirty="0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“</a:t>
              </a:r>
              <a:r>
                <a:rPr lang="en-US" sz="2400" b="1" dirty="0" err="1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kện</a:t>
              </a:r>
              <a:r>
                <a:rPr lang="en-US" sz="2400" b="1" dirty="0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rệp</a:t>
              </a:r>
              <a:r>
                <a:rPr lang="en-US" sz="2400" b="1" dirty="0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”</a:t>
              </a:r>
              <a:r>
                <a:rPr lang="en-US" sz="2400" dirty="0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r>
                <a:rPr lang="en-US" sz="2400" dirty="0" err="1">
                  <a:solidFill>
                    <a:srgbClr val="0070C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biết</a:t>
              </a:r>
              <a:r>
                <a:rPr lang="en-US" sz="2400" b="1" dirty="0">
                  <a:solidFill>
                    <a:srgbClr val="0070C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mòm</a:t>
              </a:r>
              <a:r>
                <a:rPr lang="en-US" sz="2400" dirty="0">
                  <a:solidFill>
                    <a:srgbClr val="0070C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r>
                <a:rPr lang="en-US" sz="2400" dirty="0" err="1">
                  <a:solidFill>
                    <a:srgbClr val="0070C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vào</a:t>
              </a:r>
              <a:r>
                <a:rPr lang="en-US" sz="2400" dirty="0">
                  <a:solidFill>
                    <a:srgbClr val="0070C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r>
                <a:rPr lang="en-US" sz="2400" dirty="0" err="1">
                  <a:solidFill>
                    <a:srgbClr val="0070C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đâu</a:t>
              </a:r>
              <a:r>
                <a:rPr lang="en-US" sz="2400" dirty="0">
                  <a:solidFill>
                    <a:srgbClr val="0070C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. </a:t>
              </a:r>
            </a:p>
            <a:p>
              <a:pPr>
                <a:tabLst>
                  <a:tab pos="1386840" algn="l"/>
                </a:tabLst>
              </a:pPr>
              <a:r>
                <a:rPr lang="en-US" sz="2400" dirty="0">
                  <a:solidFill>
                    <a:srgbClr val="0070C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  (</a:t>
              </a:r>
              <a:r>
                <a:rPr lang="en-US" sz="2400" dirty="0" err="1">
                  <a:solidFill>
                    <a:srgbClr val="0070C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Nguyên</a:t>
              </a:r>
              <a:r>
                <a:rPr lang="en-US" sz="2400" dirty="0">
                  <a:solidFill>
                    <a:srgbClr val="0070C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r>
                <a:rPr lang="en-US" sz="2400" dirty="0" err="1">
                  <a:solidFill>
                    <a:srgbClr val="0070C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Hồng</a:t>
              </a:r>
              <a:r>
                <a:rPr lang="en-US" sz="2400" dirty="0">
                  <a:solidFill>
                    <a:srgbClr val="0070C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 - </a:t>
              </a:r>
              <a:r>
                <a:rPr lang="en-US" sz="2400" i="1" dirty="0" err="1">
                  <a:solidFill>
                    <a:srgbClr val="0070C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Bỉ</a:t>
              </a:r>
              <a:r>
                <a:rPr lang="en-US" sz="2400" i="1" dirty="0">
                  <a:solidFill>
                    <a:srgbClr val="0070C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r>
                <a:rPr lang="en-US" sz="2400" i="1" dirty="0" err="1">
                  <a:solidFill>
                    <a:srgbClr val="0070C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vỏ</a:t>
              </a:r>
              <a:r>
                <a:rPr lang="en-US" sz="2400" dirty="0">
                  <a:solidFill>
                    <a:srgbClr val="0070C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)</a:t>
              </a:r>
            </a:p>
            <a:p>
              <a:r>
                <a:rPr lang="en-US" sz="2400" dirty="0">
                  <a:solidFill>
                    <a:srgbClr val="0070C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b/ </a:t>
              </a:r>
              <a:r>
                <a:rPr lang="en-US" sz="2400" dirty="0" err="1">
                  <a:solidFill>
                    <a:srgbClr val="0070C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Tớ</a:t>
              </a:r>
              <a:r>
                <a:rPr lang="en-US" sz="2400" dirty="0">
                  <a:solidFill>
                    <a:srgbClr val="0070C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r>
                <a:rPr lang="en-US" sz="2400" dirty="0" err="1">
                  <a:solidFill>
                    <a:srgbClr val="0070C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chỉ</a:t>
              </a:r>
              <a:r>
                <a:rPr lang="en-US" sz="2400" dirty="0">
                  <a:solidFill>
                    <a:srgbClr val="0070C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r>
                <a:rPr lang="en-US" sz="2400" dirty="0" err="1">
                  <a:solidFill>
                    <a:srgbClr val="0070C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nhường</a:t>
              </a:r>
              <a:r>
                <a:rPr lang="en-US" sz="2400" dirty="0">
                  <a:solidFill>
                    <a:srgbClr val="0070C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r>
                <a:rPr lang="en-US" sz="2400" dirty="0" err="1">
                  <a:solidFill>
                    <a:srgbClr val="0070C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tháng</a:t>
              </a:r>
              <a:r>
                <a:rPr lang="en-US" sz="2400" dirty="0">
                  <a:solidFill>
                    <a:srgbClr val="0070C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r>
                <a:rPr lang="en-US" sz="2400" dirty="0" err="1">
                  <a:solidFill>
                    <a:srgbClr val="0070C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này</a:t>
              </a:r>
              <a:r>
                <a:rPr lang="en-US" sz="2400" dirty="0">
                  <a:solidFill>
                    <a:srgbClr val="0070C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r>
                <a:rPr lang="en-US" sz="2400" dirty="0" err="1">
                  <a:solidFill>
                    <a:srgbClr val="0070C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thôi</a:t>
              </a:r>
              <a:r>
                <a:rPr lang="en-US" sz="2400" dirty="0">
                  <a:solidFill>
                    <a:srgbClr val="0070C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, </a:t>
              </a:r>
              <a:r>
                <a:rPr lang="en-US" sz="2400" dirty="0" err="1">
                  <a:solidFill>
                    <a:srgbClr val="0070C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tháng</a:t>
              </a:r>
              <a:r>
                <a:rPr lang="en-US" sz="2400" dirty="0">
                  <a:solidFill>
                    <a:srgbClr val="0070C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r>
                <a:rPr lang="en-US" sz="2400" dirty="0" err="1">
                  <a:solidFill>
                    <a:srgbClr val="0070C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sau</a:t>
              </a:r>
              <a:r>
                <a:rPr lang="en-US" sz="2400" dirty="0">
                  <a:solidFill>
                    <a:srgbClr val="0070C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r>
                <a:rPr lang="en-US" sz="2400" dirty="0" err="1">
                  <a:solidFill>
                    <a:srgbClr val="0070C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thì</a:t>
              </a:r>
              <a:r>
                <a:rPr lang="en-US" sz="2400" dirty="0">
                  <a:solidFill>
                    <a:srgbClr val="0070C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r>
                <a:rPr lang="en-US" sz="2400" dirty="0" err="1">
                  <a:solidFill>
                    <a:srgbClr val="0070C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tớ</a:t>
              </a:r>
              <a:r>
                <a:rPr lang="en-US" sz="2400" dirty="0">
                  <a:solidFill>
                    <a:srgbClr val="0070C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r>
                <a:rPr lang="en-US" sz="2400" dirty="0" err="1">
                  <a:solidFill>
                    <a:srgbClr val="0070C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cho</a:t>
              </a:r>
              <a:r>
                <a:rPr lang="en-US" sz="2400" dirty="0">
                  <a:solidFill>
                    <a:srgbClr val="0070C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r>
                <a:rPr lang="en-US" sz="2400" dirty="0" err="1">
                  <a:solidFill>
                    <a:srgbClr val="0070C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cậu</a:t>
              </a:r>
              <a:r>
                <a:rPr lang="en-US" sz="2400" dirty="0">
                  <a:solidFill>
                    <a:srgbClr val="0070C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ngửi</a:t>
              </a:r>
              <a:r>
                <a:rPr lang="en-US" sz="2400" b="1" dirty="0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khói</a:t>
              </a:r>
              <a:r>
                <a:rPr lang="en-US" sz="2400" b="1" dirty="0">
                  <a:solidFill>
                    <a:srgbClr val="0070C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.</a:t>
              </a:r>
              <a:endParaRPr lang="en-US" sz="2400" dirty="0">
                <a:solidFill>
                  <a:srgbClr val="0070C0"/>
                </a:solidFill>
              </a:endParaRPr>
            </a:p>
          </p:txBody>
        </p:sp>
      </p:grp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xmlns="" id="{16FE359C-1AA8-8864-E79E-095678DADACF}"/>
              </a:ext>
            </a:extLst>
          </p:cNvPr>
          <p:cNvSpPr/>
          <p:nvPr/>
        </p:nvSpPr>
        <p:spPr>
          <a:xfrm>
            <a:off x="1291771" y="4967515"/>
            <a:ext cx="5544815" cy="6858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3.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Cách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sử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dụng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các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từ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ngữ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trên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có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phổ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biến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không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?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phạm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vi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có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rộng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không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?</a:t>
            </a:r>
            <a:endParaRPr lang="en-US" sz="2400" dirty="0">
              <a:solidFill>
                <a:srgbClr val="002060"/>
              </a:solidFill>
            </a:endParaRPr>
          </a:p>
        </p:txBody>
      </p:sp>
      <p:grpSp>
        <p:nvGrpSpPr>
          <p:cNvPr id="29" name="Group 28">
            <a:extLst>
              <a:ext uri="{FF2B5EF4-FFF2-40B4-BE49-F238E27FC236}">
                <a16:creationId xmlns:a16="http://schemas.microsoft.com/office/drawing/2014/main" xmlns="" id="{6C469821-9479-85E1-EAD3-69461F8BD1B4}"/>
              </a:ext>
            </a:extLst>
          </p:cNvPr>
          <p:cNvGrpSpPr/>
          <p:nvPr/>
        </p:nvGrpSpPr>
        <p:grpSpPr>
          <a:xfrm>
            <a:off x="1291771" y="2743200"/>
            <a:ext cx="10042544" cy="3733800"/>
            <a:chOff x="1291771" y="2743200"/>
            <a:chExt cx="10042544" cy="3733800"/>
          </a:xfrm>
        </p:grpSpPr>
        <p:sp>
          <p:nvSpPr>
            <p:cNvPr id="10" name="Rectangle: Rounded Corners 9">
              <a:extLst>
                <a:ext uri="{FF2B5EF4-FFF2-40B4-BE49-F238E27FC236}">
                  <a16:creationId xmlns:a16="http://schemas.microsoft.com/office/drawing/2014/main" xmlns="" id="{25FF448F-B587-CB2B-16AC-9A4620685318}"/>
                </a:ext>
              </a:extLst>
            </p:cNvPr>
            <p:cNvSpPr/>
            <p:nvPr/>
          </p:nvSpPr>
          <p:spPr>
            <a:xfrm>
              <a:off x="1291771" y="2743200"/>
              <a:ext cx="3947886" cy="685800"/>
            </a:xfrm>
            <a:prstGeom prst="round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2400" dirty="0">
                  <a:solidFill>
                    <a:srgbClr val="00206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1. </a:t>
              </a:r>
              <a:r>
                <a:rPr lang="en-US" sz="2400" dirty="0" err="1">
                  <a:solidFill>
                    <a:srgbClr val="00206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Xác</a:t>
              </a:r>
              <a:r>
                <a:rPr lang="en-US" sz="2400" dirty="0">
                  <a:solidFill>
                    <a:srgbClr val="00206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r>
                <a:rPr lang="en-US" sz="2400" dirty="0" err="1">
                  <a:solidFill>
                    <a:srgbClr val="00206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định</a:t>
              </a:r>
              <a:r>
                <a:rPr lang="en-US" sz="2400" dirty="0">
                  <a:solidFill>
                    <a:srgbClr val="00206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r>
                <a:rPr lang="en-US" sz="2400" dirty="0" err="1">
                  <a:solidFill>
                    <a:srgbClr val="00206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nghĩa</a:t>
              </a:r>
              <a:r>
                <a:rPr lang="en-US" sz="2400" dirty="0">
                  <a:solidFill>
                    <a:srgbClr val="00206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r>
                <a:rPr lang="en-US" sz="2400" dirty="0" err="1">
                  <a:solidFill>
                    <a:srgbClr val="00206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từ</a:t>
              </a:r>
              <a:r>
                <a:rPr lang="en-US" sz="2400" dirty="0">
                  <a:solidFill>
                    <a:srgbClr val="00206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 in </a:t>
              </a:r>
              <a:r>
                <a:rPr lang="en-US" sz="2400" dirty="0" err="1">
                  <a:solidFill>
                    <a:srgbClr val="00206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đậm</a:t>
              </a:r>
              <a:endParaRPr lang="en-US" sz="2400" dirty="0">
                <a:solidFill>
                  <a:srgbClr val="002060"/>
                </a:solidFill>
              </a:endParaRPr>
            </a:p>
          </p:txBody>
        </p:sp>
        <p:sp>
          <p:nvSpPr>
            <p:cNvPr id="11" name="Rectangle: Rounded Corners 10">
              <a:extLst>
                <a:ext uri="{FF2B5EF4-FFF2-40B4-BE49-F238E27FC236}">
                  <a16:creationId xmlns:a16="http://schemas.microsoft.com/office/drawing/2014/main" xmlns="" id="{A1618E1A-AF98-87D4-4D10-5C87D77B9DC3}"/>
                </a:ext>
              </a:extLst>
            </p:cNvPr>
            <p:cNvSpPr/>
            <p:nvPr/>
          </p:nvSpPr>
          <p:spPr>
            <a:xfrm>
              <a:off x="1291771" y="3566886"/>
              <a:ext cx="6676573" cy="1262743"/>
            </a:xfrm>
            <a:prstGeom prst="round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>
                <a:tabLst>
                  <a:tab pos="1386840" algn="l"/>
                </a:tabLst>
              </a:pPr>
              <a:r>
                <a:rPr lang="en-US" sz="2400" dirty="0">
                  <a:solidFill>
                    <a:srgbClr val="00206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2. </a:t>
              </a:r>
              <a:r>
                <a:rPr lang="en-US" sz="2400" dirty="0" err="1">
                  <a:solidFill>
                    <a:srgbClr val="00206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Xét</a:t>
              </a:r>
              <a:r>
                <a:rPr lang="en-US" sz="2400" dirty="0">
                  <a:solidFill>
                    <a:srgbClr val="00206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r>
                <a:rPr lang="en-US" sz="2400" dirty="0" err="1">
                  <a:solidFill>
                    <a:srgbClr val="00206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về</a:t>
              </a:r>
              <a:r>
                <a:rPr lang="en-US" sz="2400" dirty="0">
                  <a:solidFill>
                    <a:srgbClr val="00206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r>
                <a:rPr lang="en-US" sz="2400" dirty="0" err="1">
                  <a:solidFill>
                    <a:srgbClr val="00206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ngữ</a:t>
              </a:r>
              <a:r>
                <a:rPr lang="en-US" sz="2400" dirty="0">
                  <a:solidFill>
                    <a:srgbClr val="00206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r>
                <a:rPr lang="en-US" sz="2400" dirty="0" err="1">
                  <a:solidFill>
                    <a:srgbClr val="00206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âm</a:t>
              </a:r>
              <a:r>
                <a:rPr lang="en-US" sz="2400" dirty="0">
                  <a:solidFill>
                    <a:srgbClr val="00206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, </a:t>
              </a:r>
              <a:r>
                <a:rPr lang="en-US" sz="2400" dirty="0" err="1">
                  <a:solidFill>
                    <a:srgbClr val="00206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câu</a:t>
              </a:r>
              <a:r>
                <a:rPr lang="en-US" sz="2400" dirty="0">
                  <a:solidFill>
                    <a:srgbClr val="00206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 a, </a:t>
              </a:r>
              <a:r>
                <a:rPr lang="en-US" sz="2400" dirty="0" err="1">
                  <a:solidFill>
                    <a:srgbClr val="00206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em</a:t>
              </a:r>
              <a:r>
                <a:rPr lang="en-US" sz="2400" dirty="0">
                  <a:solidFill>
                    <a:srgbClr val="00206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r>
                <a:rPr lang="en-US" sz="2400" dirty="0" err="1">
                  <a:solidFill>
                    <a:srgbClr val="00206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có</a:t>
              </a:r>
              <a:r>
                <a:rPr lang="en-US" sz="2400" dirty="0">
                  <a:solidFill>
                    <a:srgbClr val="00206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r>
                <a:rPr lang="en-US" sz="2400" dirty="0" err="1">
                  <a:solidFill>
                    <a:srgbClr val="00206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thấy</a:t>
              </a:r>
              <a:r>
                <a:rPr lang="en-US" sz="2400" dirty="0">
                  <a:solidFill>
                    <a:srgbClr val="00206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r>
                <a:rPr lang="en-US" sz="2400" dirty="0" err="1">
                  <a:solidFill>
                    <a:srgbClr val="00206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từ</a:t>
              </a:r>
              <a:r>
                <a:rPr lang="en-US" sz="2400" dirty="0">
                  <a:solidFill>
                    <a:srgbClr val="00206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 in </a:t>
              </a:r>
              <a:r>
                <a:rPr lang="en-US" sz="2400" dirty="0" err="1">
                  <a:solidFill>
                    <a:srgbClr val="00206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đậm</a:t>
              </a:r>
              <a:r>
                <a:rPr lang="en-US" sz="2400" dirty="0">
                  <a:solidFill>
                    <a:srgbClr val="00206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r>
                <a:rPr lang="en-US" sz="2400" dirty="0" err="1">
                  <a:solidFill>
                    <a:srgbClr val="00206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quen</a:t>
              </a:r>
              <a:r>
                <a:rPr lang="en-US" sz="2400" dirty="0">
                  <a:solidFill>
                    <a:srgbClr val="00206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r>
                <a:rPr lang="en-US" sz="2400" dirty="0" err="1">
                  <a:solidFill>
                    <a:srgbClr val="00206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thuộc</a:t>
              </a:r>
              <a:r>
                <a:rPr lang="en-US" sz="2400" dirty="0">
                  <a:solidFill>
                    <a:srgbClr val="00206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r>
                <a:rPr lang="en-US" sz="2400" dirty="0" err="1">
                  <a:solidFill>
                    <a:srgbClr val="00206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không</a:t>
              </a:r>
              <a:r>
                <a:rPr lang="en-US" sz="2400" dirty="0">
                  <a:solidFill>
                    <a:srgbClr val="00206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 ?</a:t>
              </a:r>
            </a:p>
            <a:p>
              <a:r>
                <a:rPr lang="en-US" sz="2400" dirty="0" err="1">
                  <a:solidFill>
                    <a:srgbClr val="00206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Xét</a:t>
              </a:r>
              <a:r>
                <a:rPr lang="en-US" sz="2400" dirty="0">
                  <a:solidFill>
                    <a:srgbClr val="00206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r>
                <a:rPr lang="en-US" sz="2400" dirty="0" err="1">
                  <a:solidFill>
                    <a:srgbClr val="00206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về</a:t>
              </a:r>
              <a:r>
                <a:rPr lang="en-US" sz="2400" dirty="0">
                  <a:solidFill>
                    <a:srgbClr val="00206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r>
                <a:rPr lang="en-US" sz="2400" dirty="0" err="1">
                  <a:solidFill>
                    <a:srgbClr val="00206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nghĩa</a:t>
              </a:r>
              <a:r>
                <a:rPr lang="en-US" sz="2400" dirty="0">
                  <a:solidFill>
                    <a:srgbClr val="00206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, </a:t>
              </a:r>
              <a:r>
                <a:rPr lang="en-US" sz="2400" dirty="0" err="1">
                  <a:solidFill>
                    <a:srgbClr val="00206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từ</a:t>
              </a:r>
              <a:r>
                <a:rPr lang="en-US" sz="2400" dirty="0">
                  <a:solidFill>
                    <a:srgbClr val="00206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 in </a:t>
              </a:r>
              <a:r>
                <a:rPr lang="en-US" sz="2400" dirty="0" err="1">
                  <a:solidFill>
                    <a:srgbClr val="00206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đậm</a:t>
              </a:r>
              <a:r>
                <a:rPr lang="en-US" sz="2400" dirty="0">
                  <a:solidFill>
                    <a:srgbClr val="00206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r>
                <a:rPr lang="en-US" sz="2400" dirty="0" err="1">
                  <a:solidFill>
                    <a:srgbClr val="00206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câu</a:t>
              </a:r>
              <a:r>
                <a:rPr lang="en-US" sz="2400" dirty="0">
                  <a:solidFill>
                    <a:srgbClr val="00206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r>
                <a:rPr lang="en-US" sz="2400" dirty="0" err="1" smtClean="0">
                  <a:solidFill>
                    <a:srgbClr val="00206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a,b</a:t>
              </a:r>
              <a:r>
                <a:rPr lang="en-US" sz="2400" dirty="0" smtClean="0">
                  <a:solidFill>
                    <a:srgbClr val="00206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r>
                <a:rPr lang="en-US" sz="2400" dirty="0" err="1">
                  <a:solidFill>
                    <a:srgbClr val="00206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có</a:t>
              </a:r>
              <a:r>
                <a:rPr lang="en-US" sz="2400" dirty="0">
                  <a:solidFill>
                    <a:srgbClr val="00206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r>
                <a:rPr lang="en-US" sz="2400" dirty="0" err="1">
                  <a:solidFill>
                    <a:srgbClr val="00206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đặc</a:t>
              </a:r>
              <a:r>
                <a:rPr lang="en-US" sz="2400" dirty="0">
                  <a:solidFill>
                    <a:srgbClr val="00206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r>
                <a:rPr lang="en-US" sz="2400" dirty="0" err="1">
                  <a:solidFill>
                    <a:srgbClr val="00206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biệt</a:t>
              </a:r>
              <a:r>
                <a:rPr lang="en-US" sz="2400" dirty="0">
                  <a:solidFill>
                    <a:srgbClr val="00206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r>
                <a:rPr lang="en-US" sz="2400" dirty="0" err="1">
                  <a:solidFill>
                    <a:srgbClr val="00206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không</a:t>
              </a:r>
              <a:r>
                <a:rPr lang="en-US" sz="2400" dirty="0">
                  <a:solidFill>
                    <a:srgbClr val="00206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?</a:t>
              </a:r>
              <a:endParaRPr lang="en-US" sz="2400" dirty="0">
                <a:solidFill>
                  <a:srgbClr val="002060"/>
                </a:solidFill>
              </a:endParaRPr>
            </a:p>
          </p:txBody>
        </p:sp>
        <p:sp>
          <p:nvSpPr>
            <p:cNvPr id="13" name="Rectangle: Rounded Corners 12">
              <a:extLst>
                <a:ext uri="{FF2B5EF4-FFF2-40B4-BE49-F238E27FC236}">
                  <a16:creationId xmlns:a16="http://schemas.microsoft.com/office/drawing/2014/main" xmlns="" id="{A34BED5A-33D2-0025-C857-A32C9EE56D34}"/>
                </a:ext>
              </a:extLst>
            </p:cNvPr>
            <p:cNvSpPr/>
            <p:nvPr/>
          </p:nvSpPr>
          <p:spPr>
            <a:xfrm>
              <a:off x="1291771" y="5791200"/>
              <a:ext cx="4905829" cy="685800"/>
            </a:xfrm>
            <a:prstGeom prst="round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2400" dirty="0">
                  <a:solidFill>
                    <a:srgbClr val="00206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4. </a:t>
              </a:r>
              <a:r>
                <a:rPr lang="en-US" sz="2400" dirty="0" err="1">
                  <a:solidFill>
                    <a:srgbClr val="00206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Biệt</a:t>
              </a:r>
              <a:r>
                <a:rPr lang="en-US" sz="2400" dirty="0">
                  <a:solidFill>
                    <a:srgbClr val="00206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r>
                <a:rPr lang="en-US" sz="2400" dirty="0" err="1">
                  <a:solidFill>
                    <a:srgbClr val="00206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ngữ</a:t>
              </a:r>
              <a:r>
                <a:rPr lang="en-US" sz="2400" dirty="0">
                  <a:solidFill>
                    <a:srgbClr val="00206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r>
                <a:rPr lang="en-US" sz="2400" dirty="0" err="1">
                  <a:solidFill>
                    <a:srgbClr val="00206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xã</a:t>
              </a:r>
              <a:r>
                <a:rPr lang="en-US" sz="2400" dirty="0">
                  <a:solidFill>
                    <a:srgbClr val="00206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r>
                <a:rPr lang="en-US" sz="2400" dirty="0" err="1">
                  <a:solidFill>
                    <a:srgbClr val="00206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hội</a:t>
              </a:r>
              <a:r>
                <a:rPr lang="en-US" sz="2400" dirty="0">
                  <a:solidFill>
                    <a:srgbClr val="00206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r>
                <a:rPr lang="en-US" sz="2400" dirty="0" err="1">
                  <a:solidFill>
                    <a:srgbClr val="00206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khác</a:t>
              </a:r>
              <a:r>
                <a:rPr lang="en-US" sz="2400" dirty="0">
                  <a:solidFill>
                    <a:srgbClr val="00206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r>
                <a:rPr lang="en-US" sz="2400" dirty="0" err="1">
                  <a:solidFill>
                    <a:srgbClr val="00206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từ</a:t>
              </a:r>
              <a:r>
                <a:rPr lang="en-US" sz="2400" dirty="0">
                  <a:solidFill>
                    <a:srgbClr val="00206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r>
                <a:rPr lang="en-US" sz="2400" smtClean="0">
                  <a:solidFill>
                    <a:srgbClr val="00206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ngữ</a:t>
              </a:r>
              <a:r>
                <a:rPr lang="en-US" sz="2400" dirty="0" smtClean="0">
                  <a:solidFill>
                    <a:srgbClr val="00206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r>
                <a:rPr lang="en-US" sz="2400" dirty="0" err="1">
                  <a:solidFill>
                    <a:srgbClr val="00206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địa</a:t>
              </a:r>
              <a:r>
                <a:rPr lang="en-US" sz="2400" dirty="0">
                  <a:solidFill>
                    <a:srgbClr val="00206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r>
                <a:rPr lang="en-US" sz="2400" dirty="0" err="1">
                  <a:solidFill>
                    <a:srgbClr val="00206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phương</a:t>
              </a:r>
              <a:r>
                <a:rPr lang="en-US" sz="2400" dirty="0">
                  <a:solidFill>
                    <a:srgbClr val="00206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r>
                <a:rPr lang="en-US" sz="2400" dirty="0" err="1">
                  <a:solidFill>
                    <a:srgbClr val="00206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như</a:t>
              </a:r>
              <a:r>
                <a:rPr lang="en-US" sz="2400" dirty="0">
                  <a:solidFill>
                    <a:srgbClr val="00206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r>
                <a:rPr lang="en-US" sz="2400" dirty="0" err="1">
                  <a:solidFill>
                    <a:srgbClr val="00206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thế</a:t>
              </a:r>
              <a:r>
                <a:rPr lang="en-US" sz="2400" dirty="0">
                  <a:solidFill>
                    <a:srgbClr val="00206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r>
                <a:rPr lang="en-US" sz="2400" dirty="0" err="1">
                  <a:solidFill>
                    <a:srgbClr val="00206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nào</a:t>
              </a:r>
              <a:r>
                <a:rPr lang="en-US" sz="2400" dirty="0">
                  <a:solidFill>
                    <a:srgbClr val="00206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?</a:t>
              </a:r>
              <a:endParaRPr lang="en-US" sz="2400" dirty="0">
                <a:solidFill>
                  <a:srgbClr val="002060"/>
                </a:solidFill>
              </a:endParaRPr>
            </a:p>
          </p:txBody>
        </p:sp>
        <p:sp>
          <p:nvSpPr>
            <p:cNvPr id="20" name="Rectangle: Rounded Corners 19">
              <a:extLst>
                <a:ext uri="{FF2B5EF4-FFF2-40B4-BE49-F238E27FC236}">
                  <a16:creationId xmlns:a16="http://schemas.microsoft.com/office/drawing/2014/main" xmlns="" id="{CA862861-F14E-7389-8671-BA905DC93D17}"/>
                </a:ext>
              </a:extLst>
            </p:cNvPr>
            <p:cNvSpPr/>
            <p:nvPr/>
          </p:nvSpPr>
          <p:spPr>
            <a:xfrm>
              <a:off x="8779798" y="3588105"/>
              <a:ext cx="2554517" cy="1262743"/>
            </a:xfrm>
            <a:prstGeom prst="round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>
                <a:tabLst>
                  <a:tab pos="1386840" algn="l"/>
                </a:tabLst>
              </a:pPr>
              <a:r>
                <a:rPr lang="en-US" sz="2400" dirty="0">
                  <a:solidFill>
                    <a:srgbClr val="002060"/>
                  </a:solidFill>
                </a:rPr>
                <a:t>………………………………………………………………………………</a:t>
              </a:r>
            </a:p>
          </p:txBody>
        </p:sp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xmlns="" id="{22B0862C-4CE8-3C4D-A778-8295233BB4C2}"/>
              </a:ext>
            </a:extLst>
          </p:cNvPr>
          <p:cNvGrpSpPr/>
          <p:nvPr/>
        </p:nvGrpSpPr>
        <p:grpSpPr>
          <a:xfrm>
            <a:off x="5508633" y="2758887"/>
            <a:ext cx="5622300" cy="3750397"/>
            <a:chOff x="5508633" y="2758887"/>
            <a:chExt cx="5622300" cy="3750397"/>
          </a:xfrm>
        </p:grpSpPr>
        <p:sp>
          <p:nvSpPr>
            <p:cNvPr id="19" name="Rectangle: Rounded Corners 18">
              <a:extLst>
                <a:ext uri="{FF2B5EF4-FFF2-40B4-BE49-F238E27FC236}">
                  <a16:creationId xmlns:a16="http://schemas.microsoft.com/office/drawing/2014/main" xmlns="" id="{02A6BF62-AADF-B5E5-CDE6-0D86265CC718}"/>
                </a:ext>
              </a:extLst>
            </p:cNvPr>
            <p:cNvSpPr/>
            <p:nvPr/>
          </p:nvSpPr>
          <p:spPr>
            <a:xfrm>
              <a:off x="6187653" y="2758887"/>
              <a:ext cx="4712576" cy="685800"/>
            </a:xfrm>
            <a:prstGeom prst="round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2400" dirty="0">
                  <a:solidFill>
                    <a:srgbClr val="002060"/>
                  </a:solidFill>
                </a:rPr>
                <a:t>………………………………………………………</a:t>
              </a:r>
            </a:p>
            <a:p>
              <a:r>
                <a:rPr lang="en-US" sz="2400" dirty="0">
                  <a:solidFill>
                    <a:srgbClr val="002060"/>
                  </a:solidFill>
                </a:rPr>
                <a:t>…………………………………......................</a:t>
              </a:r>
            </a:p>
          </p:txBody>
        </p:sp>
        <p:sp>
          <p:nvSpPr>
            <p:cNvPr id="21" name="Rectangle: Rounded Corners 20">
              <a:extLst>
                <a:ext uri="{FF2B5EF4-FFF2-40B4-BE49-F238E27FC236}">
                  <a16:creationId xmlns:a16="http://schemas.microsoft.com/office/drawing/2014/main" xmlns="" id="{E3EA3BC6-7D27-F6E5-03C3-A712DD5AEFA8}"/>
                </a:ext>
              </a:extLst>
            </p:cNvPr>
            <p:cNvSpPr/>
            <p:nvPr/>
          </p:nvSpPr>
          <p:spPr>
            <a:xfrm>
              <a:off x="7569261" y="4994266"/>
              <a:ext cx="3561672" cy="685800"/>
            </a:xfrm>
            <a:prstGeom prst="round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2400" dirty="0">
                  <a:solidFill>
                    <a:srgbClr val="002060"/>
                  </a:solidFill>
                </a:rPr>
                <a:t>………………………………………………………………………………</a:t>
              </a:r>
            </a:p>
          </p:txBody>
        </p:sp>
        <p:sp>
          <p:nvSpPr>
            <p:cNvPr id="22" name="Rectangle: Rounded Corners 21">
              <a:extLst>
                <a:ext uri="{FF2B5EF4-FFF2-40B4-BE49-F238E27FC236}">
                  <a16:creationId xmlns:a16="http://schemas.microsoft.com/office/drawing/2014/main" xmlns="" id="{E43E2495-89BF-B32A-3EDB-3D568DFCA820}"/>
                </a:ext>
              </a:extLst>
            </p:cNvPr>
            <p:cNvSpPr/>
            <p:nvPr/>
          </p:nvSpPr>
          <p:spPr>
            <a:xfrm>
              <a:off x="6836586" y="5823484"/>
              <a:ext cx="4063644" cy="685800"/>
            </a:xfrm>
            <a:prstGeom prst="round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2400" dirty="0">
                  <a:solidFill>
                    <a:srgbClr val="002060"/>
                  </a:solidFill>
                </a:rPr>
                <a:t>………………………………………………………………………………………………</a:t>
              </a:r>
            </a:p>
          </p:txBody>
        </p:sp>
        <p:sp>
          <p:nvSpPr>
            <p:cNvPr id="23" name="Arrow: Right 22">
              <a:extLst>
                <a:ext uri="{FF2B5EF4-FFF2-40B4-BE49-F238E27FC236}">
                  <a16:creationId xmlns:a16="http://schemas.microsoft.com/office/drawing/2014/main" xmlns="" id="{BEDA49E1-802B-4197-3473-965288D41200}"/>
                </a:ext>
              </a:extLst>
            </p:cNvPr>
            <p:cNvSpPr/>
            <p:nvPr/>
          </p:nvSpPr>
          <p:spPr>
            <a:xfrm>
              <a:off x="5508633" y="2897786"/>
              <a:ext cx="452179" cy="484632"/>
            </a:xfrm>
            <a:prstGeom prst="rightArrow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Arrow: Right 23">
              <a:extLst>
                <a:ext uri="{FF2B5EF4-FFF2-40B4-BE49-F238E27FC236}">
                  <a16:creationId xmlns:a16="http://schemas.microsoft.com/office/drawing/2014/main" xmlns="" id="{487E5018-CEB6-9672-F02C-9513AA901B08}"/>
                </a:ext>
              </a:extLst>
            </p:cNvPr>
            <p:cNvSpPr/>
            <p:nvPr/>
          </p:nvSpPr>
          <p:spPr>
            <a:xfrm>
              <a:off x="8165631" y="3986083"/>
              <a:ext cx="452179" cy="484632"/>
            </a:xfrm>
            <a:prstGeom prst="rightArrow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Arrow: Right 24">
              <a:extLst>
                <a:ext uri="{FF2B5EF4-FFF2-40B4-BE49-F238E27FC236}">
                  <a16:creationId xmlns:a16="http://schemas.microsoft.com/office/drawing/2014/main" xmlns="" id="{107F5B41-6858-CD9F-35F9-59494A88FD6D}"/>
                </a:ext>
              </a:extLst>
            </p:cNvPr>
            <p:cNvSpPr/>
            <p:nvPr/>
          </p:nvSpPr>
          <p:spPr>
            <a:xfrm>
              <a:off x="6999275" y="5068099"/>
              <a:ext cx="452179" cy="484632"/>
            </a:xfrm>
            <a:prstGeom prst="rightArrow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Arrow: Right 25">
              <a:extLst>
                <a:ext uri="{FF2B5EF4-FFF2-40B4-BE49-F238E27FC236}">
                  <a16:creationId xmlns:a16="http://schemas.microsoft.com/office/drawing/2014/main" xmlns="" id="{64F57ECC-22BE-48D1-BFAB-12B583D0B6FE}"/>
                </a:ext>
              </a:extLst>
            </p:cNvPr>
            <p:cNvSpPr/>
            <p:nvPr/>
          </p:nvSpPr>
          <p:spPr>
            <a:xfrm>
              <a:off x="6291003" y="5924068"/>
              <a:ext cx="452179" cy="484632"/>
            </a:xfrm>
            <a:prstGeom prst="rightArrow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7" name="Rectangle: Rounded Corners 26">
            <a:extLst>
              <a:ext uri="{FF2B5EF4-FFF2-40B4-BE49-F238E27FC236}">
                <a16:creationId xmlns:a16="http://schemas.microsoft.com/office/drawing/2014/main" xmlns="" id="{D32E7D76-9B02-A940-D827-9DC5139DD999}"/>
              </a:ext>
            </a:extLst>
          </p:cNvPr>
          <p:cNvSpPr/>
          <p:nvPr/>
        </p:nvSpPr>
        <p:spPr>
          <a:xfrm>
            <a:off x="4383314" y="551062"/>
            <a:ext cx="4396484" cy="603358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PHIẾU HỌC TẬP 01</a:t>
            </a:r>
          </a:p>
        </p:txBody>
      </p:sp>
    </p:spTree>
    <p:extLst>
      <p:ext uri="{BB962C8B-B14F-4D97-AF65-F5344CB8AC3E}">
        <p14:creationId xmlns:p14="http://schemas.microsoft.com/office/powerpoint/2010/main" val="1542768370"/>
      </p:ext>
    </p:extLst>
  </p:cSld>
  <p:clrMapOvr>
    <a:masterClrMapping/>
  </p:clrMapOvr>
  <p:transition spd="slow"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>
            <a:extLst>
              <a:ext uri="{FF2B5EF4-FFF2-40B4-BE49-F238E27FC236}">
                <a16:creationId xmlns:a16="http://schemas.microsoft.com/office/drawing/2014/main" xmlns="" id="{EFBC7977-1925-2E43-152E-E64CCFB7B2F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7424" y="1217816"/>
            <a:ext cx="5453062" cy="5453062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42A4FC2C-047E-45A5-965D-8E1E3BF09BC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1128BE99-9813-973B-4554-07DD3883E6F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4476" t="28564" r="28182" b="24066"/>
          <a:stretch/>
        </p:blipFill>
        <p:spPr>
          <a:xfrm>
            <a:off x="2555299" y="3443288"/>
            <a:ext cx="985837" cy="814387"/>
          </a:xfrm>
          <a:prstGeom prst="rect">
            <a:avLst/>
          </a:prstGeom>
        </p:spPr>
      </p:pic>
      <p:sp>
        <p:nvSpPr>
          <p:cNvPr id="16" name="Oval 15">
            <a:extLst>
              <a:ext uri="{FF2B5EF4-FFF2-40B4-BE49-F238E27FC236}">
                <a16:creationId xmlns:a16="http://schemas.microsoft.com/office/drawing/2014/main" xmlns="" id="{5DC78F23-62FB-273D-A298-48516E7E6F7C}"/>
              </a:ext>
            </a:extLst>
          </p:cNvPr>
          <p:cNvSpPr/>
          <p:nvPr/>
        </p:nvSpPr>
        <p:spPr>
          <a:xfrm>
            <a:off x="696541" y="2971800"/>
            <a:ext cx="1573008" cy="1453946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  <a:ln w="12700" cap="flat" cmpd="sng" algn="ctr">
            <a:solidFill>
              <a:srgbClr val="0970D7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SG" sz="3400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Vòm</a:t>
            </a:r>
            <a:endParaRPr kumimoji="0" lang="en-SG" sz="34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微软雅黑"/>
              <a:cs typeface="Times New Roman" panose="02020603050405020304" pitchFamily="18" charset="0"/>
            </a:endParaRP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xmlns="" id="{6BFC8809-1F07-1DD4-B05F-8BAE1DABDB71}"/>
              </a:ext>
            </a:extLst>
          </p:cNvPr>
          <p:cNvSpPr/>
          <p:nvPr/>
        </p:nvSpPr>
        <p:spPr>
          <a:xfrm>
            <a:off x="3726873" y="2971800"/>
            <a:ext cx="1573008" cy="1453946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  <a:ln w="12700" cap="flat" cmpd="sng" algn="ctr">
            <a:solidFill>
              <a:srgbClr val="0970D7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SG" sz="3400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Nhà</a:t>
            </a:r>
            <a:endParaRPr kumimoji="0" lang="en-SG" sz="34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微软雅黑"/>
              <a:cs typeface="Times New Roman" panose="02020603050405020304" pitchFamily="18" charset="0"/>
            </a:endParaRPr>
          </a:p>
        </p:txBody>
      </p:sp>
      <p:pic>
        <p:nvPicPr>
          <p:cNvPr id="34" name="Picture 33">
            <a:extLst>
              <a:ext uri="{FF2B5EF4-FFF2-40B4-BE49-F238E27FC236}">
                <a16:creationId xmlns:a16="http://schemas.microsoft.com/office/drawing/2014/main" xmlns="" id="{38DC8B0F-6FA8-ACEE-A029-EA19AE36CAA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78049" y="2213196"/>
            <a:ext cx="3907967" cy="2927203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xmlns="" id="{E5BCEB67-751D-BE96-A380-14564D29324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4476" t="28564" r="28182" b="24066"/>
          <a:stretch/>
        </p:blipFill>
        <p:spPr>
          <a:xfrm>
            <a:off x="8043867" y="1374135"/>
            <a:ext cx="985837" cy="814387"/>
          </a:xfrm>
          <a:prstGeom prst="rect">
            <a:avLst/>
          </a:prstGeom>
        </p:spPr>
      </p:pic>
      <p:sp>
        <p:nvSpPr>
          <p:cNvPr id="28" name="Oval 27">
            <a:extLst>
              <a:ext uri="{FF2B5EF4-FFF2-40B4-BE49-F238E27FC236}">
                <a16:creationId xmlns:a16="http://schemas.microsoft.com/office/drawing/2014/main" xmlns="" id="{2F4706B2-FEE0-C6F5-BD70-C84CD2823400}"/>
              </a:ext>
            </a:extLst>
          </p:cNvPr>
          <p:cNvSpPr/>
          <p:nvPr/>
        </p:nvSpPr>
        <p:spPr>
          <a:xfrm>
            <a:off x="6185109" y="902647"/>
            <a:ext cx="1573008" cy="1453946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  <a:ln w="12700" cap="flat" cmpd="sng" algn="ctr">
            <a:solidFill>
              <a:srgbClr val="0970D7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lvl="0" algn="ctr"/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kện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rệp</a:t>
            </a:r>
            <a:endParaRPr kumimoji="0" lang="en-SG" sz="3400" b="0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微软雅黑"/>
              <a:cs typeface="Times New Roman" panose="02020603050405020304" pitchFamily="18" charset="0"/>
            </a:endParaRPr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xmlns="" id="{45D5926A-5D07-7784-4060-7D123DF77BA5}"/>
              </a:ext>
            </a:extLst>
          </p:cNvPr>
          <p:cNvSpPr/>
          <p:nvPr/>
        </p:nvSpPr>
        <p:spPr>
          <a:xfrm>
            <a:off x="9215441" y="902647"/>
            <a:ext cx="1573008" cy="1453946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  <a:ln w="12700" cap="flat" cmpd="sng" algn="ctr">
            <a:solidFill>
              <a:srgbClr val="0970D7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lvl="0" algn="ctr"/>
            <a:r>
              <a:rPr lang="en-US" sz="3600" b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hết gạo</a:t>
            </a:r>
            <a:endParaRPr kumimoji="0" lang="en-SG" sz="34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微软雅黑"/>
              <a:cs typeface="Times New Roman" panose="02020603050405020304" pitchFamily="18" charset="0"/>
            </a:endParaRPr>
          </a:p>
        </p:txBody>
      </p:sp>
      <p:pic>
        <p:nvPicPr>
          <p:cNvPr id="30" name="Picture 29">
            <a:extLst>
              <a:ext uri="{FF2B5EF4-FFF2-40B4-BE49-F238E27FC236}">
                <a16:creationId xmlns:a16="http://schemas.microsoft.com/office/drawing/2014/main" xmlns="" id="{4A3166CD-9043-84EE-B1D7-F77386CFF6D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4476" t="28564" r="28182" b="24066"/>
          <a:stretch/>
        </p:blipFill>
        <p:spPr>
          <a:xfrm>
            <a:off x="8005144" y="3275217"/>
            <a:ext cx="985837" cy="814387"/>
          </a:xfrm>
          <a:prstGeom prst="rect">
            <a:avLst/>
          </a:prstGeom>
        </p:spPr>
      </p:pic>
      <p:sp>
        <p:nvSpPr>
          <p:cNvPr id="31" name="Oval 30">
            <a:extLst>
              <a:ext uri="{FF2B5EF4-FFF2-40B4-BE49-F238E27FC236}">
                <a16:creationId xmlns:a16="http://schemas.microsoft.com/office/drawing/2014/main" xmlns="" id="{38D9E3D2-8FF7-4866-E518-F66FE1677A05}"/>
              </a:ext>
            </a:extLst>
          </p:cNvPr>
          <p:cNvSpPr/>
          <p:nvPr/>
        </p:nvSpPr>
        <p:spPr>
          <a:xfrm>
            <a:off x="6146386" y="2803729"/>
            <a:ext cx="1573008" cy="1453946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  <a:ln w="12700" cap="flat" cmpd="sng" algn="ctr">
            <a:solidFill>
              <a:srgbClr val="0970D7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lvl="0" algn="ctr"/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mòm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endParaRPr kumimoji="0" lang="en-SG" sz="3200" b="0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微软雅黑"/>
              <a:cs typeface="Times New Roman" panose="02020603050405020304" pitchFamily="18" charset="0"/>
            </a:endParaRPr>
          </a:p>
        </p:txBody>
      </p:sp>
      <p:sp>
        <p:nvSpPr>
          <p:cNvPr id="32" name="Oval 31">
            <a:extLst>
              <a:ext uri="{FF2B5EF4-FFF2-40B4-BE49-F238E27FC236}">
                <a16:creationId xmlns:a16="http://schemas.microsoft.com/office/drawing/2014/main" xmlns="" id="{3CC808A9-5773-CC1F-5D9E-E55440F455D2}"/>
              </a:ext>
            </a:extLst>
          </p:cNvPr>
          <p:cNvSpPr/>
          <p:nvPr/>
        </p:nvSpPr>
        <p:spPr>
          <a:xfrm>
            <a:off x="9176718" y="2803729"/>
            <a:ext cx="1573008" cy="1453946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  <a:ln w="12700" cap="flat" cmpd="sng" algn="ctr">
            <a:solidFill>
              <a:srgbClr val="0970D7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lvl="0" algn="ctr"/>
            <a:r>
              <a:rPr lang="en-US" sz="3600" b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ăn</a:t>
            </a:r>
            <a:endParaRPr kumimoji="0" lang="en-SG" sz="34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微软雅黑"/>
              <a:cs typeface="Times New Roman" panose="02020603050405020304" pitchFamily="18" charset="0"/>
            </a:endParaRPr>
          </a:p>
        </p:txBody>
      </p:sp>
      <p:sp>
        <p:nvSpPr>
          <p:cNvPr id="35" name="Rectangle: Rounded Corners 34">
            <a:extLst>
              <a:ext uri="{FF2B5EF4-FFF2-40B4-BE49-F238E27FC236}">
                <a16:creationId xmlns:a16="http://schemas.microsoft.com/office/drawing/2014/main" xmlns="" id="{D4E7C51F-0891-79A4-FC7A-A782B6634CA9}"/>
              </a:ext>
            </a:extLst>
          </p:cNvPr>
          <p:cNvSpPr/>
          <p:nvPr/>
        </p:nvSpPr>
        <p:spPr>
          <a:xfrm>
            <a:off x="1074274" y="444500"/>
            <a:ext cx="3947886" cy="6858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b="1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1. </a:t>
            </a:r>
            <a:r>
              <a:rPr lang="en-US" sz="3600" b="1" dirty="0" err="1">
                <a:solidFill>
                  <a:srgbClr val="00B05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</a:t>
            </a:r>
            <a:r>
              <a:rPr lang="en-US" sz="3600" b="1" dirty="0" err="1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ghĩa</a:t>
            </a:r>
            <a:r>
              <a:rPr lang="en-US" sz="3600" b="1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từ</a:t>
            </a:r>
            <a:r>
              <a:rPr lang="en-US" sz="3600" b="1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in </a:t>
            </a:r>
            <a:r>
              <a:rPr lang="en-US" sz="3600" b="1" dirty="0" err="1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đậm</a:t>
            </a:r>
            <a:endParaRPr lang="en-US" sz="3600" b="1" dirty="0">
              <a:solidFill>
                <a:srgbClr val="00B050"/>
              </a:solidFill>
            </a:endParaRPr>
          </a:p>
        </p:txBody>
      </p:sp>
      <p:sp>
        <p:nvSpPr>
          <p:cNvPr id="36" name="Rectangle: Rounded Corners 35">
            <a:extLst>
              <a:ext uri="{FF2B5EF4-FFF2-40B4-BE49-F238E27FC236}">
                <a16:creationId xmlns:a16="http://schemas.microsoft.com/office/drawing/2014/main" xmlns="" id="{959151F3-E1B3-5C76-1563-091363D9CB8F}"/>
              </a:ext>
            </a:extLst>
          </p:cNvPr>
          <p:cNvSpPr/>
          <p:nvPr/>
        </p:nvSpPr>
        <p:spPr>
          <a:xfrm>
            <a:off x="5530614" y="5152363"/>
            <a:ext cx="2541106" cy="1083337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ngửi khói</a:t>
            </a:r>
            <a:endParaRPr lang="en-US" sz="3200">
              <a:solidFill>
                <a:srgbClr val="FF0000"/>
              </a:solidFill>
            </a:endParaRPr>
          </a:p>
        </p:txBody>
      </p:sp>
      <p:pic>
        <p:nvPicPr>
          <p:cNvPr id="37" name="Picture 36">
            <a:extLst>
              <a:ext uri="{FF2B5EF4-FFF2-40B4-BE49-F238E27FC236}">
                <a16:creationId xmlns:a16="http://schemas.microsoft.com/office/drawing/2014/main" xmlns="" id="{FBC6C0B3-34BD-860F-7122-DE8AA08D931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4476" t="28564" r="28182" b="24066"/>
          <a:stretch/>
        </p:blipFill>
        <p:spPr>
          <a:xfrm>
            <a:off x="8339630" y="5367697"/>
            <a:ext cx="985837" cy="814387"/>
          </a:xfrm>
          <a:prstGeom prst="rect">
            <a:avLst/>
          </a:prstGeom>
        </p:spPr>
      </p:pic>
      <p:sp>
        <p:nvSpPr>
          <p:cNvPr id="38" name="Rectangle: Rounded Corners 37">
            <a:extLst>
              <a:ext uri="{FF2B5EF4-FFF2-40B4-BE49-F238E27FC236}">
                <a16:creationId xmlns:a16="http://schemas.microsoft.com/office/drawing/2014/main" xmlns="" id="{CCEA3DE7-3BAA-9ADD-B787-C600F980B332}"/>
              </a:ext>
            </a:extLst>
          </p:cNvPr>
          <p:cNvSpPr/>
          <p:nvPr/>
        </p:nvSpPr>
        <p:spPr>
          <a:xfrm>
            <a:off x="9457028" y="5177197"/>
            <a:ext cx="2541106" cy="1004887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tụt lại phía sau</a:t>
            </a:r>
            <a:endParaRPr lang="en-US" sz="3200" b="1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343726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5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  <p:bldP spid="28" grpId="0" animBg="1"/>
      <p:bldP spid="29" grpId="0" animBg="1"/>
      <p:bldP spid="31" grpId="0" animBg="1"/>
      <p:bldP spid="32" grpId="0" animBg="1"/>
      <p:bldP spid="36" grpId="0" animBg="1"/>
      <p:bldP spid="3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xmlns="" id="{2034201A-EB33-FA7D-9266-AA5C396ADFE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8380541"/>
              </p:ext>
            </p:extLst>
          </p:nvPr>
        </p:nvGraphicFramePr>
        <p:xfrm>
          <a:off x="660400" y="753586"/>
          <a:ext cx="10858500" cy="5120640"/>
        </p:xfrm>
        <a:graphic>
          <a:graphicData uri="http://schemas.openxmlformats.org/drawingml/2006/table">
            <a:tbl>
              <a:tblPr firstRow="1" firstCol="1" bandRow="1">
                <a:tableStyleId>{ED083AE6-46FA-4A59-8FB0-9F97EB10719F}</a:tableStyleId>
              </a:tblPr>
              <a:tblGrid>
                <a:gridCol w="4554538">
                  <a:extLst>
                    <a:ext uri="{9D8B030D-6E8A-4147-A177-3AD203B41FA5}">
                      <a16:colId xmlns:a16="http://schemas.microsoft.com/office/drawing/2014/main" xmlns="" val="839936730"/>
                    </a:ext>
                  </a:extLst>
                </a:gridCol>
                <a:gridCol w="6303962">
                  <a:extLst>
                    <a:ext uri="{9D8B030D-6E8A-4147-A177-3AD203B41FA5}">
                      <a16:colId xmlns:a16="http://schemas.microsoft.com/office/drawing/2014/main" xmlns="" val="1915582055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>
                        <a:tabLst>
                          <a:tab pos="1386840" algn="l"/>
                        </a:tabLst>
                      </a:pPr>
                      <a:r>
                        <a:rPr lang="en-US" sz="2800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 </a:t>
                      </a:r>
                      <a:r>
                        <a:rPr lang="en-US" sz="2800" dirty="0" err="1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Xét</a:t>
                      </a:r>
                      <a:r>
                        <a:rPr lang="en-US" sz="2800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về</a:t>
                      </a:r>
                      <a:r>
                        <a:rPr lang="en-US" sz="2800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ngữ</a:t>
                      </a:r>
                      <a:r>
                        <a:rPr lang="en-US" sz="2800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âm</a:t>
                      </a:r>
                      <a:r>
                        <a:rPr lang="en-US" sz="2800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800" dirty="0" err="1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câu</a:t>
                      </a:r>
                      <a:r>
                        <a:rPr lang="en-US" sz="2800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a, </a:t>
                      </a:r>
                      <a:r>
                        <a:rPr lang="en-US" sz="2800" dirty="0" err="1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em</a:t>
                      </a:r>
                      <a:r>
                        <a:rPr lang="en-US" sz="2800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có</a:t>
                      </a:r>
                      <a:r>
                        <a:rPr lang="en-US" sz="2800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thấy</a:t>
                      </a:r>
                      <a:r>
                        <a:rPr lang="en-US" sz="2800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từ</a:t>
                      </a:r>
                      <a:r>
                        <a:rPr lang="en-US" sz="2800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in </a:t>
                      </a:r>
                      <a:r>
                        <a:rPr lang="en-US" sz="2800" dirty="0" err="1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đậm</a:t>
                      </a:r>
                      <a:r>
                        <a:rPr lang="en-US" sz="2800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quen</a:t>
                      </a:r>
                      <a:r>
                        <a:rPr lang="en-US" sz="2800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thuộc</a:t>
                      </a:r>
                      <a:r>
                        <a:rPr lang="en-US" sz="2800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không</a:t>
                      </a:r>
                      <a:r>
                        <a:rPr lang="en-US" sz="2800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?</a:t>
                      </a:r>
                    </a:p>
                    <a:p>
                      <a:pPr>
                        <a:tabLst>
                          <a:tab pos="1386840" algn="l"/>
                        </a:tabLst>
                      </a:pPr>
                      <a:r>
                        <a:rPr lang="en-US" sz="2800" dirty="0" err="1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Xét</a:t>
                      </a:r>
                      <a:r>
                        <a:rPr lang="en-US" sz="2800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về</a:t>
                      </a:r>
                      <a:r>
                        <a:rPr lang="en-US" sz="2800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nghĩa</a:t>
                      </a:r>
                      <a:r>
                        <a:rPr lang="en-US" sz="2800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800" dirty="0" err="1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từ</a:t>
                      </a:r>
                      <a:r>
                        <a:rPr lang="en-US" sz="2800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in </a:t>
                      </a:r>
                      <a:r>
                        <a:rPr lang="en-US" sz="2800" dirty="0" err="1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đậm</a:t>
                      </a:r>
                      <a:r>
                        <a:rPr lang="en-US" sz="2800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câu</a:t>
                      </a:r>
                      <a:r>
                        <a:rPr lang="en-US" sz="2800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b </a:t>
                      </a:r>
                      <a:r>
                        <a:rPr lang="en-US" sz="2800" dirty="0" err="1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có</a:t>
                      </a:r>
                      <a:r>
                        <a:rPr lang="en-US" sz="2800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đặc</a:t>
                      </a:r>
                      <a:r>
                        <a:rPr lang="en-US" sz="2800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biệt</a:t>
                      </a:r>
                      <a:r>
                        <a:rPr lang="en-US" sz="2800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không</a:t>
                      </a:r>
                      <a:r>
                        <a:rPr lang="en-US" sz="2800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?</a:t>
                      </a:r>
                      <a:endParaRPr lang="en-US" sz="2800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tabLst>
                          <a:tab pos="1386840" algn="l"/>
                        </a:tabLst>
                      </a:pPr>
                      <a:r>
                        <a:rPr lang="en-US" sz="2800" b="0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</a:t>
                      </a:r>
                      <a:r>
                        <a:rPr lang="en-US" sz="2800" b="0" dirty="0" err="1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Những</a:t>
                      </a:r>
                      <a:r>
                        <a:rPr lang="en-US" sz="2800" b="0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dirty="0" err="1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từ</a:t>
                      </a:r>
                      <a:r>
                        <a:rPr lang="en-US" sz="2800" b="0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in </a:t>
                      </a:r>
                      <a:r>
                        <a:rPr lang="en-US" sz="2800" b="0" dirty="0" err="1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đậm</a:t>
                      </a:r>
                      <a:r>
                        <a:rPr lang="en-US" sz="2800" b="0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(</a:t>
                      </a:r>
                      <a:r>
                        <a:rPr lang="en-US" sz="2800" b="0" dirty="0" err="1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câu</a:t>
                      </a:r>
                      <a:r>
                        <a:rPr lang="en-US" sz="2800" b="0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a) </a:t>
                      </a:r>
                      <a:r>
                        <a:rPr lang="en-US" sz="2800" b="0" dirty="0" err="1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có</a:t>
                      </a:r>
                      <a:r>
                        <a:rPr lang="en-US" sz="2800" b="0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dirty="0" err="1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hình</a:t>
                      </a:r>
                      <a:r>
                        <a:rPr lang="en-US" sz="2800" b="0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dirty="0" err="1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thức</a:t>
                      </a:r>
                      <a:r>
                        <a:rPr lang="en-US" sz="2800" b="0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dirty="0" err="1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ngữ</a:t>
                      </a:r>
                      <a:r>
                        <a:rPr lang="en-US" sz="2800" b="0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dirty="0" err="1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âm</a:t>
                      </a:r>
                      <a:r>
                        <a:rPr lang="en-US" sz="2800" b="0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dirty="0" err="1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hoàn</a:t>
                      </a:r>
                      <a:r>
                        <a:rPr lang="en-US" sz="2800" b="0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dirty="0" err="1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toàn</a:t>
                      </a:r>
                      <a:r>
                        <a:rPr lang="en-US" sz="2800" b="0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dirty="0" err="1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mới</a:t>
                      </a:r>
                      <a:r>
                        <a:rPr lang="en-US" sz="2800" b="0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dirty="0" err="1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lạ</a:t>
                      </a:r>
                      <a:r>
                        <a:rPr lang="en-US" sz="2800" b="0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800" b="0" dirty="0" err="1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chưa</a:t>
                      </a:r>
                      <a:r>
                        <a:rPr lang="en-US" sz="2800" b="0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dirty="0" err="1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từng</a:t>
                      </a:r>
                      <a:r>
                        <a:rPr lang="en-US" sz="2800" b="0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dirty="0" err="1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gặp</a:t>
                      </a:r>
                      <a:r>
                        <a:rPr lang="en-US" sz="2800" b="0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dirty="0" err="1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trong</a:t>
                      </a:r>
                      <a:r>
                        <a:rPr lang="en-US" sz="2800" b="0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dirty="0" err="1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vốn</a:t>
                      </a:r>
                      <a:r>
                        <a:rPr lang="en-US" sz="2800" b="0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dirty="0" err="1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từ</a:t>
                      </a:r>
                      <a:r>
                        <a:rPr lang="en-US" sz="2800" b="0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dirty="0" err="1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chung</a:t>
                      </a:r>
                      <a:r>
                        <a:rPr lang="en-US" sz="2800" b="0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dirty="0" err="1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của</a:t>
                      </a:r>
                      <a:r>
                        <a:rPr lang="en-US" sz="2800" b="0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dirty="0" err="1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tiếng</a:t>
                      </a:r>
                      <a:r>
                        <a:rPr lang="en-US" sz="2800" b="0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dirty="0" err="1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Việt</a:t>
                      </a:r>
                      <a:r>
                        <a:rPr lang="en-US" sz="2800" b="0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</a:p>
                    <a:p>
                      <a:pPr>
                        <a:tabLst>
                          <a:tab pos="1386840" algn="l"/>
                        </a:tabLst>
                      </a:pPr>
                      <a:r>
                        <a:rPr lang="en-US" sz="2800" b="0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</a:t>
                      </a:r>
                      <a:r>
                        <a:rPr lang="en-US" sz="2800" b="0" dirty="0" err="1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Từ</a:t>
                      </a:r>
                      <a:r>
                        <a:rPr lang="en-US" sz="2800" b="0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in </a:t>
                      </a:r>
                      <a:r>
                        <a:rPr lang="en-US" sz="2800" b="0" dirty="0" err="1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đậm</a:t>
                      </a:r>
                      <a:r>
                        <a:rPr lang="en-US" sz="2800" b="0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dirty="0" err="1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câu</a:t>
                      </a:r>
                      <a:r>
                        <a:rPr lang="en-US" sz="2800" b="0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b </a:t>
                      </a:r>
                      <a:r>
                        <a:rPr lang="en-US" sz="2800" b="0" dirty="0" err="1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có</a:t>
                      </a:r>
                      <a:r>
                        <a:rPr lang="en-US" sz="2800" b="0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dirty="0" err="1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nghĩa</a:t>
                      </a:r>
                      <a:r>
                        <a:rPr lang="en-US" sz="2800" b="0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dirty="0" err="1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đặc</a:t>
                      </a:r>
                      <a:r>
                        <a:rPr lang="en-US" sz="2800" b="0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dirty="0" err="1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biệt</a:t>
                      </a:r>
                      <a:r>
                        <a:rPr lang="en-US" sz="2800" b="0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dirty="0" err="1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bình</a:t>
                      </a:r>
                      <a:r>
                        <a:rPr lang="en-US" sz="2800" b="0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dirty="0" err="1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thường</a:t>
                      </a:r>
                      <a:r>
                        <a:rPr lang="en-US" sz="2800" b="0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dirty="0" err="1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không</a:t>
                      </a:r>
                      <a:r>
                        <a:rPr lang="en-US" sz="2800" b="0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dirty="0" err="1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phải</a:t>
                      </a:r>
                      <a:r>
                        <a:rPr lang="en-US" sz="2800" b="0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dirty="0" err="1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nghĩa</a:t>
                      </a:r>
                      <a:r>
                        <a:rPr lang="en-US" sz="2800" b="0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dirty="0" err="1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đó</a:t>
                      </a:r>
                      <a:r>
                        <a:rPr lang="en-US" sz="2800" b="0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en-US" sz="2800" b="0" dirty="0">
                        <a:solidFill>
                          <a:srgbClr val="0070C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3998967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tabLst>
                          <a:tab pos="1386840" algn="l"/>
                        </a:tabLst>
                      </a:pPr>
                      <a:r>
                        <a:rPr lang="en-US" sz="2800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3. </a:t>
                      </a:r>
                      <a:r>
                        <a:rPr lang="en-US" sz="2800" dirty="0" err="1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Cách</a:t>
                      </a:r>
                      <a:r>
                        <a:rPr lang="en-US" sz="2800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sử</a:t>
                      </a:r>
                      <a:r>
                        <a:rPr lang="en-US" sz="2800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dụng</a:t>
                      </a:r>
                      <a:r>
                        <a:rPr lang="en-US" sz="2800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các</a:t>
                      </a:r>
                      <a:r>
                        <a:rPr lang="en-US" sz="2800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từ</a:t>
                      </a:r>
                      <a:r>
                        <a:rPr lang="en-US" sz="2800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ngữ</a:t>
                      </a:r>
                      <a:r>
                        <a:rPr lang="en-US" sz="2800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trên</a:t>
                      </a:r>
                      <a:r>
                        <a:rPr lang="en-US" sz="2800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có</a:t>
                      </a:r>
                      <a:r>
                        <a:rPr lang="en-US" sz="2800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phổ</a:t>
                      </a:r>
                      <a:r>
                        <a:rPr lang="en-US" sz="2800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biến</a:t>
                      </a:r>
                      <a:r>
                        <a:rPr lang="en-US" sz="2800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không</a:t>
                      </a:r>
                      <a:r>
                        <a:rPr lang="en-US" sz="2800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? </a:t>
                      </a:r>
                      <a:r>
                        <a:rPr lang="en-US" sz="2800" dirty="0" err="1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phạm</a:t>
                      </a:r>
                      <a:r>
                        <a:rPr lang="en-US" sz="2800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vi </a:t>
                      </a:r>
                      <a:r>
                        <a:rPr lang="en-US" sz="2800" dirty="0" err="1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có</a:t>
                      </a:r>
                      <a:r>
                        <a:rPr lang="en-US" sz="2800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rộng</a:t>
                      </a:r>
                      <a:r>
                        <a:rPr lang="en-US" sz="2800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không</a:t>
                      </a:r>
                      <a:r>
                        <a:rPr lang="en-US" sz="2800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?</a:t>
                      </a:r>
                      <a:endParaRPr lang="en-US" sz="2800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tabLst>
                          <a:tab pos="1386840" algn="l"/>
                        </a:tabLst>
                      </a:pPr>
                      <a:r>
                        <a:rPr lang="en-US" sz="2800" b="0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</a:t>
                      </a:r>
                      <a:r>
                        <a:rPr lang="en-US" sz="2800" b="0" dirty="0" err="1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Không</a:t>
                      </a:r>
                      <a:r>
                        <a:rPr lang="en-US" sz="2800" b="0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dirty="0" err="1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phổ</a:t>
                      </a:r>
                      <a:r>
                        <a:rPr lang="en-US" sz="2800" b="0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dirty="0" err="1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biến</a:t>
                      </a:r>
                      <a:endParaRPr lang="en-US" sz="2800" b="0" dirty="0">
                        <a:solidFill>
                          <a:srgbClr val="0070C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tabLst>
                          <a:tab pos="1386840" algn="l"/>
                        </a:tabLst>
                      </a:pPr>
                      <a:r>
                        <a:rPr lang="en-US" sz="2800" b="0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</a:t>
                      </a:r>
                      <a:r>
                        <a:rPr lang="en-US" sz="2800" b="0" dirty="0" err="1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Chỉ</a:t>
                      </a:r>
                      <a:r>
                        <a:rPr lang="en-US" sz="2800" b="0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dirty="0" err="1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sử</a:t>
                      </a:r>
                      <a:r>
                        <a:rPr lang="en-US" sz="2800" b="0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dirty="0" err="1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dụng</a:t>
                      </a:r>
                      <a:r>
                        <a:rPr lang="en-US" sz="2800" b="0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dirty="0" err="1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phạm</a:t>
                      </a:r>
                      <a:r>
                        <a:rPr lang="en-US" sz="2800" b="0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vi </a:t>
                      </a:r>
                      <a:r>
                        <a:rPr lang="en-US" sz="2800" b="0" dirty="0" err="1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hẹp</a:t>
                      </a:r>
                      <a:endParaRPr lang="en-US" sz="2800" b="0" dirty="0">
                        <a:solidFill>
                          <a:srgbClr val="0070C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58271199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tabLst>
                          <a:tab pos="1386840" algn="l"/>
                        </a:tabLst>
                      </a:pPr>
                      <a:r>
                        <a:rPr lang="en-US" sz="2800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4. </a:t>
                      </a:r>
                      <a:r>
                        <a:rPr lang="en-US" sz="2800" dirty="0" err="1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Biệt</a:t>
                      </a:r>
                      <a:r>
                        <a:rPr lang="en-US" sz="2800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ngữ</a:t>
                      </a:r>
                      <a:r>
                        <a:rPr lang="en-US" sz="2800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xã</a:t>
                      </a:r>
                      <a:r>
                        <a:rPr lang="en-US" sz="2800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hội</a:t>
                      </a:r>
                      <a:r>
                        <a:rPr lang="en-US" sz="2800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khác</a:t>
                      </a:r>
                      <a:r>
                        <a:rPr lang="en-US" sz="2800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từ</a:t>
                      </a:r>
                      <a:r>
                        <a:rPr lang="en-US" sz="2800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ngữ</a:t>
                      </a:r>
                      <a:r>
                        <a:rPr lang="en-US" sz="2800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địa</a:t>
                      </a:r>
                      <a:r>
                        <a:rPr lang="en-US" sz="2800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phương</a:t>
                      </a:r>
                      <a:r>
                        <a:rPr lang="en-US" sz="2800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như</a:t>
                      </a:r>
                      <a:r>
                        <a:rPr lang="en-US" sz="2800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thế</a:t>
                      </a:r>
                      <a:r>
                        <a:rPr lang="en-US" sz="2800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nào</a:t>
                      </a:r>
                      <a:r>
                        <a:rPr lang="en-US" sz="2800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?</a:t>
                      </a:r>
                      <a:endParaRPr lang="en-US" sz="2800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tabLst>
                          <a:tab pos="1386840" algn="l"/>
                        </a:tabLst>
                      </a:pPr>
                      <a:r>
                        <a:rPr lang="en-US" sz="2800" b="0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</a:t>
                      </a:r>
                      <a:r>
                        <a:rPr lang="en-US" sz="2800" b="0" dirty="0" err="1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Từ</a:t>
                      </a:r>
                      <a:r>
                        <a:rPr lang="en-US" sz="2800" b="0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dirty="0" err="1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ngữ</a:t>
                      </a:r>
                      <a:r>
                        <a:rPr lang="en-US" sz="2800" b="0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dirty="0" err="1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địa</a:t>
                      </a:r>
                      <a:r>
                        <a:rPr lang="en-US" sz="2800" b="0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dirty="0" err="1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phương</a:t>
                      </a:r>
                      <a:r>
                        <a:rPr lang="en-US" sz="2800" b="0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dirty="0" err="1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là</a:t>
                      </a:r>
                      <a:r>
                        <a:rPr lang="en-US" sz="2800" b="0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dirty="0" err="1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dùng</a:t>
                      </a:r>
                      <a:r>
                        <a:rPr lang="en-US" sz="2800" b="0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dirty="0" err="1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cho</a:t>
                      </a:r>
                      <a:r>
                        <a:rPr lang="en-US" sz="2800" b="0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dirty="0" err="1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một</a:t>
                      </a:r>
                      <a:r>
                        <a:rPr lang="en-US" sz="2800" b="0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dirty="0" err="1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địa</a:t>
                      </a:r>
                      <a:r>
                        <a:rPr lang="en-US" sz="2800" b="0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dirty="0" err="1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phương</a:t>
                      </a:r>
                      <a:r>
                        <a:rPr lang="en-US" sz="2800" b="0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dirty="0" err="1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nào</a:t>
                      </a:r>
                      <a:r>
                        <a:rPr lang="en-US" sz="2800" b="0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dirty="0" err="1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đó</a:t>
                      </a:r>
                      <a:r>
                        <a:rPr lang="en-US" sz="2800" b="0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dirty="0" err="1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nhất</a:t>
                      </a:r>
                      <a:r>
                        <a:rPr lang="en-US" sz="2800" b="0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dirty="0" err="1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định</a:t>
                      </a:r>
                      <a:r>
                        <a:rPr lang="en-US" sz="2800" b="0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</a:p>
                    <a:p>
                      <a:pPr>
                        <a:tabLst>
                          <a:tab pos="1386840" algn="l"/>
                        </a:tabLst>
                      </a:pPr>
                      <a:r>
                        <a:rPr lang="en-US" sz="2800" b="0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</a:t>
                      </a:r>
                      <a:r>
                        <a:rPr lang="en-US" sz="2800" b="0" dirty="0" err="1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Biệt</a:t>
                      </a:r>
                      <a:r>
                        <a:rPr lang="en-US" sz="2800" b="0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dirty="0" err="1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ngữ</a:t>
                      </a:r>
                      <a:r>
                        <a:rPr lang="en-US" sz="2800" b="0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dirty="0" err="1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xã</a:t>
                      </a:r>
                      <a:r>
                        <a:rPr lang="en-US" sz="2800" b="0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dirty="0" err="1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hội</a:t>
                      </a:r>
                      <a:r>
                        <a:rPr lang="en-US" sz="2800" b="0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dirty="0" err="1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là</a:t>
                      </a:r>
                      <a:r>
                        <a:rPr lang="en-US" sz="2800" b="0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dirty="0" err="1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dùng</a:t>
                      </a:r>
                      <a:r>
                        <a:rPr lang="en-US" sz="2800" b="0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dirty="0" err="1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cho</a:t>
                      </a:r>
                      <a:r>
                        <a:rPr lang="en-US" sz="2800" b="0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dirty="0" err="1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một</a:t>
                      </a:r>
                      <a:r>
                        <a:rPr lang="en-US" sz="2800" b="0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dirty="0" err="1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nhóm</a:t>
                      </a:r>
                      <a:r>
                        <a:rPr lang="en-US" sz="2800" b="0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dirty="0" err="1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đối</a:t>
                      </a:r>
                      <a:r>
                        <a:rPr lang="en-US" sz="2800" b="0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dirty="0" err="1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tượng</a:t>
                      </a:r>
                      <a:r>
                        <a:rPr lang="en-US" sz="2800" b="0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dirty="0" err="1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nào</a:t>
                      </a:r>
                      <a:r>
                        <a:rPr lang="en-US" sz="2800" b="0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dirty="0" err="1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đó</a:t>
                      </a:r>
                      <a:r>
                        <a:rPr lang="en-US" sz="2800" b="0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dirty="0" err="1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trong</a:t>
                      </a:r>
                      <a:r>
                        <a:rPr lang="en-US" sz="2800" b="0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dirty="0" err="1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xã</a:t>
                      </a:r>
                      <a:r>
                        <a:rPr lang="en-US" sz="2800" b="0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dirty="0" err="1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hội</a:t>
                      </a:r>
                      <a:r>
                        <a:rPr lang="en-US" sz="2800" b="0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en-US" sz="2800" b="0" dirty="0">
                        <a:solidFill>
                          <a:srgbClr val="0070C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2386267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94901877"/>
      </p:ext>
    </p:extLst>
  </p:cSld>
  <p:clrMapOvr>
    <a:masterClrMapping/>
  </p:clrMapOvr>
  <p:transition spd="slow"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3" name="Rectangle 22">
            <a:extLst>
              <a:ext uri="{FF2B5EF4-FFF2-40B4-BE49-F238E27FC236}">
                <a16:creationId xmlns:a16="http://schemas.microsoft.com/office/drawing/2014/main" xmlns="" id="{A8384FB5-9ADC-4DDC-881B-597D56F5B15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xmlns="" id="{91E5A9A7-95C6-4F4F-B00E-C82E07FE62E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5400000" flipH="1">
            <a:off x="-1417539" y="1417538"/>
            <a:ext cx="6875818" cy="4040744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18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xmlns="" id="{D07DD2DE-F619-49DD-B5E7-03A290FF4ED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16200000">
            <a:off x="-158495" y="2660473"/>
            <a:ext cx="4355594" cy="4038603"/>
          </a:xfrm>
          <a:prstGeom prst="rect">
            <a:avLst/>
          </a:prstGeom>
          <a:gradFill>
            <a:gsLst>
              <a:gs pos="0">
                <a:schemeClr val="accent1">
                  <a:alpha val="50000"/>
                </a:schemeClr>
              </a:gs>
              <a:gs pos="100000">
                <a:schemeClr val="accent1">
                  <a:lumMod val="50000"/>
                  <a:alpha val="0"/>
                </a:schemeClr>
              </a:gs>
            </a:gsLst>
            <a:lin ang="11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xmlns="" id="{85149191-5F60-4A28-AAFF-039F96B0F3E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16200000" flipH="1">
            <a:off x="-1180882" y="1638085"/>
            <a:ext cx="6857572" cy="3581401"/>
          </a:xfrm>
          <a:prstGeom prst="rect">
            <a:avLst/>
          </a:prstGeom>
          <a:gradFill>
            <a:gsLst>
              <a:gs pos="0">
                <a:srgbClr val="000000">
                  <a:alpha val="59000"/>
                </a:srgbClr>
              </a:gs>
              <a:gs pos="69000">
                <a:schemeClr val="accent1">
                  <a:alpha val="0"/>
                </a:scheme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1" name="Freeform: Shape 30">
            <a:extLst>
              <a:ext uri="{FF2B5EF4-FFF2-40B4-BE49-F238E27FC236}">
                <a16:creationId xmlns:a16="http://schemas.microsoft.com/office/drawing/2014/main" xmlns="" id="{F8260ED5-17F7-4158-B241-D51DD4CF1B7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6097846">
            <a:off x="-747355" y="1201312"/>
            <a:ext cx="4808302" cy="4088666"/>
          </a:xfrm>
          <a:custGeom>
            <a:avLst/>
            <a:gdLst>
              <a:gd name="connsiteX0" fmla="*/ 48844 w 4808302"/>
              <a:gd name="connsiteY0" fmla="*/ 2888671 h 4088666"/>
              <a:gd name="connsiteX1" fmla="*/ 0 w 4808302"/>
              <a:gd name="connsiteY1" fmla="*/ 2404151 h 4088666"/>
              <a:gd name="connsiteX2" fmla="*/ 2404151 w 4808302"/>
              <a:gd name="connsiteY2" fmla="*/ 0 h 4088666"/>
              <a:gd name="connsiteX3" fmla="*/ 4808302 w 4808302"/>
              <a:gd name="connsiteY3" fmla="*/ 2404151 h 4088666"/>
              <a:gd name="connsiteX4" fmla="*/ 4700216 w 4808302"/>
              <a:gd name="connsiteY4" fmla="*/ 3119072 h 4088666"/>
              <a:gd name="connsiteX5" fmla="*/ 4643143 w 4808302"/>
              <a:gd name="connsiteY5" fmla="*/ 3275009 h 4088666"/>
              <a:gd name="connsiteX6" fmla="*/ 690093 w 4808302"/>
              <a:gd name="connsiteY6" fmla="*/ 4088666 h 4088666"/>
              <a:gd name="connsiteX7" fmla="*/ 548991 w 4808302"/>
              <a:gd name="connsiteY7" fmla="*/ 3933414 h 4088666"/>
              <a:gd name="connsiteX8" fmla="*/ 48844 w 4808302"/>
              <a:gd name="connsiteY8" fmla="*/ 2888671 h 40886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808302" h="4088666">
                <a:moveTo>
                  <a:pt x="48844" y="2888671"/>
                </a:moveTo>
                <a:cubicBezTo>
                  <a:pt x="16818" y="2732167"/>
                  <a:pt x="0" y="2570123"/>
                  <a:pt x="0" y="2404151"/>
                </a:cubicBezTo>
                <a:cubicBezTo>
                  <a:pt x="0" y="1076375"/>
                  <a:pt x="1076375" y="0"/>
                  <a:pt x="2404151" y="0"/>
                </a:cubicBezTo>
                <a:cubicBezTo>
                  <a:pt x="3731927" y="0"/>
                  <a:pt x="4808302" y="1076375"/>
                  <a:pt x="4808302" y="2404151"/>
                </a:cubicBezTo>
                <a:cubicBezTo>
                  <a:pt x="4808302" y="2653109"/>
                  <a:pt x="4770461" y="2893229"/>
                  <a:pt x="4700216" y="3119072"/>
                </a:cubicBezTo>
                <a:lnTo>
                  <a:pt x="4643143" y="3275009"/>
                </a:lnTo>
                <a:lnTo>
                  <a:pt x="690093" y="4088666"/>
                </a:lnTo>
                <a:lnTo>
                  <a:pt x="548991" y="3933414"/>
                </a:lnTo>
                <a:cubicBezTo>
                  <a:pt x="304015" y="3636572"/>
                  <a:pt x="128908" y="3279932"/>
                  <a:pt x="48844" y="2888671"/>
                </a:cubicBezTo>
                <a:close/>
              </a:path>
            </a:pathLst>
          </a:custGeom>
          <a:gradFill>
            <a:gsLst>
              <a:gs pos="39000">
                <a:schemeClr val="accent1">
                  <a:lumMod val="60000"/>
                  <a:lumOff val="40000"/>
                  <a:alpha val="0"/>
                </a:schemeClr>
              </a:gs>
              <a:gs pos="100000">
                <a:schemeClr val="accent1">
                  <a:lumMod val="75000"/>
                  <a:alpha val="26000"/>
                </a:schemeClr>
              </a:gs>
            </a:gsLst>
            <a:lin ang="18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xmlns="" id="{60CC0AFC-767D-F66E-BAE0-021AE6B507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8888" y="3106962"/>
            <a:ext cx="2880828" cy="661894"/>
          </a:xfrm>
        </p:spPr>
        <p:txBody>
          <a:bodyPr vert="horz" lIns="91440" tIns="45720" rIns="91440" bIns="45720" rtlCol="0" anchor="t">
            <a:normAutofit/>
          </a:bodyPr>
          <a:lstStyle/>
          <a:p>
            <a:pPr algn="ctr"/>
            <a:r>
              <a:rPr lang="en-US" sz="40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TRÒ CHƠI</a:t>
            </a:r>
          </a:p>
        </p:txBody>
      </p:sp>
      <p:pic>
        <p:nvPicPr>
          <p:cNvPr id="18" name="Content Placeholder 17">
            <a:extLst>
              <a:ext uri="{FF2B5EF4-FFF2-40B4-BE49-F238E27FC236}">
                <a16:creationId xmlns:a16="http://schemas.microsoft.com/office/drawing/2014/main" xmlns="" id="{74235427-BC24-56BE-11AD-6C94345E8684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4502428" y="1256281"/>
            <a:ext cx="7225748" cy="43454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6536309"/>
      </p:ext>
    </p:extLst>
  </p:cSld>
  <p:clrMapOvr>
    <a:masterClrMapping/>
  </p:clrMapOvr>
  <p:transition spd="slow"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704D354-76FE-596A-D928-A58B22F3F5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0" y="142874"/>
            <a:ext cx="10515600" cy="1325563"/>
          </a:xfrm>
        </p:spPr>
        <p:txBody>
          <a:bodyPr/>
          <a:lstStyle/>
          <a:p>
            <a:pPr algn="ctr"/>
            <a:r>
              <a:rPr lang="en-US" b="1" dirty="0" err="1">
                <a:solidFill>
                  <a:srgbClr val="C00000"/>
                </a:solidFill>
                <a:latin typeface="Viner Hand ITC" panose="03070502030502020203" pitchFamily="66" charset="0"/>
              </a:rPr>
              <a:t>Trò</a:t>
            </a:r>
            <a:r>
              <a:rPr lang="en-US" b="1" dirty="0">
                <a:solidFill>
                  <a:srgbClr val="C00000"/>
                </a:solidFill>
                <a:latin typeface="Viner Hand ITC" panose="03070502030502020203" pitchFamily="66" charset="0"/>
              </a:rPr>
              <a:t> </a:t>
            </a:r>
            <a:r>
              <a:rPr lang="en-US" b="1" dirty="0" err="1">
                <a:solidFill>
                  <a:srgbClr val="C00000"/>
                </a:solidFill>
                <a:latin typeface="Viner Hand ITC" panose="03070502030502020203" pitchFamily="66" charset="0"/>
              </a:rPr>
              <a:t>chơi</a:t>
            </a:r>
            <a:r>
              <a:rPr lang="en-US" b="1" dirty="0">
                <a:solidFill>
                  <a:srgbClr val="C00000"/>
                </a:solidFill>
                <a:latin typeface="Viner Hand ITC" panose="03070502030502020203" pitchFamily="66" charset="0"/>
              </a:rPr>
              <a:t/>
            </a:r>
            <a:br>
              <a:rPr lang="en-US" b="1" dirty="0">
                <a:solidFill>
                  <a:srgbClr val="C00000"/>
                </a:solidFill>
                <a:latin typeface="Viner Hand ITC" panose="03070502030502020203" pitchFamily="66" charset="0"/>
              </a:rPr>
            </a:br>
            <a:r>
              <a:rPr lang="en-US" b="1" dirty="0">
                <a:solidFill>
                  <a:srgbClr val="C00000"/>
                </a:solidFill>
                <a:latin typeface="Viner Hand ITC" panose="03070502030502020203" pitchFamily="66" charset="0"/>
              </a:rPr>
              <a:t>NHANH TAY LẸ MẮT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9F04398D-F22F-02B9-3B3D-207FF449BD4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468437"/>
            <a:ext cx="5181600" cy="4351338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en-US" sz="3600" b="1" i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1</a:t>
            </a:r>
            <a:r>
              <a:rPr lang="en-US" sz="36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/</a:t>
            </a:r>
            <a:r>
              <a:rPr lang="en-US" sz="3600" b="1" i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Quan </a:t>
            </a:r>
            <a:r>
              <a:rPr lang="en-US" sz="3600" b="1" i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sát</a:t>
            </a:r>
            <a:r>
              <a:rPr lang="en-US" sz="3600" b="1" i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những</a:t>
            </a:r>
            <a:r>
              <a:rPr lang="en-US" sz="3600" b="1" i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từ</a:t>
            </a:r>
            <a:r>
              <a:rPr lang="en-US" sz="3600" b="1" i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in </a:t>
            </a:r>
            <a:r>
              <a:rPr lang="en-US" sz="3600" b="1" i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đậm</a:t>
            </a:r>
            <a:r>
              <a:rPr lang="en-US" sz="3600" b="1" i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trong</a:t>
            </a:r>
            <a:r>
              <a:rPr lang="en-US" sz="3600" b="1" i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ví</a:t>
            </a:r>
            <a:r>
              <a:rPr lang="en-US" sz="3600" b="1" i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dụ</a:t>
            </a:r>
            <a:r>
              <a:rPr lang="en-US" sz="3600" b="1" i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sau</a:t>
            </a:r>
            <a:r>
              <a:rPr lang="en-US" sz="3600" b="1" i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và</a:t>
            </a:r>
            <a:r>
              <a:rPr lang="en-US" sz="3600" b="1" i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cho</a:t>
            </a:r>
            <a:r>
              <a:rPr lang="en-US" sz="3600" b="1" i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biết</a:t>
            </a:r>
            <a:r>
              <a:rPr lang="en-US" sz="3600" b="1" i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nghĩa</a:t>
            </a:r>
            <a:r>
              <a:rPr lang="en-US" sz="3600" b="1" i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? </a:t>
            </a:r>
            <a:r>
              <a:rPr lang="en-US" sz="3600" b="1" i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Đối</a:t>
            </a:r>
            <a:r>
              <a:rPr lang="en-US" sz="3600" b="1" i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tượng</a:t>
            </a:r>
            <a:r>
              <a:rPr lang="en-US" sz="3600" b="1" i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sử</a:t>
            </a:r>
            <a:r>
              <a:rPr lang="en-US" sz="3600" b="1" i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dụng</a:t>
            </a:r>
            <a:r>
              <a:rPr lang="en-US" sz="3600" b="1" i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?</a:t>
            </a:r>
            <a:endParaRPr lang="en-US" sz="3600" b="1" dirty="0">
              <a:solidFill>
                <a:srgbClr val="00206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/>
            <a:r>
              <a:rPr lang="en-US" sz="36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Năm</a:t>
            </a:r>
            <a:r>
              <a:rPr lang="en-US" sz="36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b="1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chai</a:t>
            </a:r>
            <a:r>
              <a:rPr lang="en-US" sz="36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đưa</a:t>
            </a:r>
            <a:r>
              <a:rPr lang="en-US" sz="36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đây</a:t>
            </a:r>
            <a:r>
              <a:rPr lang="en-US" sz="36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36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nhận</a:t>
            </a:r>
            <a:r>
              <a:rPr lang="en-US" sz="36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hàng</a:t>
            </a:r>
            <a:r>
              <a:rPr lang="en-US" sz="36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rồi</a:t>
            </a:r>
            <a:r>
              <a:rPr lang="en-US" sz="36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biến</a:t>
            </a:r>
            <a:r>
              <a:rPr lang="en-US" sz="36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! </a:t>
            </a:r>
          </a:p>
          <a:p>
            <a:pPr algn="just"/>
            <a:r>
              <a:rPr lang="en-US" sz="36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Mấy</a:t>
            </a:r>
            <a:r>
              <a:rPr lang="en-US" sz="36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ông</a:t>
            </a:r>
            <a:r>
              <a:rPr lang="en-US" sz="36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cớm</a:t>
            </a:r>
            <a:r>
              <a:rPr lang="en-US" sz="36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mà</a:t>
            </a:r>
            <a:r>
              <a:rPr lang="en-US" sz="36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tóm</a:t>
            </a:r>
            <a:r>
              <a:rPr lang="en-US" sz="36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được</a:t>
            </a:r>
            <a:r>
              <a:rPr lang="en-US" sz="36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thì</a:t>
            </a:r>
            <a:r>
              <a:rPr lang="en-US" sz="36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có</a:t>
            </a:r>
            <a:r>
              <a:rPr lang="en-US" sz="36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mà</a:t>
            </a:r>
            <a:r>
              <a:rPr lang="en-US" sz="36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bóc</a:t>
            </a:r>
            <a:r>
              <a:rPr lang="en-US" sz="3600" b="1" i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lịch</a:t>
            </a:r>
            <a:r>
              <a:rPr lang="en-US" sz="36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cả</a:t>
            </a:r>
            <a:r>
              <a:rPr lang="en-US" sz="36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lũ</a:t>
            </a:r>
            <a:r>
              <a:rPr lang="en-US" sz="36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</a:p>
          <a:p>
            <a:pPr marL="0" indent="0">
              <a:buNone/>
            </a:pPr>
            <a:endParaRPr lang="en-US" sz="3600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BEFD5BDB-4A09-F7A7-404A-5DE164EDA68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468437"/>
            <a:ext cx="5181600" cy="4351338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en-US" sz="3600" b="1" i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2/</a:t>
            </a:r>
            <a:r>
              <a:rPr lang="en-US" sz="3600" b="1" i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Tại</a:t>
            </a:r>
            <a:r>
              <a:rPr lang="en-US" sz="3600" b="1" i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sao</a:t>
            </a:r>
            <a:r>
              <a:rPr lang="en-US" sz="3600" b="1" i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trong</a:t>
            </a:r>
            <a:r>
              <a:rPr lang="en-US" sz="3600" b="1" i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các</a:t>
            </a:r>
            <a:r>
              <a:rPr lang="en-US" sz="3600" b="1" i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đoạn</a:t>
            </a:r>
            <a:r>
              <a:rPr lang="en-US" sz="3600" b="1" i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văn</a:t>
            </a:r>
            <a:r>
              <a:rPr lang="en-US" sz="3600" b="1" i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sau</a:t>
            </a:r>
            <a:r>
              <a:rPr lang="en-US" sz="3600" b="1" i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đây</a:t>
            </a:r>
            <a:r>
              <a:rPr lang="en-US" sz="3600" b="1" i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3600" b="1" i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tác</a:t>
            </a:r>
            <a:r>
              <a:rPr lang="en-US" sz="3600" b="1" i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giả</a:t>
            </a:r>
            <a:r>
              <a:rPr lang="en-US" sz="3600" b="1" i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vẫn</a:t>
            </a:r>
            <a:r>
              <a:rPr lang="en-US" sz="3600" b="1" i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dùng</a:t>
            </a:r>
            <a:r>
              <a:rPr lang="en-US" sz="3600" b="1" i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biệt</a:t>
            </a:r>
            <a:r>
              <a:rPr lang="en-US" sz="3600" b="1" i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ngữ</a:t>
            </a:r>
            <a:r>
              <a:rPr lang="en-US" sz="3600" b="1" i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xã</a:t>
            </a:r>
            <a:r>
              <a:rPr lang="en-US" sz="3600" b="1" i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hội</a:t>
            </a:r>
            <a:r>
              <a:rPr lang="en-US" sz="3600" b="1" i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?</a:t>
            </a:r>
          </a:p>
          <a:p>
            <a:r>
              <a:rPr lang="en-US" sz="3600" b="1" i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Cá</a:t>
            </a:r>
            <a:r>
              <a:rPr lang="en-US" sz="36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nó</a:t>
            </a:r>
            <a:r>
              <a:rPr lang="en-US" sz="36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để</a:t>
            </a:r>
            <a:r>
              <a:rPr lang="en-US" sz="36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dằm</a:t>
            </a:r>
            <a:r>
              <a:rPr lang="en-US" sz="3600" b="1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thượng</a:t>
            </a:r>
            <a:r>
              <a:rPr lang="en-US" sz="36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áo</a:t>
            </a:r>
            <a:r>
              <a:rPr lang="en-US" sz="36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ba</a:t>
            </a:r>
            <a:r>
              <a:rPr lang="en-US" sz="36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đờ</a:t>
            </a:r>
            <a:r>
              <a:rPr lang="en-US" sz="36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suy</a:t>
            </a:r>
            <a:r>
              <a:rPr lang="en-US" sz="36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36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khó</a:t>
            </a:r>
            <a:r>
              <a:rPr lang="en-US" sz="36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mõi</a:t>
            </a:r>
            <a:r>
              <a:rPr lang="en-US" sz="36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lắm</a:t>
            </a:r>
            <a:r>
              <a:rPr lang="en-US" sz="36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                                                             (</a:t>
            </a:r>
            <a:r>
              <a:rPr lang="en-US" sz="36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Nguyên</a:t>
            </a:r>
            <a:r>
              <a:rPr lang="en-US" sz="36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Hồng</a:t>
            </a:r>
            <a:r>
              <a:rPr lang="en-US" sz="36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3600" i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Bỉ</a:t>
            </a:r>
            <a:r>
              <a:rPr lang="en-US" sz="3600" i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i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vỏ</a:t>
            </a:r>
            <a:r>
              <a:rPr lang="en-US" sz="36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93270210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build="p"/>
    </p:bldLst>
  </p:timing>
</p:sld>
</file>

<file path=ppt/theme/theme1.xml><?xml version="1.0" encoding="utf-8"?>
<a:theme xmlns:a="http://schemas.openxmlformats.org/drawingml/2006/main" name="1_Office Theme">
  <a:themeElements>
    <a:clrScheme name="Custom 20">
      <a:dk1>
        <a:srgbClr val="000000"/>
      </a:dk1>
      <a:lt1>
        <a:srgbClr val="FFFFFF"/>
      </a:lt1>
      <a:dk2>
        <a:srgbClr val="CAD8D6"/>
      </a:dk2>
      <a:lt2>
        <a:srgbClr val="E7E6E6"/>
      </a:lt2>
      <a:accent1>
        <a:srgbClr val="7E8679"/>
      </a:accent1>
      <a:accent2>
        <a:srgbClr val="72292A"/>
      </a:accent2>
      <a:accent3>
        <a:srgbClr val="4A3A1C"/>
      </a:accent3>
      <a:accent4>
        <a:srgbClr val="E47D60"/>
      </a:accent4>
      <a:accent5>
        <a:srgbClr val="CEBBAF"/>
      </a:accent5>
      <a:accent6>
        <a:srgbClr val="E8DAC4"/>
      </a:accent6>
      <a:hlink>
        <a:srgbClr val="3968F6"/>
      </a:hlink>
      <a:folHlink>
        <a:srgbClr val="954F72"/>
      </a:folHlink>
    </a:clrScheme>
    <a:fontScheme name="Custom 23">
      <a:majorFont>
        <a:latin typeface="Baskerville Old Face"/>
        <a:ea typeface=""/>
        <a:cs typeface=""/>
      </a:majorFont>
      <a:minorFont>
        <a:latin typeface="Gill Sans Nova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Floral-Flourish_Win32_CP_v8" id="{BCFB3359-BC8B-4F4E-99DD-822A55018E7C}" vid="{7DF7CEC2-9D9A-40F6-95E4-E2F6E93D6426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1">
      <a:majorFont>
        <a:latin typeface="Times New Roman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658</TotalTime>
  <Words>1428</Words>
  <Application>Microsoft Office PowerPoint</Application>
  <PresentationFormat>Custom</PresentationFormat>
  <Paragraphs>107</Paragraphs>
  <Slides>20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20</vt:i4>
      </vt:variant>
    </vt:vector>
  </HeadingPairs>
  <TitlesOfParts>
    <vt:vector size="22" baseType="lpstr">
      <vt:lpstr>1_Office Theme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TRÒ CHƠI</vt:lpstr>
      <vt:lpstr>Trò chơi NHANH TAY LẸ MẮT</vt:lpstr>
      <vt:lpstr>A. LÝ THUYẾT</vt:lpstr>
      <vt:lpstr>PowerPoint Presentation</vt:lpstr>
      <vt:lpstr>3. Phân biệt</vt:lpstr>
      <vt:lpstr>PowerPoint Presentation</vt:lpstr>
      <vt:lpstr>B. THỰC HÀNH</vt:lpstr>
      <vt:lpstr>B. THỰC HÀNH</vt:lpstr>
      <vt:lpstr>B. THỰC HÀNH</vt:lpstr>
      <vt:lpstr>B. THỰC HÀNH</vt:lpstr>
      <vt:lpstr>B. THỰC HÀNH</vt:lpstr>
      <vt:lpstr>B. THỰC HÀNH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21AK22</cp:lastModifiedBy>
  <cp:revision>11</cp:revision>
  <dcterms:created xsi:type="dcterms:W3CDTF">2023-05-17T14:43:56Z</dcterms:created>
  <dcterms:modified xsi:type="dcterms:W3CDTF">2024-09-22T15:03:51Z</dcterms:modified>
</cp:coreProperties>
</file>