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Light" panose="00000400000000000000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0"/>
      <p:regular r:id="rId61"/>
      <p:bold r:id="rId62"/>
    </p:embeddedFont>
    <p:embeddedFont>
      <p:font typeface="Oswald Regular" panose="00000500000000000000" charset="0"/>
      <p:regular r:id="rId63"/>
      <p:bold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96" d="100"/>
          <a:sy n="96" d="100"/>
        </p:scale>
        <p:origin x="636" y="78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HỘP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1573</Words>
  <Application>Microsoft Office PowerPoint</Application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Open Sans</vt:lpstr>
      <vt:lpstr>Arial</vt:lpstr>
      <vt:lpstr>Quicksand Light</vt:lpstr>
      <vt:lpstr>Oswald</vt:lpstr>
      <vt:lpstr>Cambria Math</vt:lpstr>
      <vt:lpstr>Montserrat Black</vt:lpstr>
      <vt:lpstr>Montserrat</vt:lpstr>
      <vt:lpstr>Wingdings</vt:lpstr>
      <vt:lpstr>Bodoni</vt:lpstr>
      <vt:lpstr>Montserrat Light</vt:lpstr>
      <vt:lpstr>Arvo</vt:lpstr>
      <vt:lpstr>Oswald Regular</vt:lpstr>
      <vt:lpstr>Open Sans Light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Bùi Thị Bình</cp:lastModifiedBy>
  <cp:revision>5</cp:revision>
  <dcterms:modified xsi:type="dcterms:W3CDTF">2023-07-12T10:30:56Z</dcterms:modified>
</cp:coreProperties>
</file>