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22"/>
  </p:notesMasterIdLst>
  <p:sldIdLst>
    <p:sldId id="256" r:id="rId2"/>
    <p:sldId id="257" r:id="rId3"/>
    <p:sldId id="259" r:id="rId4"/>
    <p:sldId id="289" r:id="rId5"/>
    <p:sldId id="262" r:id="rId6"/>
    <p:sldId id="258" r:id="rId7"/>
    <p:sldId id="264" r:id="rId8"/>
    <p:sldId id="261" r:id="rId9"/>
    <p:sldId id="265" r:id="rId10"/>
    <p:sldId id="266" r:id="rId11"/>
    <p:sldId id="267" r:id="rId12"/>
    <p:sldId id="290" r:id="rId13"/>
    <p:sldId id="291" r:id="rId14"/>
    <p:sldId id="269" r:id="rId15"/>
    <p:sldId id="292" r:id="rId16"/>
    <p:sldId id="293" r:id="rId17"/>
    <p:sldId id="270" r:id="rId18"/>
    <p:sldId id="274" r:id="rId19"/>
    <p:sldId id="294" r:id="rId20"/>
    <p:sldId id="295" r:id="rId21"/>
  </p:sldIdLst>
  <p:sldSz cx="9144000" cy="5143500" type="screen16x9"/>
  <p:notesSz cx="6858000" cy="9144000"/>
  <p:embeddedFontLst>
    <p:embeddedFont>
      <p:font typeface="Bebas Neue" panose="020B0604020202020204" charset="0"/>
      <p:regular r:id="rId23"/>
    </p:embeddedFont>
    <p:embeddedFont>
      <p:font typeface="Cambria Math" panose="02040503050406030204" pitchFamily="18" charset="0"/>
      <p:regular r:id="rId24"/>
    </p:embeddedFont>
    <p:embeddedFont>
      <p:font typeface="Karla" pitchFamily="2" charset="0"/>
      <p:regular r:id="rId25"/>
      <p:bold r:id="rId26"/>
      <p:italic r:id="rId27"/>
      <p:boldItalic r:id="rId28"/>
    </p:embeddedFont>
    <p:embeddedFont>
      <p:font typeface="Love Ya Like A Sister" panose="020B0604020202020204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9AA0A6"/>
          </p15:clr>
        </p15:guide>
        <p15:guide id="2" orient="horz" pos="2610">
          <p15:clr>
            <a:srgbClr val="9AA0A6"/>
          </p15:clr>
        </p15:guide>
        <p15:guide id="3" orient="horz" pos="925">
          <p15:clr>
            <a:srgbClr val="9AA0A6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86A"/>
    <a:srgbClr val="956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BA70F-65CA-4B09-BB0D-8DB095B3755B}">
  <a:tblStyle styleId="{431BA70F-65CA-4B09-BB0D-8DB095B37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5025" autoAdjust="0"/>
  </p:normalViewPr>
  <p:slideViewPr>
    <p:cSldViewPr snapToGrid="0">
      <p:cViewPr varScale="1">
        <p:scale>
          <a:sx n="121" d="100"/>
          <a:sy n="121" d="100"/>
        </p:scale>
        <p:origin x="700" y="64"/>
      </p:cViewPr>
      <p:guideLst>
        <p:guide orient="horz" pos="618"/>
        <p:guide orient="horz" pos="2610"/>
        <p:guide orient="horz" pos="925"/>
        <p:guide pos="2880"/>
      </p:guideLst>
    </p:cSldViewPr>
  </p:slideViewPr>
  <p:notesTextViewPr>
    <p:cViewPr>
      <p:scale>
        <a:sx n="1" d="1"/>
        <a:sy n="1" d="1"/>
      </p:scale>
      <p:origin x="0" y="-2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ƯƠM MẦM TRI THỨC – UOMMAM.VN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c45de99c7e_0_17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c45de99c7e_0_17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ƯƠM MẦM TRI THỨC – UOMMAM.VN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377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c45de99c7e_0_17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c45de99c7e_0_17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c45de99c7e_0_17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c45de99c7e_0_17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ƯƠM MẦM TRI THỨC – UOMMAM.VN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c45de99c7e_0_16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c45de99c7e_0_16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10" name="Google Shape;10;p2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2471825" y="365722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2471950" y="1038050"/>
            <a:ext cx="4567500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">
    <p:bg>
      <p:bgPr>
        <a:solidFill>
          <a:schemeClr val="accent1"/>
        </a:solidFill>
        <a:effectLst/>
      </p:bgPr>
    </p:bg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2">
    <p:bg>
      <p:bgPr>
        <a:solidFill>
          <a:schemeClr val="accent2"/>
        </a:solidFill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2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357" name="Google Shape;357;p2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2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TITLE_AND_BODY_1">
    <p:bg>
      <p:bgPr>
        <a:solidFill>
          <a:schemeClr val="accent2"/>
        </a:solidFill>
        <a:effectLst/>
      </p:bgPr>
    </p:bg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2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385" name="Google Shape;385;p2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2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oogle Shape;40;p3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41" name="Google Shape;41;p3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2575588" y="2508513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3180250" y="1095663"/>
            <a:ext cx="3150900" cy="16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2575588" y="3566038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4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73" name="Google Shape;73;p4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77" name="Google Shape;77;p4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2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7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96" name="Google Shape;96;p7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4782675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00" name="Google Shape;100;p7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4782575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bg>
      <p:bgPr>
        <a:solidFill>
          <a:schemeClr val="accent2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14"/>
          <p:cNvGrpSpPr/>
          <p:nvPr/>
        </p:nvGrpSpPr>
        <p:grpSpPr>
          <a:xfrm>
            <a:off x="235800" y="213550"/>
            <a:ext cx="8672393" cy="4716400"/>
            <a:chOff x="235800" y="213550"/>
            <a:chExt cx="8672393" cy="4716400"/>
          </a:xfrm>
        </p:grpSpPr>
        <p:sp>
          <p:nvSpPr>
            <p:cNvPr id="235" name="Google Shape;235;p14"/>
            <p:cNvSpPr/>
            <p:nvPr/>
          </p:nvSpPr>
          <p:spPr>
            <a:xfrm>
              <a:off x="420024" y="213550"/>
              <a:ext cx="8311596" cy="4715505"/>
            </a:xfrm>
            <a:custGeom>
              <a:avLst/>
              <a:gdLst/>
              <a:ahLst/>
              <a:cxnLst/>
              <a:rect l="l" t="t" r="r" b="b"/>
              <a:pathLst>
                <a:path w="141824" h="89559" extrusionOk="0">
                  <a:moveTo>
                    <a:pt x="9819" y="0"/>
                  </a:moveTo>
                  <a:cubicBezTo>
                    <a:pt x="4591" y="0"/>
                    <a:pt x="304" y="4267"/>
                    <a:pt x="285" y="9500"/>
                  </a:cubicBezTo>
                  <a:lnTo>
                    <a:pt x="20" y="79757"/>
                  </a:lnTo>
                  <a:cubicBezTo>
                    <a:pt x="1" y="85001"/>
                    <a:pt x="4276" y="89308"/>
                    <a:pt x="9520" y="89327"/>
                  </a:cubicBezTo>
                  <a:lnTo>
                    <a:pt x="40300" y="89442"/>
                  </a:lnTo>
                  <a:lnTo>
                    <a:pt x="135808" y="89551"/>
                  </a:lnTo>
                  <a:lnTo>
                    <a:pt x="137983" y="89559"/>
                  </a:lnTo>
                  <a:cubicBezTo>
                    <a:pt x="137987" y="89559"/>
                    <a:pt x="137992" y="89559"/>
                    <a:pt x="137996" y="89559"/>
                  </a:cubicBezTo>
                  <a:cubicBezTo>
                    <a:pt x="139922" y="89559"/>
                    <a:pt x="141502" y="87986"/>
                    <a:pt x="141510" y="86060"/>
                  </a:cubicBezTo>
                  <a:lnTo>
                    <a:pt x="141818" y="3758"/>
                  </a:lnTo>
                  <a:cubicBezTo>
                    <a:pt x="141823" y="1829"/>
                    <a:pt x="140249" y="242"/>
                    <a:pt x="138319" y="235"/>
                  </a:cubicBezTo>
                  <a:lnTo>
                    <a:pt x="136144" y="225"/>
                  </a:lnTo>
                  <a:lnTo>
                    <a:pt x="40635" y="116"/>
                  </a:lnTo>
                  <a:lnTo>
                    <a:pt x="9855" y="0"/>
                  </a:lnTo>
                  <a:cubicBezTo>
                    <a:pt x="9843" y="0"/>
                    <a:pt x="9831" y="0"/>
                    <a:pt x="98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4"/>
            <p:cNvSpPr/>
            <p:nvPr/>
          </p:nvSpPr>
          <p:spPr>
            <a:xfrm>
              <a:off x="596481" y="214234"/>
              <a:ext cx="8311713" cy="4715716"/>
            </a:xfrm>
            <a:custGeom>
              <a:avLst/>
              <a:gdLst/>
              <a:ahLst/>
              <a:cxnLst/>
              <a:rect l="l" t="t" r="r" b="b"/>
              <a:pathLst>
                <a:path w="141826" h="89563" extrusionOk="0">
                  <a:moveTo>
                    <a:pt x="9822" y="1"/>
                  </a:moveTo>
                  <a:cubicBezTo>
                    <a:pt x="4592" y="1"/>
                    <a:pt x="306" y="4268"/>
                    <a:pt x="285" y="9501"/>
                  </a:cubicBezTo>
                  <a:lnTo>
                    <a:pt x="21" y="79759"/>
                  </a:lnTo>
                  <a:cubicBezTo>
                    <a:pt x="1" y="85004"/>
                    <a:pt x="4276" y="89308"/>
                    <a:pt x="9520" y="89329"/>
                  </a:cubicBezTo>
                  <a:lnTo>
                    <a:pt x="40301" y="89445"/>
                  </a:lnTo>
                  <a:lnTo>
                    <a:pt x="135810" y="89553"/>
                  </a:lnTo>
                  <a:lnTo>
                    <a:pt x="137984" y="89562"/>
                  </a:lnTo>
                  <a:cubicBezTo>
                    <a:pt x="137988" y="89562"/>
                    <a:pt x="137993" y="89562"/>
                    <a:pt x="137997" y="89562"/>
                  </a:cubicBezTo>
                  <a:cubicBezTo>
                    <a:pt x="139924" y="89562"/>
                    <a:pt x="141504" y="87990"/>
                    <a:pt x="141511" y="86063"/>
                  </a:cubicBezTo>
                  <a:lnTo>
                    <a:pt x="141820" y="3761"/>
                  </a:lnTo>
                  <a:cubicBezTo>
                    <a:pt x="141826" y="1827"/>
                    <a:pt x="140249" y="239"/>
                    <a:pt x="138317" y="233"/>
                  </a:cubicBezTo>
                  <a:lnTo>
                    <a:pt x="136143" y="225"/>
                  </a:lnTo>
                  <a:lnTo>
                    <a:pt x="40635" y="117"/>
                  </a:lnTo>
                  <a:lnTo>
                    <a:pt x="9856" y="1"/>
                  </a:lnTo>
                  <a:cubicBezTo>
                    <a:pt x="9845" y="1"/>
                    <a:pt x="9833" y="1"/>
                    <a:pt x="982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4"/>
            <p:cNvSpPr/>
            <p:nvPr/>
          </p:nvSpPr>
          <p:spPr>
            <a:xfrm>
              <a:off x="810919" y="559949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0"/>
                  </a:moveTo>
                  <a:lnTo>
                    <a:pt x="0" y="5896"/>
                  </a:lnTo>
                  <a:lnTo>
                    <a:pt x="5897" y="5920"/>
                  </a:lnTo>
                  <a:lnTo>
                    <a:pt x="5918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4"/>
            <p:cNvSpPr/>
            <p:nvPr/>
          </p:nvSpPr>
          <p:spPr>
            <a:xfrm>
              <a:off x="250174" y="605967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5" y="0"/>
                    <a:pt x="3" y="349"/>
                    <a:pt x="2" y="782"/>
                  </a:cubicBezTo>
                  <a:cubicBezTo>
                    <a:pt x="1" y="1214"/>
                    <a:pt x="350" y="1567"/>
                    <a:pt x="783" y="1568"/>
                  </a:cubicBezTo>
                  <a:lnTo>
                    <a:pt x="13141" y="1614"/>
                  </a:lnTo>
                  <a:cubicBezTo>
                    <a:pt x="13141" y="1614"/>
                    <a:pt x="13142" y="1614"/>
                    <a:pt x="13142" y="1614"/>
                  </a:cubicBezTo>
                  <a:cubicBezTo>
                    <a:pt x="13574" y="1614"/>
                    <a:pt x="13926" y="1265"/>
                    <a:pt x="13927" y="833"/>
                  </a:cubicBezTo>
                  <a:cubicBezTo>
                    <a:pt x="13930" y="399"/>
                    <a:pt x="13579" y="47"/>
                    <a:pt x="13147" y="46"/>
                  </a:cubicBezTo>
                  <a:lnTo>
                    <a:pt x="788" y="0"/>
                  </a:lnTo>
                  <a:cubicBezTo>
                    <a:pt x="788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4"/>
            <p:cNvSpPr/>
            <p:nvPr/>
          </p:nvSpPr>
          <p:spPr>
            <a:xfrm>
              <a:off x="249700" y="738071"/>
              <a:ext cx="733397" cy="85034"/>
            </a:xfrm>
            <a:custGeom>
              <a:avLst/>
              <a:gdLst/>
              <a:ahLst/>
              <a:cxnLst/>
              <a:rect l="l" t="t" r="r" b="b"/>
              <a:pathLst>
                <a:path w="13929" h="1615" extrusionOk="0">
                  <a:moveTo>
                    <a:pt x="782" y="0"/>
                  </a:moveTo>
                  <a:cubicBezTo>
                    <a:pt x="353" y="0"/>
                    <a:pt x="3" y="350"/>
                    <a:pt x="1" y="782"/>
                  </a:cubicBezTo>
                  <a:cubicBezTo>
                    <a:pt x="0" y="1214"/>
                    <a:pt x="349" y="1566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5"/>
                    <a:pt x="13927" y="833"/>
                  </a:cubicBezTo>
                  <a:cubicBezTo>
                    <a:pt x="13929" y="400"/>
                    <a:pt x="13580" y="47"/>
                    <a:pt x="13145" y="46"/>
                  </a:cubicBezTo>
                  <a:lnTo>
                    <a:pt x="788" y="0"/>
                  </a:lnTo>
                  <a:cubicBezTo>
                    <a:pt x="786" y="0"/>
                    <a:pt x="784" y="0"/>
                    <a:pt x="7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4"/>
            <p:cNvSpPr/>
            <p:nvPr/>
          </p:nvSpPr>
          <p:spPr>
            <a:xfrm>
              <a:off x="808918" y="108836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3" y="1"/>
                  </a:moveTo>
                  <a:lnTo>
                    <a:pt x="1" y="5898"/>
                  </a:lnTo>
                  <a:lnTo>
                    <a:pt x="5897" y="5920"/>
                  </a:lnTo>
                  <a:lnTo>
                    <a:pt x="5919" y="23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4"/>
            <p:cNvSpPr/>
            <p:nvPr/>
          </p:nvSpPr>
          <p:spPr>
            <a:xfrm>
              <a:off x="248173" y="1134385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4" y="0"/>
                  </a:moveTo>
                  <a:cubicBezTo>
                    <a:pt x="353" y="0"/>
                    <a:pt x="2" y="348"/>
                    <a:pt x="1" y="782"/>
                  </a:cubicBezTo>
                  <a:cubicBezTo>
                    <a:pt x="0" y="1213"/>
                    <a:pt x="349" y="1566"/>
                    <a:pt x="783" y="1568"/>
                  </a:cubicBezTo>
                  <a:lnTo>
                    <a:pt x="13141" y="1615"/>
                  </a:lnTo>
                  <a:cubicBezTo>
                    <a:pt x="13142" y="1615"/>
                    <a:pt x="13142" y="1615"/>
                    <a:pt x="13143" y="1615"/>
                  </a:cubicBezTo>
                  <a:cubicBezTo>
                    <a:pt x="13574" y="1615"/>
                    <a:pt x="13927" y="1266"/>
                    <a:pt x="13928" y="834"/>
                  </a:cubicBezTo>
                  <a:cubicBezTo>
                    <a:pt x="13930" y="399"/>
                    <a:pt x="13582" y="48"/>
                    <a:pt x="13145" y="47"/>
                  </a:cubicBezTo>
                  <a:lnTo>
                    <a:pt x="788" y="0"/>
                  </a:lnTo>
                  <a:cubicBezTo>
                    <a:pt x="787" y="0"/>
                    <a:pt x="785" y="0"/>
                    <a:pt x="7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4"/>
            <p:cNvSpPr/>
            <p:nvPr/>
          </p:nvSpPr>
          <p:spPr>
            <a:xfrm>
              <a:off x="247647" y="1266594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5" y="0"/>
                  </a:moveTo>
                  <a:cubicBezTo>
                    <a:pt x="354" y="0"/>
                    <a:pt x="3" y="348"/>
                    <a:pt x="2" y="780"/>
                  </a:cubicBezTo>
                  <a:cubicBezTo>
                    <a:pt x="1" y="1212"/>
                    <a:pt x="350" y="1565"/>
                    <a:pt x="783" y="1566"/>
                  </a:cubicBezTo>
                  <a:lnTo>
                    <a:pt x="13141" y="1613"/>
                  </a:lnTo>
                  <a:cubicBezTo>
                    <a:pt x="13142" y="1613"/>
                    <a:pt x="13143" y="1613"/>
                    <a:pt x="13144" y="1613"/>
                  </a:cubicBezTo>
                  <a:cubicBezTo>
                    <a:pt x="13578" y="1613"/>
                    <a:pt x="13927" y="1265"/>
                    <a:pt x="13928" y="832"/>
                  </a:cubicBezTo>
                  <a:cubicBezTo>
                    <a:pt x="13930" y="399"/>
                    <a:pt x="13581" y="47"/>
                    <a:pt x="13146" y="47"/>
                  </a:cubicBezTo>
                  <a:lnTo>
                    <a:pt x="788" y="0"/>
                  </a:lnTo>
                  <a:cubicBezTo>
                    <a:pt x="787" y="0"/>
                    <a:pt x="786" y="0"/>
                    <a:pt x="7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4"/>
            <p:cNvSpPr/>
            <p:nvPr/>
          </p:nvSpPr>
          <p:spPr>
            <a:xfrm>
              <a:off x="806970" y="1616837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8"/>
                  </a:lnTo>
                  <a:lnTo>
                    <a:pt x="5897" y="5920"/>
                  </a:lnTo>
                  <a:lnTo>
                    <a:pt x="5918" y="24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4"/>
            <p:cNvSpPr/>
            <p:nvPr/>
          </p:nvSpPr>
          <p:spPr>
            <a:xfrm>
              <a:off x="246172" y="1662802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0"/>
                  </a:moveTo>
                  <a:cubicBezTo>
                    <a:pt x="356" y="0"/>
                    <a:pt x="4" y="350"/>
                    <a:pt x="3" y="781"/>
                  </a:cubicBezTo>
                  <a:cubicBezTo>
                    <a:pt x="1" y="1214"/>
                    <a:pt x="350" y="1567"/>
                    <a:pt x="784" y="1568"/>
                  </a:cubicBezTo>
                  <a:lnTo>
                    <a:pt x="13142" y="1615"/>
                  </a:lnTo>
                  <a:cubicBezTo>
                    <a:pt x="13143" y="1615"/>
                    <a:pt x="13145" y="1615"/>
                    <a:pt x="13147" y="1615"/>
                  </a:cubicBezTo>
                  <a:cubicBezTo>
                    <a:pt x="13577" y="1615"/>
                    <a:pt x="13927" y="1265"/>
                    <a:pt x="13928" y="835"/>
                  </a:cubicBezTo>
                  <a:cubicBezTo>
                    <a:pt x="13929" y="400"/>
                    <a:pt x="13580" y="48"/>
                    <a:pt x="13147" y="47"/>
                  </a:cubicBezTo>
                  <a:lnTo>
                    <a:pt x="789" y="0"/>
                  </a:lnTo>
                  <a:cubicBezTo>
                    <a:pt x="789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4"/>
            <p:cNvSpPr/>
            <p:nvPr/>
          </p:nvSpPr>
          <p:spPr>
            <a:xfrm>
              <a:off x="245751" y="1794959"/>
              <a:ext cx="733344" cy="85034"/>
            </a:xfrm>
            <a:custGeom>
              <a:avLst/>
              <a:gdLst/>
              <a:ahLst/>
              <a:cxnLst/>
              <a:rect l="l" t="t" r="r" b="b"/>
              <a:pathLst>
                <a:path w="13928" h="1615" extrusionOk="0">
                  <a:moveTo>
                    <a:pt x="787" y="0"/>
                  </a:moveTo>
                  <a:cubicBezTo>
                    <a:pt x="355" y="0"/>
                    <a:pt x="2" y="349"/>
                    <a:pt x="1" y="782"/>
                  </a:cubicBezTo>
                  <a:cubicBezTo>
                    <a:pt x="0" y="1214"/>
                    <a:pt x="350" y="1565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3" y="1614"/>
                    <a:pt x="13144" y="1614"/>
                  </a:cubicBezTo>
                  <a:cubicBezTo>
                    <a:pt x="13575" y="1614"/>
                    <a:pt x="13926" y="1266"/>
                    <a:pt x="13927" y="834"/>
                  </a:cubicBezTo>
                  <a:cubicBezTo>
                    <a:pt x="13928" y="400"/>
                    <a:pt x="13579" y="47"/>
                    <a:pt x="13146" y="47"/>
                  </a:cubicBezTo>
                  <a:lnTo>
                    <a:pt x="789" y="0"/>
                  </a:lnTo>
                  <a:cubicBezTo>
                    <a:pt x="788" y="0"/>
                    <a:pt x="788" y="0"/>
                    <a:pt x="7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4"/>
            <p:cNvSpPr/>
            <p:nvPr/>
          </p:nvSpPr>
          <p:spPr>
            <a:xfrm>
              <a:off x="804969" y="2145307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1" y="5897"/>
                  </a:lnTo>
                  <a:lnTo>
                    <a:pt x="5896" y="5919"/>
                  </a:lnTo>
                  <a:lnTo>
                    <a:pt x="5919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4"/>
            <p:cNvSpPr/>
            <p:nvPr/>
          </p:nvSpPr>
          <p:spPr>
            <a:xfrm>
              <a:off x="244172" y="2191325"/>
              <a:ext cx="733502" cy="85034"/>
            </a:xfrm>
            <a:custGeom>
              <a:avLst/>
              <a:gdLst/>
              <a:ahLst/>
              <a:cxnLst/>
              <a:rect l="l" t="t" r="r" b="b"/>
              <a:pathLst>
                <a:path w="13931" h="1615" extrusionOk="0">
                  <a:moveTo>
                    <a:pt x="786" y="0"/>
                  </a:moveTo>
                  <a:cubicBezTo>
                    <a:pt x="353" y="0"/>
                    <a:pt x="2" y="349"/>
                    <a:pt x="1" y="780"/>
                  </a:cubicBezTo>
                  <a:cubicBezTo>
                    <a:pt x="0" y="1214"/>
                    <a:pt x="349" y="1567"/>
                    <a:pt x="783" y="1568"/>
                  </a:cubicBezTo>
                  <a:lnTo>
                    <a:pt x="13140" y="1614"/>
                  </a:lnTo>
                  <a:cubicBezTo>
                    <a:pt x="13141" y="1614"/>
                    <a:pt x="13141" y="1614"/>
                    <a:pt x="13142" y="1614"/>
                  </a:cubicBezTo>
                  <a:cubicBezTo>
                    <a:pt x="13574" y="1614"/>
                    <a:pt x="13927" y="1265"/>
                    <a:pt x="13928" y="833"/>
                  </a:cubicBezTo>
                  <a:cubicBezTo>
                    <a:pt x="13931" y="400"/>
                    <a:pt x="13581" y="48"/>
                    <a:pt x="13146" y="46"/>
                  </a:cubicBezTo>
                  <a:lnTo>
                    <a:pt x="788" y="0"/>
                  </a:lnTo>
                  <a:cubicBezTo>
                    <a:pt x="787" y="0"/>
                    <a:pt x="787" y="0"/>
                    <a:pt x="7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4"/>
            <p:cNvSpPr/>
            <p:nvPr/>
          </p:nvSpPr>
          <p:spPr>
            <a:xfrm>
              <a:off x="243645" y="2323324"/>
              <a:ext cx="733555" cy="85086"/>
            </a:xfrm>
            <a:custGeom>
              <a:avLst/>
              <a:gdLst/>
              <a:ahLst/>
              <a:cxnLst/>
              <a:rect l="l" t="t" r="r" b="b"/>
              <a:pathLst>
                <a:path w="13932" h="1616" extrusionOk="0">
                  <a:moveTo>
                    <a:pt x="788" y="1"/>
                  </a:moveTo>
                  <a:cubicBezTo>
                    <a:pt x="356" y="1"/>
                    <a:pt x="4" y="350"/>
                    <a:pt x="3" y="782"/>
                  </a:cubicBezTo>
                  <a:cubicBezTo>
                    <a:pt x="1" y="1216"/>
                    <a:pt x="352" y="1568"/>
                    <a:pt x="784" y="1569"/>
                  </a:cubicBezTo>
                  <a:lnTo>
                    <a:pt x="13143" y="1616"/>
                  </a:lnTo>
                  <a:cubicBezTo>
                    <a:pt x="13144" y="1616"/>
                    <a:pt x="13145" y="1616"/>
                    <a:pt x="13146" y="1616"/>
                  </a:cubicBezTo>
                  <a:cubicBezTo>
                    <a:pt x="13577" y="1616"/>
                    <a:pt x="13928" y="1266"/>
                    <a:pt x="13929" y="835"/>
                  </a:cubicBezTo>
                  <a:cubicBezTo>
                    <a:pt x="13931" y="401"/>
                    <a:pt x="13581" y="51"/>
                    <a:pt x="13147" y="47"/>
                  </a:cubicBezTo>
                  <a:lnTo>
                    <a:pt x="789" y="1"/>
                  </a:lnTo>
                  <a:cubicBezTo>
                    <a:pt x="789" y="1"/>
                    <a:pt x="788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4"/>
            <p:cNvSpPr/>
            <p:nvPr/>
          </p:nvSpPr>
          <p:spPr>
            <a:xfrm>
              <a:off x="802968" y="2673830"/>
              <a:ext cx="311650" cy="311703"/>
            </a:xfrm>
            <a:custGeom>
              <a:avLst/>
              <a:gdLst/>
              <a:ahLst/>
              <a:cxnLst/>
              <a:rect l="l" t="t" r="r" b="b"/>
              <a:pathLst>
                <a:path w="5919" h="5920" extrusionOk="0">
                  <a:moveTo>
                    <a:pt x="23" y="1"/>
                  </a:moveTo>
                  <a:lnTo>
                    <a:pt x="0" y="5897"/>
                  </a:lnTo>
                  <a:lnTo>
                    <a:pt x="5898" y="5919"/>
                  </a:lnTo>
                  <a:lnTo>
                    <a:pt x="5918" y="22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4"/>
            <p:cNvSpPr/>
            <p:nvPr/>
          </p:nvSpPr>
          <p:spPr>
            <a:xfrm>
              <a:off x="242224" y="2719638"/>
              <a:ext cx="733502" cy="85139"/>
            </a:xfrm>
            <a:custGeom>
              <a:avLst/>
              <a:gdLst/>
              <a:ahLst/>
              <a:cxnLst/>
              <a:rect l="l" t="t" r="r" b="b"/>
              <a:pathLst>
                <a:path w="13931" h="1617" extrusionOk="0">
                  <a:moveTo>
                    <a:pt x="790" y="1"/>
                  </a:moveTo>
                  <a:cubicBezTo>
                    <a:pt x="356" y="1"/>
                    <a:pt x="5" y="350"/>
                    <a:pt x="2" y="782"/>
                  </a:cubicBezTo>
                  <a:cubicBezTo>
                    <a:pt x="1" y="1217"/>
                    <a:pt x="351" y="1569"/>
                    <a:pt x="783" y="1570"/>
                  </a:cubicBezTo>
                  <a:lnTo>
                    <a:pt x="13140" y="1617"/>
                  </a:lnTo>
                  <a:cubicBezTo>
                    <a:pt x="13575" y="1617"/>
                    <a:pt x="13926" y="1270"/>
                    <a:pt x="13927" y="838"/>
                  </a:cubicBezTo>
                  <a:cubicBezTo>
                    <a:pt x="13930" y="402"/>
                    <a:pt x="13580" y="51"/>
                    <a:pt x="13149" y="48"/>
                  </a:cubicBezTo>
                  <a:lnTo>
                    <a:pt x="79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4"/>
            <p:cNvSpPr/>
            <p:nvPr/>
          </p:nvSpPr>
          <p:spPr>
            <a:xfrm>
              <a:off x="241697" y="2851795"/>
              <a:ext cx="733502" cy="85086"/>
            </a:xfrm>
            <a:custGeom>
              <a:avLst/>
              <a:gdLst/>
              <a:ahLst/>
              <a:cxnLst/>
              <a:rect l="l" t="t" r="r" b="b"/>
              <a:pathLst>
                <a:path w="13931" h="1616" extrusionOk="0">
                  <a:moveTo>
                    <a:pt x="787" y="1"/>
                  </a:moveTo>
                  <a:cubicBezTo>
                    <a:pt x="354" y="1"/>
                    <a:pt x="4" y="350"/>
                    <a:pt x="2" y="783"/>
                  </a:cubicBezTo>
                  <a:cubicBezTo>
                    <a:pt x="0" y="1216"/>
                    <a:pt x="350" y="1569"/>
                    <a:pt x="784" y="1570"/>
                  </a:cubicBezTo>
                  <a:lnTo>
                    <a:pt x="13141" y="1616"/>
                  </a:lnTo>
                  <a:cubicBezTo>
                    <a:pt x="13142" y="1616"/>
                    <a:pt x="13142" y="1616"/>
                    <a:pt x="13143" y="1616"/>
                  </a:cubicBezTo>
                  <a:cubicBezTo>
                    <a:pt x="13577" y="1616"/>
                    <a:pt x="13927" y="1266"/>
                    <a:pt x="13930" y="835"/>
                  </a:cubicBezTo>
                  <a:cubicBezTo>
                    <a:pt x="13931" y="401"/>
                    <a:pt x="13582" y="49"/>
                    <a:pt x="13147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4"/>
            <p:cNvSpPr/>
            <p:nvPr/>
          </p:nvSpPr>
          <p:spPr>
            <a:xfrm>
              <a:off x="800968" y="3202195"/>
              <a:ext cx="311703" cy="311808"/>
            </a:xfrm>
            <a:custGeom>
              <a:avLst/>
              <a:gdLst/>
              <a:ahLst/>
              <a:cxnLst/>
              <a:rect l="l" t="t" r="r" b="b"/>
              <a:pathLst>
                <a:path w="5920" h="5922" extrusionOk="0">
                  <a:moveTo>
                    <a:pt x="23" y="1"/>
                  </a:moveTo>
                  <a:lnTo>
                    <a:pt x="1" y="5897"/>
                  </a:lnTo>
                  <a:lnTo>
                    <a:pt x="5898" y="5921"/>
                  </a:lnTo>
                  <a:lnTo>
                    <a:pt x="5920" y="24"/>
                  </a:lnTo>
                  <a:lnTo>
                    <a:pt x="2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4"/>
            <p:cNvSpPr/>
            <p:nvPr/>
          </p:nvSpPr>
          <p:spPr>
            <a:xfrm>
              <a:off x="240275" y="3248161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7" y="1"/>
                  </a:moveTo>
                  <a:cubicBezTo>
                    <a:pt x="353" y="1"/>
                    <a:pt x="2" y="350"/>
                    <a:pt x="1" y="782"/>
                  </a:cubicBezTo>
                  <a:cubicBezTo>
                    <a:pt x="0" y="1216"/>
                    <a:pt x="350" y="1568"/>
                    <a:pt x="783" y="1570"/>
                  </a:cubicBezTo>
                  <a:lnTo>
                    <a:pt x="13141" y="1616"/>
                  </a:lnTo>
                  <a:cubicBezTo>
                    <a:pt x="13142" y="1616"/>
                    <a:pt x="13144" y="1616"/>
                    <a:pt x="13145" y="1616"/>
                  </a:cubicBezTo>
                  <a:cubicBezTo>
                    <a:pt x="13575" y="1616"/>
                    <a:pt x="13927" y="1268"/>
                    <a:pt x="13928" y="835"/>
                  </a:cubicBezTo>
                  <a:cubicBezTo>
                    <a:pt x="13930" y="401"/>
                    <a:pt x="13581" y="50"/>
                    <a:pt x="13146" y="48"/>
                  </a:cubicBezTo>
                  <a:lnTo>
                    <a:pt x="789" y="1"/>
                  </a:lnTo>
                  <a:cubicBezTo>
                    <a:pt x="788" y="1"/>
                    <a:pt x="788" y="1"/>
                    <a:pt x="7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4"/>
            <p:cNvSpPr/>
            <p:nvPr/>
          </p:nvSpPr>
          <p:spPr>
            <a:xfrm>
              <a:off x="239749" y="3380318"/>
              <a:ext cx="733502" cy="84981"/>
            </a:xfrm>
            <a:custGeom>
              <a:avLst/>
              <a:gdLst/>
              <a:ahLst/>
              <a:cxnLst/>
              <a:rect l="l" t="t" r="r" b="b"/>
              <a:pathLst>
                <a:path w="13931" h="1614" extrusionOk="0">
                  <a:moveTo>
                    <a:pt x="783" y="1"/>
                  </a:moveTo>
                  <a:cubicBezTo>
                    <a:pt x="353" y="1"/>
                    <a:pt x="5" y="350"/>
                    <a:pt x="2" y="780"/>
                  </a:cubicBezTo>
                  <a:cubicBezTo>
                    <a:pt x="1" y="1215"/>
                    <a:pt x="351" y="1566"/>
                    <a:pt x="783" y="1569"/>
                  </a:cubicBezTo>
                  <a:lnTo>
                    <a:pt x="13141" y="1614"/>
                  </a:lnTo>
                  <a:cubicBezTo>
                    <a:pt x="13142" y="1614"/>
                    <a:pt x="13144" y="1614"/>
                    <a:pt x="13146" y="1614"/>
                  </a:cubicBezTo>
                  <a:cubicBezTo>
                    <a:pt x="13576" y="1614"/>
                    <a:pt x="13926" y="1263"/>
                    <a:pt x="13927" y="835"/>
                  </a:cubicBezTo>
                  <a:cubicBezTo>
                    <a:pt x="13930" y="400"/>
                    <a:pt x="13580" y="48"/>
                    <a:pt x="13147" y="45"/>
                  </a:cubicBezTo>
                  <a:lnTo>
                    <a:pt x="788" y="1"/>
                  </a:lnTo>
                  <a:cubicBezTo>
                    <a:pt x="787" y="1"/>
                    <a:pt x="785" y="1"/>
                    <a:pt x="78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4"/>
            <p:cNvSpPr/>
            <p:nvPr/>
          </p:nvSpPr>
          <p:spPr>
            <a:xfrm>
              <a:off x="799019" y="3730665"/>
              <a:ext cx="311650" cy="311755"/>
            </a:xfrm>
            <a:custGeom>
              <a:avLst/>
              <a:gdLst/>
              <a:ahLst/>
              <a:cxnLst/>
              <a:rect l="l" t="t" r="r" b="b"/>
              <a:pathLst>
                <a:path w="5919" h="5921" extrusionOk="0">
                  <a:moveTo>
                    <a:pt x="22" y="1"/>
                  </a:moveTo>
                  <a:lnTo>
                    <a:pt x="0" y="5897"/>
                  </a:lnTo>
                  <a:lnTo>
                    <a:pt x="5898" y="5920"/>
                  </a:lnTo>
                  <a:lnTo>
                    <a:pt x="5918" y="23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4"/>
            <p:cNvSpPr/>
            <p:nvPr/>
          </p:nvSpPr>
          <p:spPr>
            <a:xfrm>
              <a:off x="238275" y="3776578"/>
              <a:ext cx="733449" cy="85034"/>
            </a:xfrm>
            <a:custGeom>
              <a:avLst/>
              <a:gdLst/>
              <a:ahLst/>
              <a:cxnLst/>
              <a:rect l="l" t="t" r="r" b="b"/>
              <a:pathLst>
                <a:path w="13930" h="1615" extrusionOk="0">
                  <a:moveTo>
                    <a:pt x="786" y="1"/>
                  </a:moveTo>
                  <a:cubicBezTo>
                    <a:pt x="355" y="1"/>
                    <a:pt x="3" y="351"/>
                    <a:pt x="2" y="782"/>
                  </a:cubicBezTo>
                  <a:cubicBezTo>
                    <a:pt x="1" y="1215"/>
                    <a:pt x="350" y="1568"/>
                    <a:pt x="783" y="1569"/>
                  </a:cubicBezTo>
                  <a:lnTo>
                    <a:pt x="13140" y="1615"/>
                  </a:lnTo>
                  <a:cubicBezTo>
                    <a:pt x="13142" y="1615"/>
                    <a:pt x="13144" y="1615"/>
                    <a:pt x="13146" y="1615"/>
                  </a:cubicBezTo>
                  <a:cubicBezTo>
                    <a:pt x="13577" y="1615"/>
                    <a:pt x="13926" y="1267"/>
                    <a:pt x="13928" y="834"/>
                  </a:cubicBezTo>
                  <a:cubicBezTo>
                    <a:pt x="13929" y="404"/>
                    <a:pt x="13580" y="50"/>
                    <a:pt x="13147" y="48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4"/>
            <p:cNvSpPr/>
            <p:nvPr/>
          </p:nvSpPr>
          <p:spPr>
            <a:xfrm>
              <a:off x="237801" y="3908683"/>
              <a:ext cx="733449" cy="85139"/>
            </a:xfrm>
            <a:custGeom>
              <a:avLst/>
              <a:gdLst/>
              <a:ahLst/>
              <a:cxnLst/>
              <a:rect l="l" t="t" r="r" b="b"/>
              <a:pathLst>
                <a:path w="13930" h="1617" extrusionOk="0">
                  <a:moveTo>
                    <a:pt x="789" y="1"/>
                  </a:moveTo>
                  <a:cubicBezTo>
                    <a:pt x="354" y="1"/>
                    <a:pt x="2" y="350"/>
                    <a:pt x="1" y="782"/>
                  </a:cubicBezTo>
                  <a:cubicBezTo>
                    <a:pt x="0" y="1216"/>
                    <a:pt x="349" y="1569"/>
                    <a:pt x="783" y="1570"/>
                  </a:cubicBezTo>
                  <a:lnTo>
                    <a:pt x="13140" y="1617"/>
                  </a:lnTo>
                  <a:cubicBezTo>
                    <a:pt x="13141" y="1617"/>
                    <a:pt x="13141" y="1617"/>
                    <a:pt x="13142" y="1617"/>
                  </a:cubicBezTo>
                  <a:cubicBezTo>
                    <a:pt x="13575" y="1617"/>
                    <a:pt x="13926" y="1267"/>
                    <a:pt x="13927" y="835"/>
                  </a:cubicBezTo>
                  <a:cubicBezTo>
                    <a:pt x="13930" y="402"/>
                    <a:pt x="13579" y="50"/>
                    <a:pt x="13146" y="47"/>
                  </a:cubicBezTo>
                  <a:lnTo>
                    <a:pt x="7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4"/>
            <p:cNvSpPr/>
            <p:nvPr/>
          </p:nvSpPr>
          <p:spPr>
            <a:xfrm>
              <a:off x="1326852" y="576450"/>
              <a:ext cx="7375789" cy="3990588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4"/>
            <p:cNvSpPr/>
            <p:nvPr/>
          </p:nvSpPr>
          <p:spPr>
            <a:xfrm>
              <a:off x="797071" y="4259188"/>
              <a:ext cx="311650" cy="311650"/>
            </a:xfrm>
            <a:custGeom>
              <a:avLst/>
              <a:gdLst/>
              <a:ahLst/>
              <a:cxnLst/>
              <a:rect l="l" t="t" r="r" b="b"/>
              <a:pathLst>
                <a:path w="5919" h="5919" extrusionOk="0">
                  <a:moveTo>
                    <a:pt x="22" y="1"/>
                  </a:moveTo>
                  <a:lnTo>
                    <a:pt x="1" y="5896"/>
                  </a:lnTo>
                  <a:lnTo>
                    <a:pt x="5897" y="5919"/>
                  </a:lnTo>
                  <a:lnTo>
                    <a:pt x="5919" y="22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4"/>
            <p:cNvSpPr/>
            <p:nvPr/>
          </p:nvSpPr>
          <p:spPr>
            <a:xfrm>
              <a:off x="236274" y="4305048"/>
              <a:ext cx="733449" cy="85086"/>
            </a:xfrm>
            <a:custGeom>
              <a:avLst/>
              <a:gdLst/>
              <a:ahLst/>
              <a:cxnLst/>
              <a:rect l="l" t="t" r="r" b="b"/>
              <a:pathLst>
                <a:path w="13930" h="1616" extrusionOk="0">
                  <a:moveTo>
                    <a:pt x="786" y="1"/>
                  </a:moveTo>
                  <a:cubicBezTo>
                    <a:pt x="353" y="1"/>
                    <a:pt x="3" y="350"/>
                    <a:pt x="1" y="782"/>
                  </a:cubicBezTo>
                  <a:cubicBezTo>
                    <a:pt x="0" y="1215"/>
                    <a:pt x="349" y="1568"/>
                    <a:pt x="783" y="1570"/>
                  </a:cubicBezTo>
                  <a:lnTo>
                    <a:pt x="13140" y="1616"/>
                  </a:lnTo>
                  <a:cubicBezTo>
                    <a:pt x="13141" y="1616"/>
                    <a:pt x="13141" y="1616"/>
                    <a:pt x="13142" y="1616"/>
                  </a:cubicBezTo>
                  <a:cubicBezTo>
                    <a:pt x="13575" y="1616"/>
                    <a:pt x="13928" y="1267"/>
                    <a:pt x="13929" y="834"/>
                  </a:cubicBezTo>
                  <a:cubicBezTo>
                    <a:pt x="13930" y="401"/>
                    <a:pt x="13581" y="49"/>
                    <a:pt x="13146" y="49"/>
                  </a:cubicBezTo>
                  <a:lnTo>
                    <a:pt x="788" y="1"/>
                  </a:lnTo>
                  <a:cubicBezTo>
                    <a:pt x="787" y="1"/>
                    <a:pt x="786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4"/>
            <p:cNvSpPr/>
            <p:nvPr/>
          </p:nvSpPr>
          <p:spPr>
            <a:xfrm>
              <a:off x="235800" y="4437100"/>
              <a:ext cx="733449" cy="85192"/>
            </a:xfrm>
            <a:custGeom>
              <a:avLst/>
              <a:gdLst/>
              <a:ahLst/>
              <a:cxnLst/>
              <a:rect l="l" t="t" r="r" b="b"/>
              <a:pathLst>
                <a:path w="13930" h="1618" extrusionOk="0">
                  <a:moveTo>
                    <a:pt x="786" y="1"/>
                  </a:moveTo>
                  <a:cubicBezTo>
                    <a:pt x="355" y="1"/>
                    <a:pt x="3" y="349"/>
                    <a:pt x="2" y="782"/>
                  </a:cubicBezTo>
                  <a:cubicBezTo>
                    <a:pt x="1" y="1218"/>
                    <a:pt x="351" y="1568"/>
                    <a:pt x="783" y="1571"/>
                  </a:cubicBezTo>
                  <a:lnTo>
                    <a:pt x="13141" y="1618"/>
                  </a:lnTo>
                  <a:cubicBezTo>
                    <a:pt x="13142" y="1618"/>
                    <a:pt x="13143" y="1618"/>
                    <a:pt x="13144" y="1618"/>
                  </a:cubicBezTo>
                  <a:cubicBezTo>
                    <a:pt x="13576" y="1618"/>
                    <a:pt x="13927" y="1269"/>
                    <a:pt x="13928" y="836"/>
                  </a:cubicBezTo>
                  <a:cubicBezTo>
                    <a:pt x="13929" y="402"/>
                    <a:pt x="13579" y="50"/>
                    <a:pt x="13146" y="47"/>
                  </a:cubicBezTo>
                  <a:lnTo>
                    <a:pt x="788" y="1"/>
                  </a:lnTo>
                  <a:cubicBezTo>
                    <a:pt x="788" y="1"/>
                    <a:pt x="787" y="1"/>
                    <a:pt x="7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1884213" y="1780338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6283125" y="17803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1884213" y="2837863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2_1">
    <p:bg>
      <p:bgPr>
        <a:solidFill>
          <a:schemeClr val="accent2"/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oogle Shape;266;p15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67" name="Google Shape;267;p15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1562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1562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5245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5245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3" name="Google Shape;273;p15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5504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1821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ONE_COLUMN_TEXT_1">
    <p:bg>
      <p:bgPr>
        <a:solidFill>
          <a:schemeClr val="accent2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8" name="Google Shape;278;p16"/>
          <p:cNvGrpSpPr/>
          <p:nvPr/>
        </p:nvGrpSpPr>
        <p:grpSpPr>
          <a:xfrm>
            <a:off x="235725" y="229350"/>
            <a:ext cx="8672400" cy="4684800"/>
            <a:chOff x="235725" y="229350"/>
            <a:chExt cx="8672400" cy="4684800"/>
          </a:xfrm>
        </p:grpSpPr>
        <p:sp>
          <p:nvSpPr>
            <p:cNvPr id="279" name="Google Shape;279;p16"/>
            <p:cNvSpPr/>
            <p:nvPr/>
          </p:nvSpPr>
          <p:spPr>
            <a:xfrm>
              <a:off x="235725" y="229350"/>
              <a:ext cx="8672400" cy="4684800"/>
            </a:xfrm>
            <a:prstGeom prst="roundRect">
              <a:avLst>
                <a:gd name="adj" fmla="val 3106"/>
              </a:avLst>
            </a:prstGeom>
            <a:solidFill>
              <a:srgbClr val="FFFFFF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408325" y="369475"/>
              <a:ext cx="8327348" cy="4404555"/>
            </a:xfrm>
            <a:custGeom>
              <a:avLst/>
              <a:gdLst/>
              <a:ahLst/>
              <a:cxnLst/>
              <a:rect l="l" t="t" r="r" b="b"/>
              <a:pathLst>
                <a:path w="275216" h="156509" extrusionOk="0">
                  <a:moveTo>
                    <a:pt x="6251" y="311"/>
                  </a:moveTo>
                  <a:lnTo>
                    <a:pt x="6251" y="6247"/>
                  </a:lnTo>
                  <a:lnTo>
                    <a:pt x="315" y="6247"/>
                  </a:lnTo>
                  <a:lnTo>
                    <a:pt x="315" y="311"/>
                  </a:lnTo>
                  <a:close/>
                  <a:moveTo>
                    <a:pt x="12498" y="311"/>
                  </a:moveTo>
                  <a:lnTo>
                    <a:pt x="12498" y="6247"/>
                  </a:lnTo>
                  <a:lnTo>
                    <a:pt x="6562" y="6247"/>
                  </a:lnTo>
                  <a:lnTo>
                    <a:pt x="6562" y="311"/>
                  </a:lnTo>
                  <a:close/>
                  <a:moveTo>
                    <a:pt x="18745" y="311"/>
                  </a:moveTo>
                  <a:lnTo>
                    <a:pt x="18745" y="6247"/>
                  </a:lnTo>
                  <a:lnTo>
                    <a:pt x="12810" y="6247"/>
                  </a:lnTo>
                  <a:lnTo>
                    <a:pt x="12810" y="311"/>
                  </a:lnTo>
                  <a:close/>
                  <a:moveTo>
                    <a:pt x="24992" y="311"/>
                  </a:moveTo>
                  <a:lnTo>
                    <a:pt x="24992" y="6247"/>
                  </a:lnTo>
                  <a:lnTo>
                    <a:pt x="19058" y="6247"/>
                  </a:lnTo>
                  <a:lnTo>
                    <a:pt x="19058" y="311"/>
                  </a:lnTo>
                  <a:close/>
                  <a:moveTo>
                    <a:pt x="31241" y="311"/>
                  </a:moveTo>
                  <a:lnTo>
                    <a:pt x="31241" y="6247"/>
                  </a:lnTo>
                  <a:lnTo>
                    <a:pt x="25305" y="6247"/>
                  </a:lnTo>
                  <a:lnTo>
                    <a:pt x="25305" y="311"/>
                  </a:lnTo>
                  <a:close/>
                  <a:moveTo>
                    <a:pt x="37489" y="311"/>
                  </a:moveTo>
                  <a:lnTo>
                    <a:pt x="37489" y="6247"/>
                  </a:lnTo>
                  <a:lnTo>
                    <a:pt x="31553" y="6247"/>
                  </a:lnTo>
                  <a:lnTo>
                    <a:pt x="31553" y="311"/>
                  </a:lnTo>
                  <a:close/>
                  <a:moveTo>
                    <a:pt x="43737" y="311"/>
                  </a:moveTo>
                  <a:lnTo>
                    <a:pt x="43737" y="6247"/>
                  </a:lnTo>
                  <a:lnTo>
                    <a:pt x="37802" y="6247"/>
                  </a:lnTo>
                  <a:lnTo>
                    <a:pt x="37802" y="311"/>
                  </a:lnTo>
                  <a:close/>
                  <a:moveTo>
                    <a:pt x="49985" y="311"/>
                  </a:moveTo>
                  <a:lnTo>
                    <a:pt x="49985" y="6247"/>
                  </a:lnTo>
                  <a:lnTo>
                    <a:pt x="44049" y="6247"/>
                  </a:lnTo>
                  <a:lnTo>
                    <a:pt x="44049" y="311"/>
                  </a:lnTo>
                  <a:close/>
                  <a:moveTo>
                    <a:pt x="56232" y="311"/>
                  </a:moveTo>
                  <a:lnTo>
                    <a:pt x="56232" y="6247"/>
                  </a:lnTo>
                  <a:lnTo>
                    <a:pt x="50296" y="6247"/>
                  </a:lnTo>
                  <a:lnTo>
                    <a:pt x="50296" y="311"/>
                  </a:lnTo>
                  <a:close/>
                  <a:moveTo>
                    <a:pt x="62480" y="311"/>
                  </a:moveTo>
                  <a:lnTo>
                    <a:pt x="62480" y="6247"/>
                  </a:lnTo>
                  <a:lnTo>
                    <a:pt x="56545" y="6247"/>
                  </a:lnTo>
                  <a:lnTo>
                    <a:pt x="56545" y="311"/>
                  </a:lnTo>
                  <a:close/>
                  <a:moveTo>
                    <a:pt x="68727" y="311"/>
                  </a:moveTo>
                  <a:lnTo>
                    <a:pt x="68727" y="6247"/>
                  </a:lnTo>
                  <a:lnTo>
                    <a:pt x="62792" y="6247"/>
                  </a:lnTo>
                  <a:lnTo>
                    <a:pt x="62792" y="311"/>
                  </a:lnTo>
                  <a:close/>
                  <a:moveTo>
                    <a:pt x="74975" y="311"/>
                  </a:moveTo>
                  <a:lnTo>
                    <a:pt x="74975" y="6247"/>
                  </a:lnTo>
                  <a:lnTo>
                    <a:pt x="69039" y="6247"/>
                  </a:lnTo>
                  <a:lnTo>
                    <a:pt x="69039" y="311"/>
                  </a:lnTo>
                  <a:close/>
                  <a:moveTo>
                    <a:pt x="81223" y="311"/>
                  </a:moveTo>
                  <a:lnTo>
                    <a:pt x="81223" y="6247"/>
                  </a:lnTo>
                  <a:lnTo>
                    <a:pt x="75286" y="6247"/>
                  </a:lnTo>
                  <a:lnTo>
                    <a:pt x="75286" y="311"/>
                  </a:lnTo>
                  <a:close/>
                  <a:moveTo>
                    <a:pt x="87470" y="311"/>
                  </a:moveTo>
                  <a:lnTo>
                    <a:pt x="87470" y="6247"/>
                  </a:lnTo>
                  <a:lnTo>
                    <a:pt x="81535" y="6247"/>
                  </a:lnTo>
                  <a:lnTo>
                    <a:pt x="81535" y="311"/>
                  </a:lnTo>
                  <a:close/>
                  <a:moveTo>
                    <a:pt x="93720" y="311"/>
                  </a:moveTo>
                  <a:lnTo>
                    <a:pt x="93720" y="6247"/>
                  </a:lnTo>
                  <a:lnTo>
                    <a:pt x="87784" y="6247"/>
                  </a:lnTo>
                  <a:lnTo>
                    <a:pt x="87784" y="311"/>
                  </a:lnTo>
                  <a:close/>
                  <a:moveTo>
                    <a:pt x="99967" y="311"/>
                  </a:moveTo>
                  <a:lnTo>
                    <a:pt x="99967" y="6247"/>
                  </a:lnTo>
                  <a:lnTo>
                    <a:pt x="94031" y="6247"/>
                  </a:lnTo>
                  <a:lnTo>
                    <a:pt x="94031" y="311"/>
                  </a:lnTo>
                  <a:close/>
                  <a:moveTo>
                    <a:pt x="106214" y="311"/>
                  </a:moveTo>
                  <a:lnTo>
                    <a:pt x="106214" y="6247"/>
                  </a:lnTo>
                  <a:lnTo>
                    <a:pt x="100280" y="6247"/>
                  </a:lnTo>
                  <a:lnTo>
                    <a:pt x="100280" y="311"/>
                  </a:lnTo>
                  <a:close/>
                  <a:moveTo>
                    <a:pt x="112461" y="311"/>
                  </a:moveTo>
                  <a:lnTo>
                    <a:pt x="112461" y="6247"/>
                  </a:lnTo>
                  <a:lnTo>
                    <a:pt x="106527" y="6247"/>
                  </a:lnTo>
                  <a:lnTo>
                    <a:pt x="106527" y="311"/>
                  </a:lnTo>
                  <a:close/>
                  <a:moveTo>
                    <a:pt x="118710" y="311"/>
                  </a:moveTo>
                  <a:lnTo>
                    <a:pt x="118710" y="6247"/>
                  </a:lnTo>
                  <a:lnTo>
                    <a:pt x="112774" y="6247"/>
                  </a:lnTo>
                  <a:lnTo>
                    <a:pt x="112774" y="311"/>
                  </a:lnTo>
                  <a:close/>
                  <a:moveTo>
                    <a:pt x="124957" y="311"/>
                  </a:moveTo>
                  <a:lnTo>
                    <a:pt x="124957" y="6247"/>
                  </a:lnTo>
                  <a:lnTo>
                    <a:pt x="119021" y="6247"/>
                  </a:lnTo>
                  <a:lnTo>
                    <a:pt x="119021" y="311"/>
                  </a:lnTo>
                  <a:close/>
                  <a:moveTo>
                    <a:pt x="131204" y="311"/>
                  </a:moveTo>
                  <a:lnTo>
                    <a:pt x="131204" y="6247"/>
                  </a:lnTo>
                  <a:lnTo>
                    <a:pt x="125270" y="6247"/>
                  </a:lnTo>
                  <a:lnTo>
                    <a:pt x="125270" y="311"/>
                  </a:lnTo>
                  <a:close/>
                  <a:moveTo>
                    <a:pt x="137451" y="311"/>
                  </a:moveTo>
                  <a:lnTo>
                    <a:pt x="137451" y="6247"/>
                  </a:lnTo>
                  <a:lnTo>
                    <a:pt x="131517" y="6247"/>
                  </a:lnTo>
                  <a:lnTo>
                    <a:pt x="131517" y="311"/>
                  </a:lnTo>
                  <a:close/>
                  <a:moveTo>
                    <a:pt x="143702" y="311"/>
                  </a:moveTo>
                  <a:lnTo>
                    <a:pt x="143702" y="6247"/>
                  </a:lnTo>
                  <a:lnTo>
                    <a:pt x="137766" y="6247"/>
                  </a:lnTo>
                  <a:lnTo>
                    <a:pt x="137766" y="311"/>
                  </a:lnTo>
                  <a:close/>
                  <a:moveTo>
                    <a:pt x="149949" y="311"/>
                  </a:moveTo>
                  <a:lnTo>
                    <a:pt x="149949" y="6247"/>
                  </a:lnTo>
                  <a:lnTo>
                    <a:pt x="144015" y="6247"/>
                  </a:lnTo>
                  <a:lnTo>
                    <a:pt x="144015" y="311"/>
                  </a:lnTo>
                  <a:close/>
                  <a:moveTo>
                    <a:pt x="156196" y="311"/>
                  </a:moveTo>
                  <a:lnTo>
                    <a:pt x="156196" y="6247"/>
                  </a:lnTo>
                  <a:lnTo>
                    <a:pt x="150262" y="6247"/>
                  </a:lnTo>
                  <a:lnTo>
                    <a:pt x="150262" y="311"/>
                  </a:lnTo>
                  <a:close/>
                  <a:moveTo>
                    <a:pt x="162445" y="311"/>
                  </a:moveTo>
                  <a:lnTo>
                    <a:pt x="162445" y="6247"/>
                  </a:lnTo>
                  <a:lnTo>
                    <a:pt x="156509" y="6247"/>
                  </a:lnTo>
                  <a:lnTo>
                    <a:pt x="156509" y="311"/>
                  </a:lnTo>
                  <a:close/>
                  <a:moveTo>
                    <a:pt x="168692" y="311"/>
                  </a:moveTo>
                  <a:lnTo>
                    <a:pt x="168692" y="6247"/>
                  </a:lnTo>
                  <a:lnTo>
                    <a:pt x="162756" y="6247"/>
                  </a:lnTo>
                  <a:lnTo>
                    <a:pt x="162756" y="311"/>
                  </a:lnTo>
                  <a:close/>
                  <a:moveTo>
                    <a:pt x="174939" y="311"/>
                  </a:moveTo>
                  <a:lnTo>
                    <a:pt x="174939" y="6247"/>
                  </a:lnTo>
                  <a:lnTo>
                    <a:pt x="169005" y="6247"/>
                  </a:lnTo>
                  <a:lnTo>
                    <a:pt x="169005" y="311"/>
                  </a:lnTo>
                  <a:close/>
                  <a:moveTo>
                    <a:pt x="181186" y="311"/>
                  </a:moveTo>
                  <a:lnTo>
                    <a:pt x="181186" y="6247"/>
                  </a:lnTo>
                  <a:lnTo>
                    <a:pt x="175252" y="6247"/>
                  </a:lnTo>
                  <a:lnTo>
                    <a:pt x="175252" y="311"/>
                  </a:lnTo>
                  <a:close/>
                  <a:moveTo>
                    <a:pt x="187435" y="311"/>
                  </a:moveTo>
                  <a:lnTo>
                    <a:pt x="187435" y="6247"/>
                  </a:lnTo>
                  <a:lnTo>
                    <a:pt x="181499" y="6247"/>
                  </a:lnTo>
                  <a:lnTo>
                    <a:pt x="181499" y="311"/>
                  </a:lnTo>
                  <a:close/>
                  <a:moveTo>
                    <a:pt x="193684" y="311"/>
                  </a:moveTo>
                  <a:lnTo>
                    <a:pt x="193684" y="6247"/>
                  </a:lnTo>
                  <a:lnTo>
                    <a:pt x="187749" y="6247"/>
                  </a:lnTo>
                  <a:lnTo>
                    <a:pt x="187749" y="311"/>
                  </a:lnTo>
                  <a:close/>
                  <a:moveTo>
                    <a:pt x="199931" y="311"/>
                  </a:moveTo>
                  <a:lnTo>
                    <a:pt x="199931" y="6247"/>
                  </a:lnTo>
                  <a:lnTo>
                    <a:pt x="193996" y="6247"/>
                  </a:lnTo>
                  <a:lnTo>
                    <a:pt x="193996" y="311"/>
                  </a:lnTo>
                  <a:close/>
                  <a:moveTo>
                    <a:pt x="206180" y="311"/>
                  </a:moveTo>
                  <a:lnTo>
                    <a:pt x="206180" y="6247"/>
                  </a:lnTo>
                  <a:lnTo>
                    <a:pt x="200244" y="6247"/>
                  </a:lnTo>
                  <a:lnTo>
                    <a:pt x="200244" y="311"/>
                  </a:lnTo>
                  <a:close/>
                  <a:moveTo>
                    <a:pt x="212427" y="311"/>
                  </a:moveTo>
                  <a:lnTo>
                    <a:pt x="212427" y="6247"/>
                  </a:lnTo>
                  <a:lnTo>
                    <a:pt x="206491" y="6247"/>
                  </a:lnTo>
                  <a:lnTo>
                    <a:pt x="206491" y="311"/>
                  </a:lnTo>
                  <a:close/>
                  <a:moveTo>
                    <a:pt x="218674" y="311"/>
                  </a:moveTo>
                  <a:lnTo>
                    <a:pt x="218674" y="6247"/>
                  </a:lnTo>
                  <a:lnTo>
                    <a:pt x="212739" y="6247"/>
                  </a:lnTo>
                  <a:lnTo>
                    <a:pt x="212739" y="311"/>
                  </a:lnTo>
                  <a:close/>
                  <a:moveTo>
                    <a:pt x="224921" y="311"/>
                  </a:moveTo>
                  <a:lnTo>
                    <a:pt x="224921" y="6247"/>
                  </a:lnTo>
                  <a:lnTo>
                    <a:pt x="218987" y="6247"/>
                  </a:lnTo>
                  <a:lnTo>
                    <a:pt x="218987" y="311"/>
                  </a:lnTo>
                  <a:close/>
                  <a:moveTo>
                    <a:pt x="231170" y="311"/>
                  </a:moveTo>
                  <a:lnTo>
                    <a:pt x="231170" y="6247"/>
                  </a:lnTo>
                  <a:lnTo>
                    <a:pt x="225234" y="6247"/>
                  </a:lnTo>
                  <a:lnTo>
                    <a:pt x="225234" y="311"/>
                  </a:lnTo>
                  <a:close/>
                  <a:moveTo>
                    <a:pt x="237417" y="311"/>
                  </a:moveTo>
                  <a:lnTo>
                    <a:pt x="237417" y="6247"/>
                  </a:lnTo>
                  <a:lnTo>
                    <a:pt x="231481" y="6247"/>
                  </a:lnTo>
                  <a:lnTo>
                    <a:pt x="231481" y="311"/>
                  </a:lnTo>
                  <a:close/>
                  <a:moveTo>
                    <a:pt x="243664" y="311"/>
                  </a:moveTo>
                  <a:lnTo>
                    <a:pt x="243664" y="6247"/>
                  </a:lnTo>
                  <a:lnTo>
                    <a:pt x="237729" y="6247"/>
                  </a:lnTo>
                  <a:lnTo>
                    <a:pt x="237729" y="311"/>
                  </a:lnTo>
                  <a:close/>
                  <a:moveTo>
                    <a:pt x="249914" y="311"/>
                  </a:moveTo>
                  <a:lnTo>
                    <a:pt x="249914" y="6247"/>
                  </a:lnTo>
                  <a:lnTo>
                    <a:pt x="243978" y="6247"/>
                  </a:lnTo>
                  <a:lnTo>
                    <a:pt x="243978" y="311"/>
                  </a:lnTo>
                  <a:close/>
                  <a:moveTo>
                    <a:pt x="256161" y="311"/>
                  </a:moveTo>
                  <a:lnTo>
                    <a:pt x="256161" y="6247"/>
                  </a:lnTo>
                  <a:lnTo>
                    <a:pt x="250225" y="6247"/>
                  </a:lnTo>
                  <a:lnTo>
                    <a:pt x="250225" y="311"/>
                  </a:lnTo>
                  <a:close/>
                  <a:moveTo>
                    <a:pt x="262409" y="311"/>
                  </a:moveTo>
                  <a:lnTo>
                    <a:pt x="262409" y="6247"/>
                  </a:lnTo>
                  <a:lnTo>
                    <a:pt x="256474" y="6247"/>
                  </a:lnTo>
                  <a:lnTo>
                    <a:pt x="256474" y="311"/>
                  </a:lnTo>
                  <a:close/>
                  <a:moveTo>
                    <a:pt x="268656" y="311"/>
                  </a:moveTo>
                  <a:lnTo>
                    <a:pt x="268656" y="6247"/>
                  </a:lnTo>
                  <a:lnTo>
                    <a:pt x="262721" y="6247"/>
                  </a:lnTo>
                  <a:lnTo>
                    <a:pt x="262721" y="311"/>
                  </a:lnTo>
                  <a:close/>
                  <a:moveTo>
                    <a:pt x="274904" y="311"/>
                  </a:moveTo>
                  <a:lnTo>
                    <a:pt x="274904" y="6247"/>
                  </a:lnTo>
                  <a:lnTo>
                    <a:pt x="268968" y="6247"/>
                  </a:lnTo>
                  <a:lnTo>
                    <a:pt x="268968" y="311"/>
                  </a:lnTo>
                  <a:close/>
                  <a:moveTo>
                    <a:pt x="6251" y="6560"/>
                  </a:moveTo>
                  <a:lnTo>
                    <a:pt x="6251" y="12494"/>
                  </a:lnTo>
                  <a:lnTo>
                    <a:pt x="315" y="12494"/>
                  </a:lnTo>
                  <a:lnTo>
                    <a:pt x="315" y="6560"/>
                  </a:lnTo>
                  <a:close/>
                  <a:moveTo>
                    <a:pt x="12498" y="6560"/>
                  </a:moveTo>
                  <a:lnTo>
                    <a:pt x="12498" y="12494"/>
                  </a:lnTo>
                  <a:lnTo>
                    <a:pt x="6562" y="12494"/>
                  </a:lnTo>
                  <a:lnTo>
                    <a:pt x="6562" y="6560"/>
                  </a:lnTo>
                  <a:close/>
                  <a:moveTo>
                    <a:pt x="18745" y="6560"/>
                  </a:moveTo>
                  <a:lnTo>
                    <a:pt x="18745" y="12494"/>
                  </a:lnTo>
                  <a:lnTo>
                    <a:pt x="12810" y="12494"/>
                  </a:lnTo>
                  <a:lnTo>
                    <a:pt x="12810" y="6560"/>
                  </a:lnTo>
                  <a:close/>
                  <a:moveTo>
                    <a:pt x="24992" y="6560"/>
                  </a:moveTo>
                  <a:lnTo>
                    <a:pt x="24992" y="12494"/>
                  </a:lnTo>
                  <a:lnTo>
                    <a:pt x="19058" y="12494"/>
                  </a:lnTo>
                  <a:lnTo>
                    <a:pt x="19058" y="6560"/>
                  </a:lnTo>
                  <a:close/>
                  <a:moveTo>
                    <a:pt x="31241" y="6560"/>
                  </a:moveTo>
                  <a:lnTo>
                    <a:pt x="31241" y="12494"/>
                  </a:lnTo>
                  <a:lnTo>
                    <a:pt x="25305" y="12494"/>
                  </a:lnTo>
                  <a:lnTo>
                    <a:pt x="25305" y="6560"/>
                  </a:lnTo>
                  <a:close/>
                  <a:moveTo>
                    <a:pt x="37489" y="6560"/>
                  </a:moveTo>
                  <a:lnTo>
                    <a:pt x="37489" y="12494"/>
                  </a:lnTo>
                  <a:lnTo>
                    <a:pt x="31553" y="12494"/>
                  </a:lnTo>
                  <a:lnTo>
                    <a:pt x="31553" y="6560"/>
                  </a:lnTo>
                  <a:close/>
                  <a:moveTo>
                    <a:pt x="43737" y="6560"/>
                  </a:moveTo>
                  <a:lnTo>
                    <a:pt x="43737" y="12494"/>
                  </a:lnTo>
                  <a:lnTo>
                    <a:pt x="37802" y="12494"/>
                  </a:lnTo>
                  <a:lnTo>
                    <a:pt x="37802" y="6560"/>
                  </a:lnTo>
                  <a:close/>
                  <a:moveTo>
                    <a:pt x="49985" y="6560"/>
                  </a:moveTo>
                  <a:lnTo>
                    <a:pt x="49985" y="12494"/>
                  </a:lnTo>
                  <a:lnTo>
                    <a:pt x="44049" y="12494"/>
                  </a:lnTo>
                  <a:lnTo>
                    <a:pt x="44049" y="6560"/>
                  </a:lnTo>
                  <a:close/>
                  <a:moveTo>
                    <a:pt x="56232" y="6560"/>
                  </a:moveTo>
                  <a:lnTo>
                    <a:pt x="56232" y="12494"/>
                  </a:lnTo>
                  <a:lnTo>
                    <a:pt x="50296" y="12494"/>
                  </a:lnTo>
                  <a:lnTo>
                    <a:pt x="50296" y="6560"/>
                  </a:lnTo>
                  <a:close/>
                  <a:moveTo>
                    <a:pt x="62480" y="6560"/>
                  </a:moveTo>
                  <a:lnTo>
                    <a:pt x="62480" y="12494"/>
                  </a:lnTo>
                  <a:lnTo>
                    <a:pt x="56545" y="12494"/>
                  </a:lnTo>
                  <a:lnTo>
                    <a:pt x="56545" y="6560"/>
                  </a:lnTo>
                  <a:close/>
                  <a:moveTo>
                    <a:pt x="68727" y="6560"/>
                  </a:moveTo>
                  <a:lnTo>
                    <a:pt x="68727" y="12494"/>
                  </a:lnTo>
                  <a:lnTo>
                    <a:pt x="62792" y="12494"/>
                  </a:lnTo>
                  <a:lnTo>
                    <a:pt x="62792" y="6560"/>
                  </a:lnTo>
                  <a:close/>
                  <a:moveTo>
                    <a:pt x="74975" y="6560"/>
                  </a:moveTo>
                  <a:lnTo>
                    <a:pt x="74975" y="12494"/>
                  </a:lnTo>
                  <a:lnTo>
                    <a:pt x="69039" y="12494"/>
                  </a:lnTo>
                  <a:lnTo>
                    <a:pt x="69039" y="6560"/>
                  </a:lnTo>
                  <a:close/>
                  <a:moveTo>
                    <a:pt x="81223" y="6560"/>
                  </a:moveTo>
                  <a:lnTo>
                    <a:pt x="81223" y="12494"/>
                  </a:lnTo>
                  <a:lnTo>
                    <a:pt x="75286" y="12494"/>
                  </a:lnTo>
                  <a:lnTo>
                    <a:pt x="75286" y="6560"/>
                  </a:lnTo>
                  <a:close/>
                  <a:moveTo>
                    <a:pt x="87470" y="6560"/>
                  </a:moveTo>
                  <a:lnTo>
                    <a:pt x="87470" y="12494"/>
                  </a:lnTo>
                  <a:lnTo>
                    <a:pt x="81535" y="12494"/>
                  </a:lnTo>
                  <a:lnTo>
                    <a:pt x="81535" y="6560"/>
                  </a:lnTo>
                  <a:close/>
                  <a:moveTo>
                    <a:pt x="93720" y="6560"/>
                  </a:moveTo>
                  <a:lnTo>
                    <a:pt x="93720" y="12494"/>
                  </a:lnTo>
                  <a:lnTo>
                    <a:pt x="87784" y="12494"/>
                  </a:lnTo>
                  <a:lnTo>
                    <a:pt x="87784" y="6560"/>
                  </a:lnTo>
                  <a:close/>
                  <a:moveTo>
                    <a:pt x="99967" y="6560"/>
                  </a:moveTo>
                  <a:lnTo>
                    <a:pt x="99967" y="12494"/>
                  </a:lnTo>
                  <a:lnTo>
                    <a:pt x="94031" y="12494"/>
                  </a:lnTo>
                  <a:lnTo>
                    <a:pt x="94031" y="6560"/>
                  </a:lnTo>
                  <a:close/>
                  <a:moveTo>
                    <a:pt x="106214" y="6560"/>
                  </a:moveTo>
                  <a:lnTo>
                    <a:pt x="106214" y="12494"/>
                  </a:lnTo>
                  <a:lnTo>
                    <a:pt x="100280" y="12494"/>
                  </a:lnTo>
                  <a:lnTo>
                    <a:pt x="100280" y="6560"/>
                  </a:lnTo>
                  <a:close/>
                  <a:moveTo>
                    <a:pt x="112461" y="6560"/>
                  </a:moveTo>
                  <a:lnTo>
                    <a:pt x="112461" y="12494"/>
                  </a:lnTo>
                  <a:lnTo>
                    <a:pt x="106527" y="12494"/>
                  </a:lnTo>
                  <a:lnTo>
                    <a:pt x="106527" y="6560"/>
                  </a:lnTo>
                  <a:close/>
                  <a:moveTo>
                    <a:pt x="118710" y="6560"/>
                  </a:moveTo>
                  <a:lnTo>
                    <a:pt x="118710" y="12494"/>
                  </a:lnTo>
                  <a:lnTo>
                    <a:pt x="112774" y="12494"/>
                  </a:lnTo>
                  <a:lnTo>
                    <a:pt x="112774" y="6560"/>
                  </a:lnTo>
                  <a:close/>
                  <a:moveTo>
                    <a:pt x="124957" y="6560"/>
                  </a:moveTo>
                  <a:lnTo>
                    <a:pt x="124957" y="12494"/>
                  </a:lnTo>
                  <a:lnTo>
                    <a:pt x="119021" y="12494"/>
                  </a:lnTo>
                  <a:lnTo>
                    <a:pt x="119021" y="6560"/>
                  </a:lnTo>
                  <a:close/>
                  <a:moveTo>
                    <a:pt x="131204" y="6560"/>
                  </a:moveTo>
                  <a:lnTo>
                    <a:pt x="131204" y="12494"/>
                  </a:lnTo>
                  <a:lnTo>
                    <a:pt x="125270" y="12494"/>
                  </a:lnTo>
                  <a:lnTo>
                    <a:pt x="125270" y="6560"/>
                  </a:lnTo>
                  <a:close/>
                  <a:moveTo>
                    <a:pt x="137451" y="6560"/>
                  </a:moveTo>
                  <a:lnTo>
                    <a:pt x="137451" y="12494"/>
                  </a:lnTo>
                  <a:lnTo>
                    <a:pt x="131517" y="12494"/>
                  </a:lnTo>
                  <a:lnTo>
                    <a:pt x="131517" y="6560"/>
                  </a:lnTo>
                  <a:close/>
                  <a:moveTo>
                    <a:pt x="143702" y="6560"/>
                  </a:moveTo>
                  <a:lnTo>
                    <a:pt x="143702" y="12494"/>
                  </a:lnTo>
                  <a:lnTo>
                    <a:pt x="137766" y="12494"/>
                  </a:lnTo>
                  <a:lnTo>
                    <a:pt x="137766" y="6560"/>
                  </a:lnTo>
                  <a:close/>
                  <a:moveTo>
                    <a:pt x="149949" y="6560"/>
                  </a:moveTo>
                  <a:lnTo>
                    <a:pt x="149949" y="12494"/>
                  </a:lnTo>
                  <a:lnTo>
                    <a:pt x="144015" y="12494"/>
                  </a:lnTo>
                  <a:lnTo>
                    <a:pt x="144015" y="6560"/>
                  </a:lnTo>
                  <a:close/>
                  <a:moveTo>
                    <a:pt x="156196" y="6560"/>
                  </a:moveTo>
                  <a:lnTo>
                    <a:pt x="156196" y="12494"/>
                  </a:lnTo>
                  <a:lnTo>
                    <a:pt x="150262" y="12494"/>
                  </a:lnTo>
                  <a:lnTo>
                    <a:pt x="150262" y="6560"/>
                  </a:lnTo>
                  <a:close/>
                  <a:moveTo>
                    <a:pt x="162445" y="6560"/>
                  </a:moveTo>
                  <a:lnTo>
                    <a:pt x="162445" y="12494"/>
                  </a:lnTo>
                  <a:lnTo>
                    <a:pt x="156509" y="12494"/>
                  </a:lnTo>
                  <a:lnTo>
                    <a:pt x="156509" y="6560"/>
                  </a:lnTo>
                  <a:close/>
                  <a:moveTo>
                    <a:pt x="168692" y="6560"/>
                  </a:moveTo>
                  <a:lnTo>
                    <a:pt x="168692" y="12494"/>
                  </a:lnTo>
                  <a:lnTo>
                    <a:pt x="162756" y="12494"/>
                  </a:lnTo>
                  <a:lnTo>
                    <a:pt x="162756" y="6560"/>
                  </a:lnTo>
                  <a:close/>
                  <a:moveTo>
                    <a:pt x="174939" y="6560"/>
                  </a:moveTo>
                  <a:lnTo>
                    <a:pt x="174939" y="12494"/>
                  </a:lnTo>
                  <a:lnTo>
                    <a:pt x="169005" y="12494"/>
                  </a:lnTo>
                  <a:lnTo>
                    <a:pt x="169005" y="6560"/>
                  </a:lnTo>
                  <a:close/>
                  <a:moveTo>
                    <a:pt x="181186" y="6560"/>
                  </a:moveTo>
                  <a:lnTo>
                    <a:pt x="181186" y="12494"/>
                  </a:lnTo>
                  <a:lnTo>
                    <a:pt x="175252" y="12494"/>
                  </a:lnTo>
                  <a:lnTo>
                    <a:pt x="175252" y="6560"/>
                  </a:lnTo>
                  <a:close/>
                  <a:moveTo>
                    <a:pt x="187435" y="6560"/>
                  </a:moveTo>
                  <a:lnTo>
                    <a:pt x="187435" y="12494"/>
                  </a:lnTo>
                  <a:lnTo>
                    <a:pt x="181499" y="12494"/>
                  </a:lnTo>
                  <a:lnTo>
                    <a:pt x="181499" y="6560"/>
                  </a:lnTo>
                  <a:close/>
                  <a:moveTo>
                    <a:pt x="193684" y="6560"/>
                  </a:moveTo>
                  <a:lnTo>
                    <a:pt x="193684" y="12494"/>
                  </a:lnTo>
                  <a:lnTo>
                    <a:pt x="187749" y="12494"/>
                  </a:lnTo>
                  <a:lnTo>
                    <a:pt x="187749" y="6560"/>
                  </a:lnTo>
                  <a:close/>
                  <a:moveTo>
                    <a:pt x="199931" y="6560"/>
                  </a:moveTo>
                  <a:lnTo>
                    <a:pt x="199931" y="12494"/>
                  </a:lnTo>
                  <a:lnTo>
                    <a:pt x="193996" y="12494"/>
                  </a:lnTo>
                  <a:lnTo>
                    <a:pt x="193996" y="6560"/>
                  </a:lnTo>
                  <a:close/>
                  <a:moveTo>
                    <a:pt x="206180" y="6560"/>
                  </a:moveTo>
                  <a:lnTo>
                    <a:pt x="206180" y="12494"/>
                  </a:lnTo>
                  <a:lnTo>
                    <a:pt x="200244" y="12494"/>
                  </a:lnTo>
                  <a:lnTo>
                    <a:pt x="200244" y="6560"/>
                  </a:lnTo>
                  <a:close/>
                  <a:moveTo>
                    <a:pt x="212427" y="6560"/>
                  </a:moveTo>
                  <a:lnTo>
                    <a:pt x="212427" y="12494"/>
                  </a:lnTo>
                  <a:lnTo>
                    <a:pt x="206491" y="12494"/>
                  </a:lnTo>
                  <a:lnTo>
                    <a:pt x="206491" y="6560"/>
                  </a:lnTo>
                  <a:close/>
                  <a:moveTo>
                    <a:pt x="218674" y="6560"/>
                  </a:moveTo>
                  <a:lnTo>
                    <a:pt x="218674" y="12494"/>
                  </a:lnTo>
                  <a:lnTo>
                    <a:pt x="212739" y="12494"/>
                  </a:lnTo>
                  <a:lnTo>
                    <a:pt x="212739" y="6560"/>
                  </a:lnTo>
                  <a:close/>
                  <a:moveTo>
                    <a:pt x="224921" y="6560"/>
                  </a:moveTo>
                  <a:lnTo>
                    <a:pt x="224921" y="12494"/>
                  </a:lnTo>
                  <a:lnTo>
                    <a:pt x="218987" y="12494"/>
                  </a:lnTo>
                  <a:lnTo>
                    <a:pt x="218987" y="6560"/>
                  </a:lnTo>
                  <a:close/>
                  <a:moveTo>
                    <a:pt x="231170" y="6560"/>
                  </a:moveTo>
                  <a:lnTo>
                    <a:pt x="231170" y="12494"/>
                  </a:lnTo>
                  <a:lnTo>
                    <a:pt x="225234" y="12494"/>
                  </a:lnTo>
                  <a:lnTo>
                    <a:pt x="225234" y="6560"/>
                  </a:lnTo>
                  <a:close/>
                  <a:moveTo>
                    <a:pt x="237417" y="6560"/>
                  </a:moveTo>
                  <a:lnTo>
                    <a:pt x="237417" y="12494"/>
                  </a:lnTo>
                  <a:lnTo>
                    <a:pt x="231481" y="12494"/>
                  </a:lnTo>
                  <a:lnTo>
                    <a:pt x="231481" y="6560"/>
                  </a:lnTo>
                  <a:close/>
                  <a:moveTo>
                    <a:pt x="243664" y="6560"/>
                  </a:moveTo>
                  <a:lnTo>
                    <a:pt x="243664" y="12494"/>
                  </a:lnTo>
                  <a:lnTo>
                    <a:pt x="237729" y="12494"/>
                  </a:lnTo>
                  <a:lnTo>
                    <a:pt x="237729" y="6560"/>
                  </a:lnTo>
                  <a:close/>
                  <a:moveTo>
                    <a:pt x="249914" y="6560"/>
                  </a:moveTo>
                  <a:lnTo>
                    <a:pt x="249914" y="12494"/>
                  </a:lnTo>
                  <a:lnTo>
                    <a:pt x="243978" y="12494"/>
                  </a:lnTo>
                  <a:lnTo>
                    <a:pt x="243978" y="6560"/>
                  </a:lnTo>
                  <a:close/>
                  <a:moveTo>
                    <a:pt x="256161" y="6560"/>
                  </a:moveTo>
                  <a:lnTo>
                    <a:pt x="256161" y="12494"/>
                  </a:lnTo>
                  <a:lnTo>
                    <a:pt x="250225" y="12494"/>
                  </a:lnTo>
                  <a:lnTo>
                    <a:pt x="250225" y="6560"/>
                  </a:lnTo>
                  <a:close/>
                  <a:moveTo>
                    <a:pt x="262409" y="6560"/>
                  </a:moveTo>
                  <a:lnTo>
                    <a:pt x="262409" y="12494"/>
                  </a:lnTo>
                  <a:lnTo>
                    <a:pt x="256474" y="12494"/>
                  </a:lnTo>
                  <a:lnTo>
                    <a:pt x="256474" y="6560"/>
                  </a:lnTo>
                  <a:close/>
                  <a:moveTo>
                    <a:pt x="268656" y="6560"/>
                  </a:moveTo>
                  <a:lnTo>
                    <a:pt x="268656" y="12494"/>
                  </a:lnTo>
                  <a:lnTo>
                    <a:pt x="262721" y="12494"/>
                  </a:lnTo>
                  <a:lnTo>
                    <a:pt x="262721" y="6560"/>
                  </a:lnTo>
                  <a:close/>
                  <a:moveTo>
                    <a:pt x="274904" y="6560"/>
                  </a:moveTo>
                  <a:lnTo>
                    <a:pt x="274904" y="12494"/>
                  </a:lnTo>
                  <a:lnTo>
                    <a:pt x="268968" y="12494"/>
                  </a:lnTo>
                  <a:lnTo>
                    <a:pt x="268968" y="6560"/>
                  </a:lnTo>
                  <a:close/>
                  <a:moveTo>
                    <a:pt x="6251" y="12807"/>
                  </a:moveTo>
                  <a:lnTo>
                    <a:pt x="6251" y="18742"/>
                  </a:lnTo>
                  <a:lnTo>
                    <a:pt x="315" y="18742"/>
                  </a:lnTo>
                  <a:lnTo>
                    <a:pt x="315" y="12807"/>
                  </a:lnTo>
                  <a:close/>
                  <a:moveTo>
                    <a:pt x="12498" y="12807"/>
                  </a:moveTo>
                  <a:lnTo>
                    <a:pt x="12498" y="18742"/>
                  </a:lnTo>
                  <a:lnTo>
                    <a:pt x="6562" y="18742"/>
                  </a:lnTo>
                  <a:lnTo>
                    <a:pt x="6562" y="12807"/>
                  </a:lnTo>
                  <a:close/>
                  <a:moveTo>
                    <a:pt x="18745" y="12807"/>
                  </a:moveTo>
                  <a:lnTo>
                    <a:pt x="18745" y="18742"/>
                  </a:lnTo>
                  <a:lnTo>
                    <a:pt x="12810" y="18742"/>
                  </a:lnTo>
                  <a:lnTo>
                    <a:pt x="12810" y="12807"/>
                  </a:lnTo>
                  <a:close/>
                  <a:moveTo>
                    <a:pt x="24992" y="12807"/>
                  </a:moveTo>
                  <a:lnTo>
                    <a:pt x="24992" y="18742"/>
                  </a:lnTo>
                  <a:lnTo>
                    <a:pt x="19058" y="18742"/>
                  </a:lnTo>
                  <a:lnTo>
                    <a:pt x="19058" y="12807"/>
                  </a:lnTo>
                  <a:close/>
                  <a:moveTo>
                    <a:pt x="31241" y="12807"/>
                  </a:moveTo>
                  <a:lnTo>
                    <a:pt x="31241" y="18742"/>
                  </a:lnTo>
                  <a:lnTo>
                    <a:pt x="25305" y="18742"/>
                  </a:lnTo>
                  <a:lnTo>
                    <a:pt x="25305" y="12807"/>
                  </a:lnTo>
                  <a:close/>
                  <a:moveTo>
                    <a:pt x="37489" y="12807"/>
                  </a:moveTo>
                  <a:lnTo>
                    <a:pt x="37489" y="18742"/>
                  </a:lnTo>
                  <a:lnTo>
                    <a:pt x="31553" y="18742"/>
                  </a:lnTo>
                  <a:lnTo>
                    <a:pt x="31553" y="12807"/>
                  </a:lnTo>
                  <a:close/>
                  <a:moveTo>
                    <a:pt x="43737" y="12807"/>
                  </a:moveTo>
                  <a:lnTo>
                    <a:pt x="43737" y="18742"/>
                  </a:lnTo>
                  <a:lnTo>
                    <a:pt x="37802" y="18742"/>
                  </a:lnTo>
                  <a:lnTo>
                    <a:pt x="37802" y="12807"/>
                  </a:lnTo>
                  <a:close/>
                  <a:moveTo>
                    <a:pt x="49985" y="12807"/>
                  </a:moveTo>
                  <a:lnTo>
                    <a:pt x="49985" y="18742"/>
                  </a:lnTo>
                  <a:lnTo>
                    <a:pt x="44049" y="18742"/>
                  </a:lnTo>
                  <a:lnTo>
                    <a:pt x="44049" y="12807"/>
                  </a:lnTo>
                  <a:close/>
                  <a:moveTo>
                    <a:pt x="56232" y="12807"/>
                  </a:moveTo>
                  <a:lnTo>
                    <a:pt x="56232" y="18742"/>
                  </a:lnTo>
                  <a:lnTo>
                    <a:pt x="50296" y="18742"/>
                  </a:lnTo>
                  <a:lnTo>
                    <a:pt x="50296" y="12807"/>
                  </a:lnTo>
                  <a:close/>
                  <a:moveTo>
                    <a:pt x="62480" y="12807"/>
                  </a:moveTo>
                  <a:lnTo>
                    <a:pt x="62480" y="18742"/>
                  </a:lnTo>
                  <a:lnTo>
                    <a:pt x="56545" y="18742"/>
                  </a:lnTo>
                  <a:lnTo>
                    <a:pt x="56545" y="12807"/>
                  </a:lnTo>
                  <a:close/>
                  <a:moveTo>
                    <a:pt x="68727" y="12807"/>
                  </a:moveTo>
                  <a:lnTo>
                    <a:pt x="68727" y="18742"/>
                  </a:lnTo>
                  <a:lnTo>
                    <a:pt x="62792" y="18742"/>
                  </a:lnTo>
                  <a:lnTo>
                    <a:pt x="62792" y="12807"/>
                  </a:lnTo>
                  <a:close/>
                  <a:moveTo>
                    <a:pt x="74975" y="12807"/>
                  </a:moveTo>
                  <a:lnTo>
                    <a:pt x="74975" y="18742"/>
                  </a:lnTo>
                  <a:lnTo>
                    <a:pt x="69039" y="18742"/>
                  </a:lnTo>
                  <a:lnTo>
                    <a:pt x="69039" y="12807"/>
                  </a:lnTo>
                  <a:close/>
                  <a:moveTo>
                    <a:pt x="81223" y="12807"/>
                  </a:moveTo>
                  <a:lnTo>
                    <a:pt x="81223" y="18742"/>
                  </a:lnTo>
                  <a:lnTo>
                    <a:pt x="75286" y="18742"/>
                  </a:lnTo>
                  <a:lnTo>
                    <a:pt x="75286" y="12807"/>
                  </a:lnTo>
                  <a:close/>
                  <a:moveTo>
                    <a:pt x="87470" y="12807"/>
                  </a:moveTo>
                  <a:lnTo>
                    <a:pt x="87470" y="18742"/>
                  </a:lnTo>
                  <a:lnTo>
                    <a:pt x="81535" y="18742"/>
                  </a:lnTo>
                  <a:lnTo>
                    <a:pt x="81535" y="12807"/>
                  </a:lnTo>
                  <a:close/>
                  <a:moveTo>
                    <a:pt x="93720" y="12807"/>
                  </a:moveTo>
                  <a:lnTo>
                    <a:pt x="93720" y="18742"/>
                  </a:lnTo>
                  <a:lnTo>
                    <a:pt x="87784" y="18742"/>
                  </a:lnTo>
                  <a:lnTo>
                    <a:pt x="87784" y="12807"/>
                  </a:lnTo>
                  <a:close/>
                  <a:moveTo>
                    <a:pt x="99967" y="12807"/>
                  </a:moveTo>
                  <a:lnTo>
                    <a:pt x="99967" y="18742"/>
                  </a:lnTo>
                  <a:lnTo>
                    <a:pt x="94031" y="18742"/>
                  </a:lnTo>
                  <a:lnTo>
                    <a:pt x="94031" y="12807"/>
                  </a:lnTo>
                  <a:close/>
                  <a:moveTo>
                    <a:pt x="106214" y="12807"/>
                  </a:moveTo>
                  <a:lnTo>
                    <a:pt x="106214" y="18742"/>
                  </a:lnTo>
                  <a:lnTo>
                    <a:pt x="100280" y="18742"/>
                  </a:lnTo>
                  <a:lnTo>
                    <a:pt x="100280" y="12807"/>
                  </a:lnTo>
                  <a:close/>
                  <a:moveTo>
                    <a:pt x="112461" y="12807"/>
                  </a:moveTo>
                  <a:lnTo>
                    <a:pt x="112461" y="18742"/>
                  </a:lnTo>
                  <a:lnTo>
                    <a:pt x="106527" y="18742"/>
                  </a:lnTo>
                  <a:lnTo>
                    <a:pt x="106527" y="12807"/>
                  </a:lnTo>
                  <a:close/>
                  <a:moveTo>
                    <a:pt x="118710" y="12807"/>
                  </a:moveTo>
                  <a:lnTo>
                    <a:pt x="118710" y="18742"/>
                  </a:lnTo>
                  <a:lnTo>
                    <a:pt x="112774" y="18742"/>
                  </a:lnTo>
                  <a:lnTo>
                    <a:pt x="112774" y="12807"/>
                  </a:lnTo>
                  <a:close/>
                  <a:moveTo>
                    <a:pt x="124957" y="12807"/>
                  </a:moveTo>
                  <a:lnTo>
                    <a:pt x="124957" y="18742"/>
                  </a:lnTo>
                  <a:lnTo>
                    <a:pt x="119021" y="18742"/>
                  </a:lnTo>
                  <a:lnTo>
                    <a:pt x="119021" y="12807"/>
                  </a:lnTo>
                  <a:close/>
                  <a:moveTo>
                    <a:pt x="131204" y="12807"/>
                  </a:moveTo>
                  <a:lnTo>
                    <a:pt x="131204" y="18742"/>
                  </a:lnTo>
                  <a:lnTo>
                    <a:pt x="125270" y="18742"/>
                  </a:lnTo>
                  <a:lnTo>
                    <a:pt x="125270" y="12807"/>
                  </a:lnTo>
                  <a:close/>
                  <a:moveTo>
                    <a:pt x="137451" y="12807"/>
                  </a:moveTo>
                  <a:lnTo>
                    <a:pt x="137451" y="18742"/>
                  </a:lnTo>
                  <a:lnTo>
                    <a:pt x="131517" y="18742"/>
                  </a:lnTo>
                  <a:lnTo>
                    <a:pt x="131517" y="12807"/>
                  </a:lnTo>
                  <a:close/>
                  <a:moveTo>
                    <a:pt x="143702" y="12807"/>
                  </a:moveTo>
                  <a:lnTo>
                    <a:pt x="143702" y="18742"/>
                  </a:lnTo>
                  <a:lnTo>
                    <a:pt x="137766" y="18742"/>
                  </a:lnTo>
                  <a:lnTo>
                    <a:pt x="137766" y="12807"/>
                  </a:lnTo>
                  <a:close/>
                  <a:moveTo>
                    <a:pt x="149949" y="12807"/>
                  </a:moveTo>
                  <a:lnTo>
                    <a:pt x="149949" y="18742"/>
                  </a:lnTo>
                  <a:lnTo>
                    <a:pt x="144015" y="18742"/>
                  </a:lnTo>
                  <a:lnTo>
                    <a:pt x="144015" y="12807"/>
                  </a:lnTo>
                  <a:close/>
                  <a:moveTo>
                    <a:pt x="156196" y="12807"/>
                  </a:moveTo>
                  <a:lnTo>
                    <a:pt x="156196" y="18742"/>
                  </a:lnTo>
                  <a:lnTo>
                    <a:pt x="150262" y="18742"/>
                  </a:lnTo>
                  <a:lnTo>
                    <a:pt x="150262" y="12807"/>
                  </a:lnTo>
                  <a:close/>
                  <a:moveTo>
                    <a:pt x="162445" y="12807"/>
                  </a:moveTo>
                  <a:lnTo>
                    <a:pt x="162445" y="18742"/>
                  </a:lnTo>
                  <a:lnTo>
                    <a:pt x="156509" y="18742"/>
                  </a:lnTo>
                  <a:lnTo>
                    <a:pt x="156509" y="12807"/>
                  </a:lnTo>
                  <a:close/>
                  <a:moveTo>
                    <a:pt x="168692" y="12807"/>
                  </a:moveTo>
                  <a:lnTo>
                    <a:pt x="168692" y="18742"/>
                  </a:lnTo>
                  <a:lnTo>
                    <a:pt x="162756" y="18742"/>
                  </a:lnTo>
                  <a:lnTo>
                    <a:pt x="162756" y="12807"/>
                  </a:lnTo>
                  <a:close/>
                  <a:moveTo>
                    <a:pt x="174939" y="12807"/>
                  </a:moveTo>
                  <a:lnTo>
                    <a:pt x="174939" y="18742"/>
                  </a:lnTo>
                  <a:lnTo>
                    <a:pt x="169005" y="18742"/>
                  </a:lnTo>
                  <a:lnTo>
                    <a:pt x="169005" y="12807"/>
                  </a:lnTo>
                  <a:close/>
                  <a:moveTo>
                    <a:pt x="181186" y="12807"/>
                  </a:moveTo>
                  <a:lnTo>
                    <a:pt x="181186" y="18742"/>
                  </a:lnTo>
                  <a:lnTo>
                    <a:pt x="175252" y="18742"/>
                  </a:lnTo>
                  <a:lnTo>
                    <a:pt x="175252" y="12807"/>
                  </a:lnTo>
                  <a:close/>
                  <a:moveTo>
                    <a:pt x="187435" y="12807"/>
                  </a:moveTo>
                  <a:lnTo>
                    <a:pt x="187435" y="18742"/>
                  </a:lnTo>
                  <a:lnTo>
                    <a:pt x="181499" y="18742"/>
                  </a:lnTo>
                  <a:lnTo>
                    <a:pt x="181499" y="12807"/>
                  </a:lnTo>
                  <a:close/>
                  <a:moveTo>
                    <a:pt x="193684" y="12807"/>
                  </a:moveTo>
                  <a:lnTo>
                    <a:pt x="193684" y="18742"/>
                  </a:lnTo>
                  <a:lnTo>
                    <a:pt x="187749" y="18742"/>
                  </a:lnTo>
                  <a:lnTo>
                    <a:pt x="187749" y="12807"/>
                  </a:lnTo>
                  <a:close/>
                  <a:moveTo>
                    <a:pt x="199931" y="12807"/>
                  </a:moveTo>
                  <a:lnTo>
                    <a:pt x="199931" y="18742"/>
                  </a:lnTo>
                  <a:lnTo>
                    <a:pt x="193996" y="18742"/>
                  </a:lnTo>
                  <a:lnTo>
                    <a:pt x="193996" y="12807"/>
                  </a:lnTo>
                  <a:close/>
                  <a:moveTo>
                    <a:pt x="206180" y="12807"/>
                  </a:moveTo>
                  <a:lnTo>
                    <a:pt x="206180" y="18742"/>
                  </a:lnTo>
                  <a:lnTo>
                    <a:pt x="200244" y="18742"/>
                  </a:lnTo>
                  <a:lnTo>
                    <a:pt x="200244" y="12807"/>
                  </a:lnTo>
                  <a:close/>
                  <a:moveTo>
                    <a:pt x="212427" y="12807"/>
                  </a:moveTo>
                  <a:lnTo>
                    <a:pt x="212427" y="18742"/>
                  </a:lnTo>
                  <a:lnTo>
                    <a:pt x="206491" y="18742"/>
                  </a:lnTo>
                  <a:lnTo>
                    <a:pt x="206491" y="12807"/>
                  </a:lnTo>
                  <a:close/>
                  <a:moveTo>
                    <a:pt x="218674" y="12807"/>
                  </a:moveTo>
                  <a:lnTo>
                    <a:pt x="218674" y="18742"/>
                  </a:lnTo>
                  <a:lnTo>
                    <a:pt x="212739" y="18742"/>
                  </a:lnTo>
                  <a:lnTo>
                    <a:pt x="212739" y="12807"/>
                  </a:lnTo>
                  <a:close/>
                  <a:moveTo>
                    <a:pt x="224921" y="12807"/>
                  </a:moveTo>
                  <a:lnTo>
                    <a:pt x="224921" y="18742"/>
                  </a:lnTo>
                  <a:lnTo>
                    <a:pt x="218987" y="18742"/>
                  </a:lnTo>
                  <a:lnTo>
                    <a:pt x="218987" y="12807"/>
                  </a:lnTo>
                  <a:close/>
                  <a:moveTo>
                    <a:pt x="231170" y="12807"/>
                  </a:moveTo>
                  <a:lnTo>
                    <a:pt x="231170" y="18742"/>
                  </a:lnTo>
                  <a:lnTo>
                    <a:pt x="225234" y="18742"/>
                  </a:lnTo>
                  <a:lnTo>
                    <a:pt x="225234" y="12807"/>
                  </a:lnTo>
                  <a:close/>
                  <a:moveTo>
                    <a:pt x="237417" y="12807"/>
                  </a:moveTo>
                  <a:lnTo>
                    <a:pt x="237417" y="18742"/>
                  </a:lnTo>
                  <a:lnTo>
                    <a:pt x="231481" y="18742"/>
                  </a:lnTo>
                  <a:lnTo>
                    <a:pt x="231481" y="12807"/>
                  </a:lnTo>
                  <a:close/>
                  <a:moveTo>
                    <a:pt x="243664" y="12807"/>
                  </a:moveTo>
                  <a:lnTo>
                    <a:pt x="243664" y="18742"/>
                  </a:lnTo>
                  <a:lnTo>
                    <a:pt x="237729" y="18742"/>
                  </a:lnTo>
                  <a:lnTo>
                    <a:pt x="237729" y="12807"/>
                  </a:lnTo>
                  <a:close/>
                  <a:moveTo>
                    <a:pt x="249914" y="12807"/>
                  </a:moveTo>
                  <a:lnTo>
                    <a:pt x="249914" y="18742"/>
                  </a:lnTo>
                  <a:lnTo>
                    <a:pt x="243978" y="18742"/>
                  </a:lnTo>
                  <a:lnTo>
                    <a:pt x="243978" y="12807"/>
                  </a:lnTo>
                  <a:close/>
                  <a:moveTo>
                    <a:pt x="256161" y="12807"/>
                  </a:moveTo>
                  <a:lnTo>
                    <a:pt x="256161" y="18742"/>
                  </a:lnTo>
                  <a:lnTo>
                    <a:pt x="250225" y="18742"/>
                  </a:lnTo>
                  <a:lnTo>
                    <a:pt x="250225" y="12807"/>
                  </a:lnTo>
                  <a:close/>
                  <a:moveTo>
                    <a:pt x="262409" y="12807"/>
                  </a:moveTo>
                  <a:lnTo>
                    <a:pt x="262409" y="18742"/>
                  </a:lnTo>
                  <a:lnTo>
                    <a:pt x="256474" y="18742"/>
                  </a:lnTo>
                  <a:lnTo>
                    <a:pt x="256474" y="12807"/>
                  </a:lnTo>
                  <a:close/>
                  <a:moveTo>
                    <a:pt x="268656" y="12807"/>
                  </a:moveTo>
                  <a:lnTo>
                    <a:pt x="268656" y="18742"/>
                  </a:lnTo>
                  <a:lnTo>
                    <a:pt x="262721" y="18742"/>
                  </a:lnTo>
                  <a:lnTo>
                    <a:pt x="262721" y="12807"/>
                  </a:lnTo>
                  <a:close/>
                  <a:moveTo>
                    <a:pt x="274904" y="12807"/>
                  </a:moveTo>
                  <a:lnTo>
                    <a:pt x="274904" y="18742"/>
                  </a:lnTo>
                  <a:lnTo>
                    <a:pt x="268968" y="18742"/>
                  </a:lnTo>
                  <a:lnTo>
                    <a:pt x="268968" y="12807"/>
                  </a:lnTo>
                  <a:close/>
                  <a:moveTo>
                    <a:pt x="6251" y="19054"/>
                  </a:moveTo>
                  <a:lnTo>
                    <a:pt x="6251" y="24990"/>
                  </a:lnTo>
                  <a:lnTo>
                    <a:pt x="315" y="24990"/>
                  </a:lnTo>
                  <a:lnTo>
                    <a:pt x="315" y="19054"/>
                  </a:lnTo>
                  <a:close/>
                  <a:moveTo>
                    <a:pt x="12498" y="19054"/>
                  </a:moveTo>
                  <a:lnTo>
                    <a:pt x="12498" y="24990"/>
                  </a:lnTo>
                  <a:lnTo>
                    <a:pt x="6562" y="24990"/>
                  </a:lnTo>
                  <a:lnTo>
                    <a:pt x="6562" y="19054"/>
                  </a:lnTo>
                  <a:close/>
                  <a:moveTo>
                    <a:pt x="18745" y="19054"/>
                  </a:moveTo>
                  <a:lnTo>
                    <a:pt x="18745" y="24990"/>
                  </a:lnTo>
                  <a:lnTo>
                    <a:pt x="12810" y="24990"/>
                  </a:lnTo>
                  <a:lnTo>
                    <a:pt x="12810" y="19054"/>
                  </a:lnTo>
                  <a:close/>
                  <a:moveTo>
                    <a:pt x="24992" y="19054"/>
                  </a:moveTo>
                  <a:lnTo>
                    <a:pt x="24992" y="24990"/>
                  </a:lnTo>
                  <a:lnTo>
                    <a:pt x="19058" y="24990"/>
                  </a:lnTo>
                  <a:lnTo>
                    <a:pt x="19058" y="19054"/>
                  </a:lnTo>
                  <a:close/>
                  <a:moveTo>
                    <a:pt x="31241" y="19054"/>
                  </a:moveTo>
                  <a:lnTo>
                    <a:pt x="31241" y="24990"/>
                  </a:lnTo>
                  <a:lnTo>
                    <a:pt x="25305" y="24990"/>
                  </a:lnTo>
                  <a:lnTo>
                    <a:pt x="25305" y="19054"/>
                  </a:lnTo>
                  <a:close/>
                  <a:moveTo>
                    <a:pt x="37489" y="19054"/>
                  </a:moveTo>
                  <a:lnTo>
                    <a:pt x="37489" y="24990"/>
                  </a:lnTo>
                  <a:lnTo>
                    <a:pt x="31553" y="24990"/>
                  </a:lnTo>
                  <a:lnTo>
                    <a:pt x="31553" y="19054"/>
                  </a:lnTo>
                  <a:close/>
                  <a:moveTo>
                    <a:pt x="43737" y="19054"/>
                  </a:moveTo>
                  <a:lnTo>
                    <a:pt x="43737" y="24990"/>
                  </a:lnTo>
                  <a:lnTo>
                    <a:pt x="37802" y="24990"/>
                  </a:lnTo>
                  <a:lnTo>
                    <a:pt x="37802" y="19054"/>
                  </a:lnTo>
                  <a:close/>
                  <a:moveTo>
                    <a:pt x="49985" y="19054"/>
                  </a:moveTo>
                  <a:lnTo>
                    <a:pt x="49985" y="24990"/>
                  </a:lnTo>
                  <a:lnTo>
                    <a:pt x="44049" y="24990"/>
                  </a:lnTo>
                  <a:lnTo>
                    <a:pt x="44049" y="19054"/>
                  </a:lnTo>
                  <a:close/>
                  <a:moveTo>
                    <a:pt x="56232" y="19054"/>
                  </a:moveTo>
                  <a:lnTo>
                    <a:pt x="56232" y="24990"/>
                  </a:lnTo>
                  <a:lnTo>
                    <a:pt x="50296" y="24990"/>
                  </a:lnTo>
                  <a:lnTo>
                    <a:pt x="50296" y="19054"/>
                  </a:lnTo>
                  <a:close/>
                  <a:moveTo>
                    <a:pt x="62480" y="19054"/>
                  </a:moveTo>
                  <a:lnTo>
                    <a:pt x="62480" y="24990"/>
                  </a:lnTo>
                  <a:lnTo>
                    <a:pt x="56545" y="24990"/>
                  </a:lnTo>
                  <a:lnTo>
                    <a:pt x="56545" y="19054"/>
                  </a:lnTo>
                  <a:close/>
                  <a:moveTo>
                    <a:pt x="68727" y="19054"/>
                  </a:moveTo>
                  <a:lnTo>
                    <a:pt x="68727" y="24990"/>
                  </a:lnTo>
                  <a:lnTo>
                    <a:pt x="62792" y="24990"/>
                  </a:lnTo>
                  <a:lnTo>
                    <a:pt x="62792" y="19054"/>
                  </a:lnTo>
                  <a:close/>
                  <a:moveTo>
                    <a:pt x="74975" y="19054"/>
                  </a:moveTo>
                  <a:lnTo>
                    <a:pt x="74975" y="24990"/>
                  </a:lnTo>
                  <a:lnTo>
                    <a:pt x="69039" y="24990"/>
                  </a:lnTo>
                  <a:lnTo>
                    <a:pt x="69039" y="19054"/>
                  </a:lnTo>
                  <a:close/>
                  <a:moveTo>
                    <a:pt x="81223" y="19054"/>
                  </a:moveTo>
                  <a:lnTo>
                    <a:pt x="81223" y="24990"/>
                  </a:lnTo>
                  <a:lnTo>
                    <a:pt x="75286" y="24990"/>
                  </a:lnTo>
                  <a:lnTo>
                    <a:pt x="75286" y="19054"/>
                  </a:lnTo>
                  <a:close/>
                  <a:moveTo>
                    <a:pt x="87470" y="19054"/>
                  </a:moveTo>
                  <a:lnTo>
                    <a:pt x="87470" y="24990"/>
                  </a:lnTo>
                  <a:lnTo>
                    <a:pt x="81535" y="24990"/>
                  </a:lnTo>
                  <a:lnTo>
                    <a:pt x="81535" y="19054"/>
                  </a:lnTo>
                  <a:close/>
                  <a:moveTo>
                    <a:pt x="93720" y="19054"/>
                  </a:moveTo>
                  <a:lnTo>
                    <a:pt x="93720" y="24990"/>
                  </a:lnTo>
                  <a:lnTo>
                    <a:pt x="87784" y="24990"/>
                  </a:lnTo>
                  <a:lnTo>
                    <a:pt x="87784" y="19054"/>
                  </a:lnTo>
                  <a:close/>
                  <a:moveTo>
                    <a:pt x="99967" y="19054"/>
                  </a:moveTo>
                  <a:lnTo>
                    <a:pt x="99967" y="24990"/>
                  </a:lnTo>
                  <a:lnTo>
                    <a:pt x="94031" y="24990"/>
                  </a:lnTo>
                  <a:lnTo>
                    <a:pt x="94031" y="19054"/>
                  </a:lnTo>
                  <a:close/>
                  <a:moveTo>
                    <a:pt x="106214" y="19054"/>
                  </a:moveTo>
                  <a:lnTo>
                    <a:pt x="106214" y="24990"/>
                  </a:lnTo>
                  <a:lnTo>
                    <a:pt x="100280" y="24990"/>
                  </a:lnTo>
                  <a:lnTo>
                    <a:pt x="100280" y="19054"/>
                  </a:lnTo>
                  <a:close/>
                  <a:moveTo>
                    <a:pt x="112461" y="19054"/>
                  </a:moveTo>
                  <a:lnTo>
                    <a:pt x="112461" y="24990"/>
                  </a:lnTo>
                  <a:lnTo>
                    <a:pt x="106527" y="24990"/>
                  </a:lnTo>
                  <a:lnTo>
                    <a:pt x="106527" y="19054"/>
                  </a:lnTo>
                  <a:close/>
                  <a:moveTo>
                    <a:pt x="118710" y="19054"/>
                  </a:moveTo>
                  <a:lnTo>
                    <a:pt x="118710" y="24990"/>
                  </a:lnTo>
                  <a:lnTo>
                    <a:pt x="112774" y="24990"/>
                  </a:lnTo>
                  <a:lnTo>
                    <a:pt x="112774" y="19054"/>
                  </a:lnTo>
                  <a:close/>
                  <a:moveTo>
                    <a:pt x="124957" y="19054"/>
                  </a:moveTo>
                  <a:lnTo>
                    <a:pt x="124957" y="24990"/>
                  </a:lnTo>
                  <a:lnTo>
                    <a:pt x="119021" y="24990"/>
                  </a:lnTo>
                  <a:lnTo>
                    <a:pt x="119021" y="19054"/>
                  </a:lnTo>
                  <a:close/>
                  <a:moveTo>
                    <a:pt x="131204" y="19054"/>
                  </a:moveTo>
                  <a:lnTo>
                    <a:pt x="131204" y="24990"/>
                  </a:lnTo>
                  <a:lnTo>
                    <a:pt x="125270" y="24990"/>
                  </a:lnTo>
                  <a:lnTo>
                    <a:pt x="125270" y="19054"/>
                  </a:lnTo>
                  <a:close/>
                  <a:moveTo>
                    <a:pt x="137451" y="19054"/>
                  </a:moveTo>
                  <a:lnTo>
                    <a:pt x="137451" y="24990"/>
                  </a:lnTo>
                  <a:lnTo>
                    <a:pt x="131517" y="24990"/>
                  </a:lnTo>
                  <a:lnTo>
                    <a:pt x="131517" y="19054"/>
                  </a:lnTo>
                  <a:close/>
                  <a:moveTo>
                    <a:pt x="143702" y="19054"/>
                  </a:moveTo>
                  <a:lnTo>
                    <a:pt x="143702" y="24990"/>
                  </a:lnTo>
                  <a:lnTo>
                    <a:pt x="137766" y="24990"/>
                  </a:lnTo>
                  <a:lnTo>
                    <a:pt x="137766" y="19054"/>
                  </a:lnTo>
                  <a:close/>
                  <a:moveTo>
                    <a:pt x="149949" y="19054"/>
                  </a:moveTo>
                  <a:lnTo>
                    <a:pt x="149949" y="24990"/>
                  </a:lnTo>
                  <a:lnTo>
                    <a:pt x="144015" y="24990"/>
                  </a:lnTo>
                  <a:lnTo>
                    <a:pt x="144015" y="19054"/>
                  </a:lnTo>
                  <a:close/>
                  <a:moveTo>
                    <a:pt x="156196" y="19054"/>
                  </a:moveTo>
                  <a:lnTo>
                    <a:pt x="156196" y="24990"/>
                  </a:lnTo>
                  <a:lnTo>
                    <a:pt x="150262" y="24990"/>
                  </a:lnTo>
                  <a:lnTo>
                    <a:pt x="150262" y="19054"/>
                  </a:lnTo>
                  <a:close/>
                  <a:moveTo>
                    <a:pt x="162445" y="19054"/>
                  </a:moveTo>
                  <a:lnTo>
                    <a:pt x="162445" y="24990"/>
                  </a:lnTo>
                  <a:lnTo>
                    <a:pt x="156509" y="24990"/>
                  </a:lnTo>
                  <a:lnTo>
                    <a:pt x="156509" y="19054"/>
                  </a:lnTo>
                  <a:close/>
                  <a:moveTo>
                    <a:pt x="168692" y="19054"/>
                  </a:moveTo>
                  <a:lnTo>
                    <a:pt x="168692" y="24990"/>
                  </a:lnTo>
                  <a:lnTo>
                    <a:pt x="162756" y="24990"/>
                  </a:lnTo>
                  <a:lnTo>
                    <a:pt x="162756" y="19054"/>
                  </a:lnTo>
                  <a:close/>
                  <a:moveTo>
                    <a:pt x="174939" y="19054"/>
                  </a:moveTo>
                  <a:lnTo>
                    <a:pt x="174939" y="24990"/>
                  </a:lnTo>
                  <a:lnTo>
                    <a:pt x="169005" y="24990"/>
                  </a:lnTo>
                  <a:lnTo>
                    <a:pt x="169005" y="19054"/>
                  </a:lnTo>
                  <a:close/>
                  <a:moveTo>
                    <a:pt x="181186" y="19054"/>
                  </a:moveTo>
                  <a:lnTo>
                    <a:pt x="181186" y="24990"/>
                  </a:lnTo>
                  <a:lnTo>
                    <a:pt x="175252" y="24990"/>
                  </a:lnTo>
                  <a:lnTo>
                    <a:pt x="175252" y="19054"/>
                  </a:lnTo>
                  <a:close/>
                  <a:moveTo>
                    <a:pt x="187435" y="19054"/>
                  </a:moveTo>
                  <a:lnTo>
                    <a:pt x="187435" y="24990"/>
                  </a:lnTo>
                  <a:lnTo>
                    <a:pt x="181499" y="24990"/>
                  </a:lnTo>
                  <a:lnTo>
                    <a:pt x="181499" y="19054"/>
                  </a:lnTo>
                  <a:close/>
                  <a:moveTo>
                    <a:pt x="193684" y="19054"/>
                  </a:moveTo>
                  <a:lnTo>
                    <a:pt x="193684" y="24990"/>
                  </a:lnTo>
                  <a:lnTo>
                    <a:pt x="187749" y="24990"/>
                  </a:lnTo>
                  <a:lnTo>
                    <a:pt x="187749" y="19054"/>
                  </a:lnTo>
                  <a:close/>
                  <a:moveTo>
                    <a:pt x="199931" y="19054"/>
                  </a:moveTo>
                  <a:lnTo>
                    <a:pt x="199931" y="24990"/>
                  </a:lnTo>
                  <a:lnTo>
                    <a:pt x="193996" y="24990"/>
                  </a:lnTo>
                  <a:lnTo>
                    <a:pt x="193996" y="19054"/>
                  </a:lnTo>
                  <a:close/>
                  <a:moveTo>
                    <a:pt x="206180" y="19054"/>
                  </a:moveTo>
                  <a:lnTo>
                    <a:pt x="206180" y="24990"/>
                  </a:lnTo>
                  <a:lnTo>
                    <a:pt x="200244" y="24990"/>
                  </a:lnTo>
                  <a:lnTo>
                    <a:pt x="200244" y="19054"/>
                  </a:lnTo>
                  <a:close/>
                  <a:moveTo>
                    <a:pt x="212427" y="19054"/>
                  </a:moveTo>
                  <a:lnTo>
                    <a:pt x="212427" y="24990"/>
                  </a:lnTo>
                  <a:lnTo>
                    <a:pt x="206491" y="24990"/>
                  </a:lnTo>
                  <a:lnTo>
                    <a:pt x="206491" y="19054"/>
                  </a:lnTo>
                  <a:close/>
                  <a:moveTo>
                    <a:pt x="218674" y="19054"/>
                  </a:moveTo>
                  <a:lnTo>
                    <a:pt x="218674" y="24990"/>
                  </a:lnTo>
                  <a:lnTo>
                    <a:pt x="212739" y="24990"/>
                  </a:lnTo>
                  <a:lnTo>
                    <a:pt x="212739" y="19054"/>
                  </a:lnTo>
                  <a:close/>
                  <a:moveTo>
                    <a:pt x="224921" y="19054"/>
                  </a:moveTo>
                  <a:lnTo>
                    <a:pt x="224921" y="24990"/>
                  </a:lnTo>
                  <a:lnTo>
                    <a:pt x="218987" y="24990"/>
                  </a:lnTo>
                  <a:lnTo>
                    <a:pt x="218987" y="19054"/>
                  </a:lnTo>
                  <a:close/>
                  <a:moveTo>
                    <a:pt x="231170" y="19054"/>
                  </a:moveTo>
                  <a:lnTo>
                    <a:pt x="231170" y="24990"/>
                  </a:lnTo>
                  <a:lnTo>
                    <a:pt x="225234" y="24990"/>
                  </a:lnTo>
                  <a:lnTo>
                    <a:pt x="225234" y="19054"/>
                  </a:lnTo>
                  <a:close/>
                  <a:moveTo>
                    <a:pt x="237417" y="19054"/>
                  </a:moveTo>
                  <a:lnTo>
                    <a:pt x="237417" y="24990"/>
                  </a:lnTo>
                  <a:lnTo>
                    <a:pt x="231481" y="24990"/>
                  </a:lnTo>
                  <a:lnTo>
                    <a:pt x="231481" y="19054"/>
                  </a:lnTo>
                  <a:close/>
                  <a:moveTo>
                    <a:pt x="243664" y="19054"/>
                  </a:moveTo>
                  <a:lnTo>
                    <a:pt x="243664" y="24990"/>
                  </a:lnTo>
                  <a:lnTo>
                    <a:pt x="237729" y="24990"/>
                  </a:lnTo>
                  <a:lnTo>
                    <a:pt x="237729" y="19054"/>
                  </a:lnTo>
                  <a:close/>
                  <a:moveTo>
                    <a:pt x="249911" y="19054"/>
                  </a:moveTo>
                  <a:lnTo>
                    <a:pt x="249911" y="24990"/>
                  </a:lnTo>
                  <a:lnTo>
                    <a:pt x="243977" y="24990"/>
                  </a:lnTo>
                  <a:lnTo>
                    <a:pt x="243977" y="19054"/>
                  </a:lnTo>
                  <a:close/>
                  <a:moveTo>
                    <a:pt x="256161" y="19054"/>
                  </a:moveTo>
                  <a:lnTo>
                    <a:pt x="256161" y="24990"/>
                  </a:lnTo>
                  <a:lnTo>
                    <a:pt x="250225" y="24990"/>
                  </a:lnTo>
                  <a:lnTo>
                    <a:pt x="250225" y="19054"/>
                  </a:lnTo>
                  <a:close/>
                  <a:moveTo>
                    <a:pt x="262409" y="19054"/>
                  </a:moveTo>
                  <a:lnTo>
                    <a:pt x="262409" y="24990"/>
                  </a:lnTo>
                  <a:lnTo>
                    <a:pt x="256474" y="24990"/>
                  </a:lnTo>
                  <a:lnTo>
                    <a:pt x="256474" y="19054"/>
                  </a:lnTo>
                  <a:close/>
                  <a:moveTo>
                    <a:pt x="268656" y="19054"/>
                  </a:moveTo>
                  <a:lnTo>
                    <a:pt x="268656" y="24990"/>
                  </a:lnTo>
                  <a:lnTo>
                    <a:pt x="262721" y="24990"/>
                  </a:lnTo>
                  <a:lnTo>
                    <a:pt x="262721" y="19054"/>
                  </a:lnTo>
                  <a:close/>
                  <a:moveTo>
                    <a:pt x="274904" y="19054"/>
                  </a:moveTo>
                  <a:lnTo>
                    <a:pt x="274904" y="24990"/>
                  </a:lnTo>
                  <a:lnTo>
                    <a:pt x="268968" y="24990"/>
                  </a:lnTo>
                  <a:lnTo>
                    <a:pt x="268968" y="19054"/>
                  </a:lnTo>
                  <a:close/>
                  <a:moveTo>
                    <a:pt x="6251" y="25301"/>
                  </a:moveTo>
                  <a:lnTo>
                    <a:pt x="6251" y="31237"/>
                  </a:lnTo>
                  <a:lnTo>
                    <a:pt x="315" y="31237"/>
                  </a:lnTo>
                  <a:lnTo>
                    <a:pt x="315" y="25301"/>
                  </a:lnTo>
                  <a:close/>
                  <a:moveTo>
                    <a:pt x="12498" y="25301"/>
                  </a:moveTo>
                  <a:lnTo>
                    <a:pt x="12498" y="31237"/>
                  </a:lnTo>
                  <a:lnTo>
                    <a:pt x="6562" y="31237"/>
                  </a:lnTo>
                  <a:lnTo>
                    <a:pt x="6562" y="25301"/>
                  </a:lnTo>
                  <a:close/>
                  <a:moveTo>
                    <a:pt x="18745" y="25301"/>
                  </a:moveTo>
                  <a:lnTo>
                    <a:pt x="18745" y="31237"/>
                  </a:lnTo>
                  <a:lnTo>
                    <a:pt x="12810" y="31237"/>
                  </a:lnTo>
                  <a:lnTo>
                    <a:pt x="12810" y="25301"/>
                  </a:lnTo>
                  <a:close/>
                  <a:moveTo>
                    <a:pt x="24992" y="25301"/>
                  </a:moveTo>
                  <a:lnTo>
                    <a:pt x="24992" y="31237"/>
                  </a:lnTo>
                  <a:lnTo>
                    <a:pt x="19058" y="31237"/>
                  </a:lnTo>
                  <a:lnTo>
                    <a:pt x="19058" y="25301"/>
                  </a:lnTo>
                  <a:close/>
                  <a:moveTo>
                    <a:pt x="31241" y="25301"/>
                  </a:moveTo>
                  <a:lnTo>
                    <a:pt x="31241" y="31237"/>
                  </a:lnTo>
                  <a:lnTo>
                    <a:pt x="25305" y="31237"/>
                  </a:lnTo>
                  <a:lnTo>
                    <a:pt x="25305" y="25301"/>
                  </a:lnTo>
                  <a:close/>
                  <a:moveTo>
                    <a:pt x="37489" y="25301"/>
                  </a:moveTo>
                  <a:lnTo>
                    <a:pt x="37489" y="31237"/>
                  </a:lnTo>
                  <a:lnTo>
                    <a:pt x="31553" y="31237"/>
                  </a:lnTo>
                  <a:lnTo>
                    <a:pt x="31553" y="25301"/>
                  </a:lnTo>
                  <a:close/>
                  <a:moveTo>
                    <a:pt x="43737" y="25301"/>
                  </a:moveTo>
                  <a:lnTo>
                    <a:pt x="43737" y="31237"/>
                  </a:lnTo>
                  <a:lnTo>
                    <a:pt x="37802" y="31237"/>
                  </a:lnTo>
                  <a:lnTo>
                    <a:pt x="37802" y="25301"/>
                  </a:lnTo>
                  <a:close/>
                  <a:moveTo>
                    <a:pt x="49985" y="25301"/>
                  </a:moveTo>
                  <a:lnTo>
                    <a:pt x="49985" y="31237"/>
                  </a:lnTo>
                  <a:lnTo>
                    <a:pt x="44049" y="31237"/>
                  </a:lnTo>
                  <a:lnTo>
                    <a:pt x="44049" y="25301"/>
                  </a:lnTo>
                  <a:close/>
                  <a:moveTo>
                    <a:pt x="56232" y="25301"/>
                  </a:moveTo>
                  <a:lnTo>
                    <a:pt x="56232" y="31237"/>
                  </a:lnTo>
                  <a:lnTo>
                    <a:pt x="50296" y="31237"/>
                  </a:lnTo>
                  <a:lnTo>
                    <a:pt x="50296" y="25301"/>
                  </a:lnTo>
                  <a:close/>
                  <a:moveTo>
                    <a:pt x="62480" y="25301"/>
                  </a:moveTo>
                  <a:lnTo>
                    <a:pt x="62480" y="31237"/>
                  </a:lnTo>
                  <a:lnTo>
                    <a:pt x="56545" y="31237"/>
                  </a:lnTo>
                  <a:lnTo>
                    <a:pt x="56545" y="25301"/>
                  </a:lnTo>
                  <a:close/>
                  <a:moveTo>
                    <a:pt x="68727" y="25301"/>
                  </a:moveTo>
                  <a:lnTo>
                    <a:pt x="68727" y="31237"/>
                  </a:lnTo>
                  <a:lnTo>
                    <a:pt x="62792" y="31237"/>
                  </a:lnTo>
                  <a:lnTo>
                    <a:pt x="62792" y="25301"/>
                  </a:lnTo>
                  <a:close/>
                  <a:moveTo>
                    <a:pt x="74975" y="25301"/>
                  </a:moveTo>
                  <a:lnTo>
                    <a:pt x="74975" y="31237"/>
                  </a:lnTo>
                  <a:lnTo>
                    <a:pt x="69039" y="31237"/>
                  </a:lnTo>
                  <a:lnTo>
                    <a:pt x="69039" y="25301"/>
                  </a:lnTo>
                  <a:close/>
                  <a:moveTo>
                    <a:pt x="81223" y="25301"/>
                  </a:moveTo>
                  <a:lnTo>
                    <a:pt x="81223" y="31237"/>
                  </a:lnTo>
                  <a:lnTo>
                    <a:pt x="75286" y="31237"/>
                  </a:lnTo>
                  <a:lnTo>
                    <a:pt x="75286" y="25301"/>
                  </a:lnTo>
                  <a:close/>
                  <a:moveTo>
                    <a:pt x="87470" y="25301"/>
                  </a:moveTo>
                  <a:lnTo>
                    <a:pt x="87470" y="31237"/>
                  </a:lnTo>
                  <a:lnTo>
                    <a:pt x="81535" y="31237"/>
                  </a:lnTo>
                  <a:lnTo>
                    <a:pt x="81535" y="25301"/>
                  </a:lnTo>
                  <a:close/>
                  <a:moveTo>
                    <a:pt x="93720" y="25301"/>
                  </a:moveTo>
                  <a:lnTo>
                    <a:pt x="93720" y="31237"/>
                  </a:lnTo>
                  <a:lnTo>
                    <a:pt x="87784" y="31237"/>
                  </a:lnTo>
                  <a:lnTo>
                    <a:pt x="87784" y="25301"/>
                  </a:lnTo>
                  <a:close/>
                  <a:moveTo>
                    <a:pt x="99967" y="25301"/>
                  </a:moveTo>
                  <a:lnTo>
                    <a:pt x="99967" y="31237"/>
                  </a:lnTo>
                  <a:lnTo>
                    <a:pt x="94031" y="31237"/>
                  </a:lnTo>
                  <a:lnTo>
                    <a:pt x="94031" y="25301"/>
                  </a:lnTo>
                  <a:close/>
                  <a:moveTo>
                    <a:pt x="106214" y="25301"/>
                  </a:moveTo>
                  <a:lnTo>
                    <a:pt x="106214" y="31237"/>
                  </a:lnTo>
                  <a:lnTo>
                    <a:pt x="100280" y="31237"/>
                  </a:lnTo>
                  <a:lnTo>
                    <a:pt x="100280" y="25301"/>
                  </a:lnTo>
                  <a:close/>
                  <a:moveTo>
                    <a:pt x="112461" y="25301"/>
                  </a:moveTo>
                  <a:lnTo>
                    <a:pt x="112461" y="31237"/>
                  </a:lnTo>
                  <a:lnTo>
                    <a:pt x="106527" y="31237"/>
                  </a:lnTo>
                  <a:lnTo>
                    <a:pt x="106527" y="25301"/>
                  </a:lnTo>
                  <a:close/>
                  <a:moveTo>
                    <a:pt x="118710" y="25301"/>
                  </a:moveTo>
                  <a:lnTo>
                    <a:pt x="118710" y="31237"/>
                  </a:lnTo>
                  <a:lnTo>
                    <a:pt x="112774" y="31237"/>
                  </a:lnTo>
                  <a:lnTo>
                    <a:pt x="112774" y="25301"/>
                  </a:lnTo>
                  <a:close/>
                  <a:moveTo>
                    <a:pt x="124957" y="25301"/>
                  </a:moveTo>
                  <a:lnTo>
                    <a:pt x="124957" y="31237"/>
                  </a:lnTo>
                  <a:lnTo>
                    <a:pt x="119021" y="31237"/>
                  </a:lnTo>
                  <a:lnTo>
                    <a:pt x="119021" y="25301"/>
                  </a:lnTo>
                  <a:close/>
                  <a:moveTo>
                    <a:pt x="131204" y="25301"/>
                  </a:moveTo>
                  <a:lnTo>
                    <a:pt x="131204" y="31237"/>
                  </a:lnTo>
                  <a:lnTo>
                    <a:pt x="125270" y="31237"/>
                  </a:lnTo>
                  <a:lnTo>
                    <a:pt x="125270" y="25301"/>
                  </a:lnTo>
                  <a:close/>
                  <a:moveTo>
                    <a:pt x="137451" y="25301"/>
                  </a:moveTo>
                  <a:lnTo>
                    <a:pt x="137451" y="31237"/>
                  </a:lnTo>
                  <a:lnTo>
                    <a:pt x="131517" y="31237"/>
                  </a:lnTo>
                  <a:lnTo>
                    <a:pt x="131517" y="25301"/>
                  </a:lnTo>
                  <a:close/>
                  <a:moveTo>
                    <a:pt x="143702" y="25301"/>
                  </a:moveTo>
                  <a:lnTo>
                    <a:pt x="143702" y="31237"/>
                  </a:lnTo>
                  <a:lnTo>
                    <a:pt x="137766" y="31237"/>
                  </a:lnTo>
                  <a:lnTo>
                    <a:pt x="137766" y="25301"/>
                  </a:lnTo>
                  <a:close/>
                  <a:moveTo>
                    <a:pt x="149949" y="25301"/>
                  </a:moveTo>
                  <a:lnTo>
                    <a:pt x="149949" y="31237"/>
                  </a:lnTo>
                  <a:lnTo>
                    <a:pt x="144015" y="31237"/>
                  </a:lnTo>
                  <a:lnTo>
                    <a:pt x="144015" y="25301"/>
                  </a:lnTo>
                  <a:close/>
                  <a:moveTo>
                    <a:pt x="156196" y="25301"/>
                  </a:moveTo>
                  <a:lnTo>
                    <a:pt x="156196" y="31237"/>
                  </a:lnTo>
                  <a:lnTo>
                    <a:pt x="150262" y="31237"/>
                  </a:lnTo>
                  <a:lnTo>
                    <a:pt x="150262" y="25301"/>
                  </a:lnTo>
                  <a:close/>
                  <a:moveTo>
                    <a:pt x="162445" y="25301"/>
                  </a:moveTo>
                  <a:lnTo>
                    <a:pt x="162445" y="31237"/>
                  </a:lnTo>
                  <a:lnTo>
                    <a:pt x="156509" y="31237"/>
                  </a:lnTo>
                  <a:lnTo>
                    <a:pt x="156509" y="25301"/>
                  </a:lnTo>
                  <a:close/>
                  <a:moveTo>
                    <a:pt x="168692" y="25301"/>
                  </a:moveTo>
                  <a:lnTo>
                    <a:pt x="168692" y="31237"/>
                  </a:lnTo>
                  <a:lnTo>
                    <a:pt x="162756" y="31237"/>
                  </a:lnTo>
                  <a:lnTo>
                    <a:pt x="162756" y="25301"/>
                  </a:lnTo>
                  <a:close/>
                  <a:moveTo>
                    <a:pt x="174939" y="25301"/>
                  </a:moveTo>
                  <a:lnTo>
                    <a:pt x="174939" y="31237"/>
                  </a:lnTo>
                  <a:lnTo>
                    <a:pt x="169005" y="31237"/>
                  </a:lnTo>
                  <a:lnTo>
                    <a:pt x="169005" y="25301"/>
                  </a:lnTo>
                  <a:close/>
                  <a:moveTo>
                    <a:pt x="181186" y="25301"/>
                  </a:moveTo>
                  <a:lnTo>
                    <a:pt x="181186" y="31237"/>
                  </a:lnTo>
                  <a:lnTo>
                    <a:pt x="175252" y="31237"/>
                  </a:lnTo>
                  <a:lnTo>
                    <a:pt x="175252" y="25301"/>
                  </a:lnTo>
                  <a:close/>
                  <a:moveTo>
                    <a:pt x="187435" y="25301"/>
                  </a:moveTo>
                  <a:lnTo>
                    <a:pt x="187435" y="31237"/>
                  </a:lnTo>
                  <a:lnTo>
                    <a:pt x="181499" y="31237"/>
                  </a:lnTo>
                  <a:lnTo>
                    <a:pt x="181499" y="25301"/>
                  </a:lnTo>
                  <a:close/>
                  <a:moveTo>
                    <a:pt x="193684" y="25301"/>
                  </a:moveTo>
                  <a:lnTo>
                    <a:pt x="193684" y="31237"/>
                  </a:lnTo>
                  <a:lnTo>
                    <a:pt x="187749" y="31237"/>
                  </a:lnTo>
                  <a:lnTo>
                    <a:pt x="187749" y="25301"/>
                  </a:lnTo>
                  <a:close/>
                  <a:moveTo>
                    <a:pt x="199931" y="25301"/>
                  </a:moveTo>
                  <a:lnTo>
                    <a:pt x="199931" y="31237"/>
                  </a:lnTo>
                  <a:lnTo>
                    <a:pt x="193996" y="31237"/>
                  </a:lnTo>
                  <a:lnTo>
                    <a:pt x="193996" y="25301"/>
                  </a:lnTo>
                  <a:close/>
                  <a:moveTo>
                    <a:pt x="206180" y="25301"/>
                  </a:moveTo>
                  <a:lnTo>
                    <a:pt x="206180" y="31237"/>
                  </a:lnTo>
                  <a:lnTo>
                    <a:pt x="200244" y="31237"/>
                  </a:lnTo>
                  <a:lnTo>
                    <a:pt x="200244" y="25301"/>
                  </a:lnTo>
                  <a:close/>
                  <a:moveTo>
                    <a:pt x="212427" y="25301"/>
                  </a:moveTo>
                  <a:lnTo>
                    <a:pt x="212427" y="31237"/>
                  </a:lnTo>
                  <a:lnTo>
                    <a:pt x="206491" y="31237"/>
                  </a:lnTo>
                  <a:lnTo>
                    <a:pt x="206491" y="25301"/>
                  </a:lnTo>
                  <a:close/>
                  <a:moveTo>
                    <a:pt x="218674" y="25301"/>
                  </a:moveTo>
                  <a:lnTo>
                    <a:pt x="218674" y="31237"/>
                  </a:lnTo>
                  <a:lnTo>
                    <a:pt x="212739" y="31237"/>
                  </a:lnTo>
                  <a:lnTo>
                    <a:pt x="212739" y="25301"/>
                  </a:lnTo>
                  <a:close/>
                  <a:moveTo>
                    <a:pt x="224921" y="25301"/>
                  </a:moveTo>
                  <a:lnTo>
                    <a:pt x="224921" y="31237"/>
                  </a:lnTo>
                  <a:lnTo>
                    <a:pt x="218987" y="31237"/>
                  </a:lnTo>
                  <a:lnTo>
                    <a:pt x="218987" y="25301"/>
                  </a:lnTo>
                  <a:close/>
                  <a:moveTo>
                    <a:pt x="231170" y="25301"/>
                  </a:moveTo>
                  <a:lnTo>
                    <a:pt x="231170" y="31237"/>
                  </a:lnTo>
                  <a:lnTo>
                    <a:pt x="225234" y="31237"/>
                  </a:lnTo>
                  <a:lnTo>
                    <a:pt x="225234" y="25301"/>
                  </a:lnTo>
                  <a:close/>
                  <a:moveTo>
                    <a:pt x="237417" y="25301"/>
                  </a:moveTo>
                  <a:lnTo>
                    <a:pt x="237417" y="31237"/>
                  </a:lnTo>
                  <a:lnTo>
                    <a:pt x="231481" y="31237"/>
                  </a:lnTo>
                  <a:lnTo>
                    <a:pt x="231481" y="25301"/>
                  </a:lnTo>
                  <a:close/>
                  <a:moveTo>
                    <a:pt x="243664" y="25301"/>
                  </a:moveTo>
                  <a:lnTo>
                    <a:pt x="243664" y="31237"/>
                  </a:lnTo>
                  <a:lnTo>
                    <a:pt x="237729" y="31237"/>
                  </a:lnTo>
                  <a:lnTo>
                    <a:pt x="237729" y="25301"/>
                  </a:lnTo>
                  <a:close/>
                  <a:moveTo>
                    <a:pt x="249911" y="25301"/>
                  </a:moveTo>
                  <a:lnTo>
                    <a:pt x="249911" y="31237"/>
                  </a:lnTo>
                  <a:lnTo>
                    <a:pt x="243977" y="31237"/>
                  </a:lnTo>
                  <a:lnTo>
                    <a:pt x="243977" y="25301"/>
                  </a:lnTo>
                  <a:close/>
                  <a:moveTo>
                    <a:pt x="256161" y="25301"/>
                  </a:moveTo>
                  <a:lnTo>
                    <a:pt x="256161" y="31237"/>
                  </a:lnTo>
                  <a:lnTo>
                    <a:pt x="250225" y="31237"/>
                  </a:lnTo>
                  <a:lnTo>
                    <a:pt x="250225" y="25301"/>
                  </a:lnTo>
                  <a:close/>
                  <a:moveTo>
                    <a:pt x="262409" y="25301"/>
                  </a:moveTo>
                  <a:lnTo>
                    <a:pt x="262409" y="31237"/>
                  </a:lnTo>
                  <a:lnTo>
                    <a:pt x="256474" y="31237"/>
                  </a:lnTo>
                  <a:lnTo>
                    <a:pt x="256474" y="25301"/>
                  </a:lnTo>
                  <a:close/>
                  <a:moveTo>
                    <a:pt x="268656" y="25301"/>
                  </a:moveTo>
                  <a:lnTo>
                    <a:pt x="268656" y="31237"/>
                  </a:lnTo>
                  <a:lnTo>
                    <a:pt x="262721" y="31237"/>
                  </a:lnTo>
                  <a:lnTo>
                    <a:pt x="262721" y="25301"/>
                  </a:lnTo>
                  <a:close/>
                  <a:moveTo>
                    <a:pt x="274904" y="25301"/>
                  </a:moveTo>
                  <a:lnTo>
                    <a:pt x="274904" y="31237"/>
                  </a:lnTo>
                  <a:lnTo>
                    <a:pt x="268968" y="31237"/>
                  </a:lnTo>
                  <a:lnTo>
                    <a:pt x="268968" y="25301"/>
                  </a:lnTo>
                  <a:close/>
                  <a:moveTo>
                    <a:pt x="6251" y="31548"/>
                  </a:moveTo>
                  <a:lnTo>
                    <a:pt x="6251" y="31550"/>
                  </a:lnTo>
                  <a:lnTo>
                    <a:pt x="6251" y="37484"/>
                  </a:lnTo>
                  <a:lnTo>
                    <a:pt x="315" y="37484"/>
                  </a:lnTo>
                  <a:lnTo>
                    <a:pt x="315" y="31548"/>
                  </a:lnTo>
                  <a:close/>
                  <a:moveTo>
                    <a:pt x="12498" y="31548"/>
                  </a:moveTo>
                  <a:lnTo>
                    <a:pt x="12498" y="31550"/>
                  </a:lnTo>
                  <a:lnTo>
                    <a:pt x="12498" y="37484"/>
                  </a:lnTo>
                  <a:lnTo>
                    <a:pt x="6562" y="37484"/>
                  </a:lnTo>
                  <a:lnTo>
                    <a:pt x="6562" y="31548"/>
                  </a:lnTo>
                  <a:close/>
                  <a:moveTo>
                    <a:pt x="18745" y="31548"/>
                  </a:moveTo>
                  <a:lnTo>
                    <a:pt x="18745" y="31550"/>
                  </a:lnTo>
                  <a:lnTo>
                    <a:pt x="18745" y="37484"/>
                  </a:lnTo>
                  <a:lnTo>
                    <a:pt x="12810" y="37484"/>
                  </a:lnTo>
                  <a:lnTo>
                    <a:pt x="12810" y="31548"/>
                  </a:lnTo>
                  <a:close/>
                  <a:moveTo>
                    <a:pt x="24992" y="31548"/>
                  </a:moveTo>
                  <a:lnTo>
                    <a:pt x="24992" y="31550"/>
                  </a:lnTo>
                  <a:lnTo>
                    <a:pt x="24992" y="37484"/>
                  </a:lnTo>
                  <a:lnTo>
                    <a:pt x="19058" y="37484"/>
                  </a:lnTo>
                  <a:lnTo>
                    <a:pt x="19058" y="31548"/>
                  </a:lnTo>
                  <a:close/>
                  <a:moveTo>
                    <a:pt x="31242" y="31548"/>
                  </a:moveTo>
                  <a:lnTo>
                    <a:pt x="31242" y="31550"/>
                  </a:lnTo>
                  <a:lnTo>
                    <a:pt x="31242" y="37484"/>
                  </a:lnTo>
                  <a:lnTo>
                    <a:pt x="25305" y="37484"/>
                  </a:lnTo>
                  <a:lnTo>
                    <a:pt x="25305" y="31548"/>
                  </a:lnTo>
                  <a:close/>
                  <a:moveTo>
                    <a:pt x="162445" y="31548"/>
                  </a:moveTo>
                  <a:lnTo>
                    <a:pt x="162445" y="31550"/>
                  </a:lnTo>
                  <a:lnTo>
                    <a:pt x="162445" y="37484"/>
                  </a:lnTo>
                  <a:lnTo>
                    <a:pt x="156509" y="37484"/>
                  </a:lnTo>
                  <a:lnTo>
                    <a:pt x="156509" y="31548"/>
                  </a:lnTo>
                  <a:close/>
                  <a:moveTo>
                    <a:pt x="168692" y="31548"/>
                  </a:moveTo>
                  <a:lnTo>
                    <a:pt x="168692" y="31550"/>
                  </a:lnTo>
                  <a:lnTo>
                    <a:pt x="168692" y="37484"/>
                  </a:lnTo>
                  <a:lnTo>
                    <a:pt x="162756" y="37484"/>
                  </a:lnTo>
                  <a:lnTo>
                    <a:pt x="162756" y="31548"/>
                  </a:lnTo>
                  <a:close/>
                  <a:moveTo>
                    <a:pt x="174939" y="31548"/>
                  </a:moveTo>
                  <a:lnTo>
                    <a:pt x="174939" y="31550"/>
                  </a:lnTo>
                  <a:lnTo>
                    <a:pt x="174939" y="37484"/>
                  </a:lnTo>
                  <a:lnTo>
                    <a:pt x="169005" y="37484"/>
                  </a:lnTo>
                  <a:lnTo>
                    <a:pt x="169005" y="31548"/>
                  </a:lnTo>
                  <a:close/>
                  <a:moveTo>
                    <a:pt x="181186" y="31548"/>
                  </a:moveTo>
                  <a:lnTo>
                    <a:pt x="181186" y="31550"/>
                  </a:lnTo>
                  <a:lnTo>
                    <a:pt x="181186" y="37484"/>
                  </a:lnTo>
                  <a:lnTo>
                    <a:pt x="175252" y="37484"/>
                  </a:lnTo>
                  <a:lnTo>
                    <a:pt x="175252" y="31548"/>
                  </a:lnTo>
                  <a:close/>
                  <a:moveTo>
                    <a:pt x="187435" y="31548"/>
                  </a:moveTo>
                  <a:lnTo>
                    <a:pt x="187435" y="31550"/>
                  </a:lnTo>
                  <a:lnTo>
                    <a:pt x="187435" y="37484"/>
                  </a:lnTo>
                  <a:lnTo>
                    <a:pt x="181499" y="37484"/>
                  </a:lnTo>
                  <a:lnTo>
                    <a:pt x="181499" y="31548"/>
                  </a:lnTo>
                  <a:close/>
                  <a:moveTo>
                    <a:pt x="37489" y="31552"/>
                  </a:moveTo>
                  <a:lnTo>
                    <a:pt x="37489" y="37486"/>
                  </a:lnTo>
                  <a:lnTo>
                    <a:pt x="31553" y="37486"/>
                  </a:lnTo>
                  <a:lnTo>
                    <a:pt x="31553" y="31552"/>
                  </a:lnTo>
                  <a:close/>
                  <a:moveTo>
                    <a:pt x="43737" y="31552"/>
                  </a:moveTo>
                  <a:lnTo>
                    <a:pt x="43737" y="37486"/>
                  </a:lnTo>
                  <a:lnTo>
                    <a:pt x="37802" y="37486"/>
                  </a:lnTo>
                  <a:lnTo>
                    <a:pt x="37802" y="31552"/>
                  </a:lnTo>
                  <a:close/>
                  <a:moveTo>
                    <a:pt x="49985" y="31552"/>
                  </a:moveTo>
                  <a:lnTo>
                    <a:pt x="49985" y="37486"/>
                  </a:lnTo>
                  <a:lnTo>
                    <a:pt x="44049" y="37486"/>
                  </a:lnTo>
                  <a:lnTo>
                    <a:pt x="44049" y="31552"/>
                  </a:lnTo>
                  <a:close/>
                  <a:moveTo>
                    <a:pt x="56232" y="31552"/>
                  </a:moveTo>
                  <a:lnTo>
                    <a:pt x="56232" y="37486"/>
                  </a:lnTo>
                  <a:lnTo>
                    <a:pt x="50296" y="37486"/>
                  </a:lnTo>
                  <a:lnTo>
                    <a:pt x="50296" y="31552"/>
                  </a:lnTo>
                  <a:close/>
                  <a:moveTo>
                    <a:pt x="62480" y="31552"/>
                  </a:moveTo>
                  <a:lnTo>
                    <a:pt x="62480" y="37486"/>
                  </a:lnTo>
                  <a:lnTo>
                    <a:pt x="56545" y="37486"/>
                  </a:lnTo>
                  <a:lnTo>
                    <a:pt x="56545" y="31552"/>
                  </a:lnTo>
                  <a:close/>
                  <a:moveTo>
                    <a:pt x="68727" y="31552"/>
                  </a:moveTo>
                  <a:lnTo>
                    <a:pt x="68727" y="37486"/>
                  </a:lnTo>
                  <a:lnTo>
                    <a:pt x="62792" y="37486"/>
                  </a:lnTo>
                  <a:lnTo>
                    <a:pt x="62792" y="31552"/>
                  </a:lnTo>
                  <a:close/>
                  <a:moveTo>
                    <a:pt x="74975" y="31552"/>
                  </a:moveTo>
                  <a:lnTo>
                    <a:pt x="74975" y="37486"/>
                  </a:lnTo>
                  <a:lnTo>
                    <a:pt x="69039" y="37486"/>
                  </a:lnTo>
                  <a:lnTo>
                    <a:pt x="69039" y="31552"/>
                  </a:lnTo>
                  <a:close/>
                  <a:moveTo>
                    <a:pt x="81223" y="31552"/>
                  </a:moveTo>
                  <a:lnTo>
                    <a:pt x="81223" y="37486"/>
                  </a:lnTo>
                  <a:lnTo>
                    <a:pt x="75286" y="37486"/>
                  </a:lnTo>
                  <a:lnTo>
                    <a:pt x="75286" y="31552"/>
                  </a:lnTo>
                  <a:close/>
                  <a:moveTo>
                    <a:pt x="87470" y="31552"/>
                  </a:moveTo>
                  <a:lnTo>
                    <a:pt x="87470" y="37486"/>
                  </a:lnTo>
                  <a:lnTo>
                    <a:pt x="81535" y="37486"/>
                  </a:lnTo>
                  <a:lnTo>
                    <a:pt x="81535" y="31552"/>
                  </a:lnTo>
                  <a:close/>
                  <a:moveTo>
                    <a:pt x="93720" y="31552"/>
                  </a:moveTo>
                  <a:lnTo>
                    <a:pt x="93720" y="37486"/>
                  </a:lnTo>
                  <a:lnTo>
                    <a:pt x="87784" y="37486"/>
                  </a:lnTo>
                  <a:lnTo>
                    <a:pt x="87784" y="31552"/>
                  </a:lnTo>
                  <a:close/>
                  <a:moveTo>
                    <a:pt x="99967" y="31552"/>
                  </a:moveTo>
                  <a:lnTo>
                    <a:pt x="99967" y="37486"/>
                  </a:lnTo>
                  <a:lnTo>
                    <a:pt x="94031" y="37486"/>
                  </a:lnTo>
                  <a:lnTo>
                    <a:pt x="94031" y="31552"/>
                  </a:lnTo>
                  <a:close/>
                  <a:moveTo>
                    <a:pt x="106214" y="31552"/>
                  </a:moveTo>
                  <a:lnTo>
                    <a:pt x="106214" y="37486"/>
                  </a:lnTo>
                  <a:lnTo>
                    <a:pt x="100280" y="37486"/>
                  </a:lnTo>
                  <a:lnTo>
                    <a:pt x="100280" y="31552"/>
                  </a:lnTo>
                  <a:close/>
                  <a:moveTo>
                    <a:pt x="112461" y="31552"/>
                  </a:moveTo>
                  <a:lnTo>
                    <a:pt x="112461" y="37486"/>
                  </a:lnTo>
                  <a:lnTo>
                    <a:pt x="106527" y="37486"/>
                  </a:lnTo>
                  <a:lnTo>
                    <a:pt x="106527" y="31552"/>
                  </a:lnTo>
                  <a:close/>
                  <a:moveTo>
                    <a:pt x="118710" y="31552"/>
                  </a:moveTo>
                  <a:lnTo>
                    <a:pt x="118710" y="37486"/>
                  </a:lnTo>
                  <a:lnTo>
                    <a:pt x="112774" y="37486"/>
                  </a:lnTo>
                  <a:lnTo>
                    <a:pt x="112774" y="31552"/>
                  </a:lnTo>
                  <a:close/>
                  <a:moveTo>
                    <a:pt x="124957" y="31552"/>
                  </a:moveTo>
                  <a:lnTo>
                    <a:pt x="124957" y="37486"/>
                  </a:lnTo>
                  <a:lnTo>
                    <a:pt x="119021" y="37486"/>
                  </a:lnTo>
                  <a:lnTo>
                    <a:pt x="119021" y="31552"/>
                  </a:lnTo>
                  <a:close/>
                  <a:moveTo>
                    <a:pt x="131204" y="31552"/>
                  </a:moveTo>
                  <a:lnTo>
                    <a:pt x="131204" y="37486"/>
                  </a:lnTo>
                  <a:lnTo>
                    <a:pt x="125270" y="37486"/>
                  </a:lnTo>
                  <a:lnTo>
                    <a:pt x="125270" y="31552"/>
                  </a:lnTo>
                  <a:close/>
                  <a:moveTo>
                    <a:pt x="137451" y="31552"/>
                  </a:moveTo>
                  <a:lnTo>
                    <a:pt x="137451" y="37486"/>
                  </a:lnTo>
                  <a:lnTo>
                    <a:pt x="131517" y="37486"/>
                  </a:lnTo>
                  <a:lnTo>
                    <a:pt x="131517" y="31552"/>
                  </a:lnTo>
                  <a:close/>
                  <a:moveTo>
                    <a:pt x="143702" y="31552"/>
                  </a:moveTo>
                  <a:lnTo>
                    <a:pt x="143702" y="37486"/>
                  </a:lnTo>
                  <a:lnTo>
                    <a:pt x="137766" y="37486"/>
                  </a:lnTo>
                  <a:lnTo>
                    <a:pt x="137766" y="31552"/>
                  </a:lnTo>
                  <a:close/>
                  <a:moveTo>
                    <a:pt x="149949" y="31552"/>
                  </a:moveTo>
                  <a:lnTo>
                    <a:pt x="149949" y="37486"/>
                  </a:lnTo>
                  <a:lnTo>
                    <a:pt x="144015" y="37486"/>
                  </a:lnTo>
                  <a:lnTo>
                    <a:pt x="144015" y="31552"/>
                  </a:lnTo>
                  <a:close/>
                  <a:moveTo>
                    <a:pt x="156196" y="31552"/>
                  </a:moveTo>
                  <a:lnTo>
                    <a:pt x="156196" y="37486"/>
                  </a:lnTo>
                  <a:lnTo>
                    <a:pt x="150262" y="37486"/>
                  </a:lnTo>
                  <a:lnTo>
                    <a:pt x="150262" y="31552"/>
                  </a:lnTo>
                  <a:close/>
                  <a:moveTo>
                    <a:pt x="193684" y="31552"/>
                  </a:moveTo>
                  <a:lnTo>
                    <a:pt x="193684" y="37486"/>
                  </a:lnTo>
                  <a:lnTo>
                    <a:pt x="187749" y="37486"/>
                  </a:lnTo>
                  <a:lnTo>
                    <a:pt x="187749" y="31552"/>
                  </a:lnTo>
                  <a:close/>
                  <a:moveTo>
                    <a:pt x="199931" y="31552"/>
                  </a:moveTo>
                  <a:lnTo>
                    <a:pt x="199931" y="37486"/>
                  </a:lnTo>
                  <a:lnTo>
                    <a:pt x="193996" y="37486"/>
                  </a:lnTo>
                  <a:lnTo>
                    <a:pt x="193996" y="31552"/>
                  </a:lnTo>
                  <a:close/>
                  <a:moveTo>
                    <a:pt x="206180" y="31552"/>
                  </a:moveTo>
                  <a:lnTo>
                    <a:pt x="206180" y="37486"/>
                  </a:lnTo>
                  <a:lnTo>
                    <a:pt x="200244" y="37486"/>
                  </a:lnTo>
                  <a:lnTo>
                    <a:pt x="200244" y="31552"/>
                  </a:lnTo>
                  <a:close/>
                  <a:moveTo>
                    <a:pt x="212427" y="31552"/>
                  </a:moveTo>
                  <a:lnTo>
                    <a:pt x="212427" y="37486"/>
                  </a:lnTo>
                  <a:lnTo>
                    <a:pt x="206491" y="37486"/>
                  </a:lnTo>
                  <a:lnTo>
                    <a:pt x="206491" y="31552"/>
                  </a:lnTo>
                  <a:close/>
                  <a:moveTo>
                    <a:pt x="218674" y="31552"/>
                  </a:moveTo>
                  <a:lnTo>
                    <a:pt x="218674" y="37486"/>
                  </a:lnTo>
                  <a:lnTo>
                    <a:pt x="212739" y="37486"/>
                  </a:lnTo>
                  <a:lnTo>
                    <a:pt x="212739" y="31552"/>
                  </a:lnTo>
                  <a:close/>
                  <a:moveTo>
                    <a:pt x="224921" y="31552"/>
                  </a:moveTo>
                  <a:lnTo>
                    <a:pt x="224921" y="37486"/>
                  </a:lnTo>
                  <a:lnTo>
                    <a:pt x="218987" y="37486"/>
                  </a:lnTo>
                  <a:lnTo>
                    <a:pt x="218987" y="31552"/>
                  </a:lnTo>
                  <a:close/>
                  <a:moveTo>
                    <a:pt x="231170" y="31552"/>
                  </a:moveTo>
                  <a:lnTo>
                    <a:pt x="231170" y="37486"/>
                  </a:lnTo>
                  <a:lnTo>
                    <a:pt x="225234" y="37486"/>
                  </a:lnTo>
                  <a:lnTo>
                    <a:pt x="225234" y="31552"/>
                  </a:lnTo>
                  <a:close/>
                  <a:moveTo>
                    <a:pt x="237417" y="31552"/>
                  </a:moveTo>
                  <a:lnTo>
                    <a:pt x="237417" y="37486"/>
                  </a:lnTo>
                  <a:lnTo>
                    <a:pt x="231481" y="37486"/>
                  </a:lnTo>
                  <a:lnTo>
                    <a:pt x="231481" y="31552"/>
                  </a:lnTo>
                  <a:close/>
                  <a:moveTo>
                    <a:pt x="243664" y="31552"/>
                  </a:moveTo>
                  <a:lnTo>
                    <a:pt x="243664" y="37486"/>
                  </a:lnTo>
                  <a:lnTo>
                    <a:pt x="237729" y="37486"/>
                  </a:lnTo>
                  <a:lnTo>
                    <a:pt x="237729" y="31552"/>
                  </a:lnTo>
                  <a:close/>
                  <a:moveTo>
                    <a:pt x="249911" y="31552"/>
                  </a:moveTo>
                  <a:lnTo>
                    <a:pt x="249911" y="37486"/>
                  </a:lnTo>
                  <a:lnTo>
                    <a:pt x="243977" y="37486"/>
                  </a:lnTo>
                  <a:lnTo>
                    <a:pt x="243977" y="31552"/>
                  </a:lnTo>
                  <a:close/>
                  <a:moveTo>
                    <a:pt x="256161" y="31552"/>
                  </a:moveTo>
                  <a:lnTo>
                    <a:pt x="256161" y="37486"/>
                  </a:lnTo>
                  <a:lnTo>
                    <a:pt x="250225" y="37486"/>
                  </a:lnTo>
                  <a:lnTo>
                    <a:pt x="250225" y="31552"/>
                  </a:lnTo>
                  <a:close/>
                  <a:moveTo>
                    <a:pt x="262409" y="31552"/>
                  </a:moveTo>
                  <a:lnTo>
                    <a:pt x="262409" y="37486"/>
                  </a:lnTo>
                  <a:lnTo>
                    <a:pt x="256474" y="37486"/>
                  </a:lnTo>
                  <a:lnTo>
                    <a:pt x="256474" y="31552"/>
                  </a:lnTo>
                  <a:close/>
                  <a:moveTo>
                    <a:pt x="268656" y="31552"/>
                  </a:moveTo>
                  <a:lnTo>
                    <a:pt x="268656" y="37486"/>
                  </a:lnTo>
                  <a:lnTo>
                    <a:pt x="262721" y="37486"/>
                  </a:lnTo>
                  <a:lnTo>
                    <a:pt x="262721" y="31552"/>
                  </a:lnTo>
                  <a:close/>
                  <a:moveTo>
                    <a:pt x="274904" y="31552"/>
                  </a:moveTo>
                  <a:lnTo>
                    <a:pt x="274904" y="37486"/>
                  </a:lnTo>
                  <a:lnTo>
                    <a:pt x="268968" y="37486"/>
                  </a:lnTo>
                  <a:lnTo>
                    <a:pt x="268968" y="31552"/>
                  </a:lnTo>
                  <a:close/>
                  <a:moveTo>
                    <a:pt x="6251" y="37799"/>
                  </a:moveTo>
                  <a:lnTo>
                    <a:pt x="6251" y="43735"/>
                  </a:lnTo>
                  <a:lnTo>
                    <a:pt x="315" y="43735"/>
                  </a:lnTo>
                  <a:lnTo>
                    <a:pt x="315" y="37799"/>
                  </a:lnTo>
                  <a:close/>
                  <a:moveTo>
                    <a:pt x="12498" y="37799"/>
                  </a:moveTo>
                  <a:lnTo>
                    <a:pt x="12498" y="43735"/>
                  </a:lnTo>
                  <a:lnTo>
                    <a:pt x="6562" y="43735"/>
                  </a:lnTo>
                  <a:lnTo>
                    <a:pt x="6562" y="37799"/>
                  </a:lnTo>
                  <a:close/>
                  <a:moveTo>
                    <a:pt x="18745" y="37799"/>
                  </a:moveTo>
                  <a:lnTo>
                    <a:pt x="18745" y="43735"/>
                  </a:lnTo>
                  <a:lnTo>
                    <a:pt x="12810" y="43735"/>
                  </a:lnTo>
                  <a:lnTo>
                    <a:pt x="12810" y="37799"/>
                  </a:lnTo>
                  <a:close/>
                  <a:moveTo>
                    <a:pt x="24992" y="37799"/>
                  </a:moveTo>
                  <a:lnTo>
                    <a:pt x="24992" y="43735"/>
                  </a:lnTo>
                  <a:lnTo>
                    <a:pt x="19058" y="43735"/>
                  </a:lnTo>
                  <a:lnTo>
                    <a:pt x="19058" y="37799"/>
                  </a:lnTo>
                  <a:close/>
                  <a:moveTo>
                    <a:pt x="31242" y="37799"/>
                  </a:moveTo>
                  <a:lnTo>
                    <a:pt x="31242" y="43735"/>
                  </a:lnTo>
                  <a:lnTo>
                    <a:pt x="25305" y="43735"/>
                  </a:lnTo>
                  <a:lnTo>
                    <a:pt x="25305" y="37799"/>
                  </a:lnTo>
                  <a:close/>
                  <a:moveTo>
                    <a:pt x="37489" y="37799"/>
                  </a:moveTo>
                  <a:lnTo>
                    <a:pt x="37489" y="43735"/>
                  </a:lnTo>
                  <a:lnTo>
                    <a:pt x="31553" y="43735"/>
                  </a:lnTo>
                  <a:lnTo>
                    <a:pt x="31553" y="37799"/>
                  </a:lnTo>
                  <a:close/>
                  <a:moveTo>
                    <a:pt x="43737" y="37799"/>
                  </a:moveTo>
                  <a:lnTo>
                    <a:pt x="43737" y="43735"/>
                  </a:lnTo>
                  <a:lnTo>
                    <a:pt x="37802" y="43735"/>
                  </a:lnTo>
                  <a:lnTo>
                    <a:pt x="37802" y="37799"/>
                  </a:lnTo>
                  <a:close/>
                  <a:moveTo>
                    <a:pt x="49985" y="37799"/>
                  </a:moveTo>
                  <a:lnTo>
                    <a:pt x="49985" y="43735"/>
                  </a:lnTo>
                  <a:lnTo>
                    <a:pt x="44049" y="43735"/>
                  </a:lnTo>
                  <a:lnTo>
                    <a:pt x="44049" y="37799"/>
                  </a:lnTo>
                  <a:close/>
                  <a:moveTo>
                    <a:pt x="56232" y="37799"/>
                  </a:moveTo>
                  <a:lnTo>
                    <a:pt x="56232" y="43735"/>
                  </a:lnTo>
                  <a:lnTo>
                    <a:pt x="50296" y="43735"/>
                  </a:lnTo>
                  <a:lnTo>
                    <a:pt x="50296" y="37799"/>
                  </a:lnTo>
                  <a:close/>
                  <a:moveTo>
                    <a:pt x="62480" y="37799"/>
                  </a:moveTo>
                  <a:lnTo>
                    <a:pt x="62480" y="43735"/>
                  </a:lnTo>
                  <a:lnTo>
                    <a:pt x="56545" y="43735"/>
                  </a:lnTo>
                  <a:lnTo>
                    <a:pt x="56545" y="37799"/>
                  </a:lnTo>
                  <a:close/>
                  <a:moveTo>
                    <a:pt x="68727" y="37799"/>
                  </a:moveTo>
                  <a:lnTo>
                    <a:pt x="68727" y="43735"/>
                  </a:lnTo>
                  <a:lnTo>
                    <a:pt x="62792" y="43735"/>
                  </a:lnTo>
                  <a:lnTo>
                    <a:pt x="62792" y="37799"/>
                  </a:lnTo>
                  <a:close/>
                  <a:moveTo>
                    <a:pt x="74975" y="37799"/>
                  </a:moveTo>
                  <a:lnTo>
                    <a:pt x="74975" y="43735"/>
                  </a:lnTo>
                  <a:lnTo>
                    <a:pt x="69039" y="43735"/>
                  </a:lnTo>
                  <a:lnTo>
                    <a:pt x="69039" y="37799"/>
                  </a:lnTo>
                  <a:close/>
                  <a:moveTo>
                    <a:pt x="81223" y="37799"/>
                  </a:moveTo>
                  <a:lnTo>
                    <a:pt x="81223" y="43735"/>
                  </a:lnTo>
                  <a:lnTo>
                    <a:pt x="75286" y="43735"/>
                  </a:lnTo>
                  <a:lnTo>
                    <a:pt x="75286" y="37799"/>
                  </a:lnTo>
                  <a:close/>
                  <a:moveTo>
                    <a:pt x="87470" y="37799"/>
                  </a:moveTo>
                  <a:lnTo>
                    <a:pt x="87470" y="43735"/>
                  </a:lnTo>
                  <a:lnTo>
                    <a:pt x="81535" y="43735"/>
                  </a:lnTo>
                  <a:lnTo>
                    <a:pt x="81535" y="37799"/>
                  </a:lnTo>
                  <a:close/>
                  <a:moveTo>
                    <a:pt x="93720" y="37799"/>
                  </a:moveTo>
                  <a:lnTo>
                    <a:pt x="93720" y="43735"/>
                  </a:lnTo>
                  <a:lnTo>
                    <a:pt x="87784" y="43735"/>
                  </a:lnTo>
                  <a:lnTo>
                    <a:pt x="87784" y="37799"/>
                  </a:lnTo>
                  <a:close/>
                  <a:moveTo>
                    <a:pt x="99967" y="37799"/>
                  </a:moveTo>
                  <a:lnTo>
                    <a:pt x="99967" y="43735"/>
                  </a:lnTo>
                  <a:lnTo>
                    <a:pt x="94031" y="43735"/>
                  </a:lnTo>
                  <a:lnTo>
                    <a:pt x="94031" y="37799"/>
                  </a:lnTo>
                  <a:close/>
                  <a:moveTo>
                    <a:pt x="106214" y="37799"/>
                  </a:moveTo>
                  <a:lnTo>
                    <a:pt x="106214" y="43735"/>
                  </a:lnTo>
                  <a:lnTo>
                    <a:pt x="100280" y="43735"/>
                  </a:lnTo>
                  <a:lnTo>
                    <a:pt x="100280" y="37799"/>
                  </a:lnTo>
                  <a:close/>
                  <a:moveTo>
                    <a:pt x="112461" y="37799"/>
                  </a:moveTo>
                  <a:lnTo>
                    <a:pt x="112461" y="43735"/>
                  </a:lnTo>
                  <a:lnTo>
                    <a:pt x="106527" y="43735"/>
                  </a:lnTo>
                  <a:lnTo>
                    <a:pt x="106527" y="37799"/>
                  </a:lnTo>
                  <a:close/>
                  <a:moveTo>
                    <a:pt x="118710" y="37799"/>
                  </a:moveTo>
                  <a:lnTo>
                    <a:pt x="118710" y="43735"/>
                  </a:lnTo>
                  <a:lnTo>
                    <a:pt x="112774" y="43735"/>
                  </a:lnTo>
                  <a:lnTo>
                    <a:pt x="112774" y="37799"/>
                  </a:lnTo>
                  <a:close/>
                  <a:moveTo>
                    <a:pt x="124957" y="37799"/>
                  </a:moveTo>
                  <a:lnTo>
                    <a:pt x="124957" y="43735"/>
                  </a:lnTo>
                  <a:lnTo>
                    <a:pt x="119021" y="43735"/>
                  </a:lnTo>
                  <a:lnTo>
                    <a:pt x="119021" y="37799"/>
                  </a:lnTo>
                  <a:close/>
                  <a:moveTo>
                    <a:pt x="131204" y="37799"/>
                  </a:moveTo>
                  <a:lnTo>
                    <a:pt x="131204" y="43735"/>
                  </a:lnTo>
                  <a:lnTo>
                    <a:pt x="125270" y="43735"/>
                  </a:lnTo>
                  <a:lnTo>
                    <a:pt x="125270" y="37799"/>
                  </a:lnTo>
                  <a:close/>
                  <a:moveTo>
                    <a:pt x="137451" y="37799"/>
                  </a:moveTo>
                  <a:lnTo>
                    <a:pt x="137451" y="43735"/>
                  </a:lnTo>
                  <a:lnTo>
                    <a:pt x="131517" y="43735"/>
                  </a:lnTo>
                  <a:lnTo>
                    <a:pt x="131517" y="37799"/>
                  </a:lnTo>
                  <a:close/>
                  <a:moveTo>
                    <a:pt x="143702" y="37799"/>
                  </a:moveTo>
                  <a:lnTo>
                    <a:pt x="143702" y="43735"/>
                  </a:lnTo>
                  <a:lnTo>
                    <a:pt x="137766" y="43735"/>
                  </a:lnTo>
                  <a:lnTo>
                    <a:pt x="137766" y="37799"/>
                  </a:lnTo>
                  <a:close/>
                  <a:moveTo>
                    <a:pt x="149949" y="37799"/>
                  </a:moveTo>
                  <a:lnTo>
                    <a:pt x="149949" y="43735"/>
                  </a:lnTo>
                  <a:lnTo>
                    <a:pt x="144015" y="43735"/>
                  </a:lnTo>
                  <a:lnTo>
                    <a:pt x="144015" y="37799"/>
                  </a:lnTo>
                  <a:close/>
                  <a:moveTo>
                    <a:pt x="156196" y="37799"/>
                  </a:moveTo>
                  <a:lnTo>
                    <a:pt x="156196" y="43735"/>
                  </a:lnTo>
                  <a:lnTo>
                    <a:pt x="150262" y="43735"/>
                  </a:lnTo>
                  <a:lnTo>
                    <a:pt x="150262" y="37799"/>
                  </a:lnTo>
                  <a:close/>
                  <a:moveTo>
                    <a:pt x="162445" y="37799"/>
                  </a:moveTo>
                  <a:lnTo>
                    <a:pt x="162445" y="43735"/>
                  </a:lnTo>
                  <a:lnTo>
                    <a:pt x="156509" y="43735"/>
                  </a:lnTo>
                  <a:lnTo>
                    <a:pt x="156509" y="37799"/>
                  </a:lnTo>
                  <a:close/>
                  <a:moveTo>
                    <a:pt x="168692" y="37799"/>
                  </a:moveTo>
                  <a:lnTo>
                    <a:pt x="168692" y="43735"/>
                  </a:lnTo>
                  <a:lnTo>
                    <a:pt x="162756" y="43735"/>
                  </a:lnTo>
                  <a:lnTo>
                    <a:pt x="162756" y="37799"/>
                  </a:lnTo>
                  <a:close/>
                  <a:moveTo>
                    <a:pt x="174939" y="37799"/>
                  </a:moveTo>
                  <a:lnTo>
                    <a:pt x="174939" y="43735"/>
                  </a:lnTo>
                  <a:lnTo>
                    <a:pt x="169005" y="43735"/>
                  </a:lnTo>
                  <a:lnTo>
                    <a:pt x="169005" y="37799"/>
                  </a:lnTo>
                  <a:close/>
                  <a:moveTo>
                    <a:pt x="181186" y="37799"/>
                  </a:moveTo>
                  <a:lnTo>
                    <a:pt x="181186" y="43735"/>
                  </a:lnTo>
                  <a:lnTo>
                    <a:pt x="175252" y="43735"/>
                  </a:lnTo>
                  <a:lnTo>
                    <a:pt x="175252" y="37799"/>
                  </a:lnTo>
                  <a:close/>
                  <a:moveTo>
                    <a:pt x="187435" y="37799"/>
                  </a:moveTo>
                  <a:lnTo>
                    <a:pt x="187435" y="43735"/>
                  </a:lnTo>
                  <a:lnTo>
                    <a:pt x="181499" y="43735"/>
                  </a:lnTo>
                  <a:lnTo>
                    <a:pt x="181499" y="37799"/>
                  </a:lnTo>
                  <a:close/>
                  <a:moveTo>
                    <a:pt x="193684" y="37799"/>
                  </a:moveTo>
                  <a:lnTo>
                    <a:pt x="193684" y="43735"/>
                  </a:lnTo>
                  <a:lnTo>
                    <a:pt x="187749" y="43735"/>
                  </a:lnTo>
                  <a:lnTo>
                    <a:pt x="187749" y="37799"/>
                  </a:lnTo>
                  <a:close/>
                  <a:moveTo>
                    <a:pt x="199931" y="37799"/>
                  </a:moveTo>
                  <a:lnTo>
                    <a:pt x="199931" y="43735"/>
                  </a:lnTo>
                  <a:lnTo>
                    <a:pt x="193996" y="43735"/>
                  </a:lnTo>
                  <a:lnTo>
                    <a:pt x="193996" y="37799"/>
                  </a:lnTo>
                  <a:close/>
                  <a:moveTo>
                    <a:pt x="206180" y="37799"/>
                  </a:moveTo>
                  <a:lnTo>
                    <a:pt x="206180" y="43735"/>
                  </a:lnTo>
                  <a:lnTo>
                    <a:pt x="200244" y="43735"/>
                  </a:lnTo>
                  <a:lnTo>
                    <a:pt x="200244" y="37799"/>
                  </a:lnTo>
                  <a:close/>
                  <a:moveTo>
                    <a:pt x="212427" y="37799"/>
                  </a:moveTo>
                  <a:lnTo>
                    <a:pt x="212427" y="43735"/>
                  </a:lnTo>
                  <a:lnTo>
                    <a:pt x="206491" y="43735"/>
                  </a:lnTo>
                  <a:lnTo>
                    <a:pt x="206491" y="37799"/>
                  </a:lnTo>
                  <a:close/>
                  <a:moveTo>
                    <a:pt x="218674" y="37799"/>
                  </a:moveTo>
                  <a:lnTo>
                    <a:pt x="218674" y="43735"/>
                  </a:lnTo>
                  <a:lnTo>
                    <a:pt x="212739" y="43735"/>
                  </a:lnTo>
                  <a:lnTo>
                    <a:pt x="212739" y="37799"/>
                  </a:lnTo>
                  <a:close/>
                  <a:moveTo>
                    <a:pt x="224921" y="37799"/>
                  </a:moveTo>
                  <a:lnTo>
                    <a:pt x="224921" y="43735"/>
                  </a:lnTo>
                  <a:lnTo>
                    <a:pt x="218987" y="43735"/>
                  </a:lnTo>
                  <a:lnTo>
                    <a:pt x="218987" y="37799"/>
                  </a:lnTo>
                  <a:close/>
                  <a:moveTo>
                    <a:pt x="231170" y="37799"/>
                  </a:moveTo>
                  <a:lnTo>
                    <a:pt x="231170" y="43735"/>
                  </a:lnTo>
                  <a:lnTo>
                    <a:pt x="225234" y="43735"/>
                  </a:lnTo>
                  <a:lnTo>
                    <a:pt x="225234" y="37799"/>
                  </a:lnTo>
                  <a:close/>
                  <a:moveTo>
                    <a:pt x="237417" y="37799"/>
                  </a:moveTo>
                  <a:lnTo>
                    <a:pt x="237417" y="43735"/>
                  </a:lnTo>
                  <a:lnTo>
                    <a:pt x="231481" y="43735"/>
                  </a:lnTo>
                  <a:lnTo>
                    <a:pt x="231481" y="37799"/>
                  </a:lnTo>
                  <a:close/>
                  <a:moveTo>
                    <a:pt x="243664" y="37799"/>
                  </a:moveTo>
                  <a:lnTo>
                    <a:pt x="243664" y="43735"/>
                  </a:lnTo>
                  <a:lnTo>
                    <a:pt x="237729" y="43735"/>
                  </a:lnTo>
                  <a:lnTo>
                    <a:pt x="237729" y="37799"/>
                  </a:lnTo>
                  <a:close/>
                  <a:moveTo>
                    <a:pt x="249911" y="37799"/>
                  </a:moveTo>
                  <a:lnTo>
                    <a:pt x="249911" y="43735"/>
                  </a:lnTo>
                  <a:lnTo>
                    <a:pt x="243977" y="43735"/>
                  </a:lnTo>
                  <a:lnTo>
                    <a:pt x="243977" y="37799"/>
                  </a:lnTo>
                  <a:close/>
                  <a:moveTo>
                    <a:pt x="256161" y="37799"/>
                  </a:moveTo>
                  <a:lnTo>
                    <a:pt x="256161" y="43735"/>
                  </a:lnTo>
                  <a:lnTo>
                    <a:pt x="250225" y="43735"/>
                  </a:lnTo>
                  <a:lnTo>
                    <a:pt x="250225" y="37799"/>
                  </a:lnTo>
                  <a:close/>
                  <a:moveTo>
                    <a:pt x="262409" y="37799"/>
                  </a:moveTo>
                  <a:lnTo>
                    <a:pt x="262409" y="43735"/>
                  </a:lnTo>
                  <a:lnTo>
                    <a:pt x="256474" y="43735"/>
                  </a:lnTo>
                  <a:lnTo>
                    <a:pt x="256474" y="37799"/>
                  </a:lnTo>
                  <a:close/>
                  <a:moveTo>
                    <a:pt x="268656" y="37799"/>
                  </a:moveTo>
                  <a:lnTo>
                    <a:pt x="268656" y="43735"/>
                  </a:lnTo>
                  <a:lnTo>
                    <a:pt x="262721" y="43735"/>
                  </a:lnTo>
                  <a:lnTo>
                    <a:pt x="262721" y="37799"/>
                  </a:lnTo>
                  <a:close/>
                  <a:moveTo>
                    <a:pt x="274904" y="37799"/>
                  </a:moveTo>
                  <a:lnTo>
                    <a:pt x="274904" y="43735"/>
                  </a:lnTo>
                  <a:lnTo>
                    <a:pt x="268968" y="43735"/>
                  </a:lnTo>
                  <a:lnTo>
                    <a:pt x="268968" y="37799"/>
                  </a:lnTo>
                  <a:close/>
                  <a:moveTo>
                    <a:pt x="6251" y="44046"/>
                  </a:moveTo>
                  <a:lnTo>
                    <a:pt x="6251" y="49982"/>
                  </a:lnTo>
                  <a:lnTo>
                    <a:pt x="315" y="49982"/>
                  </a:lnTo>
                  <a:lnTo>
                    <a:pt x="315" y="44046"/>
                  </a:lnTo>
                  <a:close/>
                  <a:moveTo>
                    <a:pt x="12498" y="44046"/>
                  </a:moveTo>
                  <a:lnTo>
                    <a:pt x="12498" y="49982"/>
                  </a:lnTo>
                  <a:lnTo>
                    <a:pt x="6562" y="49982"/>
                  </a:lnTo>
                  <a:lnTo>
                    <a:pt x="6562" y="44046"/>
                  </a:lnTo>
                  <a:close/>
                  <a:moveTo>
                    <a:pt x="18745" y="44046"/>
                  </a:moveTo>
                  <a:lnTo>
                    <a:pt x="18745" y="49982"/>
                  </a:lnTo>
                  <a:lnTo>
                    <a:pt x="12810" y="49982"/>
                  </a:lnTo>
                  <a:lnTo>
                    <a:pt x="12810" y="44046"/>
                  </a:lnTo>
                  <a:close/>
                  <a:moveTo>
                    <a:pt x="24992" y="44046"/>
                  </a:moveTo>
                  <a:lnTo>
                    <a:pt x="24992" y="49982"/>
                  </a:lnTo>
                  <a:lnTo>
                    <a:pt x="19058" y="49982"/>
                  </a:lnTo>
                  <a:lnTo>
                    <a:pt x="19058" y="44046"/>
                  </a:lnTo>
                  <a:close/>
                  <a:moveTo>
                    <a:pt x="31242" y="44046"/>
                  </a:moveTo>
                  <a:lnTo>
                    <a:pt x="31242" y="49982"/>
                  </a:lnTo>
                  <a:lnTo>
                    <a:pt x="25305" y="49982"/>
                  </a:lnTo>
                  <a:lnTo>
                    <a:pt x="25305" y="44046"/>
                  </a:lnTo>
                  <a:close/>
                  <a:moveTo>
                    <a:pt x="37489" y="44046"/>
                  </a:moveTo>
                  <a:lnTo>
                    <a:pt x="37489" y="49982"/>
                  </a:lnTo>
                  <a:lnTo>
                    <a:pt x="31553" y="49982"/>
                  </a:lnTo>
                  <a:lnTo>
                    <a:pt x="31553" y="44046"/>
                  </a:lnTo>
                  <a:close/>
                  <a:moveTo>
                    <a:pt x="43737" y="44046"/>
                  </a:moveTo>
                  <a:lnTo>
                    <a:pt x="43737" y="49982"/>
                  </a:lnTo>
                  <a:lnTo>
                    <a:pt x="37802" y="49982"/>
                  </a:lnTo>
                  <a:lnTo>
                    <a:pt x="37802" y="44046"/>
                  </a:lnTo>
                  <a:close/>
                  <a:moveTo>
                    <a:pt x="49985" y="44046"/>
                  </a:moveTo>
                  <a:lnTo>
                    <a:pt x="49985" y="49982"/>
                  </a:lnTo>
                  <a:lnTo>
                    <a:pt x="44049" y="49982"/>
                  </a:lnTo>
                  <a:lnTo>
                    <a:pt x="44049" y="44046"/>
                  </a:lnTo>
                  <a:close/>
                  <a:moveTo>
                    <a:pt x="56232" y="44046"/>
                  </a:moveTo>
                  <a:lnTo>
                    <a:pt x="56232" y="49982"/>
                  </a:lnTo>
                  <a:lnTo>
                    <a:pt x="50296" y="49982"/>
                  </a:lnTo>
                  <a:lnTo>
                    <a:pt x="50296" y="44046"/>
                  </a:lnTo>
                  <a:close/>
                  <a:moveTo>
                    <a:pt x="62480" y="44046"/>
                  </a:moveTo>
                  <a:lnTo>
                    <a:pt x="62480" y="49982"/>
                  </a:lnTo>
                  <a:lnTo>
                    <a:pt x="56545" y="49982"/>
                  </a:lnTo>
                  <a:lnTo>
                    <a:pt x="56545" y="44046"/>
                  </a:lnTo>
                  <a:close/>
                  <a:moveTo>
                    <a:pt x="68727" y="44046"/>
                  </a:moveTo>
                  <a:lnTo>
                    <a:pt x="68727" y="49982"/>
                  </a:lnTo>
                  <a:lnTo>
                    <a:pt x="62792" y="49982"/>
                  </a:lnTo>
                  <a:lnTo>
                    <a:pt x="62792" y="44046"/>
                  </a:lnTo>
                  <a:close/>
                  <a:moveTo>
                    <a:pt x="74975" y="44046"/>
                  </a:moveTo>
                  <a:lnTo>
                    <a:pt x="74975" y="49982"/>
                  </a:lnTo>
                  <a:lnTo>
                    <a:pt x="69039" y="49982"/>
                  </a:lnTo>
                  <a:lnTo>
                    <a:pt x="69039" y="44046"/>
                  </a:lnTo>
                  <a:close/>
                  <a:moveTo>
                    <a:pt x="81223" y="44046"/>
                  </a:moveTo>
                  <a:lnTo>
                    <a:pt x="81223" y="49982"/>
                  </a:lnTo>
                  <a:lnTo>
                    <a:pt x="75286" y="49982"/>
                  </a:lnTo>
                  <a:lnTo>
                    <a:pt x="75286" y="44046"/>
                  </a:lnTo>
                  <a:close/>
                  <a:moveTo>
                    <a:pt x="87470" y="44046"/>
                  </a:moveTo>
                  <a:lnTo>
                    <a:pt x="87470" y="49982"/>
                  </a:lnTo>
                  <a:lnTo>
                    <a:pt x="81535" y="49982"/>
                  </a:lnTo>
                  <a:lnTo>
                    <a:pt x="81535" y="44046"/>
                  </a:lnTo>
                  <a:close/>
                  <a:moveTo>
                    <a:pt x="93720" y="44046"/>
                  </a:moveTo>
                  <a:lnTo>
                    <a:pt x="93720" y="49982"/>
                  </a:lnTo>
                  <a:lnTo>
                    <a:pt x="87784" y="49982"/>
                  </a:lnTo>
                  <a:lnTo>
                    <a:pt x="87784" y="44046"/>
                  </a:lnTo>
                  <a:close/>
                  <a:moveTo>
                    <a:pt x="99967" y="44046"/>
                  </a:moveTo>
                  <a:lnTo>
                    <a:pt x="99967" y="49982"/>
                  </a:lnTo>
                  <a:lnTo>
                    <a:pt x="94031" y="49982"/>
                  </a:lnTo>
                  <a:lnTo>
                    <a:pt x="94031" y="44046"/>
                  </a:lnTo>
                  <a:close/>
                  <a:moveTo>
                    <a:pt x="106214" y="44046"/>
                  </a:moveTo>
                  <a:lnTo>
                    <a:pt x="106214" y="49982"/>
                  </a:lnTo>
                  <a:lnTo>
                    <a:pt x="100278" y="49982"/>
                  </a:lnTo>
                  <a:lnTo>
                    <a:pt x="100278" y="44046"/>
                  </a:lnTo>
                  <a:close/>
                  <a:moveTo>
                    <a:pt x="112461" y="44046"/>
                  </a:moveTo>
                  <a:lnTo>
                    <a:pt x="112461" y="49982"/>
                  </a:lnTo>
                  <a:lnTo>
                    <a:pt x="106527" y="49982"/>
                  </a:lnTo>
                  <a:lnTo>
                    <a:pt x="106527" y="44046"/>
                  </a:lnTo>
                  <a:close/>
                  <a:moveTo>
                    <a:pt x="118710" y="44046"/>
                  </a:moveTo>
                  <a:lnTo>
                    <a:pt x="118710" y="49982"/>
                  </a:lnTo>
                  <a:lnTo>
                    <a:pt x="112774" y="49982"/>
                  </a:lnTo>
                  <a:lnTo>
                    <a:pt x="112774" y="44046"/>
                  </a:lnTo>
                  <a:close/>
                  <a:moveTo>
                    <a:pt x="124957" y="44046"/>
                  </a:moveTo>
                  <a:lnTo>
                    <a:pt x="124957" y="49982"/>
                  </a:lnTo>
                  <a:lnTo>
                    <a:pt x="119021" y="49982"/>
                  </a:lnTo>
                  <a:lnTo>
                    <a:pt x="119021" y="44046"/>
                  </a:lnTo>
                  <a:close/>
                  <a:moveTo>
                    <a:pt x="131204" y="44046"/>
                  </a:moveTo>
                  <a:lnTo>
                    <a:pt x="131204" y="49982"/>
                  </a:lnTo>
                  <a:lnTo>
                    <a:pt x="125270" y="49982"/>
                  </a:lnTo>
                  <a:lnTo>
                    <a:pt x="125270" y="44046"/>
                  </a:lnTo>
                  <a:close/>
                  <a:moveTo>
                    <a:pt x="137451" y="44046"/>
                  </a:moveTo>
                  <a:lnTo>
                    <a:pt x="137451" y="49982"/>
                  </a:lnTo>
                  <a:lnTo>
                    <a:pt x="131517" y="49982"/>
                  </a:lnTo>
                  <a:lnTo>
                    <a:pt x="131517" y="44046"/>
                  </a:lnTo>
                  <a:close/>
                  <a:moveTo>
                    <a:pt x="143702" y="44046"/>
                  </a:moveTo>
                  <a:lnTo>
                    <a:pt x="143702" y="49982"/>
                  </a:lnTo>
                  <a:lnTo>
                    <a:pt x="137766" y="49982"/>
                  </a:lnTo>
                  <a:lnTo>
                    <a:pt x="137766" y="44046"/>
                  </a:lnTo>
                  <a:close/>
                  <a:moveTo>
                    <a:pt x="149949" y="44046"/>
                  </a:moveTo>
                  <a:lnTo>
                    <a:pt x="149949" y="49982"/>
                  </a:lnTo>
                  <a:lnTo>
                    <a:pt x="144015" y="49982"/>
                  </a:lnTo>
                  <a:lnTo>
                    <a:pt x="144015" y="44046"/>
                  </a:lnTo>
                  <a:close/>
                  <a:moveTo>
                    <a:pt x="156196" y="44046"/>
                  </a:moveTo>
                  <a:lnTo>
                    <a:pt x="156196" y="49982"/>
                  </a:lnTo>
                  <a:lnTo>
                    <a:pt x="150262" y="49982"/>
                  </a:lnTo>
                  <a:lnTo>
                    <a:pt x="150262" y="44046"/>
                  </a:lnTo>
                  <a:close/>
                  <a:moveTo>
                    <a:pt x="162445" y="44046"/>
                  </a:moveTo>
                  <a:lnTo>
                    <a:pt x="162445" y="49982"/>
                  </a:lnTo>
                  <a:lnTo>
                    <a:pt x="156509" y="49982"/>
                  </a:lnTo>
                  <a:lnTo>
                    <a:pt x="156509" y="44046"/>
                  </a:lnTo>
                  <a:close/>
                  <a:moveTo>
                    <a:pt x="168692" y="44046"/>
                  </a:moveTo>
                  <a:lnTo>
                    <a:pt x="168692" y="49982"/>
                  </a:lnTo>
                  <a:lnTo>
                    <a:pt x="162756" y="49982"/>
                  </a:lnTo>
                  <a:lnTo>
                    <a:pt x="162756" y="44046"/>
                  </a:lnTo>
                  <a:close/>
                  <a:moveTo>
                    <a:pt x="174939" y="44046"/>
                  </a:moveTo>
                  <a:lnTo>
                    <a:pt x="174939" y="49982"/>
                  </a:lnTo>
                  <a:lnTo>
                    <a:pt x="169005" y="49982"/>
                  </a:lnTo>
                  <a:lnTo>
                    <a:pt x="169005" y="44046"/>
                  </a:lnTo>
                  <a:close/>
                  <a:moveTo>
                    <a:pt x="181186" y="44046"/>
                  </a:moveTo>
                  <a:lnTo>
                    <a:pt x="181186" y="49982"/>
                  </a:lnTo>
                  <a:lnTo>
                    <a:pt x="175252" y="49982"/>
                  </a:lnTo>
                  <a:lnTo>
                    <a:pt x="175252" y="44046"/>
                  </a:lnTo>
                  <a:close/>
                  <a:moveTo>
                    <a:pt x="187435" y="44046"/>
                  </a:moveTo>
                  <a:lnTo>
                    <a:pt x="187435" y="49982"/>
                  </a:lnTo>
                  <a:lnTo>
                    <a:pt x="181499" y="49982"/>
                  </a:lnTo>
                  <a:lnTo>
                    <a:pt x="181499" y="44046"/>
                  </a:lnTo>
                  <a:close/>
                  <a:moveTo>
                    <a:pt x="193684" y="44046"/>
                  </a:moveTo>
                  <a:lnTo>
                    <a:pt x="193684" y="49982"/>
                  </a:lnTo>
                  <a:lnTo>
                    <a:pt x="187749" y="49982"/>
                  </a:lnTo>
                  <a:lnTo>
                    <a:pt x="187749" y="44046"/>
                  </a:lnTo>
                  <a:close/>
                  <a:moveTo>
                    <a:pt x="199931" y="44046"/>
                  </a:moveTo>
                  <a:lnTo>
                    <a:pt x="199931" y="49982"/>
                  </a:lnTo>
                  <a:lnTo>
                    <a:pt x="193996" y="49982"/>
                  </a:lnTo>
                  <a:lnTo>
                    <a:pt x="193996" y="44046"/>
                  </a:lnTo>
                  <a:close/>
                  <a:moveTo>
                    <a:pt x="206180" y="44046"/>
                  </a:moveTo>
                  <a:lnTo>
                    <a:pt x="206180" y="49982"/>
                  </a:lnTo>
                  <a:lnTo>
                    <a:pt x="200244" y="49982"/>
                  </a:lnTo>
                  <a:lnTo>
                    <a:pt x="200244" y="44046"/>
                  </a:lnTo>
                  <a:close/>
                  <a:moveTo>
                    <a:pt x="212427" y="44046"/>
                  </a:moveTo>
                  <a:lnTo>
                    <a:pt x="212427" y="49982"/>
                  </a:lnTo>
                  <a:lnTo>
                    <a:pt x="206491" y="49982"/>
                  </a:lnTo>
                  <a:lnTo>
                    <a:pt x="206491" y="44046"/>
                  </a:lnTo>
                  <a:close/>
                  <a:moveTo>
                    <a:pt x="218674" y="44046"/>
                  </a:moveTo>
                  <a:lnTo>
                    <a:pt x="218674" y="49982"/>
                  </a:lnTo>
                  <a:lnTo>
                    <a:pt x="212739" y="49982"/>
                  </a:lnTo>
                  <a:lnTo>
                    <a:pt x="212739" y="44046"/>
                  </a:lnTo>
                  <a:close/>
                  <a:moveTo>
                    <a:pt x="224921" y="44046"/>
                  </a:moveTo>
                  <a:lnTo>
                    <a:pt x="224921" y="49982"/>
                  </a:lnTo>
                  <a:lnTo>
                    <a:pt x="218987" y="49982"/>
                  </a:lnTo>
                  <a:lnTo>
                    <a:pt x="218987" y="44046"/>
                  </a:lnTo>
                  <a:close/>
                  <a:moveTo>
                    <a:pt x="231170" y="44046"/>
                  </a:moveTo>
                  <a:lnTo>
                    <a:pt x="231170" y="49982"/>
                  </a:lnTo>
                  <a:lnTo>
                    <a:pt x="225234" y="49982"/>
                  </a:lnTo>
                  <a:lnTo>
                    <a:pt x="225234" y="44046"/>
                  </a:lnTo>
                  <a:close/>
                  <a:moveTo>
                    <a:pt x="237417" y="44046"/>
                  </a:moveTo>
                  <a:lnTo>
                    <a:pt x="237417" y="49982"/>
                  </a:lnTo>
                  <a:lnTo>
                    <a:pt x="231481" y="49982"/>
                  </a:lnTo>
                  <a:lnTo>
                    <a:pt x="231481" y="44046"/>
                  </a:lnTo>
                  <a:close/>
                  <a:moveTo>
                    <a:pt x="243664" y="44046"/>
                  </a:moveTo>
                  <a:lnTo>
                    <a:pt x="243664" y="49982"/>
                  </a:lnTo>
                  <a:lnTo>
                    <a:pt x="237729" y="49982"/>
                  </a:lnTo>
                  <a:lnTo>
                    <a:pt x="237729" y="44046"/>
                  </a:lnTo>
                  <a:close/>
                  <a:moveTo>
                    <a:pt x="249911" y="44046"/>
                  </a:moveTo>
                  <a:lnTo>
                    <a:pt x="249911" y="49982"/>
                  </a:lnTo>
                  <a:lnTo>
                    <a:pt x="243977" y="49982"/>
                  </a:lnTo>
                  <a:lnTo>
                    <a:pt x="243977" y="44046"/>
                  </a:lnTo>
                  <a:close/>
                  <a:moveTo>
                    <a:pt x="256161" y="44046"/>
                  </a:moveTo>
                  <a:lnTo>
                    <a:pt x="256161" y="49982"/>
                  </a:lnTo>
                  <a:lnTo>
                    <a:pt x="250225" y="49982"/>
                  </a:lnTo>
                  <a:lnTo>
                    <a:pt x="250225" y="44046"/>
                  </a:lnTo>
                  <a:close/>
                  <a:moveTo>
                    <a:pt x="262409" y="44046"/>
                  </a:moveTo>
                  <a:lnTo>
                    <a:pt x="262409" y="49982"/>
                  </a:lnTo>
                  <a:lnTo>
                    <a:pt x="256474" y="49982"/>
                  </a:lnTo>
                  <a:lnTo>
                    <a:pt x="256474" y="44046"/>
                  </a:lnTo>
                  <a:close/>
                  <a:moveTo>
                    <a:pt x="268656" y="44046"/>
                  </a:moveTo>
                  <a:lnTo>
                    <a:pt x="268656" y="49982"/>
                  </a:lnTo>
                  <a:lnTo>
                    <a:pt x="262721" y="49982"/>
                  </a:lnTo>
                  <a:lnTo>
                    <a:pt x="262721" y="44046"/>
                  </a:lnTo>
                  <a:close/>
                  <a:moveTo>
                    <a:pt x="274904" y="44046"/>
                  </a:moveTo>
                  <a:lnTo>
                    <a:pt x="274904" y="49982"/>
                  </a:lnTo>
                  <a:lnTo>
                    <a:pt x="268968" y="49982"/>
                  </a:lnTo>
                  <a:lnTo>
                    <a:pt x="268968" y="44046"/>
                  </a:lnTo>
                  <a:close/>
                  <a:moveTo>
                    <a:pt x="6251" y="50295"/>
                  </a:moveTo>
                  <a:lnTo>
                    <a:pt x="6251" y="56229"/>
                  </a:lnTo>
                  <a:lnTo>
                    <a:pt x="315" y="56229"/>
                  </a:lnTo>
                  <a:lnTo>
                    <a:pt x="315" y="50295"/>
                  </a:lnTo>
                  <a:close/>
                  <a:moveTo>
                    <a:pt x="12498" y="50295"/>
                  </a:moveTo>
                  <a:lnTo>
                    <a:pt x="12498" y="56229"/>
                  </a:lnTo>
                  <a:lnTo>
                    <a:pt x="6562" y="56229"/>
                  </a:lnTo>
                  <a:lnTo>
                    <a:pt x="6562" y="50295"/>
                  </a:lnTo>
                  <a:close/>
                  <a:moveTo>
                    <a:pt x="18745" y="50295"/>
                  </a:moveTo>
                  <a:lnTo>
                    <a:pt x="18745" y="56229"/>
                  </a:lnTo>
                  <a:lnTo>
                    <a:pt x="12810" y="56229"/>
                  </a:lnTo>
                  <a:lnTo>
                    <a:pt x="12810" y="50295"/>
                  </a:lnTo>
                  <a:close/>
                  <a:moveTo>
                    <a:pt x="24992" y="50295"/>
                  </a:moveTo>
                  <a:lnTo>
                    <a:pt x="24992" y="56229"/>
                  </a:lnTo>
                  <a:lnTo>
                    <a:pt x="19058" y="56229"/>
                  </a:lnTo>
                  <a:lnTo>
                    <a:pt x="19058" y="50295"/>
                  </a:lnTo>
                  <a:close/>
                  <a:moveTo>
                    <a:pt x="31242" y="50295"/>
                  </a:moveTo>
                  <a:lnTo>
                    <a:pt x="31242" y="56229"/>
                  </a:lnTo>
                  <a:lnTo>
                    <a:pt x="25305" y="56229"/>
                  </a:lnTo>
                  <a:lnTo>
                    <a:pt x="25305" y="50295"/>
                  </a:lnTo>
                  <a:close/>
                  <a:moveTo>
                    <a:pt x="37489" y="50295"/>
                  </a:moveTo>
                  <a:lnTo>
                    <a:pt x="37489" y="56229"/>
                  </a:lnTo>
                  <a:lnTo>
                    <a:pt x="31553" y="56229"/>
                  </a:lnTo>
                  <a:lnTo>
                    <a:pt x="31553" y="50295"/>
                  </a:lnTo>
                  <a:close/>
                  <a:moveTo>
                    <a:pt x="43737" y="50295"/>
                  </a:moveTo>
                  <a:lnTo>
                    <a:pt x="43737" y="56229"/>
                  </a:lnTo>
                  <a:lnTo>
                    <a:pt x="37802" y="56229"/>
                  </a:lnTo>
                  <a:lnTo>
                    <a:pt x="37802" y="50295"/>
                  </a:lnTo>
                  <a:close/>
                  <a:moveTo>
                    <a:pt x="49985" y="50295"/>
                  </a:moveTo>
                  <a:lnTo>
                    <a:pt x="49985" y="56229"/>
                  </a:lnTo>
                  <a:lnTo>
                    <a:pt x="44049" y="56229"/>
                  </a:lnTo>
                  <a:lnTo>
                    <a:pt x="44049" y="50295"/>
                  </a:lnTo>
                  <a:close/>
                  <a:moveTo>
                    <a:pt x="56232" y="50295"/>
                  </a:moveTo>
                  <a:lnTo>
                    <a:pt x="56232" y="56229"/>
                  </a:lnTo>
                  <a:lnTo>
                    <a:pt x="50296" y="56229"/>
                  </a:lnTo>
                  <a:lnTo>
                    <a:pt x="50296" y="50295"/>
                  </a:lnTo>
                  <a:close/>
                  <a:moveTo>
                    <a:pt x="62480" y="50295"/>
                  </a:moveTo>
                  <a:lnTo>
                    <a:pt x="62480" y="56229"/>
                  </a:lnTo>
                  <a:lnTo>
                    <a:pt x="56545" y="56229"/>
                  </a:lnTo>
                  <a:lnTo>
                    <a:pt x="56545" y="50295"/>
                  </a:lnTo>
                  <a:close/>
                  <a:moveTo>
                    <a:pt x="68727" y="50295"/>
                  </a:moveTo>
                  <a:lnTo>
                    <a:pt x="68727" y="56229"/>
                  </a:lnTo>
                  <a:lnTo>
                    <a:pt x="62792" y="56229"/>
                  </a:lnTo>
                  <a:lnTo>
                    <a:pt x="62792" y="50295"/>
                  </a:lnTo>
                  <a:close/>
                  <a:moveTo>
                    <a:pt x="74975" y="50295"/>
                  </a:moveTo>
                  <a:lnTo>
                    <a:pt x="74975" y="56229"/>
                  </a:lnTo>
                  <a:lnTo>
                    <a:pt x="69039" y="56229"/>
                  </a:lnTo>
                  <a:lnTo>
                    <a:pt x="69039" y="50295"/>
                  </a:lnTo>
                  <a:close/>
                  <a:moveTo>
                    <a:pt x="81223" y="50295"/>
                  </a:moveTo>
                  <a:lnTo>
                    <a:pt x="81223" y="56229"/>
                  </a:lnTo>
                  <a:lnTo>
                    <a:pt x="75286" y="56229"/>
                  </a:lnTo>
                  <a:lnTo>
                    <a:pt x="75286" y="50295"/>
                  </a:lnTo>
                  <a:close/>
                  <a:moveTo>
                    <a:pt x="87470" y="50295"/>
                  </a:moveTo>
                  <a:lnTo>
                    <a:pt x="87470" y="56229"/>
                  </a:lnTo>
                  <a:lnTo>
                    <a:pt x="81535" y="56229"/>
                  </a:lnTo>
                  <a:lnTo>
                    <a:pt x="81535" y="50295"/>
                  </a:lnTo>
                  <a:close/>
                  <a:moveTo>
                    <a:pt x="93720" y="50295"/>
                  </a:moveTo>
                  <a:lnTo>
                    <a:pt x="93720" y="56229"/>
                  </a:lnTo>
                  <a:lnTo>
                    <a:pt x="87784" y="56229"/>
                  </a:lnTo>
                  <a:lnTo>
                    <a:pt x="87784" y="50295"/>
                  </a:lnTo>
                  <a:close/>
                  <a:moveTo>
                    <a:pt x="99967" y="50295"/>
                  </a:moveTo>
                  <a:lnTo>
                    <a:pt x="99967" y="56229"/>
                  </a:lnTo>
                  <a:lnTo>
                    <a:pt x="94031" y="56229"/>
                  </a:lnTo>
                  <a:lnTo>
                    <a:pt x="94031" y="50295"/>
                  </a:lnTo>
                  <a:close/>
                  <a:moveTo>
                    <a:pt x="106214" y="50295"/>
                  </a:moveTo>
                  <a:lnTo>
                    <a:pt x="106214" y="56229"/>
                  </a:lnTo>
                  <a:lnTo>
                    <a:pt x="100278" y="56229"/>
                  </a:lnTo>
                  <a:lnTo>
                    <a:pt x="100278" y="50295"/>
                  </a:lnTo>
                  <a:close/>
                  <a:moveTo>
                    <a:pt x="112461" y="50295"/>
                  </a:moveTo>
                  <a:lnTo>
                    <a:pt x="112461" y="56229"/>
                  </a:lnTo>
                  <a:lnTo>
                    <a:pt x="106527" y="56229"/>
                  </a:lnTo>
                  <a:lnTo>
                    <a:pt x="106527" y="50295"/>
                  </a:lnTo>
                  <a:close/>
                  <a:moveTo>
                    <a:pt x="118710" y="50295"/>
                  </a:moveTo>
                  <a:lnTo>
                    <a:pt x="118710" y="56229"/>
                  </a:lnTo>
                  <a:lnTo>
                    <a:pt x="112774" y="56229"/>
                  </a:lnTo>
                  <a:lnTo>
                    <a:pt x="112774" y="50295"/>
                  </a:lnTo>
                  <a:close/>
                  <a:moveTo>
                    <a:pt x="124957" y="50295"/>
                  </a:moveTo>
                  <a:lnTo>
                    <a:pt x="124957" y="56229"/>
                  </a:lnTo>
                  <a:lnTo>
                    <a:pt x="119021" y="56229"/>
                  </a:lnTo>
                  <a:lnTo>
                    <a:pt x="119021" y="50295"/>
                  </a:lnTo>
                  <a:close/>
                  <a:moveTo>
                    <a:pt x="131204" y="50295"/>
                  </a:moveTo>
                  <a:lnTo>
                    <a:pt x="131204" y="56229"/>
                  </a:lnTo>
                  <a:lnTo>
                    <a:pt x="125270" y="56229"/>
                  </a:lnTo>
                  <a:lnTo>
                    <a:pt x="125270" y="50295"/>
                  </a:lnTo>
                  <a:close/>
                  <a:moveTo>
                    <a:pt x="137451" y="50295"/>
                  </a:moveTo>
                  <a:lnTo>
                    <a:pt x="137451" y="56229"/>
                  </a:lnTo>
                  <a:lnTo>
                    <a:pt x="131517" y="56229"/>
                  </a:lnTo>
                  <a:lnTo>
                    <a:pt x="131517" y="50295"/>
                  </a:lnTo>
                  <a:close/>
                  <a:moveTo>
                    <a:pt x="143702" y="50295"/>
                  </a:moveTo>
                  <a:lnTo>
                    <a:pt x="143702" y="56229"/>
                  </a:lnTo>
                  <a:lnTo>
                    <a:pt x="137766" y="56229"/>
                  </a:lnTo>
                  <a:lnTo>
                    <a:pt x="137766" y="50295"/>
                  </a:lnTo>
                  <a:close/>
                  <a:moveTo>
                    <a:pt x="149949" y="50295"/>
                  </a:moveTo>
                  <a:lnTo>
                    <a:pt x="149949" y="56229"/>
                  </a:lnTo>
                  <a:lnTo>
                    <a:pt x="144015" y="56229"/>
                  </a:lnTo>
                  <a:lnTo>
                    <a:pt x="144015" y="50295"/>
                  </a:lnTo>
                  <a:close/>
                  <a:moveTo>
                    <a:pt x="156196" y="50295"/>
                  </a:moveTo>
                  <a:lnTo>
                    <a:pt x="156196" y="56229"/>
                  </a:lnTo>
                  <a:lnTo>
                    <a:pt x="150262" y="56229"/>
                  </a:lnTo>
                  <a:lnTo>
                    <a:pt x="150262" y="50295"/>
                  </a:lnTo>
                  <a:close/>
                  <a:moveTo>
                    <a:pt x="162445" y="50295"/>
                  </a:moveTo>
                  <a:lnTo>
                    <a:pt x="162445" y="56229"/>
                  </a:lnTo>
                  <a:lnTo>
                    <a:pt x="156509" y="56229"/>
                  </a:lnTo>
                  <a:lnTo>
                    <a:pt x="156509" y="50295"/>
                  </a:lnTo>
                  <a:close/>
                  <a:moveTo>
                    <a:pt x="168692" y="50295"/>
                  </a:moveTo>
                  <a:lnTo>
                    <a:pt x="168692" y="56229"/>
                  </a:lnTo>
                  <a:lnTo>
                    <a:pt x="162756" y="56229"/>
                  </a:lnTo>
                  <a:lnTo>
                    <a:pt x="162756" y="50295"/>
                  </a:lnTo>
                  <a:close/>
                  <a:moveTo>
                    <a:pt x="174939" y="50295"/>
                  </a:moveTo>
                  <a:lnTo>
                    <a:pt x="174939" y="56229"/>
                  </a:lnTo>
                  <a:lnTo>
                    <a:pt x="169005" y="56229"/>
                  </a:lnTo>
                  <a:lnTo>
                    <a:pt x="169005" y="50295"/>
                  </a:lnTo>
                  <a:close/>
                  <a:moveTo>
                    <a:pt x="181186" y="50295"/>
                  </a:moveTo>
                  <a:lnTo>
                    <a:pt x="181186" y="56229"/>
                  </a:lnTo>
                  <a:lnTo>
                    <a:pt x="175252" y="56229"/>
                  </a:lnTo>
                  <a:lnTo>
                    <a:pt x="175252" y="50295"/>
                  </a:lnTo>
                  <a:close/>
                  <a:moveTo>
                    <a:pt x="187435" y="50295"/>
                  </a:moveTo>
                  <a:lnTo>
                    <a:pt x="187435" y="56229"/>
                  </a:lnTo>
                  <a:lnTo>
                    <a:pt x="181499" y="56229"/>
                  </a:lnTo>
                  <a:lnTo>
                    <a:pt x="181499" y="50295"/>
                  </a:lnTo>
                  <a:close/>
                  <a:moveTo>
                    <a:pt x="193684" y="50295"/>
                  </a:moveTo>
                  <a:lnTo>
                    <a:pt x="193684" y="56229"/>
                  </a:lnTo>
                  <a:lnTo>
                    <a:pt x="187749" y="56229"/>
                  </a:lnTo>
                  <a:lnTo>
                    <a:pt x="187749" y="50295"/>
                  </a:lnTo>
                  <a:close/>
                  <a:moveTo>
                    <a:pt x="199931" y="50295"/>
                  </a:moveTo>
                  <a:lnTo>
                    <a:pt x="199931" y="56229"/>
                  </a:lnTo>
                  <a:lnTo>
                    <a:pt x="193996" y="56229"/>
                  </a:lnTo>
                  <a:lnTo>
                    <a:pt x="193996" y="50295"/>
                  </a:lnTo>
                  <a:close/>
                  <a:moveTo>
                    <a:pt x="206180" y="50295"/>
                  </a:moveTo>
                  <a:lnTo>
                    <a:pt x="206180" y="56229"/>
                  </a:lnTo>
                  <a:lnTo>
                    <a:pt x="200244" y="56229"/>
                  </a:lnTo>
                  <a:lnTo>
                    <a:pt x="200244" y="50295"/>
                  </a:lnTo>
                  <a:close/>
                  <a:moveTo>
                    <a:pt x="212427" y="50295"/>
                  </a:moveTo>
                  <a:lnTo>
                    <a:pt x="212427" y="56229"/>
                  </a:lnTo>
                  <a:lnTo>
                    <a:pt x="206491" y="56229"/>
                  </a:lnTo>
                  <a:lnTo>
                    <a:pt x="206491" y="50295"/>
                  </a:lnTo>
                  <a:close/>
                  <a:moveTo>
                    <a:pt x="218674" y="50295"/>
                  </a:moveTo>
                  <a:lnTo>
                    <a:pt x="218674" y="56229"/>
                  </a:lnTo>
                  <a:lnTo>
                    <a:pt x="212739" y="56229"/>
                  </a:lnTo>
                  <a:lnTo>
                    <a:pt x="212739" y="50295"/>
                  </a:lnTo>
                  <a:close/>
                  <a:moveTo>
                    <a:pt x="224921" y="50295"/>
                  </a:moveTo>
                  <a:lnTo>
                    <a:pt x="224921" y="56229"/>
                  </a:lnTo>
                  <a:lnTo>
                    <a:pt x="218987" y="56229"/>
                  </a:lnTo>
                  <a:lnTo>
                    <a:pt x="218987" y="50295"/>
                  </a:lnTo>
                  <a:close/>
                  <a:moveTo>
                    <a:pt x="231170" y="50295"/>
                  </a:moveTo>
                  <a:lnTo>
                    <a:pt x="231170" y="56229"/>
                  </a:lnTo>
                  <a:lnTo>
                    <a:pt x="225234" y="56229"/>
                  </a:lnTo>
                  <a:lnTo>
                    <a:pt x="225234" y="50295"/>
                  </a:lnTo>
                  <a:close/>
                  <a:moveTo>
                    <a:pt x="237417" y="50295"/>
                  </a:moveTo>
                  <a:lnTo>
                    <a:pt x="237417" y="56229"/>
                  </a:lnTo>
                  <a:lnTo>
                    <a:pt x="231481" y="56229"/>
                  </a:lnTo>
                  <a:lnTo>
                    <a:pt x="231481" y="50295"/>
                  </a:lnTo>
                  <a:close/>
                  <a:moveTo>
                    <a:pt x="243664" y="50295"/>
                  </a:moveTo>
                  <a:lnTo>
                    <a:pt x="243664" y="56229"/>
                  </a:lnTo>
                  <a:lnTo>
                    <a:pt x="237729" y="56229"/>
                  </a:lnTo>
                  <a:lnTo>
                    <a:pt x="237729" y="50295"/>
                  </a:lnTo>
                  <a:close/>
                  <a:moveTo>
                    <a:pt x="249911" y="50295"/>
                  </a:moveTo>
                  <a:lnTo>
                    <a:pt x="249911" y="56229"/>
                  </a:lnTo>
                  <a:lnTo>
                    <a:pt x="243977" y="56229"/>
                  </a:lnTo>
                  <a:lnTo>
                    <a:pt x="243977" y="50295"/>
                  </a:lnTo>
                  <a:close/>
                  <a:moveTo>
                    <a:pt x="256161" y="50295"/>
                  </a:moveTo>
                  <a:lnTo>
                    <a:pt x="256161" y="56229"/>
                  </a:lnTo>
                  <a:lnTo>
                    <a:pt x="250225" y="56229"/>
                  </a:lnTo>
                  <a:lnTo>
                    <a:pt x="250225" y="50295"/>
                  </a:lnTo>
                  <a:close/>
                  <a:moveTo>
                    <a:pt x="262409" y="50295"/>
                  </a:moveTo>
                  <a:lnTo>
                    <a:pt x="262409" y="56229"/>
                  </a:lnTo>
                  <a:lnTo>
                    <a:pt x="256474" y="56229"/>
                  </a:lnTo>
                  <a:lnTo>
                    <a:pt x="256474" y="50295"/>
                  </a:lnTo>
                  <a:close/>
                  <a:moveTo>
                    <a:pt x="268656" y="50295"/>
                  </a:moveTo>
                  <a:lnTo>
                    <a:pt x="268656" y="56229"/>
                  </a:lnTo>
                  <a:lnTo>
                    <a:pt x="262721" y="56229"/>
                  </a:lnTo>
                  <a:lnTo>
                    <a:pt x="262721" y="50295"/>
                  </a:lnTo>
                  <a:close/>
                  <a:moveTo>
                    <a:pt x="274904" y="50295"/>
                  </a:moveTo>
                  <a:lnTo>
                    <a:pt x="274904" y="56229"/>
                  </a:lnTo>
                  <a:lnTo>
                    <a:pt x="268968" y="56229"/>
                  </a:lnTo>
                  <a:lnTo>
                    <a:pt x="268968" y="50295"/>
                  </a:lnTo>
                  <a:close/>
                  <a:moveTo>
                    <a:pt x="6251" y="56542"/>
                  </a:moveTo>
                  <a:lnTo>
                    <a:pt x="6251" y="62476"/>
                  </a:lnTo>
                  <a:lnTo>
                    <a:pt x="315" y="62476"/>
                  </a:lnTo>
                  <a:lnTo>
                    <a:pt x="315" y="56542"/>
                  </a:lnTo>
                  <a:close/>
                  <a:moveTo>
                    <a:pt x="12498" y="56542"/>
                  </a:moveTo>
                  <a:lnTo>
                    <a:pt x="12498" y="62476"/>
                  </a:lnTo>
                  <a:lnTo>
                    <a:pt x="6562" y="62476"/>
                  </a:lnTo>
                  <a:lnTo>
                    <a:pt x="6562" y="56542"/>
                  </a:lnTo>
                  <a:close/>
                  <a:moveTo>
                    <a:pt x="18745" y="56542"/>
                  </a:moveTo>
                  <a:lnTo>
                    <a:pt x="18745" y="62476"/>
                  </a:lnTo>
                  <a:lnTo>
                    <a:pt x="12810" y="62476"/>
                  </a:lnTo>
                  <a:lnTo>
                    <a:pt x="12810" y="56542"/>
                  </a:lnTo>
                  <a:close/>
                  <a:moveTo>
                    <a:pt x="24992" y="56542"/>
                  </a:moveTo>
                  <a:lnTo>
                    <a:pt x="24992" y="62476"/>
                  </a:lnTo>
                  <a:lnTo>
                    <a:pt x="19058" y="62476"/>
                  </a:lnTo>
                  <a:lnTo>
                    <a:pt x="19058" y="56542"/>
                  </a:lnTo>
                  <a:close/>
                  <a:moveTo>
                    <a:pt x="31242" y="56542"/>
                  </a:moveTo>
                  <a:lnTo>
                    <a:pt x="31242" y="62476"/>
                  </a:lnTo>
                  <a:lnTo>
                    <a:pt x="25305" y="62476"/>
                  </a:lnTo>
                  <a:lnTo>
                    <a:pt x="25305" y="56542"/>
                  </a:lnTo>
                  <a:close/>
                  <a:moveTo>
                    <a:pt x="37489" y="56542"/>
                  </a:moveTo>
                  <a:lnTo>
                    <a:pt x="37489" y="62476"/>
                  </a:lnTo>
                  <a:lnTo>
                    <a:pt x="31553" y="62476"/>
                  </a:lnTo>
                  <a:lnTo>
                    <a:pt x="31553" y="56542"/>
                  </a:lnTo>
                  <a:close/>
                  <a:moveTo>
                    <a:pt x="43737" y="56542"/>
                  </a:moveTo>
                  <a:lnTo>
                    <a:pt x="43737" y="62476"/>
                  </a:lnTo>
                  <a:lnTo>
                    <a:pt x="37802" y="62476"/>
                  </a:lnTo>
                  <a:lnTo>
                    <a:pt x="37802" y="56542"/>
                  </a:lnTo>
                  <a:close/>
                  <a:moveTo>
                    <a:pt x="49985" y="56542"/>
                  </a:moveTo>
                  <a:lnTo>
                    <a:pt x="49985" y="62476"/>
                  </a:lnTo>
                  <a:lnTo>
                    <a:pt x="44049" y="62476"/>
                  </a:lnTo>
                  <a:lnTo>
                    <a:pt x="44049" y="56542"/>
                  </a:lnTo>
                  <a:close/>
                  <a:moveTo>
                    <a:pt x="56232" y="56542"/>
                  </a:moveTo>
                  <a:lnTo>
                    <a:pt x="56232" y="62476"/>
                  </a:lnTo>
                  <a:lnTo>
                    <a:pt x="50296" y="62476"/>
                  </a:lnTo>
                  <a:lnTo>
                    <a:pt x="50296" y="56542"/>
                  </a:lnTo>
                  <a:close/>
                  <a:moveTo>
                    <a:pt x="62480" y="56542"/>
                  </a:moveTo>
                  <a:lnTo>
                    <a:pt x="62480" y="62476"/>
                  </a:lnTo>
                  <a:lnTo>
                    <a:pt x="56545" y="62476"/>
                  </a:lnTo>
                  <a:lnTo>
                    <a:pt x="56545" y="56542"/>
                  </a:lnTo>
                  <a:close/>
                  <a:moveTo>
                    <a:pt x="68727" y="56542"/>
                  </a:moveTo>
                  <a:lnTo>
                    <a:pt x="68727" y="62476"/>
                  </a:lnTo>
                  <a:lnTo>
                    <a:pt x="62792" y="62476"/>
                  </a:lnTo>
                  <a:lnTo>
                    <a:pt x="62792" y="56542"/>
                  </a:lnTo>
                  <a:close/>
                  <a:moveTo>
                    <a:pt x="74975" y="56542"/>
                  </a:moveTo>
                  <a:lnTo>
                    <a:pt x="74975" y="62476"/>
                  </a:lnTo>
                  <a:lnTo>
                    <a:pt x="69039" y="62476"/>
                  </a:lnTo>
                  <a:lnTo>
                    <a:pt x="69039" y="56542"/>
                  </a:lnTo>
                  <a:close/>
                  <a:moveTo>
                    <a:pt x="81223" y="56542"/>
                  </a:moveTo>
                  <a:lnTo>
                    <a:pt x="81223" y="62476"/>
                  </a:lnTo>
                  <a:lnTo>
                    <a:pt x="75286" y="62476"/>
                  </a:lnTo>
                  <a:lnTo>
                    <a:pt x="75286" y="56542"/>
                  </a:lnTo>
                  <a:close/>
                  <a:moveTo>
                    <a:pt x="87470" y="56542"/>
                  </a:moveTo>
                  <a:lnTo>
                    <a:pt x="87470" y="62476"/>
                  </a:lnTo>
                  <a:lnTo>
                    <a:pt x="81535" y="62476"/>
                  </a:lnTo>
                  <a:lnTo>
                    <a:pt x="81535" y="56542"/>
                  </a:lnTo>
                  <a:close/>
                  <a:moveTo>
                    <a:pt x="93718" y="56542"/>
                  </a:moveTo>
                  <a:lnTo>
                    <a:pt x="93718" y="62476"/>
                  </a:lnTo>
                  <a:lnTo>
                    <a:pt x="87784" y="62476"/>
                  </a:lnTo>
                  <a:lnTo>
                    <a:pt x="87784" y="56542"/>
                  </a:lnTo>
                  <a:close/>
                  <a:moveTo>
                    <a:pt x="99967" y="56542"/>
                  </a:moveTo>
                  <a:lnTo>
                    <a:pt x="99967" y="62476"/>
                  </a:lnTo>
                  <a:lnTo>
                    <a:pt x="94031" y="62476"/>
                  </a:lnTo>
                  <a:lnTo>
                    <a:pt x="94031" y="56542"/>
                  </a:lnTo>
                  <a:close/>
                  <a:moveTo>
                    <a:pt x="106214" y="56542"/>
                  </a:moveTo>
                  <a:lnTo>
                    <a:pt x="106214" y="62476"/>
                  </a:lnTo>
                  <a:lnTo>
                    <a:pt x="100278" y="62476"/>
                  </a:lnTo>
                  <a:lnTo>
                    <a:pt x="100278" y="56542"/>
                  </a:lnTo>
                  <a:close/>
                  <a:moveTo>
                    <a:pt x="112461" y="56542"/>
                  </a:moveTo>
                  <a:lnTo>
                    <a:pt x="112461" y="62476"/>
                  </a:lnTo>
                  <a:lnTo>
                    <a:pt x="106527" y="62476"/>
                  </a:lnTo>
                  <a:lnTo>
                    <a:pt x="106527" y="56542"/>
                  </a:lnTo>
                  <a:close/>
                  <a:moveTo>
                    <a:pt x="118710" y="56542"/>
                  </a:moveTo>
                  <a:lnTo>
                    <a:pt x="118710" y="62476"/>
                  </a:lnTo>
                  <a:lnTo>
                    <a:pt x="112774" y="62476"/>
                  </a:lnTo>
                  <a:lnTo>
                    <a:pt x="112774" y="56542"/>
                  </a:lnTo>
                  <a:close/>
                  <a:moveTo>
                    <a:pt x="124957" y="56542"/>
                  </a:moveTo>
                  <a:lnTo>
                    <a:pt x="124957" y="62476"/>
                  </a:lnTo>
                  <a:lnTo>
                    <a:pt x="119021" y="62476"/>
                  </a:lnTo>
                  <a:lnTo>
                    <a:pt x="119021" y="56542"/>
                  </a:lnTo>
                  <a:close/>
                  <a:moveTo>
                    <a:pt x="131204" y="56542"/>
                  </a:moveTo>
                  <a:lnTo>
                    <a:pt x="131204" y="62476"/>
                  </a:lnTo>
                  <a:lnTo>
                    <a:pt x="125270" y="62476"/>
                  </a:lnTo>
                  <a:lnTo>
                    <a:pt x="125270" y="56542"/>
                  </a:lnTo>
                  <a:close/>
                  <a:moveTo>
                    <a:pt x="137451" y="56542"/>
                  </a:moveTo>
                  <a:lnTo>
                    <a:pt x="137451" y="62476"/>
                  </a:lnTo>
                  <a:lnTo>
                    <a:pt x="131517" y="62476"/>
                  </a:lnTo>
                  <a:lnTo>
                    <a:pt x="131517" y="56542"/>
                  </a:lnTo>
                  <a:close/>
                  <a:moveTo>
                    <a:pt x="143702" y="56542"/>
                  </a:moveTo>
                  <a:lnTo>
                    <a:pt x="143702" y="62476"/>
                  </a:lnTo>
                  <a:lnTo>
                    <a:pt x="137766" y="62476"/>
                  </a:lnTo>
                  <a:lnTo>
                    <a:pt x="137766" y="56542"/>
                  </a:lnTo>
                  <a:close/>
                  <a:moveTo>
                    <a:pt x="149949" y="56542"/>
                  </a:moveTo>
                  <a:lnTo>
                    <a:pt x="149949" y="62476"/>
                  </a:lnTo>
                  <a:lnTo>
                    <a:pt x="144015" y="62476"/>
                  </a:lnTo>
                  <a:lnTo>
                    <a:pt x="144015" y="56542"/>
                  </a:lnTo>
                  <a:close/>
                  <a:moveTo>
                    <a:pt x="156196" y="56542"/>
                  </a:moveTo>
                  <a:lnTo>
                    <a:pt x="156196" y="62476"/>
                  </a:lnTo>
                  <a:lnTo>
                    <a:pt x="150262" y="62476"/>
                  </a:lnTo>
                  <a:lnTo>
                    <a:pt x="150262" y="56542"/>
                  </a:lnTo>
                  <a:close/>
                  <a:moveTo>
                    <a:pt x="162445" y="56542"/>
                  </a:moveTo>
                  <a:lnTo>
                    <a:pt x="162445" y="62476"/>
                  </a:lnTo>
                  <a:lnTo>
                    <a:pt x="156509" y="62476"/>
                  </a:lnTo>
                  <a:lnTo>
                    <a:pt x="156509" y="56542"/>
                  </a:lnTo>
                  <a:close/>
                  <a:moveTo>
                    <a:pt x="168692" y="56542"/>
                  </a:moveTo>
                  <a:lnTo>
                    <a:pt x="168692" y="62476"/>
                  </a:lnTo>
                  <a:lnTo>
                    <a:pt x="162756" y="62476"/>
                  </a:lnTo>
                  <a:lnTo>
                    <a:pt x="162756" y="56542"/>
                  </a:lnTo>
                  <a:close/>
                  <a:moveTo>
                    <a:pt x="174939" y="56542"/>
                  </a:moveTo>
                  <a:lnTo>
                    <a:pt x="174939" y="62476"/>
                  </a:lnTo>
                  <a:lnTo>
                    <a:pt x="169005" y="62476"/>
                  </a:lnTo>
                  <a:lnTo>
                    <a:pt x="169005" y="56542"/>
                  </a:lnTo>
                  <a:close/>
                  <a:moveTo>
                    <a:pt x="181186" y="56542"/>
                  </a:moveTo>
                  <a:lnTo>
                    <a:pt x="181186" y="62476"/>
                  </a:lnTo>
                  <a:lnTo>
                    <a:pt x="175252" y="62476"/>
                  </a:lnTo>
                  <a:lnTo>
                    <a:pt x="175252" y="56542"/>
                  </a:lnTo>
                  <a:close/>
                  <a:moveTo>
                    <a:pt x="187435" y="56542"/>
                  </a:moveTo>
                  <a:lnTo>
                    <a:pt x="187435" y="62476"/>
                  </a:lnTo>
                  <a:lnTo>
                    <a:pt x="181499" y="62476"/>
                  </a:lnTo>
                  <a:lnTo>
                    <a:pt x="181499" y="56542"/>
                  </a:lnTo>
                  <a:close/>
                  <a:moveTo>
                    <a:pt x="193684" y="56542"/>
                  </a:moveTo>
                  <a:lnTo>
                    <a:pt x="193684" y="62476"/>
                  </a:lnTo>
                  <a:lnTo>
                    <a:pt x="187749" y="62476"/>
                  </a:lnTo>
                  <a:lnTo>
                    <a:pt x="187749" y="56542"/>
                  </a:lnTo>
                  <a:close/>
                  <a:moveTo>
                    <a:pt x="199931" y="56542"/>
                  </a:moveTo>
                  <a:lnTo>
                    <a:pt x="199931" y="62476"/>
                  </a:lnTo>
                  <a:lnTo>
                    <a:pt x="193996" y="62476"/>
                  </a:lnTo>
                  <a:lnTo>
                    <a:pt x="193996" y="56542"/>
                  </a:lnTo>
                  <a:close/>
                  <a:moveTo>
                    <a:pt x="206180" y="56542"/>
                  </a:moveTo>
                  <a:lnTo>
                    <a:pt x="206180" y="62476"/>
                  </a:lnTo>
                  <a:lnTo>
                    <a:pt x="200244" y="62476"/>
                  </a:lnTo>
                  <a:lnTo>
                    <a:pt x="200244" y="56542"/>
                  </a:lnTo>
                  <a:close/>
                  <a:moveTo>
                    <a:pt x="212427" y="56542"/>
                  </a:moveTo>
                  <a:lnTo>
                    <a:pt x="212427" y="62476"/>
                  </a:lnTo>
                  <a:lnTo>
                    <a:pt x="206491" y="62476"/>
                  </a:lnTo>
                  <a:lnTo>
                    <a:pt x="206491" y="56542"/>
                  </a:lnTo>
                  <a:close/>
                  <a:moveTo>
                    <a:pt x="218674" y="56542"/>
                  </a:moveTo>
                  <a:lnTo>
                    <a:pt x="218674" y="62476"/>
                  </a:lnTo>
                  <a:lnTo>
                    <a:pt x="212739" y="62476"/>
                  </a:lnTo>
                  <a:lnTo>
                    <a:pt x="212739" y="56542"/>
                  </a:lnTo>
                  <a:close/>
                  <a:moveTo>
                    <a:pt x="224921" y="56542"/>
                  </a:moveTo>
                  <a:lnTo>
                    <a:pt x="224921" y="62476"/>
                  </a:lnTo>
                  <a:lnTo>
                    <a:pt x="218987" y="62476"/>
                  </a:lnTo>
                  <a:lnTo>
                    <a:pt x="218987" y="56542"/>
                  </a:lnTo>
                  <a:close/>
                  <a:moveTo>
                    <a:pt x="231170" y="56542"/>
                  </a:moveTo>
                  <a:lnTo>
                    <a:pt x="231170" y="62476"/>
                  </a:lnTo>
                  <a:lnTo>
                    <a:pt x="225234" y="62476"/>
                  </a:lnTo>
                  <a:lnTo>
                    <a:pt x="225234" y="56542"/>
                  </a:lnTo>
                  <a:close/>
                  <a:moveTo>
                    <a:pt x="237417" y="56542"/>
                  </a:moveTo>
                  <a:lnTo>
                    <a:pt x="237417" y="62476"/>
                  </a:lnTo>
                  <a:lnTo>
                    <a:pt x="231481" y="62476"/>
                  </a:lnTo>
                  <a:lnTo>
                    <a:pt x="231481" y="56542"/>
                  </a:lnTo>
                  <a:close/>
                  <a:moveTo>
                    <a:pt x="243664" y="56542"/>
                  </a:moveTo>
                  <a:lnTo>
                    <a:pt x="243664" y="62476"/>
                  </a:lnTo>
                  <a:lnTo>
                    <a:pt x="237729" y="62476"/>
                  </a:lnTo>
                  <a:lnTo>
                    <a:pt x="237729" y="56542"/>
                  </a:lnTo>
                  <a:close/>
                  <a:moveTo>
                    <a:pt x="249911" y="56542"/>
                  </a:moveTo>
                  <a:lnTo>
                    <a:pt x="249911" y="62476"/>
                  </a:lnTo>
                  <a:lnTo>
                    <a:pt x="243977" y="62476"/>
                  </a:lnTo>
                  <a:lnTo>
                    <a:pt x="243977" y="56542"/>
                  </a:lnTo>
                  <a:close/>
                  <a:moveTo>
                    <a:pt x="256161" y="56542"/>
                  </a:moveTo>
                  <a:lnTo>
                    <a:pt x="256161" y="62476"/>
                  </a:lnTo>
                  <a:lnTo>
                    <a:pt x="250225" y="62476"/>
                  </a:lnTo>
                  <a:lnTo>
                    <a:pt x="250225" y="56542"/>
                  </a:lnTo>
                  <a:close/>
                  <a:moveTo>
                    <a:pt x="262409" y="56542"/>
                  </a:moveTo>
                  <a:lnTo>
                    <a:pt x="262409" y="62476"/>
                  </a:lnTo>
                  <a:lnTo>
                    <a:pt x="256474" y="62476"/>
                  </a:lnTo>
                  <a:lnTo>
                    <a:pt x="256474" y="56542"/>
                  </a:lnTo>
                  <a:close/>
                  <a:moveTo>
                    <a:pt x="268656" y="56542"/>
                  </a:moveTo>
                  <a:lnTo>
                    <a:pt x="268656" y="62476"/>
                  </a:lnTo>
                  <a:lnTo>
                    <a:pt x="262721" y="62476"/>
                  </a:lnTo>
                  <a:lnTo>
                    <a:pt x="262721" y="56542"/>
                  </a:lnTo>
                  <a:close/>
                  <a:moveTo>
                    <a:pt x="274904" y="56542"/>
                  </a:moveTo>
                  <a:lnTo>
                    <a:pt x="274904" y="62476"/>
                  </a:lnTo>
                  <a:lnTo>
                    <a:pt x="268968" y="62476"/>
                  </a:lnTo>
                  <a:lnTo>
                    <a:pt x="268968" y="56542"/>
                  </a:lnTo>
                  <a:close/>
                  <a:moveTo>
                    <a:pt x="6251" y="62789"/>
                  </a:moveTo>
                  <a:lnTo>
                    <a:pt x="6251" y="68725"/>
                  </a:lnTo>
                  <a:lnTo>
                    <a:pt x="315" y="68725"/>
                  </a:lnTo>
                  <a:lnTo>
                    <a:pt x="315" y="62789"/>
                  </a:lnTo>
                  <a:close/>
                  <a:moveTo>
                    <a:pt x="12498" y="62789"/>
                  </a:moveTo>
                  <a:lnTo>
                    <a:pt x="12498" y="68725"/>
                  </a:lnTo>
                  <a:lnTo>
                    <a:pt x="6562" y="68725"/>
                  </a:lnTo>
                  <a:lnTo>
                    <a:pt x="6562" y="62789"/>
                  </a:lnTo>
                  <a:close/>
                  <a:moveTo>
                    <a:pt x="18745" y="62789"/>
                  </a:moveTo>
                  <a:lnTo>
                    <a:pt x="18745" y="68725"/>
                  </a:lnTo>
                  <a:lnTo>
                    <a:pt x="12810" y="68725"/>
                  </a:lnTo>
                  <a:lnTo>
                    <a:pt x="12810" y="62789"/>
                  </a:lnTo>
                  <a:close/>
                  <a:moveTo>
                    <a:pt x="24992" y="62789"/>
                  </a:moveTo>
                  <a:lnTo>
                    <a:pt x="24992" y="68725"/>
                  </a:lnTo>
                  <a:lnTo>
                    <a:pt x="19058" y="68725"/>
                  </a:lnTo>
                  <a:lnTo>
                    <a:pt x="19058" y="62789"/>
                  </a:lnTo>
                  <a:close/>
                  <a:moveTo>
                    <a:pt x="31242" y="62789"/>
                  </a:moveTo>
                  <a:lnTo>
                    <a:pt x="31242" y="68725"/>
                  </a:lnTo>
                  <a:lnTo>
                    <a:pt x="25305" y="68725"/>
                  </a:lnTo>
                  <a:lnTo>
                    <a:pt x="25305" y="62789"/>
                  </a:lnTo>
                  <a:close/>
                  <a:moveTo>
                    <a:pt x="37489" y="62789"/>
                  </a:moveTo>
                  <a:lnTo>
                    <a:pt x="37489" y="68725"/>
                  </a:lnTo>
                  <a:lnTo>
                    <a:pt x="31553" y="68725"/>
                  </a:lnTo>
                  <a:lnTo>
                    <a:pt x="31553" y="62789"/>
                  </a:lnTo>
                  <a:close/>
                  <a:moveTo>
                    <a:pt x="43737" y="62789"/>
                  </a:moveTo>
                  <a:lnTo>
                    <a:pt x="43737" y="68725"/>
                  </a:lnTo>
                  <a:lnTo>
                    <a:pt x="37802" y="68725"/>
                  </a:lnTo>
                  <a:lnTo>
                    <a:pt x="37802" y="62789"/>
                  </a:lnTo>
                  <a:close/>
                  <a:moveTo>
                    <a:pt x="49985" y="62789"/>
                  </a:moveTo>
                  <a:lnTo>
                    <a:pt x="49985" y="68725"/>
                  </a:lnTo>
                  <a:lnTo>
                    <a:pt x="44049" y="68725"/>
                  </a:lnTo>
                  <a:lnTo>
                    <a:pt x="44049" y="62789"/>
                  </a:lnTo>
                  <a:close/>
                  <a:moveTo>
                    <a:pt x="56232" y="62789"/>
                  </a:moveTo>
                  <a:lnTo>
                    <a:pt x="56232" y="68725"/>
                  </a:lnTo>
                  <a:lnTo>
                    <a:pt x="50296" y="68725"/>
                  </a:lnTo>
                  <a:lnTo>
                    <a:pt x="50296" y="62789"/>
                  </a:lnTo>
                  <a:close/>
                  <a:moveTo>
                    <a:pt x="62480" y="62789"/>
                  </a:moveTo>
                  <a:lnTo>
                    <a:pt x="62480" y="68725"/>
                  </a:lnTo>
                  <a:lnTo>
                    <a:pt x="56545" y="68725"/>
                  </a:lnTo>
                  <a:lnTo>
                    <a:pt x="56545" y="62789"/>
                  </a:lnTo>
                  <a:close/>
                  <a:moveTo>
                    <a:pt x="68727" y="62789"/>
                  </a:moveTo>
                  <a:lnTo>
                    <a:pt x="68727" y="68725"/>
                  </a:lnTo>
                  <a:lnTo>
                    <a:pt x="62792" y="68725"/>
                  </a:lnTo>
                  <a:lnTo>
                    <a:pt x="62792" y="62789"/>
                  </a:lnTo>
                  <a:close/>
                  <a:moveTo>
                    <a:pt x="74975" y="62789"/>
                  </a:moveTo>
                  <a:lnTo>
                    <a:pt x="74975" y="68725"/>
                  </a:lnTo>
                  <a:lnTo>
                    <a:pt x="69039" y="68725"/>
                  </a:lnTo>
                  <a:lnTo>
                    <a:pt x="69039" y="62789"/>
                  </a:lnTo>
                  <a:close/>
                  <a:moveTo>
                    <a:pt x="81223" y="62789"/>
                  </a:moveTo>
                  <a:lnTo>
                    <a:pt x="81223" y="68725"/>
                  </a:lnTo>
                  <a:lnTo>
                    <a:pt x="75286" y="68725"/>
                  </a:lnTo>
                  <a:lnTo>
                    <a:pt x="75286" y="62789"/>
                  </a:lnTo>
                  <a:close/>
                  <a:moveTo>
                    <a:pt x="87470" y="62789"/>
                  </a:moveTo>
                  <a:lnTo>
                    <a:pt x="87470" y="68725"/>
                  </a:lnTo>
                  <a:lnTo>
                    <a:pt x="81535" y="68725"/>
                  </a:lnTo>
                  <a:lnTo>
                    <a:pt x="81535" y="62789"/>
                  </a:lnTo>
                  <a:close/>
                  <a:moveTo>
                    <a:pt x="93718" y="62789"/>
                  </a:moveTo>
                  <a:lnTo>
                    <a:pt x="93718" y="68725"/>
                  </a:lnTo>
                  <a:lnTo>
                    <a:pt x="87784" y="68725"/>
                  </a:lnTo>
                  <a:lnTo>
                    <a:pt x="87784" y="62789"/>
                  </a:lnTo>
                  <a:close/>
                  <a:moveTo>
                    <a:pt x="99967" y="62789"/>
                  </a:moveTo>
                  <a:lnTo>
                    <a:pt x="99967" y="68725"/>
                  </a:lnTo>
                  <a:lnTo>
                    <a:pt x="94031" y="68725"/>
                  </a:lnTo>
                  <a:lnTo>
                    <a:pt x="94031" y="62789"/>
                  </a:lnTo>
                  <a:close/>
                  <a:moveTo>
                    <a:pt x="106214" y="62789"/>
                  </a:moveTo>
                  <a:lnTo>
                    <a:pt x="106214" y="68725"/>
                  </a:lnTo>
                  <a:lnTo>
                    <a:pt x="100278" y="68725"/>
                  </a:lnTo>
                  <a:lnTo>
                    <a:pt x="100278" y="62789"/>
                  </a:lnTo>
                  <a:close/>
                  <a:moveTo>
                    <a:pt x="112461" y="62789"/>
                  </a:moveTo>
                  <a:lnTo>
                    <a:pt x="112461" y="68725"/>
                  </a:lnTo>
                  <a:lnTo>
                    <a:pt x="106527" y="68725"/>
                  </a:lnTo>
                  <a:lnTo>
                    <a:pt x="106527" y="62789"/>
                  </a:lnTo>
                  <a:close/>
                  <a:moveTo>
                    <a:pt x="118710" y="62789"/>
                  </a:moveTo>
                  <a:lnTo>
                    <a:pt x="118710" y="68725"/>
                  </a:lnTo>
                  <a:lnTo>
                    <a:pt x="112774" y="68725"/>
                  </a:lnTo>
                  <a:lnTo>
                    <a:pt x="112774" y="62789"/>
                  </a:lnTo>
                  <a:close/>
                  <a:moveTo>
                    <a:pt x="124957" y="62789"/>
                  </a:moveTo>
                  <a:lnTo>
                    <a:pt x="124957" y="68725"/>
                  </a:lnTo>
                  <a:lnTo>
                    <a:pt x="119021" y="68725"/>
                  </a:lnTo>
                  <a:lnTo>
                    <a:pt x="119021" y="62789"/>
                  </a:lnTo>
                  <a:close/>
                  <a:moveTo>
                    <a:pt x="131204" y="62789"/>
                  </a:moveTo>
                  <a:lnTo>
                    <a:pt x="131204" y="68725"/>
                  </a:lnTo>
                  <a:lnTo>
                    <a:pt x="125270" y="68725"/>
                  </a:lnTo>
                  <a:lnTo>
                    <a:pt x="125270" y="62789"/>
                  </a:lnTo>
                  <a:close/>
                  <a:moveTo>
                    <a:pt x="137451" y="62789"/>
                  </a:moveTo>
                  <a:lnTo>
                    <a:pt x="137451" y="68725"/>
                  </a:lnTo>
                  <a:lnTo>
                    <a:pt x="131517" y="68725"/>
                  </a:lnTo>
                  <a:lnTo>
                    <a:pt x="131517" y="62789"/>
                  </a:lnTo>
                  <a:close/>
                  <a:moveTo>
                    <a:pt x="143702" y="62789"/>
                  </a:moveTo>
                  <a:lnTo>
                    <a:pt x="143702" y="68725"/>
                  </a:lnTo>
                  <a:lnTo>
                    <a:pt x="137766" y="68725"/>
                  </a:lnTo>
                  <a:lnTo>
                    <a:pt x="137766" y="62789"/>
                  </a:lnTo>
                  <a:close/>
                  <a:moveTo>
                    <a:pt x="149949" y="62789"/>
                  </a:moveTo>
                  <a:lnTo>
                    <a:pt x="149949" y="68725"/>
                  </a:lnTo>
                  <a:lnTo>
                    <a:pt x="144015" y="68725"/>
                  </a:lnTo>
                  <a:lnTo>
                    <a:pt x="144015" y="62789"/>
                  </a:lnTo>
                  <a:close/>
                  <a:moveTo>
                    <a:pt x="156196" y="62789"/>
                  </a:moveTo>
                  <a:lnTo>
                    <a:pt x="156196" y="68725"/>
                  </a:lnTo>
                  <a:lnTo>
                    <a:pt x="150262" y="68725"/>
                  </a:lnTo>
                  <a:lnTo>
                    <a:pt x="150262" y="62789"/>
                  </a:lnTo>
                  <a:close/>
                  <a:moveTo>
                    <a:pt x="162445" y="62789"/>
                  </a:moveTo>
                  <a:lnTo>
                    <a:pt x="162445" y="68725"/>
                  </a:lnTo>
                  <a:lnTo>
                    <a:pt x="156509" y="68725"/>
                  </a:lnTo>
                  <a:lnTo>
                    <a:pt x="156509" y="62789"/>
                  </a:lnTo>
                  <a:close/>
                  <a:moveTo>
                    <a:pt x="168692" y="62789"/>
                  </a:moveTo>
                  <a:lnTo>
                    <a:pt x="168692" y="68725"/>
                  </a:lnTo>
                  <a:lnTo>
                    <a:pt x="162756" y="68725"/>
                  </a:lnTo>
                  <a:lnTo>
                    <a:pt x="162756" y="62789"/>
                  </a:lnTo>
                  <a:close/>
                  <a:moveTo>
                    <a:pt x="174939" y="62789"/>
                  </a:moveTo>
                  <a:lnTo>
                    <a:pt x="174939" y="68725"/>
                  </a:lnTo>
                  <a:lnTo>
                    <a:pt x="169005" y="68725"/>
                  </a:lnTo>
                  <a:lnTo>
                    <a:pt x="169005" y="62789"/>
                  </a:lnTo>
                  <a:close/>
                  <a:moveTo>
                    <a:pt x="181186" y="62789"/>
                  </a:moveTo>
                  <a:lnTo>
                    <a:pt x="181186" y="68725"/>
                  </a:lnTo>
                  <a:lnTo>
                    <a:pt x="175252" y="68725"/>
                  </a:lnTo>
                  <a:lnTo>
                    <a:pt x="175252" y="62789"/>
                  </a:lnTo>
                  <a:close/>
                  <a:moveTo>
                    <a:pt x="187435" y="62789"/>
                  </a:moveTo>
                  <a:lnTo>
                    <a:pt x="187435" y="68725"/>
                  </a:lnTo>
                  <a:lnTo>
                    <a:pt x="181499" y="68725"/>
                  </a:lnTo>
                  <a:lnTo>
                    <a:pt x="181499" y="62789"/>
                  </a:lnTo>
                  <a:close/>
                  <a:moveTo>
                    <a:pt x="193684" y="62789"/>
                  </a:moveTo>
                  <a:lnTo>
                    <a:pt x="193684" y="68725"/>
                  </a:lnTo>
                  <a:lnTo>
                    <a:pt x="187749" y="68725"/>
                  </a:lnTo>
                  <a:lnTo>
                    <a:pt x="187749" y="62789"/>
                  </a:lnTo>
                  <a:close/>
                  <a:moveTo>
                    <a:pt x="199931" y="62789"/>
                  </a:moveTo>
                  <a:lnTo>
                    <a:pt x="199931" y="68725"/>
                  </a:lnTo>
                  <a:lnTo>
                    <a:pt x="193996" y="68725"/>
                  </a:lnTo>
                  <a:lnTo>
                    <a:pt x="193996" y="62789"/>
                  </a:lnTo>
                  <a:close/>
                  <a:moveTo>
                    <a:pt x="206180" y="62789"/>
                  </a:moveTo>
                  <a:lnTo>
                    <a:pt x="206180" y="68725"/>
                  </a:lnTo>
                  <a:lnTo>
                    <a:pt x="200244" y="68725"/>
                  </a:lnTo>
                  <a:lnTo>
                    <a:pt x="200244" y="62789"/>
                  </a:lnTo>
                  <a:close/>
                  <a:moveTo>
                    <a:pt x="212427" y="62789"/>
                  </a:moveTo>
                  <a:lnTo>
                    <a:pt x="212427" y="68725"/>
                  </a:lnTo>
                  <a:lnTo>
                    <a:pt x="206491" y="68725"/>
                  </a:lnTo>
                  <a:lnTo>
                    <a:pt x="206491" y="62789"/>
                  </a:lnTo>
                  <a:close/>
                  <a:moveTo>
                    <a:pt x="218674" y="62789"/>
                  </a:moveTo>
                  <a:lnTo>
                    <a:pt x="218674" y="68725"/>
                  </a:lnTo>
                  <a:lnTo>
                    <a:pt x="212739" y="68725"/>
                  </a:lnTo>
                  <a:lnTo>
                    <a:pt x="212739" y="62789"/>
                  </a:lnTo>
                  <a:close/>
                  <a:moveTo>
                    <a:pt x="224921" y="62789"/>
                  </a:moveTo>
                  <a:lnTo>
                    <a:pt x="224921" y="68725"/>
                  </a:lnTo>
                  <a:lnTo>
                    <a:pt x="218987" y="68725"/>
                  </a:lnTo>
                  <a:lnTo>
                    <a:pt x="218987" y="62789"/>
                  </a:lnTo>
                  <a:close/>
                  <a:moveTo>
                    <a:pt x="231170" y="62789"/>
                  </a:moveTo>
                  <a:lnTo>
                    <a:pt x="231170" y="68725"/>
                  </a:lnTo>
                  <a:lnTo>
                    <a:pt x="225234" y="68725"/>
                  </a:lnTo>
                  <a:lnTo>
                    <a:pt x="225234" y="62789"/>
                  </a:lnTo>
                  <a:close/>
                  <a:moveTo>
                    <a:pt x="237417" y="62789"/>
                  </a:moveTo>
                  <a:lnTo>
                    <a:pt x="237417" y="68725"/>
                  </a:lnTo>
                  <a:lnTo>
                    <a:pt x="231481" y="68725"/>
                  </a:lnTo>
                  <a:lnTo>
                    <a:pt x="231481" y="62789"/>
                  </a:lnTo>
                  <a:close/>
                  <a:moveTo>
                    <a:pt x="243664" y="62789"/>
                  </a:moveTo>
                  <a:lnTo>
                    <a:pt x="243664" y="68725"/>
                  </a:lnTo>
                  <a:lnTo>
                    <a:pt x="237729" y="68725"/>
                  </a:lnTo>
                  <a:lnTo>
                    <a:pt x="237729" y="62789"/>
                  </a:lnTo>
                  <a:close/>
                  <a:moveTo>
                    <a:pt x="249911" y="62789"/>
                  </a:moveTo>
                  <a:lnTo>
                    <a:pt x="249911" y="68725"/>
                  </a:lnTo>
                  <a:lnTo>
                    <a:pt x="243977" y="68725"/>
                  </a:lnTo>
                  <a:lnTo>
                    <a:pt x="243977" y="62789"/>
                  </a:lnTo>
                  <a:close/>
                  <a:moveTo>
                    <a:pt x="256161" y="62789"/>
                  </a:moveTo>
                  <a:lnTo>
                    <a:pt x="256161" y="68725"/>
                  </a:lnTo>
                  <a:lnTo>
                    <a:pt x="250225" y="68725"/>
                  </a:lnTo>
                  <a:lnTo>
                    <a:pt x="250225" y="62789"/>
                  </a:lnTo>
                  <a:close/>
                  <a:moveTo>
                    <a:pt x="262409" y="62789"/>
                  </a:moveTo>
                  <a:lnTo>
                    <a:pt x="262409" y="68725"/>
                  </a:lnTo>
                  <a:lnTo>
                    <a:pt x="256474" y="68725"/>
                  </a:lnTo>
                  <a:lnTo>
                    <a:pt x="256474" y="62789"/>
                  </a:lnTo>
                  <a:close/>
                  <a:moveTo>
                    <a:pt x="268656" y="62789"/>
                  </a:moveTo>
                  <a:lnTo>
                    <a:pt x="268656" y="68725"/>
                  </a:lnTo>
                  <a:lnTo>
                    <a:pt x="262721" y="68725"/>
                  </a:lnTo>
                  <a:lnTo>
                    <a:pt x="262721" y="62789"/>
                  </a:lnTo>
                  <a:close/>
                  <a:moveTo>
                    <a:pt x="274904" y="62789"/>
                  </a:moveTo>
                  <a:lnTo>
                    <a:pt x="274904" y="68725"/>
                  </a:lnTo>
                  <a:lnTo>
                    <a:pt x="268968" y="68725"/>
                  </a:lnTo>
                  <a:lnTo>
                    <a:pt x="268968" y="62789"/>
                  </a:lnTo>
                  <a:close/>
                  <a:moveTo>
                    <a:pt x="6251" y="69036"/>
                  </a:moveTo>
                  <a:lnTo>
                    <a:pt x="6251" y="74972"/>
                  </a:lnTo>
                  <a:lnTo>
                    <a:pt x="315" y="74972"/>
                  </a:lnTo>
                  <a:lnTo>
                    <a:pt x="315" y="69036"/>
                  </a:lnTo>
                  <a:close/>
                  <a:moveTo>
                    <a:pt x="12498" y="69036"/>
                  </a:moveTo>
                  <a:lnTo>
                    <a:pt x="12498" y="74972"/>
                  </a:lnTo>
                  <a:lnTo>
                    <a:pt x="6562" y="74972"/>
                  </a:lnTo>
                  <a:lnTo>
                    <a:pt x="6562" y="69036"/>
                  </a:lnTo>
                  <a:close/>
                  <a:moveTo>
                    <a:pt x="18745" y="69036"/>
                  </a:moveTo>
                  <a:lnTo>
                    <a:pt x="18745" y="74972"/>
                  </a:lnTo>
                  <a:lnTo>
                    <a:pt x="12810" y="74972"/>
                  </a:lnTo>
                  <a:lnTo>
                    <a:pt x="12810" y="69036"/>
                  </a:lnTo>
                  <a:close/>
                  <a:moveTo>
                    <a:pt x="24992" y="69036"/>
                  </a:moveTo>
                  <a:lnTo>
                    <a:pt x="24992" y="74972"/>
                  </a:lnTo>
                  <a:lnTo>
                    <a:pt x="19058" y="74972"/>
                  </a:lnTo>
                  <a:lnTo>
                    <a:pt x="19058" y="69036"/>
                  </a:lnTo>
                  <a:close/>
                  <a:moveTo>
                    <a:pt x="31242" y="69036"/>
                  </a:moveTo>
                  <a:lnTo>
                    <a:pt x="31242" y="74972"/>
                  </a:lnTo>
                  <a:lnTo>
                    <a:pt x="25305" y="74972"/>
                  </a:lnTo>
                  <a:lnTo>
                    <a:pt x="25305" y="69036"/>
                  </a:lnTo>
                  <a:close/>
                  <a:moveTo>
                    <a:pt x="37489" y="69036"/>
                  </a:moveTo>
                  <a:lnTo>
                    <a:pt x="37489" y="74972"/>
                  </a:lnTo>
                  <a:lnTo>
                    <a:pt x="31553" y="74972"/>
                  </a:lnTo>
                  <a:lnTo>
                    <a:pt x="31553" y="69036"/>
                  </a:lnTo>
                  <a:close/>
                  <a:moveTo>
                    <a:pt x="43737" y="69036"/>
                  </a:moveTo>
                  <a:lnTo>
                    <a:pt x="43737" y="74972"/>
                  </a:lnTo>
                  <a:lnTo>
                    <a:pt x="37802" y="74972"/>
                  </a:lnTo>
                  <a:lnTo>
                    <a:pt x="37802" y="69036"/>
                  </a:lnTo>
                  <a:close/>
                  <a:moveTo>
                    <a:pt x="49985" y="69036"/>
                  </a:moveTo>
                  <a:lnTo>
                    <a:pt x="49985" y="74972"/>
                  </a:lnTo>
                  <a:lnTo>
                    <a:pt x="44049" y="74972"/>
                  </a:lnTo>
                  <a:lnTo>
                    <a:pt x="44049" y="69036"/>
                  </a:lnTo>
                  <a:close/>
                  <a:moveTo>
                    <a:pt x="56232" y="69036"/>
                  </a:moveTo>
                  <a:lnTo>
                    <a:pt x="56232" y="74972"/>
                  </a:lnTo>
                  <a:lnTo>
                    <a:pt x="50296" y="74972"/>
                  </a:lnTo>
                  <a:lnTo>
                    <a:pt x="50296" y="69036"/>
                  </a:lnTo>
                  <a:close/>
                  <a:moveTo>
                    <a:pt x="62480" y="69036"/>
                  </a:moveTo>
                  <a:lnTo>
                    <a:pt x="62480" y="74972"/>
                  </a:lnTo>
                  <a:lnTo>
                    <a:pt x="56545" y="74972"/>
                  </a:lnTo>
                  <a:lnTo>
                    <a:pt x="56545" y="69036"/>
                  </a:lnTo>
                  <a:close/>
                  <a:moveTo>
                    <a:pt x="68727" y="69036"/>
                  </a:moveTo>
                  <a:lnTo>
                    <a:pt x="68727" y="74972"/>
                  </a:lnTo>
                  <a:lnTo>
                    <a:pt x="62792" y="74972"/>
                  </a:lnTo>
                  <a:lnTo>
                    <a:pt x="62792" y="69036"/>
                  </a:lnTo>
                  <a:close/>
                  <a:moveTo>
                    <a:pt x="74975" y="69036"/>
                  </a:moveTo>
                  <a:lnTo>
                    <a:pt x="74975" y="74972"/>
                  </a:lnTo>
                  <a:lnTo>
                    <a:pt x="69039" y="74972"/>
                  </a:lnTo>
                  <a:lnTo>
                    <a:pt x="69039" y="69036"/>
                  </a:lnTo>
                  <a:close/>
                  <a:moveTo>
                    <a:pt x="81223" y="69036"/>
                  </a:moveTo>
                  <a:lnTo>
                    <a:pt x="81223" y="74972"/>
                  </a:lnTo>
                  <a:lnTo>
                    <a:pt x="75286" y="74972"/>
                  </a:lnTo>
                  <a:lnTo>
                    <a:pt x="75286" y="69036"/>
                  </a:lnTo>
                  <a:close/>
                  <a:moveTo>
                    <a:pt x="87470" y="69036"/>
                  </a:moveTo>
                  <a:lnTo>
                    <a:pt x="87470" y="74972"/>
                  </a:lnTo>
                  <a:lnTo>
                    <a:pt x="81535" y="74972"/>
                  </a:lnTo>
                  <a:lnTo>
                    <a:pt x="81535" y="69036"/>
                  </a:lnTo>
                  <a:close/>
                  <a:moveTo>
                    <a:pt x="93718" y="69036"/>
                  </a:moveTo>
                  <a:lnTo>
                    <a:pt x="93718" y="74972"/>
                  </a:lnTo>
                  <a:lnTo>
                    <a:pt x="87784" y="74972"/>
                  </a:lnTo>
                  <a:lnTo>
                    <a:pt x="87784" y="69036"/>
                  </a:lnTo>
                  <a:close/>
                  <a:moveTo>
                    <a:pt x="99967" y="69036"/>
                  </a:moveTo>
                  <a:lnTo>
                    <a:pt x="99967" y="74972"/>
                  </a:lnTo>
                  <a:lnTo>
                    <a:pt x="94031" y="74972"/>
                  </a:lnTo>
                  <a:lnTo>
                    <a:pt x="94031" y="69036"/>
                  </a:lnTo>
                  <a:close/>
                  <a:moveTo>
                    <a:pt x="106214" y="69036"/>
                  </a:moveTo>
                  <a:lnTo>
                    <a:pt x="106214" y="74972"/>
                  </a:lnTo>
                  <a:lnTo>
                    <a:pt x="100278" y="74972"/>
                  </a:lnTo>
                  <a:lnTo>
                    <a:pt x="100278" y="69036"/>
                  </a:lnTo>
                  <a:close/>
                  <a:moveTo>
                    <a:pt x="112461" y="69036"/>
                  </a:moveTo>
                  <a:lnTo>
                    <a:pt x="112461" y="74972"/>
                  </a:lnTo>
                  <a:lnTo>
                    <a:pt x="106527" y="74972"/>
                  </a:lnTo>
                  <a:lnTo>
                    <a:pt x="106527" y="69036"/>
                  </a:lnTo>
                  <a:close/>
                  <a:moveTo>
                    <a:pt x="118710" y="69036"/>
                  </a:moveTo>
                  <a:lnTo>
                    <a:pt x="118710" y="74972"/>
                  </a:lnTo>
                  <a:lnTo>
                    <a:pt x="112774" y="74972"/>
                  </a:lnTo>
                  <a:lnTo>
                    <a:pt x="112774" y="69036"/>
                  </a:lnTo>
                  <a:close/>
                  <a:moveTo>
                    <a:pt x="124957" y="69036"/>
                  </a:moveTo>
                  <a:lnTo>
                    <a:pt x="124957" y="74972"/>
                  </a:lnTo>
                  <a:lnTo>
                    <a:pt x="119021" y="74972"/>
                  </a:lnTo>
                  <a:lnTo>
                    <a:pt x="119021" y="69036"/>
                  </a:lnTo>
                  <a:close/>
                  <a:moveTo>
                    <a:pt x="131204" y="69036"/>
                  </a:moveTo>
                  <a:lnTo>
                    <a:pt x="131204" y="74972"/>
                  </a:lnTo>
                  <a:lnTo>
                    <a:pt x="125270" y="74972"/>
                  </a:lnTo>
                  <a:lnTo>
                    <a:pt x="125270" y="69036"/>
                  </a:lnTo>
                  <a:close/>
                  <a:moveTo>
                    <a:pt x="137451" y="69036"/>
                  </a:moveTo>
                  <a:lnTo>
                    <a:pt x="137451" y="74972"/>
                  </a:lnTo>
                  <a:lnTo>
                    <a:pt x="131517" y="74972"/>
                  </a:lnTo>
                  <a:lnTo>
                    <a:pt x="131517" y="69036"/>
                  </a:lnTo>
                  <a:close/>
                  <a:moveTo>
                    <a:pt x="143702" y="69036"/>
                  </a:moveTo>
                  <a:lnTo>
                    <a:pt x="143702" y="74972"/>
                  </a:lnTo>
                  <a:lnTo>
                    <a:pt x="137766" y="74972"/>
                  </a:lnTo>
                  <a:lnTo>
                    <a:pt x="137766" y="69036"/>
                  </a:lnTo>
                  <a:close/>
                  <a:moveTo>
                    <a:pt x="149949" y="69036"/>
                  </a:moveTo>
                  <a:lnTo>
                    <a:pt x="149949" y="74972"/>
                  </a:lnTo>
                  <a:lnTo>
                    <a:pt x="144015" y="74972"/>
                  </a:lnTo>
                  <a:lnTo>
                    <a:pt x="144015" y="69036"/>
                  </a:lnTo>
                  <a:close/>
                  <a:moveTo>
                    <a:pt x="156196" y="69036"/>
                  </a:moveTo>
                  <a:lnTo>
                    <a:pt x="156196" y="74972"/>
                  </a:lnTo>
                  <a:lnTo>
                    <a:pt x="150262" y="74972"/>
                  </a:lnTo>
                  <a:lnTo>
                    <a:pt x="150262" y="69036"/>
                  </a:lnTo>
                  <a:close/>
                  <a:moveTo>
                    <a:pt x="162445" y="69036"/>
                  </a:moveTo>
                  <a:lnTo>
                    <a:pt x="162445" y="74972"/>
                  </a:lnTo>
                  <a:lnTo>
                    <a:pt x="156509" y="74972"/>
                  </a:lnTo>
                  <a:lnTo>
                    <a:pt x="156509" y="69036"/>
                  </a:lnTo>
                  <a:close/>
                  <a:moveTo>
                    <a:pt x="168692" y="69036"/>
                  </a:moveTo>
                  <a:lnTo>
                    <a:pt x="168692" y="74972"/>
                  </a:lnTo>
                  <a:lnTo>
                    <a:pt x="162756" y="74972"/>
                  </a:lnTo>
                  <a:lnTo>
                    <a:pt x="162756" y="69036"/>
                  </a:lnTo>
                  <a:close/>
                  <a:moveTo>
                    <a:pt x="174939" y="69036"/>
                  </a:moveTo>
                  <a:lnTo>
                    <a:pt x="174939" y="74972"/>
                  </a:lnTo>
                  <a:lnTo>
                    <a:pt x="169005" y="74972"/>
                  </a:lnTo>
                  <a:lnTo>
                    <a:pt x="169005" y="69036"/>
                  </a:lnTo>
                  <a:close/>
                  <a:moveTo>
                    <a:pt x="181186" y="69036"/>
                  </a:moveTo>
                  <a:lnTo>
                    <a:pt x="181186" y="74972"/>
                  </a:lnTo>
                  <a:lnTo>
                    <a:pt x="175252" y="74972"/>
                  </a:lnTo>
                  <a:lnTo>
                    <a:pt x="175252" y="69036"/>
                  </a:lnTo>
                  <a:close/>
                  <a:moveTo>
                    <a:pt x="187435" y="69036"/>
                  </a:moveTo>
                  <a:lnTo>
                    <a:pt x="187435" y="74972"/>
                  </a:lnTo>
                  <a:lnTo>
                    <a:pt x="181499" y="74972"/>
                  </a:lnTo>
                  <a:lnTo>
                    <a:pt x="181499" y="69036"/>
                  </a:lnTo>
                  <a:close/>
                  <a:moveTo>
                    <a:pt x="193684" y="69036"/>
                  </a:moveTo>
                  <a:lnTo>
                    <a:pt x="193684" y="74972"/>
                  </a:lnTo>
                  <a:lnTo>
                    <a:pt x="187749" y="74972"/>
                  </a:lnTo>
                  <a:lnTo>
                    <a:pt x="187749" y="69036"/>
                  </a:lnTo>
                  <a:close/>
                  <a:moveTo>
                    <a:pt x="199931" y="69036"/>
                  </a:moveTo>
                  <a:lnTo>
                    <a:pt x="199931" y="74972"/>
                  </a:lnTo>
                  <a:lnTo>
                    <a:pt x="193996" y="74972"/>
                  </a:lnTo>
                  <a:lnTo>
                    <a:pt x="193996" y="69036"/>
                  </a:lnTo>
                  <a:close/>
                  <a:moveTo>
                    <a:pt x="206180" y="69036"/>
                  </a:moveTo>
                  <a:lnTo>
                    <a:pt x="206180" y="74972"/>
                  </a:lnTo>
                  <a:lnTo>
                    <a:pt x="200244" y="74972"/>
                  </a:lnTo>
                  <a:lnTo>
                    <a:pt x="200244" y="69036"/>
                  </a:lnTo>
                  <a:close/>
                  <a:moveTo>
                    <a:pt x="212427" y="69036"/>
                  </a:moveTo>
                  <a:lnTo>
                    <a:pt x="212427" y="74972"/>
                  </a:lnTo>
                  <a:lnTo>
                    <a:pt x="206491" y="74972"/>
                  </a:lnTo>
                  <a:lnTo>
                    <a:pt x="206491" y="69036"/>
                  </a:lnTo>
                  <a:close/>
                  <a:moveTo>
                    <a:pt x="218674" y="69036"/>
                  </a:moveTo>
                  <a:lnTo>
                    <a:pt x="218674" y="74972"/>
                  </a:lnTo>
                  <a:lnTo>
                    <a:pt x="212739" y="74972"/>
                  </a:lnTo>
                  <a:lnTo>
                    <a:pt x="212739" y="69036"/>
                  </a:lnTo>
                  <a:close/>
                  <a:moveTo>
                    <a:pt x="224921" y="69036"/>
                  </a:moveTo>
                  <a:lnTo>
                    <a:pt x="224921" y="74972"/>
                  </a:lnTo>
                  <a:lnTo>
                    <a:pt x="218987" y="74972"/>
                  </a:lnTo>
                  <a:lnTo>
                    <a:pt x="218987" y="69036"/>
                  </a:lnTo>
                  <a:close/>
                  <a:moveTo>
                    <a:pt x="231170" y="69036"/>
                  </a:moveTo>
                  <a:lnTo>
                    <a:pt x="231170" y="74972"/>
                  </a:lnTo>
                  <a:lnTo>
                    <a:pt x="225234" y="74972"/>
                  </a:lnTo>
                  <a:lnTo>
                    <a:pt x="225234" y="69036"/>
                  </a:lnTo>
                  <a:close/>
                  <a:moveTo>
                    <a:pt x="237417" y="69036"/>
                  </a:moveTo>
                  <a:lnTo>
                    <a:pt x="237417" y="74972"/>
                  </a:lnTo>
                  <a:lnTo>
                    <a:pt x="231481" y="74972"/>
                  </a:lnTo>
                  <a:lnTo>
                    <a:pt x="231481" y="69036"/>
                  </a:lnTo>
                  <a:close/>
                  <a:moveTo>
                    <a:pt x="243664" y="69036"/>
                  </a:moveTo>
                  <a:lnTo>
                    <a:pt x="243664" y="74972"/>
                  </a:lnTo>
                  <a:lnTo>
                    <a:pt x="237729" y="74972"/>
                  </a:lnTo>
                  <a:lnTo>
                    <a:pt x="237729" y="69036"/>
                  </a:lnTo>
                  <a:close/>
                  <a:moveTo>
                    <a:pt x="249911" y="69036"/>
                  </a:moveTo>
                  <a:lnTo>
                    <a:pt x="249911" y="74972"/>
                  </a:lnTo>
                  <a:lnTo>
                    <a:pt x="243977" y="74972"/>
                  </a:lnTo>
                  <a:lnTo>
                    <a:pt x="243977" y="69036"/>
                  </a:lnTo>
                  <a:close/>
                  <a:moveTo>
                    <a:pt x="256161" y="69036"/>
                  </a:moveTo>
                  <a:lnTo>
                    <a:pt x="256161" y="74972"/>
                  </a:lnTo>
                  <a:lnTo>
                    <a:pt x="250225" y="74972"/>
                  </a:lnTo>
                  <a:lnTo>
                    <a:pt x="250225" y="69036"/>
                  </a:lnTo>
                  <a:close/>
                  <a:moveTo>
                    <a:pt x="262409" y="69036"/>
                  </a:moveTo>
                  <a:lnTo>
                    <a:pt x="262409" y="74972"/>
                  </a:lnTo>
                  <a:lnTo>
                    <a:pt x="256474" y="74972"/>
                  </a:lnTo>
                  <a:lnTo>
                    <a:pt x="256474" y="69036"/>
                  </a:lnTo>
                  <a:close/>
                  <a:moveTo>
                    <a:pt x="268656" y="69036"/>
                  </a:moveTo>
                  <a:lnTo>
                    <a:pt x="268656" y="74972"/>
                  </a:lnTo>
                  <a:lnTo>
                    <a:pt x="262721" y="74972"/>
                  </a:lnTo>
                  <a:lnTo>
                    <a:pt x="262721" y="69036"/>
                  </a:lnTo>
                  <a:close/>
                  <a:moveTo>
                    <a:pt x="274904" y="69036"/>
                  </a:moveTo>
                  <a:lnTo>
                    <a:pt x="274904" y="74972"/>
                  </a:lnTo>
                  <a:lnTo>
                    <a:pt x="268968" y="74972"/>
                  </a:lnTo>
                  <a:lnTo>
                    <a:pt x="268968" y="69036"/>
                  </a:lnTo>
                  <a:close/>
                  <a:moveTo>
                    <a:pt x="6251" y="75285"/>
                  </a:moveTo>
                  <a:lnTo>
                    <a:pt x="6251" y="81219"/>
                  </a:lnTo>
                  <a:lnTo>
                    <a:pt x="315" y="81219"/>
                  </a:lnTo>
                  <a:lnTo>
                    <a:pt x="315" y="75285"/>
                  </a:lnTo>
                  <a:close/>
                  <a:moveTo>
                    <a:pt x="12498" y="75285"/>
                  </a:moveTo>
                  <a:lnTo>
                    <a:pt x="12498" y="81219"/>
                  </a:lnTo>
                  <a:lnTo>
                    <a:pt x="6562" y="81219"/>
                  </a:lnTo>
                  <a:lnTo>
                    <a:pt x="6562" y="75285"/>
                  </a:lnTo>
                  <a:close/>
                  <a:moveTo>
                    <a:pt x="18745" y="75285"/>
                  </a:moveTo>
                  <a:lnTo>
                    <a:pt x="18745" y="81219"/>
                  </a:lnTo>
                  <a:lnTo>
                    <a:pt x="12810" y="81219"/>
                  </a:lnTo>
                  <a:lnTo>
                    <a:pt x="12810" y="75285"/>
                  </a:lnTo>
                  <a:close/>
                  <a:moveTo>
                    <a:pt x="24992" y="75285"/>
                  </a:moveTo>
                  <a:lnTo>
                    <a:pt x="24992" y="81219"/>
                  </a:lnTo>
                  <a:lnTo>
                    <a:pt x="19058" y="81219"/>
                  </a:lnTo>
                  <a:lnTo>
                    <a:pt x="19058" y="75285"/>
                  </a:lnTo>
                  <a:close/>
                  <a:moveTo>
                    <a:pt x="31242" y="75285"/>
                  </a:moveTo>
                  <a:lnTo>
                    <a:pt x="31242" y="81219"/>
                  </a:lnTo>
                  <a:lnTo>
                    <a:pt x="25305" y="81219"/>
                  </a:lnTo>
                  <a:lnTo>
                    <a:pt x="25305" y="75285"/>
                  </a:lnTo>
                  <a:close/>
                  <a:moveTo>
                    <a:pt x="37489" y="75285"/>
                  </a:moveTo>
                  <a:lnTo>
                    <a:pt x="37489" y="81219"/>
                  </a:lnTo>
                  <a:lnTo>
                    <a:pt x="31553" y="81219"/>
                  </a:lnTo>
                  <a:lnTo>
                    <a:pt x="31553" y="75285"/>
                  </a:lnTo>
                  <a:close/>
                  <a:moveTo>
                    <a:pt x="43737" y="75285"/>
                  </a:moveTo>
                  <a:lnTo>
                    <a:pt x="43737" y="81219"/>
                  </a:lnTo>
                  <a:lnTo>
                    <a:pt x="37802" y="81219"/>
                  </a:lnTo>
                  <a:lnTo>
                    <a:pt x="37802" y="75285"/>
                  </a:lnTo>
                  <a:close/>
                  <a:moveTo>
                    <a:pt x="49985" y="75285"/>
                  </a:moveTo>
                  <a:lnTo>
                    <a:pt x="49985" y="81219"/>
                  </a:lnTo>
                  <a:lnTo>
                    <a:pt x="44049" y="81219"/>
                  </a:lnTo>
                  <a:lnTo>
                    <a:pt x="44049" y="75285"/>
                  </a:lnTo>
                  <a:close/>
                  <a:moveTo>
                    <a:pt x="56232" y="75285"/>
                  </a:moveTo>
                  <a:lnTo>
                    <a:pt x="56232" y="81219"/>
                  </a:lnTo>
                  <a:lnTo>
                    <a:pt x="50296" y="81219"/>
                  </a:lnTo>
                  <a:lnTo>
                    <a:pt x="50296" y="75285"/>
                  </a:lnTo>
                  <a:close/>
                  <a:moveTo>
                    <a:pt x="62480" y="75285"/>
                  </a:moveTo>
                  <a:lnTo>
                    <a:pt x="62480" y="81219"/>
                  </a:lnTo>
                  <a:lnTo>
                    <a:pt x="56545" y="81219"/>
                  </a:lnTo>
                  <a:lnTo>
                    <a:pt x="56545" y="75285"/>
                  </a:lnTo>
                  <a:close/>
                  <a:moveTo>
                    <a:pt x="68727" y="75285"/>
                  </a:moveTo>
                  <a:lnTo>
                    <a:pt x="68727" y="81219"/>
                  </a:lnTo>
                  <a:lnTo>
                    <a:pt x="62792" y="81219"/>
                  </a:lnTo>
                  <a:lnTo>
                    <a:pt x="62792" y="75285"/>
                  </a:lnTo>
                  <a:close/>
                  <a:moveTo>
                    <a:pt x="74975" y="75285"/>
                  </a:moveTo>
                  <a:lnTo>
                    <a:pt x="74975" y="81219"/>
                  </a:lnTo>
                  <a:lnTo>
                    <a:pt x="69039" y="81219"/>
                  </a:lnTo>
                  <a:lnTo>
                    <a:pt x="69039" y="75285"/>
                  </a:lnTo>
                  <a:close/>
                  <a:moveTo>
                    <a:pt x="81223" y="75285"/>
                  </a:moveTo>
                  <a:lnTo>
                    <a:pt x="81223" y="81219"/>
                  </a:lnTo>
                  <a:lnTo>
                    <a:pt x="75286" y="81219"/>
                  </a:lnTo>
                  <a:lnTo>
                    <a:pt x="75286" y="75285"/>
                  </a:lnTo>
                  <a:close/>
                  <a:moveTo>
                    <a:pt x="87470" y="75285"/>
                  </a:moveTo>
                  <a:lnTo>
                    <a:pt x="87470" y="81219"/>
                  </a:lnTo>
                  <a:lnTo>
                    <a:pt x="81535" y="81219"/>
                  </a:lnTo>
                  <a:lnTo>
                    <a:pt x="81535" y="75285"/>
                  </a:lnTo>
                  <a:close/>
                  <a:moveTo>
                    <a:pt x="93718" y="75285"/>
                  </a:moveTo>
                  <a:lnTo>
                    <a:pt x="93718" y="81219"/>
                  </a:lnTo>
                  <a:lnTo>
                    <a:pt x="87784" y="81219"/>
                  </a:lnTo>
                  <a:lnTo>
                    <a:pt x="87784" y="75285"/>
                  </a:lnTo>
                  <a:close/>
                  <a:moveTo>
                    <a:pt x="99967" y="75285"/>
                  </a:moveTo>
                  <a:lnTo>
                    <a:pt x="99967" y="81219"/>
                  </a:lnTo>
                  <a:lnTo>
                    <a:pt x="94031" y="81219"/>
                  </a:lnTo>
                  <a:lnTo>
                    <a:pt x="94031" y="75285"/>
                  </a:lnTo>
                  <a:close/>
                  <a:moveTo>
                    <a:pt x="106214" y="75285"/>
                  </a:moveTo>
                  <a:lnTo>
                    <a:pt x="106214" y="81219"/>
                  </a:lnTo>
                  <a:lnTo>
                    <a:pt x="100278" y="81219"/>
                  </a:lnTo>
                  <a:lnTo>
                    <a:pt x="100278" y="75285"/>
                  </a:lnTo>
                  <a:close/>
                  <a:moveTo>
                    <a:pt x="112461" y="75285"/>
                  </a:moveTo>
                  <a:lnTo>
                    <a:pt x="112461" y="81219"/>
                  </a:lnTo>
                  <a:lnTo>
                    <a:pt x="106527" y="81219"/>
                  </a:lnTo>
                  <a:lnTo>
                    <a:pt x="106527" y="75285"/>
                  </a:lnTo>
                  <a:close/>
                  <a:moveTo>
                    <a:pt x="118710" y="75285"/>
                  </a:moveTo>
                  <a:lnTo>
                    <a:pt x="118710" y="81219"/>
                  </a:lnTo>
                  <a:lnTo>
                    <a:pt x="112774" y="81219"/>
                  </a:lnTo>
                  <a:lnTo>
                    <a:pt x="112774" y="75285"/>
                  </a:lnTo>
                  <a:close/>
                  <a:moveTo>
                    <a:pt x="124957" y="75285"/>
                  </a:moveTo>
                  <a:lnTo>
                    <a:pt x="124957" y="81219"/>
                  </a:lnTo>
                  <a:lnTo>
                    <a:pt x="119021" y="81219"/>
                  </a:lnTo>
                  <a:lnTo>
                    <a:pt x="119021" y="75285"/>
                  </a:lnTo>
                  <a:close/>
                  <a:moveTo>
                    <a:pt x="131204" y="75285"/>
                  </a:moveTo>
                  <a:lnTo>
                    <a:pt x="131204" y="81219"/>
                  </a:lnTo>
                  <a:lnTo>
                    <a:pt x="125270" y="81219"/>
                  </a:lnTo>
                  <a:lnTo>
                    <a:pt x="125270" y="75285"/>
                  </a:lnTo>
                  <a:close/>
                  <a:moveTo>
                    <a:pt x="137451" y="75285"/>
                  </a:moveTo>
                  <a:lnTo>
                    <a:pt x="137451" y="81219"/>
                  </a:lnTo>
                  <a:lnTo>
                    <a:pt x="131517" y="81219"/>
                  </a:lnTo>
                  <a:lnTo>
                    <a:pt x="131517" y="75285"/>
                  </a:lnTo>
                  <a:close/>
                  <a:moveTo>
                    <a:pt x="143702" y="75285"/>
                  </a:moveTo>
                  <a:lnTo>
                    <a:pt x="143702" y="81219"/>
                  </a:lnTo>
                  <a:lnTo>
                    <a:pt x="137766" y="81219"/>
                  </a:lnTo>
                  <a:lnTo>
                    <a:pt x="137766" y="75285"/>
                  </a:lnTo>
                  <a:close/>
                  <a:moveTo>
                    <a:pt x="149949" y="75285"/>
                  </a:moveTo>
                  <a:lnTo>
                    <a:pt x="149949" y="81219"/>
                  </a:lnTo>
                  <a:lnTo>
                    <a:pt x="144015" y="81219"/>
                  </a:lnTo>
                  <a:lnTo>
                    <a:pt x="144015" y="75285"/>
                  </a:lnTo>
                  <a:close/>
                  <a:moveTo>
                    <a:pt x="156196" y="75285"/>
                  </a:moveTo>
                  <a:lnTo>
                    <a:pt x="156196" y="81219"/>
                  </a:lnTo>
                  <a:lnTo>
                    <a:pt x="150262" y="81219"/>
                  </a:lnTo>
                  <a:lnTo>
                    <a:pt x="150262" y="75285"/>
                  </a:lnTo>
                  <a:close/>
                  <a:moveTo>
                    <a:pt x="162445" y="75285"/>
                  </a:moveTo>
                  <a:lnTo>
                    <a:pt x="162445" y="81219"/>
                  </a:lnTo>
                  <a:lnTo>
                    <a:pt x="156509" y="81219"/>
                  </a:lnTo>
                  <a:lnTo>
                    <a:pt x="156509" y="75285"/>
                  </a:lnTo>
                  <a:close/>
                  <a:moveTo>
                    <a:pt x="168692" y="75285"/>
                  </a:moveTo>
                  <a:lnTo>
                    <a:pt x="168692" y="81219"/>
                  </a:lnTo>
                  <a:lnTo>
                    <a:pt x="162756" y="81219"/>
                  </a:lnTo>
                  <a:lnTo>
                    <a:pt x="162756" y="75285"/>
                  </a:lnTo>
                  <a:close/>
                  <a:moveTo>
                    <a:pt x="174939" y="75285"/>
                  </a:moveTo>
                  <a:lnTo>
                    <a:pt x="174939" y="81219"/>
                  </a:lnTo>
                  <a:lnTo>
                    <a:pt x="169005" y="81219"/>
                  </a:lnTo>
                  <a:lnTo>
                    <a:pt x="169005" y="75285"/>
                  </a:lnTo>
                  <a:close/>
                  <a:moveTo>
                    <a:pt x="181186" y="75285"/>
                  </a:moveTo>
                  <a:lnTo>
                    <a:pt x="181186" y="81219"/>
                  </a:lnTo>
                  <a:lnTo>
                    <a:pt x="175252" y="81219"/>
                  </a:lnTo>
                  <a:lnTo>
                    <a:pt x="175252" y="75285"/>
                  </a:lnTo>
                  <a:close/>
                  <a:moveTo>
                    <a:pt x="187435" y="75285"/>
                  </a:moveTo>
                  <a:lnTo>
                    <a:pt x="187435" y="81219"/>
                  </a:lnTo>
                  <a:lnTo>
                    <a:pt x="181499" y="81219"/>
                  </a:lnTo>
                  <a:lnTo>
                    <a:pt x="181499" y="75285"/>
                  </a:lnTo>
                  <a:close/>
                  <a:moveTo>
                    <a:pt x="193684" y="75285"/>
                  </a:moveTo>
                  <a:lnTo>
                    <a:pt x="193684" y="81219"/>
                  </a:lnTo>
                  <a:lnTo>
                    <a:pt x="187749" y="81219"/>
                  </a:lnTo>
                  <a:lnTo>
                    <a:pt x="187749" y="75285"/>
                  </a:lnTo>
                  <a:close/>
                  <a:moveTo>
                    <a:pt x="199931" y="75285"/>
                  </a:moveTo>
                  <a:lnTo>
                    <a:pt x="199931" y="81219"/>
                  </a:lnTo>
                  <a:lnTo>
                    <a:pt x="193996" y="81219"/>
                  </a:lnTo>
                  <a:lnTo>
                    <a:pt x="193996" y="75285"/>
                  </a:lnTo>
                  <a:close/>
                  <a:moveTo>
                    <a:pt x="206180" y="75285"/>
                  </a:moveTo>
                  <a:lnTo>
                    <a:pt x="206180" y="81219"/>
                  </a:lnTo>
                  <a:lnTo>
                    <a:pt x="200244" y="81219"/>
                  </a:lnTo>
                  <a:lnTo>
                    <a:pt x="200244" y="75285"/>
                  </a:lnTo>
                  <a:close/>
                  <a:moveTo>
                    <a:pt x="212427" y="75285"/>
                  </a:moveTo>
                  <a:lnTo>
                    <a:pt x="212427" y="81219"/>
                  </a:lnTo>
                  <a:lnTo>
                    <a:pt x="206491" y="81219"/>
                  </a:lnTo>
                  <a:lnTo>
                    <a:pt x="206491" y="75285"/>
                  </a:lnTo>
                  <a:close/>
                  <a:moveTo>
                    <a:pt x="218674" y="75285"/>
                  </a:moveTo>
                  <a:lnTo>
                    <a:pt x="218674" y="81219"/>
                  </a:lnTo>
                  <a:lnTo>
                    <a:pt x="212739" y="81219"/>
                  </a:lnTo>
                  <a:lnTo>
                    <a:pt x="212739" y="75285"/>
                  </a:lnTo>
                  <a:close/>
                  <a:moveTo>
                    <a:pt x="224921" y="75285"/>
                  </a:moveTo>
                  <a:lnTo>
                    <a:pt x="224921" y="81219"/>
                  </a:lnTo>
                  <a:lnTo>
                    <a:pt x="218987" y="81219"/>
                  </a:lnTo>
                  <a:lnTo>
                    <a:pt x="218987" y="75285"/>
                  </a:lnTo>
                  <a:close/>
                  <a:moveTo>
                    <a:pt x="231170" y="75285"/>
                  </a:moveTo>
                  <a:lnTo>
                    <a:pt x="231170" y="81219"/>
                  </a:lnTo>
                  <a:lnTo>
                    <a:pt x="225234" y="81219"/>
                  </a:lnTo>
                  <a:lnTo>
                    <a:pt x="225234" y="75285"/>
                  </a:lnTo>
                  <a:close/>
                  <a:moveTo>
                    <a:pt x="237417" y="75285"/>
                  </a:moveTo>
                  <a:lnTo>
                    <a:pt x="237417" y="81219"/>
                  </a:lnTo>
                  <a:lnTo>
                    <a:pt x="231481" y="81219"/>
                  </a:lnTo>
                  <a:lnTo>
                    <a:pt x="231481" y="75285"/>
                  </a:lnTo>
                  <a:close/>
                  <a:moveTo>
                    <a:pt x="243664" y="75285"/>
                  </a:moveTo>
                  <a:lnTo>
                    <a:pt x="243664" y="81219"/>
                  </a:lnTo>
                  <a:lnTo>
                    <a:pt x="237729" y="81219"/>
                  </a:lnTo>
                  <a:lnTo>
                    <a:pt x="237729" y="75285"/>
                  </a:lnTo>
                  <a:close/>
                  <a:moveTo>
                    <a:pt x="249911" y="75285"/>
                  </a:moveTo>
                  <a:lnTo>
                    <a:pt x="249911" y="81219"/>
                  </a:lnTo>
                  <a:lnTo>
                    <a:pt x="243977" y="81219"/>
                  </a:lnTo>
                  <a:lnTo>
                    <a:pt x="243977" y="75285"/>
                  </a:lnTo>
                  <a:close/>
                  <a:moveTo>
                    <a:pt x="256161" y="75285"/>
                  </a:moveTo>
                  <a:lnTo>
                    <a:pt x="256161" y="81219"/>
                  </a:lnTo>
                  <a:lnTo>
                    <a:pt x="250225" y="81219"/>
                  </a:lnTo>
                  <a:lnTo>
                    <a:pt x="250225" y="75285"/>
                  </a:lnTo>
                  <a:close/>
                  <a:moveTo>
                    <a:pt x="262409" y="75285"/>
                  </a:moveTo>
                  <a:lnTo>
                    <a:pt x="262409" y="81219"/>
                  </a:lnTo>
                  <a:lnTo>
                    <a:pt x="256474" y="81219"/>
                  </a:lnTo>
                  <a:lnTo>
                    <a:pt x="256474" y="75285"/>
                  </a:lnTo>
                  <a:close/>
                  <a:moveTo>
                    <a:pt x="268656" y="75285"/>
                  </a:moveTo>
                  <a:lnTo>
                    <a:pt x="268656" y="81219"/>
                  </a:lnTo>
                  <a:lnTo>
                    <a:pt x="262721" y="81219"/>
                  </a:lnTo>
                  <a:lnTo>
                    <a:pt x="262721" y="75285"/>
                  </a:lnTo>
                  <a:close/>
                  <a:moveTo>
                    <a:pt x="274904" y="75285"/>
                  </a:moveTo>
                  <a:lnTo>
                    <a:pt x="274904" y="81219"/>
                  </a:lnTo>
                  <a:lnTo>
                    <a:pt x="268968" y="81219"/>
                  </a:lnTo>
                  <a:lnTo>
                    <a:pt x="268968" y="75285"/>
                  </a:lnTo>
                  <a:close/>
                  <a:moveTo>
                    <a:pt x="6251" y="81532"/>
                  </a:moveTo>
                  <a:lnTo>
                    <a:pt x="6251" y="87466"/>
                  </a:lnTo>
                  <a:lnTo>
                    <a:pt x="315" y="87466"/>
                  </a:lnTo>
                  <a:lnTo>
                    <a:pt x="315" y="81532"/>
                  </a:lnTo>
                  <a:close/>
                  <a:moveTo>
                    <a:pt x="12498" y="81532"/>
                  </a:moveTo>
                  <a:lnTo>
                    <a:pt x="12498" y="87466"/>
                  </a:lnTo>
                  <a:lnTo>
                    <a:pt x="6562" y="87466"/>
                  </a:lnTo>
                  <a:lnTo>
                    <a:pt x="6562" y="81532"/>
                  </a:lnTo>
                  <a:close/>
                  <a:moveTo>
                    <a:pt x="18745" y="81532"/>
                  </a:moveTo>
                  <a:lnTo>
                    <a:pt x="18745" y="87466"/>
                  </a:lnTo>
                  <a:lnTo>
                    <a:pt x="12810" y="87466"/>
                  </a:lnTo>
                  <a:lnTo>
                    <a:pt x="12810" y="81532"/>
                  </a:lnTo>
                  <a:close/>
                  <a:moveTo>
                    <a:pt x="24992" y="81532"/>
                  </a:moveTo>
                  <a:lnTo>
                    <a:pt x="24992" y="87466"/>
                  </a:lnTo>
                  <a:lnTo>
                    <a:pt x="19058" y="87466"/>
                  </a:lnTo>
                  <a:lnTo>
                    <a:pt x="19058" y="81532"/>
                  </a:lnTo>
                  <a:close/>
                  <a:moveTo>
                    <a:pt x="31242" y="81532"/>
                  </a:moveTo>
                  <a:lnTo>
                    <a:pt x="31242" y="87466"/>
                  </a:lnTo>
                  <a:lnTo>
                    <a:pt x="25305" y="87466"/>
                  </a:lnTo>
                  <a:lnTo>
                    <a:pt x="25305" y="81532"/>
                  </a:lnTo>
                  <a:close/>
                  <a:moveTo>
                    <a:pt x="37489" y="81532"/>
                  </a:moveTo>
                  <a:lnTo>
                    <a:pt x="37489" y="87466"/>
                  </a:lnTo>
                  <a:lnTo>
                    <a:pt x="31553" y="87466"/>
                  </a:lnTo>
                  <a:lnTo>
                    <a:pt x="31553" y="81532"/>
                  </a:lnTo>
                  <a:close/>
                  <a:moveTo>
                    <a:pt x="43737" y="81532"/>
                  </a:moveTo>
                  <a:lnTo>
                    <a:pt x="43737" y="87466"/>
                  </a:lnTo>
                  <a:lnTo>
                    <a:pt x="37802" y="87466"/>
                  </a:lnTo>
                  <a:lnTo>
                    <a:pt x="37802" y="81532"/>
                  </a:lnTo>
                  <a:close/>
                  <a:moveTo>
                    <a:pt x="49985" y="81532"/>
                  </a:moveTo>
                  <a:lnTo>
                    <a:pt x="49985" y="87466"/>
                  </a:lnTo>
                  <a:lnTo>
                    <a:pt x="44049" y="87466"/>
                  </a:lnTo>
                  <a:lnTo>
                    <a:pt x="44049" y="81532"/>
                  </a:lnTo>
                  <a:close/>
                  <a:moveTo>
                    <a:pt x="56232" y="81532"/>
                  </a:moveTo>
                  <a:lnTo>
                    <a:pt x="56232" y="87466"/>
                  </a:lnTo>
                  <a:lnTo>
                    <a:pt x="50296" y="87466"/>
                  </a:lnTo>
                  <a:lnTo>
                    <a:pt x="50296" y="81532"/>
                  </a:lnTo>
                  <a:close/>
                  <a:moveTo>
                    <a:pt x="62480" y="81532"/>
                  </a:moveTo>
                  <a:lnTo>
                    <a:pt x="62480" y="87466"/>
                  </a:lnTo>
                  <a:lnTo>
                    <a:pt x="56545" y="87466"/>
                  </a:lnTo>
                  <a:lnTo>
                    <a:pt x="56545" y="81532"/>
                  </a:lnTo>
                  <a:close/>
                  <a:moveTo>
                    <a:pt x="68727" y="81532"/>
                  </a:moveTo>
                  <a:lnTo>
                    <a:pt x="68727" y="87466"/>
                  </a:lnTo>
                  <a:lnTo>
                    <a:pt x="62792" y="87466"/>
                  </a:lnTo>
                  <a:lnTo>
                    <a:pt x="62792" y="81532"/>
                  </a:lnTo>
                  <a:close/>
                  <a:moveTo>
                    <a:pt x="74975" y="81532"/>
                  </a:moveTo>
                  <a:lnTo>
                    <a:pt x="74975" y="87466"/>
                  </a:lnTo>
                  <a:lnTo>
                    <a:pt x="69039" y="87466"/>
                  </a:lnTo>
                  <a:lnTo>
                    <a:pt x="69039" y="81532"/>
                  </a:lnTo>
                  <a:close/>
                  <a:moveTo>
                    <a:pt x="81223" y="81532"/>
                  </a:moveTo>
                  <a:lnTo>
                    <a:pt x="81223" y="87466"/>
                  </a:lnTo>
                  <a:lnTo>
                    <a:pt x="75286" y="87466"/>
                  </a:lnTo>
                  <a:lnTo>
                    <a:pt x="75286" y="81532"/>
                  </a:lnTo>
                  <a:close/>
                  <a:moveTo>
                    <a:pt x="87470" y="81532"/>
                  </a:moveTo>
                  <a:lnTo>
                    <a:pt x="87470" y="87466"/>
                  </a:lnTo>
                  <a:lnTo>
                    <a:pt x="81535" y="87466"/>
                  </a:lnTo>
                  <a:lnTo>
                    <a:pt x="81535" y="81532"/>
                  </a:lnTo>
                  <a:close/>
                  <a:moveTo>
                    <a:pt x="93718" y="81532"/>
                  </a:moveTo>
                  <a:lnTo>
                    <a:pt x="93718" y="87466"/>
                  </a:lnTo>
                  <a:lnTo>
                    <a:pt x="87784" y="87466"/>
                  </a:lnTo>
                  <a:lnTo>
                    <a:pt x="87784" y="81532"/>
                  </a:lnTo>
                  <a:close/>
                  <a:moveTo>
                    <a:pt x="99967" y="81532"/>
                  </a:moveTo>
                  <a:lnTo>
                    <a:pt x="99967" y="87466"/>
                  </a:lnTo>
                  <a:lnTo>
                    <a:pt x="94031" y="87466"/>
                  </a:lnTo>
                  <a:lnTo>
                    <a:pt x="94031" y="81532"/>
                  </a:lnTo>
                  <a:close/>
                  <a:moveTo>
                    <a:pt x="106214" y="81532"/>
                  </a:moveTo>
                  <a:lnTo>
                    <a:pt x="106214" y="87466"/>
                  </a:lnTo>
                  <a:lnTo>
                    <a:pt x="100278" y="87466"/>
                  </a:lnTo>
                  <a:lnTo>
                    <a:pt x="100278" y="81532"/>
                  </a:lnTo>
                  <a:close/>
                  <a:moveTo>
                    <a:pt x="112461" y="81532"/>
                  </a:moveTo>
                  <a:lnTo>
                    <a:pt x="112461" y="87466"/>
                  </a:lnTo>
                  <a:lnTo>
                    <a:pt x="106527" y="87466"/>
                  </a:lnTo>
                  <a:lnTo>
                    <a:pt x="106527" y="81532"/>
                  </a:lnTo>
                  <a:close/>
                  <a:moveTo>
                    <a:pt x="118710" y="81532"/>
                  </a:moveTo>
                  <a:lnTo>
                    <a:pt x="118710" y="87466"/>
                  </a:lnTo>
                  <a:lnTo>
                    <a:pt x="112774" y="87466"/>
                  </a:lnTo>
                  <a:lnTo>
                    <a:pt x="112774" y="81532"/>
                  </a:lnTo>
                  <a:close/>
                  <a:moveTo>
                    <a:pt x="124957" y="81532"/>
                  </a:moveTo>
                  <a:lnTo>
                    <a:pt x="124957" y="87466"/>
                  </a:lnTo>
                  <a:lnTo>
                    <a:pt x="119021" y="87466"/>
                  </a:lnTo>
                  <a:lnTo>
                    <a:pt x="119021" y="81532"/>
                  </a:lnTo>
                  <a:close/>
                  <a:moveTo>
                    <a:pt x="131204" y="81532"/>
                  </a:moveTo>
                  <a:lnTo>
                    <a:pt x="131204" y="87466"/>
                  </a:lnTo>
                  <a:lnTo>
                    <a:pt x="125270" y="87466"/>
                  </a:lnTo>
                  <a:lnTo>
                    <a:pt x="125270" y="81532"/>
                  </a:lnTo>
                  <a:close/>
                  <a:moveTo>
                    <a:pt x="137451" y="81532"/>
                  </a:moveTo>
                  <a:lnTo>
                    <a:pt x="137451" y="87466"/>
                  </a:lnTo>
                  <a:lnTo>
                    <a:pt x="131517" y="87466"/>
                  </a:lnTo>
                  <a:lnTo>
                    <a:pt x="131517" y="81532"/>
                  </a:lnTo>
                  <a:close/>
                  <a:moveTo>
                    <a:pt x="143702" y="81532"/>
                  </a:moveTo>
                  <a:lnTo>
                    <a:pt x="143702" y="87466"/>
                  </a:lnTo>
                  <a:lnTo>
                    <a:pt x="137766" y="87466"/>
                  </a:lnTo>
                  <a:lnTo>
                    <a:pt x="137766" y="81532"/>
                  </a:lnTo>
                  <a:close/>
                  <a:moveTo>
                    <a:pt x="149949" y="81532"/>
                  </a:moveTo>
                  <a:lnTo>
                    <a:pt x="149949" y="87466"/>
                  </a:lnTo>
                  <a:lnTo>
                    <a:pt x="144015" y="87466"/>
                  </a:lnTo>
                  <a:lnTo>
                    <a:pt x="144015" y="81532"/>
                  </a:lnTo>
                  <a:close/>
                  <a:moveTo>
                    <a:pt x="156196" y="81532"/>
                  </a:moveTo>
                  <a:lnTo>
                    <a:pt x="156196" y="87466"/>
                  </a:lnTo>
                  <a:lnTo>
                    <a:pt x="150262" y="87466"/>
                  </a:lnTo>
                  <a:lnTo>
                    <a:pt x="150262" y="81532"/>
                  </a:lnTo>
                  <a:close/>
                  <a:moveTo>
                    <a:pt x="162445" y="81532"/>
                  </a:moveTo>
                  <a:lnTo>
                    <a:pt x="162445" y="87466"/>
                  </a:lnTo>
                  <a:lnTo>
                    <a:pt x="156509" y="87466"/>
                  </a:lnTo>
                  <a:lnTo>
                    <a:pt x="156509" y="81532"/>
                  </a:lnTo>
                  <a:close/>
                  <a:moveTo>
                    <a:pt x="168692" y="81532"/>
                  </a:moveTo>
                  <a:lnTo>
                    <a:pt x="168692" y="87466"/>
                  </a:lnTo>
                  <a:lnTo>
                    <a:pt x="162756" y="87466"/>
                  </a:lnTo>
                  <a:lnTo>
                    <a:pt x="162756" y="81532"/>
                  </a:lnTo>
                  <a:close/>
                  <a:moveTo>
                    <a:pt x="174939" y="81532"/>
                  </a:moveTo>
                  <a:lnTo>
                    <a:pt x="174939" y="87466"/>
                  </a:lnTo>
                  <a:lnTo>
                    <a:pt x="169005" y="87466"/>
                  </a:lnTo>
                  <a:lnTo>
                    <a:pt x="169005" y="81532"/>
                  </a:lnTo>
                  <a:close/>
                  <a:moveTo>
                    <a:pt x="181186" y="81532"/>
                  </a:moveTo>
                  <a:lnTo>
                    <a:pt x="181186" y="87466"/>
                  </a:lnTo>
                  <a:lnTo>
                    <a:pt x="175252" y="87466"/>
                  </a:lnTo>
                  <a:lnTo>
                    <a:pt x="175252" y="81532"/>
                  </a:lnTo>
                  <a:close/>
                  <a:moveTo>
                    <a:pt x="187435" y="81532"/>
                  </a:moveTo>
                  <a:lnTo>
                    <a:pt x="187435" y="87466"/>
                  </a:lnTo>
                  <a:lnTo>
                    <a:pt x="181499" y="87466"/>
                  </a:lnTo>
                  <a:lnTo>
                    <a:pt x="181499" y="81532"/>
                  </a:lnTo>
                  <a:close/>
                  <a:moveTo>
                    <a:pt x="193684" y="81532"/>
                  </a:moveTo>
                  <a:lnTo>
                    <a:pt x="193684" y="87466"/>
                  </a:lnTo>
                  <a:lnTo>
                    <a:pt x="187749" y="87466"/>
                  </a:lnTo>
                  <a:lnTo>
                    <a:pt x="187749" y="81532"/>
                  </a:lnTo>
                  <a:close/>
                  <a:moveTo>
                    <a:pt x="199931" y="81532"/>
                  </a:moveTo>
                  <a:lnTo>
                    <a:pt x="199931" y="87466"/>
                  </a:lnTo>
                  <a:lnTo>
                    <a:pt x="193996" y="87466"/>
                  </a:lnTo>
                  <a:lnTo>
                    <a:pt x="193996" y="81532"/>
                  </a:lnTo>
                  <a:close/>
                  <a:moveTo>
                    <a:pt x="206180" y="81532"/>
                  </a:moveTo>
                  <a:lnTo>
                    <a:pt x="206180" y="87466"/>
                  </a:lnTo>
                  <a:lnTo>
                    <a:pt x="200244" y="87466"/>
                  </a:lnTo>
                  <a:lnTo>
                    <a:pt x="200244" y="81532"/>
                  </a:lnTo>
                  <a:close/>
                  <a:moveTo>
                    <a:pt x="212427" y="81532"/>
                  </a:moveTo>
                  <a:lnTo>
                    <a:pt x="212427" y="87466"/>
                  </a:lnTo>
                  <a:lnTo>
                    <a:pt x="206491" y="87466"/>
                  </a:lnTo>
                  <a:lnTo>
                    <a:pt x="206491" y="81532"/>
                  </a:lnTo>
                  <a:close/>
                  <a:moveTo>
                    <a:pt x="218674" y="81532"/>
                  </a:moveTo>
                  <a:lnTo>
                    <a:pt x="218674" y="87466"/>
                  </a:lnTo>
                  <a:lnTo>
                    <a:pt x="212739" y="87466"/>
                  </a:lnTo>
                  <a:lnTo>
                    <a:pt x="212739" y="81532"/>
                  </a:lnTo>
                  <a:close/>
                  <a:moveTo>
                    <a:pt x="224921" y="81532"/>
                  </a:moveTo>
                  <a:lnTo>
                    <a:pt x="224921" y="87466"/>
                  </a:lnTo>
                  <a:lnTo>
                    <a:pt x="218987" y="87466"/>
                  </a:lnTo>
                  <a:lnTo>
                    <a:pt x="218987" y="81532"/>
                  </a:lnTo>
                  <a:close/>
                  <a:moveTo>
                    <a:pt x="231170" y="81532"/>
                  </a:moveTo>
                  <a:lnTo>
                    <a:pt x="231170" y="87466"/>
                  </a:lnTo>
                  <a:lnTo>
                    <a:pt x="225234" y="87466"/>
                  </a:lnTo>
                  <a:lnTo>
                    <a:pt x="225234" y="81532"/>
                  </a:lnTo>
                  <a:close/>
                  <a:moveTo>
                    <a:pt x="237417" y="81532"/>
                  </a:moveTo>
                  <a:lnTo>
                    <a:pt x="237417" y="87466"/>
                  </a:lnTo>
                  <a:lnTo>
                    <a:pt x="231481" y="87466"/>
                  </a:lnTo>
                  <a:lnTo>
                    <a:pt x="231481" y="81532"/>
                  </a:lnTo>
                  <a:close/>
                  <a:moveTo>
                    <a:pt x="243664" y="81532"/>
                  </a:moveTo>
                  <a:lnTo>
                    <a:pt x="243664" y="87466"/>
                  </a:lnTo>
                  <a:lnTo>
                    <a:pt x="237729" y="87466"/>
                  </a:lnTo>
                  <a:lnTo>
                    <a:pt x="237729" y="81532"/>
                  </a:lnTo>
                  <a:close/>
                  <a:moveTo>
                    <a:pt x="249911" y="81532"/>
                  </a:moveTo>
                  <a:lnTo>
                    <a:pt x="249911" y="87466"/>
                  </a:lnTo>
                  <a:lnTo>
                    <a:pt x="243977" y="87466"/>
                  </a:lnTo>
                  <a:lnTo>
                    <a:pt x="243977" y="81532"/>
                  </a:lnTo>
                  <a:close/>
                  <a:moveTo>
                    <a:pt x="256161" y="81532"/>
                  </a:moveTo>
                  <a:lnTo>
                    <a:pt x="256161" y="87466"/>
                  </a:lnTo>
                  <a:lnTo>
                    <a:pt x="250225" y="87466"/>
                  </a:lnTo>
                  <a:lnTo>
                    <a:pt x="250225" y="81532"/>
                  </a:lnTo>
                  <a:close/>
                  <a:moveTo>
                    <a:pt x="262409" y="81532"/>
                  </a:moveTo>
                  <a:lnTo>
                    <a:pt x="262409" y="87466"/>
                  </a:lnTo>
                  <a:lnTo>
                    <a:pt x="256474" y="87466"/>
                  </a:lnTo>
                  <a:lnTo>
                    <a:pt x="256474" y="81532"/>
                  </a:lnTo>
                  <a:close/>
                  <a:moveTo>
                    <a:pt x="268656" y="81532"/>
                  </a:moveTo>
                  <a:lnTo>
                    <a:pt x="268656" y="87466"/>
                  </a:lnTo>
                  <a:lnTo>
                    <a:pt x="262721" y="87466"/>
                  </a:lnTo>
                  <a:lnTo>
                    <a:pt x="262721" y="81532"/>
                  </a:lnTo>
                  <a:close/>
                  <a:moveTo>
                    <a:pt x="274904" y="81532"/>
                  </a:moveTo>
                  <a:lnTo>
                    <a:pt x="274904" y="87466"/>
                  </a:lnTo>
                  <a:lnTo>
                    <a:pt x="268968" y="87466"/>
                  </a:lnTo>
                  <a:lnTo>
                    <a:pt x="268968" y="81532"/>
                  </a:lnTo>
                  <a:close/>
                  <a:moveTo>
                    <a:pt x="6251" y="87779"/>
                  </a:moveTo>
                  <a:lnTo>
                    <a:pt x="6251" y="93713"/>
                  </a:lnTo>
                  <a:lnTo>
                    <a:pt x="315" y="93713"/>
                  </a:lnTo>
                  <a:lnTo>
                    <a:pt x="315" y="87779"/>
                  </a:lnTo>
                  <a:close/>
                  <a:moveTo>
                    <a:pt x="12498" y="87779"/>
                  </a:moveTo>
                  <a:lnTo>
                    <a:pt x="12498" y="93713"/>
                  </a:lnTo>
                  <a:lnTo>
                    <a:pt x="6562" y="93713"/>
                  </a:lnTo>
                  <a:lnTo>
                    <a:pt x="6562" y="87779"/>
                  </a:lnTo>
                  <a:close/>
                  <a:moveTo>
                    <a:pt x="18745" y="87779"/>
                  </a:moveTo>
                  <a:lnTo>
                    <a:pt x="18745" y="93713"/>
                  </a:lnTo>
                  <a:lnTo>
                    <a:pt x="12810" y="93713"/>
                  </a:lnTo>
                  <a:lnTo>
                    <a:pt x="12810" y="87779"/>
                  </a:lnTo>
                  <a:close/>
                  <a:moveTo>
                    <a:pt x="24992" y="87779"/>
                  </a:moveTo>
                  <a:lnTo>
                    <a:pt x="24992" y="93713"/>
                  </a:lnTo>
                  <a:lnTo>
                    <a:pt x="19058" y="93713"/>
                  </a:lnTo>
                  <a:lnTo>
                    <a:pt x="19058" y="87779"/>
                  </a:lnTo>
                  <a:close/>
                  <a:moveTo>
                    <a:pt x="31242" y="87779"/>
                  </a:moveTo>
                  <a:lnTo>
                    <a:pt x="31242" y="93713"/>
                  </a:lnTo>
                  <a:lnTo>
                    <a:pt x="25305" y="93713"/>
                  </a:lnTo>
                  <a:lnTo>
                    <a:pt x="25305" y="87779"/>
                  </a:lnTo>
                  <a:close/>
                  <a:moveTo>
                    <a:pt x="37489" y="87779"/>
                  </a:moveTo>
                  <a:lnTo>
                    <a:pt x="37489" y="93713"/>
                  </a:lnTo>
                  <a:lnTo>
                    <a:pt x="31553" y="93713"/>
                  </a:lnTo>
                  <a:lnTo>
                    <a:pt x="31553" y="87779"/>
                  </a:lnTo>
                  <a:close/>
                  <a:moveTo>
                    <a:pt x="43737" y="87779"/>
                  </a:moveTo>
                  <a:lnTo>
                    <a:pt x="43737" y="93713"/>
                  </a:lnTo>
                  <a:lnTo>
                    <a:pt x="37802" y="93713"/>
                  </a:lnTo>
                  <a:lnTo>
                    <a:pt x="37802" y="87779"/>
                  </a:lnTo>
                  <a:close/>
                  <a:moveTo>
                    <a:pt x="49985" y="87779"/>
                  </a:moveTo>
                  <a:lnTo>
                    <a:pt x="49985" y="93713"/>
                  </a:lnTo>
                  <a:lnTo>
                    <a:pt x="44049" y="93713"/>
                  </a:lnTo>
                  <a:lnTo>
                    <a:pt x="44049" y="87779"/>
                  </a:lnTo>
                  <a:close/>
                  <a:moveTo>
                    <a:pt x="56232" y="87779"/>
                  </a:moveTo>
                  <a:lnTo>
                    <a:pt x="56232" y="93713"/>
                  </a:lnTo>
                  <a:lnTo>
                    <a:pt x="50296" y="93713"/>
                  </a:lnTo>
                  <a:lnTo>
                    <a:pt x="50296" y="87779"/>
                  </a:lnTo>
                  <a:close/>
                  <a:moveTo>
                    <a:pt x="62480" y="87779"/>
                  </a:moveTo>
                  <a:lnTo>
                    <a:pt x="62480" y="93713"/>
                  </a:lnTo>
                  <a:lnTo>
                    <a:pt x="56545" y="93713"/>
                  </a:lnTo>
                  <a:lnTo>
                    <a:pt x="56545" y="87779"/>
                  </a:lnTo>
                  <a:close/>
                  <a:moveTo>
                    <a:pt x="68727" y="87779"/>
                  </a:moveTo>
                  <a:lnTo>
                    <a:pt x="68727" y="93713"/>
                  </a:lnTo>
                  <a:lnTo>
                    <a:pt x="62792" y="93713"/>
                  </a:lnTo>
                  <a:lnTo>
                    <a:pt x="62792" y="87779"/>
                  </a:lnTo>
                  <a:close/>
                  <a:moveTo>
                    <a:pt x="74975" y="87779"/>
                  </a:moveTo>
                  <a:lnTo>
                    <a:pt x="74975" y="93713"/>
                  </a:lnTo>
                  <a:lnTo>
                    <a:pt x="69039" y="93713"/>
                  </a:lnTo>
                  <a:lnTo>
                    <a:pt x="69039" y="87779"/>
                  </a:lnTo>
                  <a:close/>
                  <a:moveTo>
                    <a:pt x="81223" y="87779"/>
                  </a:moveTo>
                  <a:lnTo>
                    <a:pt x="81223" y="93713"/>
                  </a:lnTo>
                  <a:lnTo>
                    <a:pt x="75286" y="93713"/>
                  </a:lnTo>
                  <a:lnTo>
                    <a:pt x="75286" y="87779"/>
                  </a:lnTo>
                  <a:close/>
                  <a:moveTo>
                    <a:pt x="87470" y="87779"/>
                  </a:moveTo>
                  <a:lnTo>
                    <a:pt x="87470" y="93713"/>
                  </a:lnTo>
                  <a:lnTo>
                    <a:pt x="81535" y="93713"/>
                  </a:lnTo>
                  <a:lnTo>
                    <a:pt x="81535" y="87779"/>
                  </a:lnTo>
                  <a:close/>
                  <a:moveTo>
                    <a:pt x="93718" y="87779"/>
                  </a:moveTo>
                  <a:lnTo>
                    <a:pt x="93718" y="93713"/>
                  </a:lnTo>
                  <a:lnTo>
                    <a:pt x="87784" y="93713"/>
                  </a:lnTo>
                  <a:lnTo>
                    <a:pt x="87784" y="87779"/>
                  </a:lnTo>
                  <a:close/>
                  <a:moveTo>
                    <a:pt x="162445" y="87779"/>
                  </a:moveTo>
                  <a:lnTo>
                    <a:pt x="162445" y="93713"/>
                  </a:lnTo>
                  <a:lnTo>
                    <a:pt x="156509" y="93713"/>
                  </a:lnTo>
                  <a:lnTo>
                    <a:pt x="156509" y="87779"/>
                  </a:lnTo>
                  <a:close/>
                  <a:moveTo>
                    <a:pt x="168692" y="87779"/>
                  </a:moveTo>
                  <a:lnTo>
                    <a:pt x="168692" y="93713"/>
                  </a:lnTo>
                  <a:lnTo>
                    <a:pt x="162756" y="93713"/>
                  </a:lnTo>
                  <a:lnTo>
                    <a:pt x="162756" y="87779"/>
                  </a:lnTo>
                  <a:close/>
                  <a:moveTo>
                    <a:pt x="174939" y="87779"/>
                  </a:moveTo>
                  <a:lnTo>
                    <a:pt x="174939" y="93713"/>
                  </a:lnTo>
                  <a:lnTo>
                    <a:pt x="169005" y="93713"/>
                  </a:lnTo>
                  <a:lnTo>
                    <a:pt x="169005" y="87779"/>
                  </a:lnTo>
                  <a:close/>
                  <a:moveTo>
                    <a:pt x="181186" y="87779"/>
                  </a:moveTo>
                  <a:lnTo>
                    <a:pt x="181186" y="93713"/>
                  </a:lnTo>
                  <a:lnTo>
                    <a:pt x="175252" y="93713"/>
                  </a:lnTo>
                  <a:lnTo>
                    <a:pt x="175252" y="87779"/>
                  </a:lnTo>
                  <a:close/>
                  <a:moveTo>
                    <a:pt x="187435" y="87779"/>
                  </a:moveTo>
                  <a:lnTo>
                    <a:pt x="187435" y="93713"/>
                  </a:lnTo>
                  <a:lnTo>
                    <a:pt x="181499" y="93713"/>
                  </a:lnTo>
                  <a:lnTo>
                    <a:pt x="181499" y="87779"/>
                  </a:lnTo>
                  <a:close/>
                  <a:moveTo>
                    <a:pt x="193684" y="87779"/>
                  </a:moveTo>
                  <a:lnTo>
                    <a:pt x="193684" y="93713"/>
                  </a:lnTo>
                  <a:lnTo>
                    <a:pt x="187749" y="93713"/>
                  </a:lnTo>
                  <a:lnTo>
                    <a:pt x="187749" y="87779"/>
                  </a:lnTo>
                  <a:close/>
                  <a:moveTo>
                    <a:pt x="199931" y="87779"/>
                  </a:moveTo>
                  <a:lnTo>
                    <a:pt x="199931" y="93713"/>
                  </a:lnTo>
                  <a:lnTo>
                    <a:pt x="193996" y="93713"/>
                  </a:lnTo>
                  <a:lnTo>
                    <a:pt x="193996" y="87779"/>
                  </a:lnTo>
                  <a:close/>
                  <a:moveTo>
                    <a:pt x="206180" y="87779"/>
                  </a:moveTo>
                  <a:lnTo>
                    <a:pt x="206180" y="93713"/>
                  </a:lnTo>
                  <a:lnTo>
                    <a:pt x="200244" y="93713"/>
                  </a:lnTo>
                  <a:lnTo>
                    <a:pt x="200244" y="87779"/>
                  </a:lnTo>
                  <a:close/>
                  <a:moveTo>
                    <a:pt x="212427" y="87779"/>
                  </a:moveTo>
                  <a:lnTo>
                    <a:pt x="212427" y="93713"/>
                  </a:lnTo>
                  <a:lnTo>
                    <a:pt x="206491" y="93713"/>
                  </a:lnTo>
                  <a:lnTo>
                    <a:pt x="206491" y="87779"/>
                  </a:lnTo>
                  <a:close/>
                  <a:moveTo>
                    <a:pt x="99967" y="87781"/>
                  </a:moveTo>
                  <a:lnTo>
                    <a:pt x="99967" y="93717"/>
                  </a:lnTo>
                  <a:lnTo>
                    <a:pt x="94031" y="93717"/>
                  </a:lnTo>
                  <a:lnTo>
                    <a:pt x="94031" y="87781"/>
                  </a:lnTo>
                  <a:close/>
                  <a:moveTo>
                    <a:pt x="106214" y="87781"/>
                  </a:moveTo>
                  <a:lnTo>
                    <a:pt x="106214" y="93717"/>
                  </a:lnTo>
                  <a:lnTo>
                    <a:pt x="100278" y="93717"/>
                  </a:lnTo>
                  <a:lnTo>
                    <a:pt x="100278" y="87781"/>
                  </a:lnTo>
                  <a:close/>
                  <a:moveTo>
                    <a:pt x="112461" y="87781"/>
                  </a:moveTo>
                  <a:lnTo>
                    <a:pt x="112461" y="93717"/>
                  </a:lnTo>
                  <a:lnTo>
                    <a:pt x="106527" y="93717"/>
                  </a:lnTo>
                  <a:lnTo>
                    <a:pt x="106527" y="87781"/>
                  </a:lnTo>
                  <a:close/>
                  <a:moveTo>
                    <a:pt x="118710" y="87781"/>
                  </a:moveTo>
                  <a:lnTo>
                    <a:pt x="118710" y="93717"/>
                  </a:lnTo>
                  <a:lnTo>
                    <a:pt x="112774" y="93717"/>
                  </a:lnTo>
                  <a:lnTo>
                    <a:pt x="112774" y="87781"/>
                  </a:lnTo>
                  <a:close/>
                  <a:moveTo>
                    <a:pt x="124957" y="87781"/>
                  </a:moveTo>
                  <a:lnTo>
                    <a:pt x="124957" y="93717"/>
                  </a:lnTo>
                  <a:lnTo>
                    <a:pt x="119021" y="93717"/>
                  </a:lnTo>
                  <a:lnTo>
                    <a:pt x="119021" y="87781"/>
                  </a:lnTo>
                  <a:close/>
                  <a:moveTo>
                    <a:pt x="131204" y="87781"/>
                  </a:moveTo>
                  <a:lnTo>
                    <a:pt x="131204" y="93717"/>
                  </a:lnTo>
                  <a:lnTo>
                    <a:pt x="125270" y="93717"/>
                  </a:lnTo>
                  <a:lnTo>
                    <a:pt x="125270" y="87781"/>
                  </a:lnTo>
                  <a:close/>
                  <a:moveTo>
                    <a:pt x="137451" y="87781"/>
                  </a:moveTo>
                  <a:lnTo>
                    <a:pt x="137451" y="93717"/>
                  </a:lnTo>
                  <a:lnTo>
                    <a:pt x="131517" y="93717"/>
                  </a:lnTo>
                  <a:lnTo>
                    <a:pt x="131517" y="87781"/>
                  </a:lnTo>
                  <a:close/>
                  <a:moveTo>
                    <a:pt x="143702" y="87781"/>
                  </a:moveTo>
                  <a:lnTo>
                    <a:pt x="143702" y="93717"/>
                  </a:lnTo>
                  <a:lnTo>
                    <a:pt x="137766" y="93717"/>
                  </a:lnTo>
                  <a:lnTo>
                    <a:pt x="137766" y="87781"/>
                  </a:lnTo>
                  <a:close/>
                  <a:moveTo>
                    <a:pt x="149949" y="87781"/>
                  </a:moveTo>
                  <a:lnTo>
                    <a:pt x="149949" y="93717"/>
                  </a:lnTo>
                  <a:lnTo>
                    <a:pt x="144015" y="93717"/>
                  </a:lnTo>
                  <a:lnTo>
                    <a:pt x="144015" y="87781"/>
                  </a:lnTo>
                  <a:close/>
                  <a:moveTo>
                    <a:pt x="156196" y="87781"/>
                  </a:moveTo>
                  <a:lnTo>
                    <a:pt x="156196" y="93717"/>
                  </a:lnTo>
                  <a:lnTo>
                    <a:pt x="150262" y="93717"/>
                  </a:lnTo>
                  <a:lnTo>
                    <a:pt x="150262" y="87781"/>
                  </a:lnTo>
                  <a:close/>
                  <a:moveTo>
                    <a:pt x="218674" y="87781"/>
                  </a:moveTo>
                  <a:lnTo>
                    <a:pt x="218674" y="93717"/>
                  </a:lnTo>
                  <a:lnTo>
                    <a:pt x="212739" y="93717"/>
                  </a:lnTo>
                  <a:lnTo>
                    <a:pt x="212739" y="87781"/>
                  </a:lnTo>
                  <a:close/>
                  <a:moveTo>
                    <a:pt x="224921" y="87781"/>
                  </a:moveTo>
                  <a:lnTo>
                    <a:pt x="224921" y="93717"/>
                  </a:lnTo>
                  <a:lnTo>
                    <a:pt x="218987" y="93717"/>
                  </a:lnTo>
                  <a:lnTo>
                    <a:pt x="218987" y="87781"/>
                  </a:lnTo>
                  <a:close/>
                  <a:moveTo>
                    <a:pt x="231170" y="87781"/>
                  </a:moveTo>
                  <a:lnTo>
                    <a:pt x="231170" y="93717"/>
                  </a:lnTo>
                  <a:lnTo>
                    <a:pt x="225234" y="93717"/>
                  </a:lnTo>
                  <a:lnTo>
                    <a:pt x="225234" y="87781"/>
                  </a:lnTo>
                  <a:close/>
                  <a:moveTo>
                    <a:pt x="237417" y="87781"/>
                  </a:moveTo>
                  <a:lnTo>
                    <a:pt x="237417" y="93717"/>
                  </a:lnTo>
                  <a:lnTo>
                    <a:pt x="231481" y="93717"/>
                  </a:lnTo>
                  <a:lnTo>
                    <a:pt x="231481" y="87781"/>
                  </a:lnTo>
                  <a:close/>
                  <a:moveTo>
                    <a:pt x="243664" y="87781"/>
                  </a:moveTo>
                  <a:lnTo>
                    <a:pt x="243664" y="93717"/>
                  </a:lnTo>
                  <a:lnTo>
                    <a:pt x="237729" y="93717"/>
                  </a:lnTo>
                  <a:lnTo>
                    <a:pt x="237729" y="87781"/>
                  </a:lnTo>
                  <a:close/>
                  <a:moveTo>
                    <a:pt x="249911" y="87781"/>
                  </a:moveTo>
                  <a:lnTo>
                    <a:pt x="249911" y="93717"/>
                  </a:lnTo>
                  <a:lnTo>
                    <a:pt x="243977" y="93717"/>
                  </a:lnTo>
                  <a:lnTo>
                    <a:pt x="243977" y="87781"/>
                  </a:lnTo>
                  <a:close/>
                  <a:moveTo>
                    <a:pt x="256161" y="87781"/>
                  </a:moveTo>
                  <a:lnTo>
                    <a:pt x="256161" y="93717"/>
                  </a:lnTo>
                  <a:lnTo>
                    <a:pt x="250225" y="93717"/>
                  </a:lnTo>
                  <a:lnTo>
                    <a:pt x="250225" y="87781"/>
                  </a:lnTo>
                  <a:close/>
                  <a:moveTo>
                    <a:pt x="262409" y="87781"/>
                  </a:moveTo>
                  <a:lnTo>
                    <a:pt x="262409" y="93717"/>
                  </a:lnTo>
                  <a:lnTo>
                    <a:pt x="256474" y="93717"/>
                  </a:lnTo>
                  <a:lnTo>
                    <a:pt x="256474" y="87781"/>
                  </a:lnTo>
                  <a:close/>
                  <a:moveTo>
                    <a:pt x="268656" y="87781"/>
                  </a:moveTo>
                  <a:lnTo>
                    <a:pt x="268656" y="93717"/>
                  </a:lnTo>
                  <a:lnTo>
                    <a:pt x="262721" y="93717"/>
                  </a:lnTo>
                  <a:lnTo>
                    <a:pt x="262721" y="87781"/>
                  </a:lnTo>
                  <a:close/>
                  <a:moveTo>
                    <a:pt x="274904" y="87781"/>
                  </a:moveTo>
                  <a:lnTo>
                    <a:pt x="274904" y="93717"/>
                  </a:lnTo>
                  <a:lnTo>
                    <a:pt x="268968" y="93717"/>
                  </a:lnTo>
                  <a:lnTo>
                    <a:pt x="268968" y="87781"/>
                  </a:lnTo>
                  <a:close/>
                  <a:moveTo>
                    <a:pt x="6251" y="94028"/>
                  </a:moveTo>
                  <a:lnTo>
                    <a:pt x="6251" y="99964"/>
                  </a:lnTo>
                  <a:lnTo>
                    <a:pt x="315" y="99964"/>
                  </a:lnTo>
                  <a:lnTo>
                    <a:pt x="315" y="94028"/>
                  </a:lnTo>
                  <a:close/>
                  <a:moveTo>
                    <a:pt x="12498" y="94028"/>
                  </a:moveTo>
                  <a:lnTo>
                    <a:pt x="12498" y="99964"/>
                  </a:lnTo>
                  <a:lnTo>
                    <a:pt x="6562" y="99964"/>
                  </a:lnTo>
                  <a:lnTo>
                    <a:pt x="6562" y="94028"/>
                  </a:lnTo>
                  <a:close/>
                  <a:moveTo>
                    <a:pt x="18745" y="94028"/>
                  </a:moveTo>
                  <a:lnTo>
                    <a:pt x="18745" y="99964"/>
                  </a:lnTo>
                  <a:lnTo>
                    <a:pt x="12810" y="99964"/>
                  </a:lnTo>
                  <a:lnTo>
                    <a:pt x="12810" y="94028"/>
                  </a:lnTo>
                  <a:close/>
                  <a:moveTo>
                    <a:pt x="24992" y="94028"/>
                  </a:moveTo>
                  <a:lnTo>
                    <a:pt x="24992" y="99964"/>
                  </a:lnTo>
                  <a:lnTo>
                    <a:pt x="19058" y="99964"/>
                  </a:lnTo>
                  <a:lnTo>
                    <a:pt x="19058" y="94028"/>
                  </a:lnTo>
                  <a:close/>
                  <a:moveTo>
                    <a:pt x="31242" y="94028"/>
                  </a:moveTo>
                  <a:lnTo>
                    <a:pt x="31242" y="99964"/>
                  </a:lnTo>
                  <a:lnTo>
                    <a:pt x="25305" y="99964"/>
                  </a:lnTo>
                  <a:lnTo>
                    <a:pt x="25305" y="94028"/>
                  </a:lnTo>
                  <a:close/>
                  <a:moveTo>
                    <a:pt x="37489" y="94028"/>
                  </a:moveTo>
                  <a:lnTo>
                    <a:pt x="37489" y="99964"/>
                  </a:lnTo>
                  <a:lnTo>
                    <a:pt x="31553" y="99964"/>
                  </a:lnTo>
                  <a:lnTo>
                    <a:pt x="31553" y="94028"/>
                  </a:lnTo>
                  <a:close/>
                  <a:moveTo>
                    <a:pt x="43737" y="94028"/>
                  </a:moveTo>
                  <a:lnTo>
                    <a:pt x="43737" y="99964"/>
                  </a:lnTo>
                  <a:lnTo>
                    <a:pt x="37802" y="99964"/>
                  </a:lnTo>
                  <a:lnTo>
                    <a:pt x="37802" y="94028"/>
                  </a:lnTo>
                  <a:close/>
                  <a:moveTo>
                    <a:pt x="49985" y="94028"/>
                  </a:moveTo>
                  <a:lnTo>
                    <a:pt x="49985" y="99964"/>
                  </a:lnTo>
                  <a:lnTo>
                    <a:pt x="44049" y="99964"/>
                  </a:lnTo>
                  <a:lnTo>
                    <a:pt x="44049" y="94028"/>
                  </a:lnTo>
                  <a:close/>
                  <a:moveTo>
                    <a:pt x="56232" y="94028"/>
                  </a:moveTo>
                  <a:lnTo>
                    <a:pt x="56232" y="99964"/>
                  </a:lnTo>
                  <a:lnTo>
                    <a:pt x="50296" y="99964"/>
                  </a:lnTo>
                  <a:lnTo>
                    <a:pt x="50296" y="94028"/>
                  </a:lnTo>
                  <a:close/>
                  <a:moveTo>
                    <a:pt x="62480" y="94028"/>
                  </a:moveTo>
                  <a:lnTo>
                    <a:pt x="62480" y="99964"/>
                  </a:lnTo>
                  <a:lnTo>
                    <a:pt x="56545" y="99964"/>
                  </a:lnTo>
                  <a:lnTo>
                    <a:pt x="56545" y="94028"/>
                  </a:lnTo>
                  <a:close/>
                  <a:moveTo>
                    <a:pt x="68727" y="94028"/>
                  </a:moveTo>
                  <a:lnTo>
                    <a:pt x="68727" y="99964"/>
                  </a:lnTo>
                  <a:lnTo>
                    <a:pt x="62792" y="99964"/>
                  </a:lnTo>
                  <a:lnTo>
                    <a:pt x="62792" y="94028"/>
                  </a:lnTo>
                  <a:close/>
                  <a:moveTo>
                    <a:pt x="74975" y="94028"/>
                  </a:moveTo>
                  <a:lnTo>
                    <a:pt x="74975" y="99964"/>
                  </a:lnTo>
                  <a:lnTo>
                    <a:pt x="69039" y="99964"/>
                  </a:lnTo>
                  <a:lnTo>
                    <a:pt x="69039" y="94028"/>
                  </a:lnTo>
                  <a:close/>
                  <a:moveTo>
                    <a:pt x="81223" y="94028"/>
                  </a:moveTo>
                  <a:lnTo>
                    <a:pt x="81223" y="99964"/>
                  </a:lnTo>
                  <a:lnTo>
                    <a:pt x="75286" y="99964"/>
                  </a:lnTo>
                  <a:lnTo>
                    <a:pt x="75286" y="94028"/>
                  </a:lnTo>
                  <a:close/>
                  <a:moveTo>
                    <a:pt x="87470" y="94028"/>
                  </a:moveTo>
                  <a:lnTo>
                    <a:pt x="87470" y="99964"/>
                  </a:lnTo>
                  <a:lnTo>
                    <a:pt x="81535" y="99964"/>
                  </a:lnTo>
                  <a:lnTo>
                    <a:pt x="81535" y="94028"/>
                  </a:lnTo>
                  <a:close/>
                  <a:moveTo>
                    <a:pt x="93718" y="94028"/>
                  </a:moveTo>
                  <a:lnTo>
                    <a:pt x="93718" y="99964"/>
                  </a:lnTo>
                  <a:lnTo>
                    <a:pt x="87784" y="99964"/>
                  </a:lnTo>
                  <a:lnTo>
                    <a:pt x="87784" y="94028"/>
                  </a:lnTo>
                  <a:close/>
                  <a:moveTo>
                    <a:pt x="99967" y="94028"/>
                  </a:moveTo>
                  <a:lnTo>
                    <a:pt x="99967" y="99964"/>
                  </a:lnTo>
                  <a:lnTo>
                    <a:pt x="94031" y="99964"/>
                  </a:lnTo>
                  <a:lnTo>
                    <a:pt x="94031" y="94028"/>
                  </a:lnTo>
                  <a:close/>
                  <a:moveTo>
                    <a:pt x="106214" y="94029"/>
                  </a:moveTo>
                  <a:lnTo>
                    <a:pt x="106214" y="99964"/>
                  </a:lnTo>
                  <a:lnTo>
                    <a:pt x="100278" y="99964"/>
                  </a:lnTo>
                  <a:lnTo>
                    <a:pt x="100278" y="94029"/>
                  </a:lnTo>
                  <a:close/>
                  <a:moveTo>
                    <a:pt x="112461" y="94029"/>
                  </a:moveTo>
                  <a:lnTo>
                    <a:pt x="112461" y="99964"/>
                  </a:lnTo>
                  <a:lnTo>
                    <a:pt x="106527" y="99964"/>
                  </a:lnTo>
                  <a:lnTo>
                    <a:pt x="106527" y="94029"/>
                  </a:lnTo>
                  <a:close/>
                  <a:moveTo>
                    <a:pt x="118710" y="94029"/>
                  </a:moveTo>
                  <a:lnTo>
                    <a:pt x="118710" y="99964"/>
                  </a:lnTo>
                  <a:lnTo>
                    <a:pt x="112774" y="99964"/>
                  </a:lnTo>
                  <a:lnTo>
                    <a:pt x="112774" y="94029"/>
                  </a:lnTo>
                  <a:close/>
                  <a:moveTo>
                    <a:pt x="124957" y="94029"/>
                  </a:moveTo>
                  <a:lnTo>
                    <a:pt x="124957" y="99964"/>
                  </a:lnTo>
                  <a:lnTo>
                    <a:pt x="119021" y="99964"/>
                  </a:lnTo>
                  <a:lnTo>
                    <a:pt x="119021" y="94029"/>
                  </a:lnTo>
                  <a:close/>
                  <a:moveTo>
                    <a:pt x="131204" y="94029"/>
                  </a:moveTo>
                  <a:lnTo>
                    <a:pt x="131204" y="99964"/>
                  </a:lnTo>
                  <a:lnTo>
                    <a:pt x="125270" y="99964"/>
                  </a:lnTo>
                  <a:lnTo>
                    <a:pt x="125270" y="94029"/>
                  </a:lnTo>
                  <a:close/>
                  <a:moveTo>
                    <a:pt x="137451" y="94029"/>
                  </a:moveTo>
                  <a:lnTo>
                    <a:pt x="137451" y="99964"/>
                  </a:lnTo>
                  <a:lnTo>
                    <a:pt x="131517" y="99964"/>
                  </a:lnTo>
                  <a:lnTo>
                    <a:pt x="131517" y="94029"/>
                  </a:lnTo>
                  <a:close/>
                  <a:moveTo>
                    <a:pt x="143702" y="94029"/>
                  </a:moveTo>
                  <a:lnTo>
                    <a:pt x="143702" y="99964"/>
                  </a:lnTo>
                  <a:lnTo>
                    <a:pt x="137766" y="99964"/>
                  </a:lnTo>
                  <a:lnTo>
                    <a:pt x="137766" y="94029"/>
                  </a:lnTo>
                  <a:close/>
                  <a:moveTo>
                    <a:pt x="149949" y="94029"/>
                  </a:moveTo>
                  <a:lnTo>
                    <a:pt x="149949" y="99964"/>
                  </a:lnTo>
                  <a:lnTo>
                    <a:pt x="144015" y="99964"/>
                  </a:lnTo>
                  <a:lnTo>
                    <a:pt x="144015" y="94029"/>
                  </a:lnTo>
                  <a:close/>
                  <a:moveTo>
                    <a:pt x="156196" y="94029"/>
                  </a:moveTo>
                  <a:lnTo>
                    <a:pt x="156196" y="99964"/>
                  </a:lnTo>
                  <a:lnTo>
                    <a:pt x="150262" y="99964"/>
                  </a:lnTo>
                  <a:lnTo>
                    <a:pt x="150262" y="94029"/>
                  </a:lnTo>
                  <a:close/>
                  <a:moveTo>
                    <a:pt x="162445" y="94028"/>
                  </a:moveTo>
                  <a:lnTo>
                    <a:pt x="162445" y="99964"/>
                  </a:lnTo>
                  <a:lnTo>
                    <a:pt x="156509" y="99964"/>
                  </a:lnTo>
                  <a:lnTo>
                    <a:pt x="156509" y="94028"/>
                  </a:lnTo>
                  <a:close/>
                  <a:moveTo>
                    <a:pt x="168692" y="94028"/>
                  </a:moveTo>
                  <a:lnTo>
                    <a:pt x="168692" y="99964"/>
                  </a:lnTo>
                  <a:lnTo>
                    <a:pt x="162756" y="99964"/>
                  </a:lnTo>
                  <a:lnTo>
                    <a:pt x="162756" y="94028"/>
                  </a:lnTo>
                  <a:close/>
                  <a:moveTo>
                    <a:pt x="174939" y="94028"/>
                  </a:moveTo>
                  <a:lnTo>
                    <a:pt x="174939" y="99964"/>
                  </a:lnTo>
                  <a:lnTo>
                    <a:pt x="169005" y="99964"/>
                  </a:lnTo>
                  <a:lnTo>
                    <a:pt x="169005" y="94028"/>
                  </a:lnTo>
                  <a:close/>
                  <a:moveTo>
                    <a:pt x="181186" y="94028"/>
                  </a:moveTo>
                  <a:lnTo>
                    <a:pt x="181186" y="99964"/>
                  </a:lnTo>
                  <a:lnTo>
                    <a:pt x="175252" y="99964"/>
                  </a:lnTo>
                  <a:lnTo>
                    <a:pt x="175252" y="94028"/>
                  </a:lnTo>
                  <a:close/>
                  <a:moveTo>
                    <a:pt x="187435" y="94028"/>
                  </a:moveTo>
                  <a:lnTo>
                    <a:pt x="187435" y="99964"/>
                  </a:lnTo>
                  <a:lnTo>
                    <a:pt x="181499" y="99964"/>
                  </a:lnTo>
                  <a:lnTo>
                    <a:pt x="181499" y="94028"/>
                  </a:lnTo>
                  <a:close/>
                  <a:moveTo>
                    <a:pt x="193684" y="94028"/>
                  </a:moveTo>
                  <a:lnTo>
                    <a:pt x="193684" y="99964"/>
                  </a:lnTo>
                  <a:lnTo>
                    <a:pt x="187749" y="99964"/>
                  </a:lnTo>
                  <a:lnTo>
                    <a:pt x="187749" y="94028"/>
                  </a:lnTo>
                  <a:close/>
                  <a:moveTo>
                    <a:pt x="199931" y="94028"/>
                  </a:moveTo>
                  <a:lnTo>
                    <a:pt x="199931" y="99964"/>
                  </a:lnTo>
                  <a:lnTo>
                    <a:pt x="193996" y="99964"/>
                  </a:lnTo>
                  <a:lnTo>
                    <a:pt x="193996" y="94028"/>
                  </a:lnTo>
                  <a:close/>
                  <a:moveTo>
                    <a:pt x="206180" y="94028"/>
                  </a:moveTo>
                  <a:lnTo>
                    <a:pt x="206180" y="99964"/>
                  </a:lnTo>
                  <a:lnTo>
                    <a:pt x="200244" y="99964"/>
                  </a:lnTo>
                  <a:lnTo>
                    <a:pt x="200244" y="94028"/>
                  </a:lnTo>
                  <a:close/>
                  <a:moveTo>
                    <a:pt x="212427" y="94028"/>
                  </a:moveTo>
                  <a:lnTo>
                    <a:pt x="212427" y="99964"/>
                  </a:lnTo>
                  <a:lnTo>
                    <a:pt x="206491" y="99964"/>
                  </a:lnTo>
                  <a:lnTo>
                    <a:pt x="206491" y="94028"/>
                  </a:lnTo>
                  <a:close/>
                  <a:moveTo>
                    <a:pt x="218674" y="94028"/>
                  </a:moveTo>
                  <a:lnTo>
                    <a:pt x="218674" y="99964"/>
                  </a:lnTo>
                  <a:lnTo>
                    <a:pt x="212739" y="99964"/>
                  </a:lnTo>
                  <a:lnTo>
                    <a:pt x="212739" y="94028"/>
                  </a:lnTo>
                  <a:close/>
                  <a:moveTo>
                    <a:pt x="224921" y="94029"/>
                  </a:moveTo>
                  <a:lnTo>
                    <a:pt x="224921" y="99964"/>
                  </a:lnTo>
                  <a:lnTo>
                    <a:pt x="218987" y="99964"/>
                  </a:lnTo>
                  <a:lnTo>
                    <a:pt x="218987" y="94029"/>
                  </a:lnTo>
                  <a:close/>
                  <a:moveTo>
                    <a:pt x="231170" y="94029"/>
                  </a:moveTo>
                  <a:lnTo>
                    <a:pt x="231170" y="99964"/>
                  </a:lnTo>
                  <a:lnTo>
                    <a:pt x="225234" y="99964"/>
                  </a:lnTo>
                  <a:lnTo>
                    <a:pt x="225234" y="94029"/>
                  </a:lnTo>
                  <a:close/>
                  <a:moveTo>
                    <a:pt x="237417" y="94029"/>
                  </a:moveTo>
                  <a:lnTo>
                    <a:pt x="237417" y="99964"/>
                  </a:lnTo>
                  <a:lnTo>
                    <a:pt x="231481" y="99964"/>
                  </a:lnTo>
                  <a:lnTo>
                    <a:pt x="231481" y="94029"/>
                  </a:lnTo>
                  <a:close/>
                  <a:moveTo>
                    <a:pt x="243664" y="94029"/>
                  </a:moveTo>
                  <a:lnTo>
                    <a:pt x="243664" y="99964"/>
                  </a:lnTo>
                  <a:lnTo>
                    <a:pt x="237729" y="99964"/>
                  </a:lnTo>
                  <a:lnTo>
                    <a:pt x="237729" y="94029"/>
                  </a:lnTo>
                  <a:close/>
                  <a:moveTo>
                    <a:pt x="249911" y="94029"/>
                  </a:moveTo>
                  <a:lnTo>
                    <a:pt x="249911" y="99964"/>
                  </a:lnTo>
                  <a:lnTo>
                    <a:pt x="243977" y="99964"/>
                  </a:lnTo>
                  <a:lnTo>
                    <a:pt x="243977" y="94029"/>
                  </a:lnTo>
                  <a:close/>
                  <a:moveTo>
                    <a:pt x="256161" y="94029"/>
                  </a:moveTo>
                  <a:lnTo>
                    <a:pt x="256161" y="99964"/>
                  </a:lnTo>
                  <a:lnTo>
                    <a:pt x="250225" y="99964"/>
                  </a:lnTo>
                  <a:lnTo>
                    <a:pt x="250225" y="94029"/>
                  </a:lnTo>
                  <a:close/>
                  <a:moveTo>
                    <a:pt x="262409" y="94029"/>
                  </a:moveTo>
                  <a:lnTo>
                    <a:pt x="262409" y="99964"/>
                  </a:lnTo>
                  <a:lnTo>
                    <a:pt x="256474" y="99964"/>
                  </a:lnTo>
                  <a:lnTo>
                    <a:pt x="256474" y="94029"/>
                  </a:lnTo>
                  <a:close/>
                  <a:moveTo>
                    <a:pt x="268656" y="94029"/>
                  </a:moveTo>
                  <a:lnTo>
                    <a:pt x="268656" y="99964"/>
                  </a:lnTo>
                  <a:lnTo>
                    <a:pt x="262721" y="99964"/>
                  </a:lnTo>
                  <a:lnTo>
                    <a:pt x="262721" y="94029"/>
                  </a:lnTo>
                  <a:close/>
                  <a:moveTo>
                    <a:pt x="274904" y="94029"/>
                  </a:moveTo>
                  <a:lnTo>
                    <a:pt x="274904" y="99964"/>
                  </a:lnTo>
                  <a:lnTo>
                    <a:pt x="268968" y="99964"/>
                  </a:lnTo>
                  <a:lnTo>
                    <a:pt x="268968" y="94029"/>
                  </a:lnTo>
                  <a:close/>
                  <a:moveTo>
                    <a:pt x="6251" y="100276"/>
                  </a:moveTo>
                  <a:lnTo>
                    <a:pt x="6251" y="106211"/>
                  </a:lnTo>
                  <a:lnTo>
                    <a:pt x="315" y="106211"/>
                  </a:lnTo>
                  <a:lnTo>
                    <a:pt x="315" y="100276"/>
                  </a:lnTo>
                  <a:close/>
                  <a:moveTo>
                    <a:pt x="12498" y="100276"/>
                  </a:moveTo>
                  <a:lnTo>
                    <a:pt x="12498" y="106211"/>
                  </a:lnTo>
                  <a:lnTo>
                    <a:pt x="6562" y="106211"/>
                  </a:lnTo>
                  <a:lnTo>
                    <a:pt x="6562" y="100276"/>
                  </a:lnTo>
                  <a:close/>
                  <a:moveTo>
                    <a:pt x="18745" y="100276"/>
                  </a:moveTo>
                  <a:lnTo>
                    <a:pt x="18745" y="106211"/>
                  </a:lnTo>
                  <a:lnTo>
                    <a:pt x="12810" y="106211"/>
                  </a:lnTo>
                  <a:lnTo>
                    <a:pt x="12810" y="100276"/>
                  </a:lnTo>
                  <a:close/>
                  <a:moveTo>
                    <a:pt x="24992" y="100276"/>
                  </a:moveTo>
                  <a:lnTo>
                    <a:pt x="24992" y="106211"/>
                  </a:lnTo>
                  <a:lnTo>
                    <a:pt x="19058" y="106211"/>
                  </a:lnTo>
                  <a:lnTo>
                    <a:pt x="19058" y="100276"/>
                  </a:lnTo>
                  <a:close/>
                  <a:moveTo>
                    <a:pt x="31242" y="100276"/>
                  </a:moveTo>
                  <a:lnTo>
                    <a:pt x="31242" y="106211"/>
                  </a:lnTo>
                  <a:lnTo>
                    <a:pt x="25305" y="106211"/>
                  </a:lnTo>
                  <a:lnTo>
                    <a:pt x="25305" y="100276"/>
                  </a:lnTo>
                  <a:close/>
                  <a:moveTo>
                    <a:pt x="37489" y="100276"/>
                  </a:moveTo>
                  <a:lnTo>
                    <a:pt x="37489" y="106211"/>
                  </a:lnTo>
                  <a:lnTo>
                    <a:pt x="31553" y="106211"/>
                  </a:lnTo>
                  <a:lnTo>
                    <a:pt x="31553" y="100276"/>
                  </a:lnTo>
                  <a:close/>
                  <a:moveTo>
                    <a:pt x="43737" y="100276"/>
                  </a:moveTo>
                  <a:lnTo>
                    <a:pt x="43737" y="106211"/>
                  </a:lnTo>
                  <a:lnTo>
                    <a:pt x="37802" y="106211"/>
                  </a:lnTo>
                  <a:lnTo>
                    <a:pt x="37802" y="100276"/>
                  </a:lnTo>
                  <a:close/>
                  <a:moveTo>
                    <a:pt x="49985" y="100276"/>
                  </a:moveTo>
                  <a:lnTo>
                    <a:pt x="49985" y="106211"/>
                  </a:lnTo>
                  <a:lnTo>
                    <a:pt x="44049" y="106211"/>
                  </a:lnTo>
                  <a:lnTo>
                    <a:pt x="44049" y="100276"/>
                  </a:lnTo>
                  <a:close/>
                  <a:moveTo>
                    <a:pt x="56232" y="100276"/>
                  </a:moveTo>
                  <a:lnTo>
                    <a:pt x="56232" y="106211"/>
                  </a:lnTo>
                  <a:lnTo>
                    <a:pt x="50296" y="106211"/>
                  </a:lnTo>
                  <a:lnTo>
                    <a:pt x="50296" y="100276"/>
                  </a:lnTo>
                  <a:close/>
                  <a:moveTo>
                    <a:pt x="62480" y="100276"/>
                  </a:moveTo>
                  <a:lnTo>
                    <a:pt x="62480" y="106211"/>
                  </a:lnTo>
                  <a:lnTo>
                    <a:pt x="56545" y="106211"/>
                  </a:lnTo>
                  <a:lnTo>
                    <a:pt x="56545" y="100276"/>
                  </a:lnTo>
                  <a:close/>
                  <a:moveTo>
                    <a:pt x="68727" y="100276"/>
                  </a:moveTo>
                  <a:lnTo>
                    <a:pt x="68727" y="106211"/>
                  </a:lnTo>
                  <a:lnTo>
                    <a:pt x="62792" y="106211"/>
                  </a:lnTo>
                  <a:lnTo>
                    <a:pt x="62792" y="100276"/>
                  </a:lnTo>
                  <a:close/>
                  <a:moveTo>
                    <a:pt x="74975" y="100276"/>
                  </a:moveTo>
                  <a:lnTo>
                    <a:pt x="74975" y="106211"/>
                  </a:lnTo>
                  <a:lnTo>
                    <a:pt x="69039" y="106211"/>
                  </a:lnTo>
                  <a:lnTo>
                    <a:pt x="69039" y="100276"/>
                  </a:lnTo>
                  <a:close/>
                  <a:moveTo>
                    <a:pt x="81223" y="100276"/>
                  </a:moveTo>
                  <a:lnTo>
                    <a:pt x="81223" y="106211"/>
                  </a:lnTo>
                  <a:lnTo>
                    <a:pt x="75286" y="106211"/>
                  </a:lnTo>
                  <a:lnTo>
                    <a:pt x="75286" y="100276"/>
                  </a:lnTo>
                  <a:close/>
                  <a:moveTo>
                    <a:pt x="87470" y="100276"/>
                  </a:moveTo>
                  <a:lnTo>
                    <a:pt x="87470" y="106211"/>
                  </a:lnTo>
                  <a:lnTo>
                    <a:pt x="81535" y="106211"/>
                  </a:lnTo>
                  <a:lnTo>
                    <a:pt x="81535" y="100276"/>
                  </a:lnTo>
                  <a:close/>
                  <a:moveTo>
                    <a:pt x="93718" y="100276"/>
                  </a:moveTo>
                  <a:lnTo>
                    <a:pt x="93718" y="106211"/>
                  </a:lnTo>
                  <a:lnTo>
                    <a:pt x="87784" y="106211"/>
                  </a:lnTo>
                  <a:lnTo>
                    <a:pt x="87784" y="100276"/>
                  </a:lnTo>
                  <a:close/>
                  <a:moveTo>
                    <a:pt x="99967" y="100276"/>
                  </a:moveTo>
                  <a:lnTo>
                    <a:pt x="99967" y="106211"/>
                  </a:lnTo>
                  <a:lnTo>
                    <a:pt x="94031" y="106211"/>
                  </a:lnTo>
                  <a:lnTo>
                    <a:pt x="94031" y="100276"/>
                  </a:lnTo>
                  <a:close/>
                  <a:moveTo>
                    <a:pt x="106214" y="100276"/>
                  </a:moveTo>
                  <a:lnTo>
                    <a:pt x="106214" y="106211"/>
                  </a:lnTo>
                  <a:lnTo>
                    <a:pt x="100278" y="106211"/>
                  </a:lnTo>
                  <a:lnTo>
                    <a:pt x="100278" y="100276"/>
                  </a:lnTo>
                  <a:close/>
                  <a:moveTo>
                    <a:pt x="112461" y="100276"/>
                  </a:moveTo>
                  <a:lnTo>
                    <a:pt x="112461" y="106211"/>
                  </a:lnTo>
                  <a:lnTo>
                    <a:pt x="106527" y="106211"/>
                  </a:lnTo>
                  <a:lnTo>
                    <a:pt x="106527" y="100276"/>
                  </a:lnTo>
                  <a:close/>
                  <a:moveTo>
                    <a:pt x="118710" y="100276"/>
                  </a:moveTo>
                  <a:lnTo>
                    <a:pt x="118710" y="106211"/>
                  </a:lnTo>
                  <a:lnTo>
                    <a:pt x="112774" y="106211"/>
                  </a:lnTo>
                  <a:lnTo>
                    <a:pt x="112774" y="100276"/>
                  </a:lnTo>
                  <a:close/>
                  <a:moveTo>
                    <a:pt x="124957" y="100276"/>
                  </a:moveTo>
                  <a:lnTo>
                    <a:pt x="124957" y="106211"/>
                  </a:lnTo>
                  <a:lnTo>
                    <a:pt x="119021" y="106211"/>
                  </a:lnTo>
                  <a:lnTo>
                    <a:pt x="119021" y="100276"/>
                  </a:lnTo>
                  <a:close/>
                  <a:moveTo>
                    <a:pt x="131204" y="100276"/>
                  </a:moveTo>
                  <a:lnTo>
                    <a:pt x="131204" y="106211"/>
                  </a:lnTo>
                  <a:lnTo>
                    <a:pt x="125270" y="106211"/>
                  </a:lnTo>
                  <a:lnTo>
                    <a:pt x="125270" y="100276"/>
                  </a:lnTo>
                  <a:close/>
                  <a:moveTo>
                    <a:pt x="137451" y="100276"/>
                  </a:moveTo>
                  <a:lnTo>
                    <a:pt x="137451" y="106211"/>
                  </a:lnTo>
                  <a:lnTo>
                    <a:pt x="131517" y="106211"/>
                  </a:lnTo>
                  <a:lnTo>
                    <a:pt x="131517" y="100276"/>
                  </a:lnTo>
                  <a:close/>
                  <a:moveTo>
                    <a:pt x="143702" y="100276"/>
                  </a:moveTo>
                  <a:lnTo>
                    <a:pt x="143702" y="106211"/>
                  </a:lnTo>
                  <a:lnTo>
                    <a:pt x="137766" y="106211"/>
                  </a:lnTo>
                  <a:lnTo>
                    <a:pt x="137766" y="100276"/>
                  </a:lnTo>
                  <a:close/>
                  <a:moveTo>
                    <a:pt x="149949" y="100276"/>
                  </a:moveTo>
                  <a:lnTo>
                    <a:pt x="149949" y="106211"/>
                  </a:lnTo>
                  <a:lnTo>
                    <a:pt x="144015" y="106211"/>
                  </a:lnTo>
                  <a:lnTo>
                    <a:pt x="144015" y="100276"/>
                  </a:lnTo>
                  <a:close/>
                  <a:moveTo>
                    <a:pt x="156196" y="100276"/>
                  </a:moveTo>
                  <a:lnTo>
                    <a:pt x="156196" y="106211"/>
                  </a:lnTo>
                  <a:lnTo>
                    <a:pt x="150262" y="106211"/>
                  </a:lnTo>
                  <a:lnTo>
                    <a:pt x="150262" y="100276"/>
                  </a:lnTo>
                  <a:close/>
                  <a:moveTo>
                    <a:pt x="162445" y="100276"/>
                  </a:moveTo>
                  <a:lnTo>
                    <a:pt x="162445" y="106211"/>
                  </a:lnTo>
                  <a:lnTo>
                    <a:pt x="156509" y="106211"/>
                  </a:lnTo>
                  <a:lnTo>
                    <a:pt x="156509" y="100276"/>
                  </a:lnTo>
                  <a:close/>
                  <a:moveTo>
                    <a:pt x="168692" y="100276"/>
                  </a:moveTo>
                  <a:lnTo>
                    <a:pt x="168692" y="106211"/>
                  </a:lnTo>
                  <a:lnTo>
                    <a:pt x="162756" y="106211"/>
                  </a:lnTo>
                  <a:lnTo>
                    <a:pt x="162756" y="100276"/>
                  </a:lnTo>
                  <a:close/>
                  <a:moveTo>
                    <a:pt x="174939" y="100276"/>
                  </a:moveTo>
                  <a:lnTo>
                    <a:pt x="174939" y="106211"/>
                  </a:lnTo>
                  <a:lnTo>
                    <a:pt x="169005" y="106211"/>
                  </a:lnTo>
                  <a:lnTo>
                    <a:pt x="169005" y="100276"/>
                  </a:lnTo>
                  <a:close/>
                  <a:moveTo>
                    <a:pt x="181186" y="100276"/>
                  </a:moveTo>
                  <a:lnTo>
                    <a:pt x="181186" y="106211"/>
                  </a:lnTo>
                  <a:lnTo>
                    <a:pt x="175252" y="106211"/>
                  </a:lnTo>
                  <a:lnTo>
                    <a:pt x="175252" y="100276"/>
                  </a:lnTo>
                  <a:close/>
                  <a:moveTo>
                    <a:pt x="187435" y="100276"/>
                  </a:moveTo>
                  <a:lnTo>
                    <a:pt x="187435" y="106211"/>
                  </a:lnTo>
                  <a:lnTo>
                    <a:pt x="181499" y="106211"/>
                  </a:lnTo>
                  <a:lnTo>
                    <a:pt x="181499" y="100276"/>
                  </a:lnTo>
                  <a:close/>
                  <a:moveTo>
                    <a:pt x="193684" y="100276"/>
                  </a:moveTo>
                  <a:lnTo>
                    <a:pt x="193684" y="106211"/>
                  </a:lnTo>
                  <a:lnTo>
                    <a:pt x="187749" y="106211"/>
                  </a:lnTo>
                  <a:lnTo>
                    <a:pt x="187749" y="100276"/>
                  </a:lnTo>
                  <a:close/>
                  <a:moveTo>
                    <a:pt x="199931" y="100276"/>
                  </a:moveTo>
                  <a:lnTo>
                    <a:pt x="199931" y="106211"/>
                  </a:lnTo>
                  <a:lnTo>
                    <a:pt x="193996" y="106211"/>
                  </a:lnTo>
                  <a:lnTo>
                    <a:pt x="193996" y="100276"/>
                  </a:lnTo>
                  <a:close/>
                  <a:moveTo>
                    <a:pt x="206180" y="100276"/>
                  </a:moveTo>
                  <a:lnTo>
                    <a:pt x="206180" y="106211"/>
                  </a:lnTo>
                  <a:lnTo>
                    <a:pt x="200244" y="106211"/>
                  </a:lnTo>
                  <a:lnTo>
                    <a:pt x="200244" y="100276"/>
                  </a:lnTo>
                  <a:close/>
                  <a:moveTo>
                    <a:pt x="212427" y="100276"/>
                  </a:moveTo>
                  <a:lnTo>
                    <a:pt x="212427" y="106211"/>
                  </a:lnTo>
                  <a:lnTo>
                    <a:pt x="206491" y="106211"/>
                  </a:lnTo>
                  <a:lnTo>
                    <a:pt x="206491" y="100276"/>
                  </a:lnTo>
                  <a:close/>
                  <a:moveTo>
                    <a:pt x="218674" y="100276"/>
                  </a:moveTo>
                  <a:lnTo>
                    <a:pt x="218674" y="106211"/>
                  </a:lnTo>
                  <a:lnTo>
                    <a:pt x="212739" y="106211"/>
                  </a:lnTo>
                  <a:lnTo>
                    <a:pt x="212739" y="100276"/>
                  </a:lnTo>
                  <a:close/>
                  <a:moveTo>
                    <a:pt x="224921" y="100276"/>
                  </a:moveTo>
                  <a:lnTo>
                    <a:pt x="224921" y="106211"/>
                  </a:lnTo>
                  <a:lnTo>
                    <a:pt x="218987" y="106211"/>
                  </a:lnTo>
                  <a:lnTo>
                    <a:pt x="218987" y="100276"/>
                  </a:lnTo>
                  <a:close/>
                  <a:moveTo>
                    <a:pt x="231170" y="100276"/>
                  </a:moveTo>
                  <a:lnTo>
                    <a:pt x="231170" y="106211"/>
                  </a:lnTo>
                  <a:lnTo>
                    <a:pt x="225234" y="106211"/>
                  </a:lnTo>
                  <a:lnTo>
                    <a:pt x="225234" y="100276"/>
                  </a:lnTo>
                  <a:close/>
                  <a:moveTo>
                    <a:pt x="237417" y="100276"/>
                  </a:moveTo>
                  <a:lnTo>
                    <a:pt x="237417" y="106211"/>
                  </a:lnTo>
                  <a:lnTo>
                    <a:pt x="231481" y="106211"/>
                  </a:lnTo>
                  <a:lnTo>
                    <a:pt x="231481" y="100276"/>
                  </a:lnTo>
                  <a:close/>
                  <a:moveTo>
                    <a:pt x="243664" y="100276"/>
                  </a:moveTo>
                  <a:lnTo>
                    <a:pt x="243664" y="106211"/>
                  </a:lnTo>
                  <a:lnTo>
                    <a:pt x="237729" y="106211"/>
                  </a:lnTo>
                  <a:lnTo>
                    <a:pt x="237729" y="100276"/>
                  </a:lnTo>
                  <a:close/>
                  <a:moveTo>
                    <a:pt x="249911" y="100276"/>
                  </a:moveTo>
                  <a:lnTo>
                    <a:pt x="249911" y="106211"/>
                  </a:lnTo>
                  <a:lnTo>
                    <a:pt x="243977" y="106211"/>
                  </a:lnTo>
                  <a:lnTo>
                    <a:pt x="243977" y="100276"/>
                  </a:lnTo>
                  <a:close/>
                  <a:moveTo>
                    <a:pt x="256161" y="100276"/>
                  </a:moveTo>
                  <a:lnTo>
                    <a:pt x="256161" y="106211"/>
                  </a:lnTo>
                  <a:lnTo>
                    <a:pt x="250225" y="106211"/>
                  </a:lnTo>
                  <a:lnTo>
                    <a:pt x="250225" y="100276"/>
                  </a:lnTo>
                  <a:close/>
                  <a:moveTo>
                    <a:pt x="262409" y="100276"/>
                  </a:moveTo>
                  <a:lnTo>
                    <a:pt x="262409" y="106211"/>
                  </a:lnTo>
                  <a:lnTo>
                    <a:pt x="256474" y="106211"/>
                  </a:lnTo>
                  <a:lnTo>
                    <a:pt x="256474" y="100276"/>
                  </a:lnTo>
                  <a:close/>
                  <a:moveTo>
                    <a:pt x="268656" y="100276"/>
                  </a:moveTo>
                  <a:lnTo>
                    <a:pt x="268656" y="106211"/>
                  </a:lnTo>
                  <a:lnTo>
                    <a:pt x="262721" y="106211"/>
                  </a:lnTo>
                  <a:lnTo>
                    <a:pt x="262721" y="100276"/>
                  </a:lnTo>
                  <a:close/>
                  <a:moveTo>
                    <a:pt x="274904" y="100276"/>
                  </a:moveTo>
                  <a:lnTo>
                    <a:pt x="274904" y="106211"/>
                  </a:lnTo>
                  <a:lnTo>
                    <a:pt x="268968" y="106211"/>
                  </a:lnTo>
                  <a:lnTo>
                    <a:pt x="268968" y="100276"/>
                  </a:lnTo>
                  <a:close/>
                  <a:moveTo>
                    <a:pt x="6251" y="106523"/>
                  </a:moveTo>
                  <a:lnTo>
                    <a:pt x="6251" y="112460"/>
                  </a:lnTo>
                  <a:lnTo>
                    <a:pt x="315" y="112460"/>
                  </a:lnTo>
                  <a:lnTo>
                    <a:pt x="315" y="106523"/>
                  </a:lnTo>
                  <a:close/>
                  <a:moveTo>
                    <a:pt x="12498" y="106523"/>
                  </a:moveTo>
                  <a:lnTo>
                    <a:pt x="12498" y="112460"/>
                  </a:lnTo>
                  <a:lnTo>
                    <a:pt x="6562" y="112460"/>
                  </a:lnTo>
                  <a:lnTo>
                    <a:pt x="6562" y="106523"/>
                  </a:lnTo>
                  <a:close/>
                  <a:moveTo>
                    <a:pt x="18745" y="106523"/>
                  </a:moveTo>
                  <a:lnTo>
                    <a:pt x="18745" y="112460"/>
                  </a:lnTo>
                  <a:lnTo>
                    <a:pt x="12810" y="112460"/>
                  </a:lnTo>
                  <a:lnTo>
                    <a:pt x="12810" y="106523"/>
                  </a:lnTo>
                  <a:close/>
                  <a:moveTo>
                    <a:pt x="24992" y="106523"/>
                  </a:moveTo>
                  <a:lnTo>
                    <a:pt x="24992" y="112460"/>
                  </a:lnTo>
                  <a:lnTo>
                    <a:pt x="19058" y="112460"/>
                  </a:lnTo>
                  <a:lnTo>
                    <a:pt x="19058" y="106523"/>
                  </a:lnTo>
                  <a:close/>
                  <a:moveTo>
                    <a:pt x="31242" y="106523"/>
                  </a:moveTo>
                  <a:lnTo>
                    <a:pt x="31242" y="112460"/>
                  </a:lnTo>
                  <a:lnTo>
                    <a:pt x="25305" y="112460"/>
                  </a:lnTo>
                  <a:lnTo>
                    <a:pt x="25305" y="106523"/>
                  </a:lnTo>
                  <a:close/>
                  <a:moveTo>
                    <a:pt x="37489" y="106523"/>
                  </a:moveTo>
                  <a:lnTo>
                    <a:pt x="37489" y="112460"/>
                  </a:lnTo>
                  <a:lnTo>
                    <a:pt x="31553" y="112460"/>
                  </a:lnTo>
                  <a:lnTo>
                    <a:pt x="31553" y="106523"/>
                  </a:lnTo>
                  <a:close/>
                  <a:moveTo>
                    <a:pt x="43737" y="106523"/>
                  </a:moveTo>
                  <a:lnTo>
                    <a:pt x="43737" y="112460"/>
                  </a:lnTo>
                  <a:lnTo>
                    <a:pt x="37802" y="112460"/>
                  </a:lnTo>
                  <a:lnTo>
                    <a:pt x="37802" y="106523"/>
                  </a:lnTo>
                  <a:close/>
                  <a:moveTo>
                    <a:pt x="49985" y="106523"/>
                  </a:moveTo>
                  <a:lnTo>
                    <a:pt x="49985" y="112460"/>
                  </a:lnTo>
                  <a:lnTo>
                    <a:pt x="44049" y="112460"/>
                  </a:lnTo>
                  <a:lnTo>
                    <a:pt x="44049" y="106523"/>
                  </a:lnTo>
                  <a:close/>
                  <a:moveTo>
                    <a:pt x="56232" y="106523"/>
                  </a:moveTo>
                  <a:lnTo>
                    <a:pt x="56232" y="112460"/>
                  </a:lnTo>
                  <a:lnTo>
                    <a:pt x="50296" y="112460"/>
                  </a:lnTo>
                  <a:lnTo>
                    <a:pt x="50296" y="106523"/>
                  </a:lnTo>
                  <a:close/>
                  <a:moveTo>
                    <a:pt x="62480" y="106523"/>
                  </a:moveTo>
                  <a:lnTo>
                    <a:pt x="62480" y="112460"/>
                  </a:lnTo>
                  <a:lnTo>
                    <a:pt x="56545" y="112460"/>
                  </a:lnTo>
                  <a:lnTo>
                    <a:pt x="56545" y="106523"/>
                  </a:lnTo>
                  <a:close/>
                  <a:moveTo>
                    <a:pt x="68727" y="106523"/>
                  </a:moveTo>
                  <a:lnTo>
                    <a:pt x="68727" y="112460"/>
                  </a:lnTo>
                  <a:lnTo>
                    <a:pt x="62792" y="112460"/>
                  </a:lnTo>
                  <a:lnTo>
                    <a:pt x="62792" y="106523"/>
                  </a:lnTo>
                  <a:close/>
                  <a:moveTo>
                    <a:pt x="74975" y="106523"/>
                  </a:moveTo>
                  <a:lnTo>
                    <a:pt x="74975" y="112460"/>
                  </a:lnTo>
                  <a:lnTo>
                    <a:pt x="69039" y="112460"/>
                  </a:lnTo>
                  <a:lnTo>
                    <a:pt x="69039" y="106523"/>
                  </a:lnTo>
                  <a:close/>
                  <a:moveTo>
                    <a:pt x="81223" y="106523"/>
                  </a:moveTo>
                  <a:lnTo>
                    <a:pt x="81223" y="112460"/>
                  </a:lnTo>
                  <a:lnTo>
                    <a:pt x="75286" y="112460"/>
                  </a:lnTo>
                  <a:lnTo>
                    <a:pt x="75286" y="106523"/>
                  </a:lnTo>
                  <a:close/>
                  <a:moveTo>
                    <a:pt x="87470" y="106523"/>
                  </a:moveTo>
                  <a:lnTo>
                    <a:pt x="87470" y="112460"/>
                  </a:lnTo>
                  <a:lnTo>
                    <a:pt x="81535" y="112460"/>
                  </a:lnTo>
                  <a:lnTo>
                    <a:pt x="81535" y="106523"/>
                  </a:lnTo>
                  <a:close/>
                  <a:moveTo>
                    <a:pt x="93718" y="106523"/>
                  </a:moveTo>
                  <a:lnTo>
                    <a:pt x="93718" y="112460"/>
                  </a:lnTo>
                  <a:lnTo>
                    <a:pt x="87784" y="112460"/>
                  </a:lnTo>
                  <a:lnTo>
                    <a:pt x="87784" y="106523"/>
                  </a:lnTo>
                  <a:close/>
                  <a:moveTo>
                    <a:pt x="99967" y="106523"/>
                  </a:moveTo>
                  <a:lnTo>
                    <a:pt x="99967" y="112460"/>
                  </a:lnTo>
                  <a:lnTo>
                    <a:pt x="94031" y="112460"/>
                  </a:lnTo>
                  <a:lnTo>
                    <a:pt x="94031" y="106523"/>
                  </a:lnTo>
                  <a:close/>
                  <a:moveTo>
                    <a:pt x="106214" y="106523"/>
                  </a:moveTo>
                  <a:lnTo>
                    <a:pt x="106214" y="112460"/>
                  </a:lnTo>
                  <a:lnTo>
                    <a:pt x="100278" y="112460"/>
                  </a:lnTo>
                  <a:lnTo>
                    <a:pt x="100278" y="106523"/>
                  </a:lnTo>
                  <a:close/>
                  <a:moveTo>
                    <a:pt x="112461" y="106523"/>
                  </a:moveTo>
                  <a:lnTo>
                    <a:pt x="112461" y="112460"/>
                  </a:lnTo>
                  <a:lnTo>
                    <a:pt x="106527" y="112460"/>
                  </a:lnTo>
                  <a:lnTo>
                    <a:pt x="106527" y="106523"/>
                  </a:lnTo>
                  <a:close/>
                  <a:moveTo>
                    <a:pt x="118710" y="106523"/>
                  </a:moveTo>
                  <a:lnTo>
                    <a:pt x="118710" y="112460"/>
                  </a:lnTo>
                  <a:lnTo>
                    <a:pt x="112774" y="112460"/>
                  </a:lnTo>
                  <a:lnTo>
                    <a:pt x="112774" y="106523"/>
                  </a:lnTo>
                  <a:close/>
                  <a:moveTo>
                    <a:pt x="124957" y="106523"/>
                  </a:moveTo>
                  <a:lnTo>
                    <a:pt x="124957" y="112460"/>
                  </a:lnTo>
                  <a:lnTo>
                    <a:pt x="119021" y="112460"/>
                  </a:lnTo>
                  <a:lnTo>
                    <a:pt x="119021" y="106523"/>
                  </a:lnTo>
                  <a:close/>
                  <a:moveTo>
                    <a:pt x="131204" y="106523"/>
                  </a:moveTo>
                  <a:lnTo>
                    <a:pt x="131204" y="112460"/>
                  </a:lnTo>
                  <a:lnTo>
                    <a:pt x="125270" y="112460"/>
                  </a:lnTo>
                  <a:lnTo>
                    <a:pt x="125270" y="106523"/>
                  </a:lnTo>
                  <a:close/>
                  <a:moveTo>
                    <a:pt x="137451" y="106523"/>
                  </a:moveTo>
                  <a:lnTo>
                    <a:pt x="137451" y="112460"/>
                  </a:lnTo>
                  <a:lnTo>
                    <a:pt x="131517" y="112460"/>
                  </a:lnTo>
                  <a:lnTo>
                    <a:pt x="131517" y="106523"/>
                  </a:lnTo>
                  <a:close/>
                  <a:moveTo>
                    <a:pt x="143702" y="106523"/>
                  </a:moveTo>
                  <a:lnTo>
                    <a:pt x="143702" y="112460"/>
                  </a:lnTo>
                  <a:lnTo>
                    <a:pt x="137766" y="112460"/>
                  </a:lnTo>
                  <a:lnTo>
                    <a:pt x="137766" y="106523"/>
                  </a:lnTo>
                  <a:close/>
                  <a:moveTo>
                    <a:pt x="149949" y="106523"/>
                  </a:moveTo>
                  <a:lnTo>
                    <a:pt x="149949" y="112460"/>
                  </a:lnTo>
                  <a:lnTo>
                    <a:pt x="144015" y="112460"/>
                  </a:lnTo>
                  <a:lnTo>
                    <a:pt x="144015" y="106523"/>
                  </a:lnTo>
                  <a:close/>
                  <a:moveTo>
                    <a:pt x="156196" y="106523"/>
                  </a:moveTo>
                  <a:lnTo>
                    <a:pt x="156196" y="112460"/>
                  </a:lnTo>
                  <a:lnTo>
                    <a:pt x="150262" y="112460"/>
                  </a:lnTo>
                  <a:lnTo>
                    <a:pt x="150262" y="106523"/>
                  </a:lnTo>
                  <a:close/>
                  <a:moveTo>
                    <a:pt x="162445" y="106523"/>
                  </a:moveTo>
                  <a:lnTo>
                    <a:pt x="162445" y="112460"/>
                  </a:lnTo>
                  <a:lnTo>
                    <a:pt x="156509" y="112460"/>
                  </a:lnTo>
                  <a:lnTo>
                    <a:pt x="156509" y="106523"/>
                  </a:lnTo>
                  <a:close/>
                  <a:moveTo>
                    <a:pt x="168692" y="106523"/>
                  </a:moveTo>
                  <a:lnTo>
                    <a:pt x="168692" y="112460"/>
                  </a:lnTo>
                  <a:lnTo>
                    <a:pt x="162756" y="112460"/>
                  </a:lnTo>
                  <a:lnTo>
                    <a:pt x="162756" y="106523"/>
                  </a:lnTo>
                  <a:close/>
                  <a:moveTo>
                    <a:pt x="174939" y="106523"/>
                  </a:moveTo>
                  <a:lnTo>
                    <a:pt x="174939" y="112460"/>
                  </a:lnTo>
                  <a:lnTo>
                    <a:pt x="169005" y="112460"/>
                  </a:lnTo>
                  <a:lnTo>
                    <a:pt x="169005" y="106523"/>
                  </a:lnTo>
                  <a:close/>
                  <a:moveTo>
                    <a:pt x="181186" y="106523"/>
                  </a:moveTo>
                  <a:lnTo>
                    <a:pt x="181186" y="112460"/>
                  </a:lnTo>
                  <a:lnTo>
                    <a:pt x="175252" y="112460"/>
                  </a:lnTo>
                  <a:lnTo>
                    <a:pt x="175252" y="106523"/>
                  </a:lnTo>
                  <a:close/>
                  <a:moveTo>
                    <a:pt x="187435" y="106523"/>
                  </a:moveTo>
                  <a:lnTo>
                    <a:pt x="187435" y="112460"/>
                  </a:lnTo>
                  <a:lnTo>
                    <a:pt x="181499" y="112460"/>
                  </a:lnTo>
                  <a:lnTo>
                    <a:pt x="181499" y="106523"/>
                  </a:lnTo>
                  <a:close/>
                  <a:moveTo>
                    <a:pt x="193684" y="106523"/>
                  </a:moveTo>
                  <a:lnTo>
                    <a:pt x="193684" y="112460"/>
                  </a:lnTo>
                  <a:lnTo>
                    <a:pt x="187749" y="112460"/>
                  </a:lnTo>
                  <a:lnTo>
                    <a:pt x="187749" y="106523"/>
                  </a:lnTo>
                  <a:close/>
                  <a:moveTo>
                    <a:pt x="199931" y="106523"/>
                  </a:moveTo>
                  <a:lnTo>
                    <a:pt x="199931" y="112460"/>
                  </a:lnTo>
                  <a:lnTo>
                    <a:pt x="193996" y="112460"/>
                  </a:lnTo>
                  <a:lnTo>
                    <a:pt x="193996" y="106523"/>
                  </a:lnTo>
                  <a:close/>
                  <a:moveTo>
                    <a:pt x="206180" y="106523"/>
                  </a:moveTo>
                  <a:lnTo>
                    <a:pt x="206180" y="112460"/>
                  </a:lnTo>
                  <a:lnTo>
                    <a:pt x="200244" y="112460"/>
                  </a:lnTo>
                  <a:lnTo>
                    <a:pt x="200244" y="106523"/>
                  </a:lnTo>
                  <a:close/>
                  <a:moveTo>
                    <a:pt x="212427" y="106523"/>
                  </a:moveTo>
                  <a:lnTo>
                    <a:pt x="212427" y="112460"/>
                  </a:lnTo>
                  <a:lnTo>
                    <a:pt x="206491" y="112460"/>
                  </a:lnTo>
                  <a:lnTo>
                    <a:pt x="206491" y="106523"/>
                  </a:lnTo>
                  <a:close/>
                  <a:moveTo>
                    <a:pt x="218674" y="106523"/>
                  </a:moveTo>
                  <a:lnTo>
                    <a:pt x="218674" y="112460"/>
                  </a:lnTo>
                  <a:lnTo>
                    <a:pt x="212739" y="112460"/>
                  </a:lnTo>
                  <a:lnTo>
                    <a:pt x="212739" y="106523"/>
                  </a:lnTo>
                  <a:close/>
                  <a:moveTo>
                    <a:pt x="224921" y="106523"/>
                  </a:moveTo>
                  <a:lnTo>
                    <a:pt x="224921" y="112460"/>
                  </a:lnTo>
                  <a:lnTo>
                    <a:pt x="218987" y="112460"/>
                  </a:lnTo>
                  <a:lnTo>
                    <a:pt x="218987" y="106523"/>
                  </a:lnTo>
                  <a:close/>
                  <a:moveTo>
                    <a:pt x="231170" y="106523"/>
                  </a:moveTo>
                  <a:lnTo>
                    <a:pt x="231170" y="112460"/>
                  </a:lnTo>
                  <a:lnTo>
                    <a:pt x="225234" y="112460"/>
                  </a:lnTo>
                  <a:lnTo>
                    <a:pt x="225234" y="106523"/>
                  </a:lnTo>
                  <a:close/>
                  <a:moveTo>
                    <a:pt x="237417" y="106523"/>
                  </a:moveTo>
                  <a:lnTo>
                    <a:pt x="237417" y="112460"/>
                  </a:lnTo>
                  <a:lnTo>
                    <a:pt x="231481" y="112460"/>
                  </a:lnTo>
                  <a:lnTo>
                    <a:pt x="231481" y="106523"/>
                  </a:lnTo>
                  <a:close/>
                  <a:moveTo>
                    <a:pt x="243664" y="106523"/>
                  </a:moveTo>
                  <a:lnTo>
                    <a:pt x="243664" y="112460"/>
                  </a:lnTo>
                  <a:lnTo>
                    <a:pt x="237729" y="112460"/>
                  </a:lnTo>
                  <a:lnTo>
                    <a:pt x="237729" y="106523"/>
                  </a:lnTo>
                  <a:close/>
                  <a:moveTo>
                    <a:pt x="249911" y="106523"/>
                  </a:moveTo>
                  <a:lnTo>
                    <a:pt x="249911" y="112460"/>
                  </a:lnTo>
                  <a:lnTo>
                    <a:pt x="243977" y="112460"/>
                  </a:lnTo>
                  <a:lnTo>
                    <a:pt x="243977" y="106523"/>
                  </a:lnTo>
                  <a:close/>
                  <a:moveTo>
                    <a:pt x="256161" y="106523"/>
                  </a:moveTo>
                  <a:lnTo>
                    <a:pt x="256161" y="112460"/>
                  </a:lnTo>
                  <a:lnTo>
                    <a:pt x="250225" y="112460"/>
                  </a:lnTo>
                  <a:lnTo>
                    <a:pt x="250225" y="106523"/>
                  </a:lnTo>
                  <a:close/>
                  <a:moveTo>
                    <a:pt x="262409" y="106523"/>
                  </a:moveTo>
                  <a:lnTo>
                    <a:pt x="262409" y="112460"/>
                  </a:lnTo>
                  <a:lnTo>
                    <a:pt x="256474" y="112460"/>
                  </a:lnTo>
                  <a:lnTo>
                    <a:pt x="256474" y="106523"/>
                  </a:lnTo>
                  <a:close/>
                  <a:moveTo>
                    <a:pt x="268656" y="106523"/>
                  </a:moveTo>
                  <a:lnTo>
                    <a:pt x="268656" y="112460"/>
                  </a:lnTo>
                  <a:lnTo>
                    <a:pt x="262721" y="112460"/>
                  </a:lnTo>
                  <a:lnTo>
                    <a:pt x="262721" y="106523"/>
                  </a:lnTo>
                  <a:close/>
                  <a:moveTo>
                    <a:pt x="274904" y="106523"/>
                  </a:moveTo>
                  <a:lnTo>
                    <a:pt x="274904" y="112460"/>
                  </a:lnTo>
                  <a:lnTo>
                    <a:pt x="268968" y="112460"/>
                  </a:lnTo>
                  <a:lnTo>
                    <a:pt x="268968" y="106523"/>
                  </a:lnTo>
                  <a:close/>
                  <a:moveTo>
                    <a:pt x="6251" y="112771"/>
                  </a:moveTo>
                  <a:lnTo>
                    <a:pt x="6251" y="118707"/>
                  </a:lnTo>
                  <a:lnTo>
                    <a:pt x="315" y="118707"/>
                  </a:lnTo>
                  <a:lnTo>
                    <a:pt x="315" y="112771"/>
                  </a:lnTo>
                  <a:close/>
                  <a:moveTo>
                    <a:pt x="12498" y="112771"/>
                  </a:moveTo>
                  <a:lnTo>
                    <a:pt x="12498" y="118707"/>
                  </a:lnTo>
                  <a:lnTo>
                    <a:pt x="6562" y="118707"/>
                  </a:lnTo>
                  <a:lnTo>
                    <a:pt x="6562" y="112771"/>
                  </a:lnTo>
                  <a:close/>
                  <a:moveTo>
                    <a:pt x="18745" y="112771"/>
                  </a:moveTo>
                  <a:lnTo>
                    <a:pt x="18745" y="118707"/>
                  </a:lnTo>
                  <a:lnTo>
                    <a:pt x="12810" y="118707"/>
                  </a:lnTo>
                  <a:lnTo>
                    <a:pt x="12810" y="112771"/>
                  </a:lnTo>
                  <a:close/>
                  <a:moveTo>
                    <a:pt x="24992" y="112771"/>
                  </a:moveTo>
                  <a:lnTo>
                    <a:pt x="24992" y="118707"/>
                  </a:lnTo>
                  <a:lnTo>
                    <a:pt x="19058" y="118707"/>
                  </a:lnTo>
                  <a:lnTo>
                    <a:pt x="19058" y="112771"/>
                  </a:lnTo>
                  <a:close/>
                  <a:moveTo>
                    <a:pt x="31242" y="112771"/>
                  </a:moveTo>
                  <a:lnTo>
                    <a:pt x="31242" y="118707"/>
                  </a:lnTo>
                  <a:lnTo>
                    <a:pt x="25305" y="118707"/>
                  </a:lnTo>
                  <a:lnTo>
                    <a:pt x="25305" y="112771"/>
                  </a:lnTo>
                  <a:close/>
                  <a:moveTo>
                    <a:pt x="37489" y="112771"/>
                  </a:moveTo>
                  <a:lnTo>
                    <a:pt x="37489" y="118707"/>
                  </a:lnTo>
                  <a:lnTo>
                    <a:pt x="31553" y="118707"/>
                  </a:lnTo>
                  <a:lnTo>
                    <a:pt x="31553" y="112771"/>
                  </a:lnTo>
                  <a:close/>
                  <a:moveTo>
                    <a:pt x="43737" y="112771"/>
                  </a:moveTo>
                  <a:lnTo>
                    <a:pt x="43737" y="118707"/>
                  </a:lnTo>
                  <a:lnTo>
                    <a:pt x="37802" y="118707"/>
                  </a:lnTo>
                  <a:lnTo>
                    <a:pt x="37802" y="112771"/>
                  </a:lnTo>
                  <a:close/>
                  <a:moveTo>
                    <a:pt x="49985" y="112771"/>
                  </a:moveTo>
                  <a:lnTo>
                    <a:pt x="49985" y="118707"/>
                  </a:lnTo>
                  <a:lnTo>
                    <a:pt x="44049" y="118707"/>
                  </a:lnTo>
                  <a:lnTo>
                    <a:pt x="44049" y="112771"/>
                  </a:lnTo>
                  <a:close/>
                  <a:moveTo>
                    <a:pt x="56232" y="112771"/>
                  </a:moveTo>
                  <a:lnTo>
                    <a:pt x="56232" y="118707"/>
                  </a:lnTo>
                  <a:lnTo>
                    <a:pt x="50296" y="118707"/>
                  </a:lnTo>
                  <a:lnTo>
                    <a:pt x="50296" y="112771"/>
                  </a:lnTo>
                  <a:close/>
                  <a:moveTo>
                    <a:pt x="62480" y="112771"/>
                  </a:moveTo>
                  <a:lnTo>
                    <a:pt x="62480" y="118707"/>
                  </a:lnTo>
                  <a:lnTo>
                    <a:pt x="56545" y="118707"/>
                  </a:lnTo>
                  <a:lnTo>
                    <a:pt x="56545" y="112771"/>
                  </a:lnTo>
                  <a:close/>
                  <a:moveTo>
                    <a:pt x="68727" y="112771"/>
                  </a:moveTo>
                  <a:lnTo>
                    <a:pt x="68727" y="118707"/>
                  </a:lnTo>
                  <a:lnTo>
                    <a:pt x="62792" y="118707"/>
                  </a:lnTo>
                  <a:lnTo>
                    <a:pt x="62792" y="112771"/>
                  </a:lnTo>
                  <a:close/>
                  <a:moveTo>
                    <a:pt x="74975" y="112771"/>
                  </a:moveTo>
                  <a:lnTo>
                    <a:pt x="74975" y="118707"/>
                  </a:lnTo>
                  <a:lnTo>
                    <a:pt x="69039" y="118707"/>
                  </a:lnTo>
                  <a:lnTo>
                    <a:pt x="69039" y="112771"/>
                  </a:lnTo>
                  <a:close/>
                  <a:moveTo>
                    <a:pt x="81223" y="112771"/>
                  </a:moveTo>
                  <a:lnTo>
                    <a:pt x="81223" y="118707"/>
                  </a:lnTo>
                  <a:lnTo>
                    <a:pt x="75286" y="118707"/>
                  </a:lnTo>
                  <a:lnTo>
                    <a:pt x="75286" y="112771"/>
                  </a:lnTo>
                  <a:close/>
                  <a:moveTo>
                    <a:pt x="87470" y="112771"/>
                  </a:moveTo>
                  <a:lnTo>
                    <a:pt x="87470" y="118707"/>
                  </a:lnTo>
                  <a:lnTo>
                    <a:pt x="81535" y="118707"/>
                  </a:lnTo>
                  <a:lnTo>
                    <a:pt x="81535" y="112771"/>
                  </a:lnTo>
                  <a:close/>
                  <a:moveTo>
                    <a:pt x="93718" y="112771"/>
                  </a:moveTo>
                  <a:lnTo>
                    <a:pt x="93718" y="118707"/>
                  </a:lnTo>
                  <a:lnTo>
                    <a:pt x="87784" y="118707"/>
                  </a:lnTo>
                  <a:lnTo>
                    <a:pt x="87784" y="112771"/>
                  </a:lnTo>
                  <a:close/>
                  <a:moveTo>
                    <a:pt x="99967" y="112771"/>
                  </a:moveTo>
                  <a:lnTo>
                    <a:pt x="99967" y="118707"/>
                  </a:lnTo>
                  <a:lnTo>
                    <a:pt x="94031" y="118707"/>
                  </a:lnTo>
                  <a:lnTo>
                    <a:pt x="94031" y="112771"/>
                  </a:lnTo>
                  <a:close/>
                  <a:moveTo>
                    <a:pt x="106214" y="112771"/>
                  </a:moveTo>
                  <a:lnTo>
                    <a:pt x="106214" y="118707"/>
                  </a:lnTo>
                  <a:lnTo>
                    <a:pt x="100278" y="118707"/>
                  </a:lnTo>
                  <a:lnTo>
                    <a:pt x="100278" y="112771"/>
                  </a:lnTo>
                  <a:close/>
                  <a:moveTo>
                    <a:pt x="112461" y="112771"/>
                  </a:moveTo>
                  <a:lnTo>
                    <a:pt x="112461" y="118707"/>
                  </a:lnTo>
                  <a:lnTo>
                    <a:pt x="106527" y="118707"/>
                  </a:lnTo>
                  <a:lnTo>
                    <a:pt x="106527" y="112771"/>
                  </a:lnTo>
                  <a:close/>
                  <a:moveTo>
                    <a:pt x="118710" y="112771"/>
                  </a:moveTo>
                  <a:lnTo>
                    <a:pt x="118710" y="118707"/>
                  </a:lnTo>
                  <a:lnTo>
                    <a:pt x="112774" y="118707"/>
                  </a:lnTo>
                  <a:lnTo>
                    <a:pt x="112774" y="112771"/>
                  </a:lnTo>
                  <a:close/>
                  <a:moveTo>
                    <a:pt x="124957" y="112771"/>
                  </a:moveTo>
                  <a:lnTo>
                    <a:pt x="124957" y="118707"/>
                  </a:lnTo>
                  <a:lnTo>
                    <a:pt x="119021" y="118707"/>
                  </a:lnTo>
                  <a:lnTo>
                    <a:pt x="119021" y="112771"/>
                  </a:lnTo>
                  <a:close/>
                  <a:moveTo>
                    <a:pt x="131204" y="112771"/>
                  </a:moveTo>
                  <a:lnTo>
                    <a:pt x="131204" y="118707"/>
                  </a:lnTo>
                  <a:lnTo>
                    <a:pt x="125270" y="118707"/>
                  </a:lnTo>
                  <a:lnTo>
                    <a:pt x="125270" y="112771"/>
                  </a:lnTo>
                  <a:close/>
                  <a:moveTo>
                    <a:pt x="137451" y="112771"/>
                  </a:moveTo>
                  <a:lnTo>
                    <a:pt x="137451" y="118707"/>
                  </a:lnTo>
                  <a:lnTo>
                    <a:pt x="131517" y="118707"/>
                  </a:lnTo>
                  <a:lnTo>
                    <a:pt x="131517" y="112771"/>
                  </a:lnTo>
                  <a:close/>
                  <a:moveTo>
                    <a:pt x="143702" y="112771"/>
                  </a:moveTo>
                  <a:lnTo>
                    <a:pt x="143702" y="118707"/>
                  </a:lnTo>
                  <a:lnTo>
                    <a:pt x="137766" y="118707"/>
                  </a:lnTo>
                  <a:lnTo>
                    <a:pt x="137766" y="112771"/>
                  </a:lnTo>
                  <a:close/>
                  <a:moveTo>
                    <a:pt x="149949" y="112771"/>
                  </a:moveTo>
                  <a:lnTo>
                    <a:pt x="149949" y="118707"/>
                  </a:lnTo>
                  <a:lnTo>
                    <a:pt x="144015" y="118707"/>
                  </a:lnTo>
                  <a:lnTo>
                    <a:pt x="144015" y="112771"/>
                  </a:lnTo>
                  <a:close/>
                  <a:moveTo>
                    <a:pt x="156196" y="112771"/>
                  </a:moveTo>
                  <a:lnTo>
                    <a:pt x="156196" y="118707"/>
                  </a:lnTo>
                  <a:lnTo>
                    <a:pt x="150262" y="118707"/>
                  </a:lnTo>
                  <a:lnTo>
                    <a:pt x="150262" y="112771"/>
                  </a:lnTo>
                  <a:close/>
                  <a:moveTo>
                    <a:pt x="162445" y="112771"/>
                  </a:moveTo>
                  <a:lnTo>
                    <a:pt x="162445" y="118707"/>
                  </a:lnTo>
                  <a:lnTo>
                    <a:pt x="156509" y="118707"/>
                  </a:lnTo>
                  <a:lnTo>
                    <a:pt x="156509" y="112771"/>
                  </a:lnTo>
                  <a:close/>
                  <a:moveTo>
                    <a:pt x="168692" y="112771"/>
                  </a:moveTo>
                  <a:lnTo>
                    <a:pt x="168692" y="118707"/>
                  </a:lnTo>
                  <a:lnTo>
                    <a:pt x="162756" y="118707"/>
                  </a:lnTo>
                  <a:lnTo>
                    <a:pt x="162756" y="112771"/>
                  </a:lnTo>
                  <a:close/>
                  <a:moveTo>
                    <a:pt x="174939" y="112771"/>
                  </a:moveTo>
                  <a:lnTo>
                    <a:pt x="174939" y="118707"/>
                  </a:lnTo>
                  <a:lnTo>
                    <a:pt x="169005" y="118707"/>
                  </a:lnTo>
                  <a:lnTo>
                    <a:pt x="169005" y="112771"/>
                  </a:lnTo>
                  <a:close/>
                  <a:moveTo>
                    <a:pt x="181186" y="112771"/>
                  </a:moveTo>
                  <a:lnTo>
                    <a:pt x="181186" y="118707"/>
                  </a:lnTo>
                  <a:lnTo>
                    <a:pt x="175252" y="118707"/>
                  </a:lnTo>
                  <a:lnTo>
                    <a:pt x="175252" y="112771"/>
                  </a:lnTo>
                  <a:close/>
                  <a:moveTo>
                    <a:pt x="187435" y="112771"/>
                  </a:moveTo>
                  <a:lnTo>
                    <a:pt x="187435" y="118707"/>
                  </a:lnTo>
                  <a:lnTo>
                    <a:pt x="181499" y="118707"/>
                  </a:lnTo>
                  <a:lnTo>
                    <a:pt x="181499" y="112771"/>
                  </a:lnTo>
                  <a:close/>
                  <a:moveTo>
                    <a:pt x="193684" y="112771"/>
                  </a:moveTo>
                  <a:lnTo>
                    <a:pt x="193684" y="118707"/>
                  </a:lnTo>
                  <a:lnTo>
                    <a:pt x="187749" y="118707"/>
                  </a:lnTo>
                  <a:lnTo>
                    <a:pt x="187749" y="112771"/>
                  </a:lnTo>
                  <a:close/>
                  <a:moveTo>
                    <a:pt x="199931" y="112771"/>
                  </a:moveTo>
                  <a:lnTo>
                    <a:pt x="199931" y="118707"/>
                  </a:lnTo>
                  <a:lnTo>
                    <a:pt x="193996" y="118707"/>
                  </a:lnTo>
                  <a:lnTo>
                    <a:pt x="193996" y="112771"/>
                  </a:lnTo>
                  <a:close/>
                  <a:moveTo>
                    <a:pt x="206180" y="112771"/>
                  </a:moveTo>
                  <a:lnTo>
                    <a:pt x="206180" y="118707"/>
                  </a:lnTo>
                  <a:lnTo>
                    <a:pt x="200244" y="118707"/>
                  </a:lnTo>
                  <a:lnTo>
                    <a:pt x="200244" y="112771"/>
                  </a:lnTo>
                  <a:close/>
                  <a:moveTo>
                    <a:pt x="212427" y="112771"/>
                  </a:moveTo>
                  <a:lnTo>
                    <a:pt x="212427" y="118707"/>
                  </a:lnTo>
                  <a:lnTo>
                    <a:pt x="206491" y="118707"/>
                  </a:lnTo>
                  <a:lnTo>
                    <a:pt x="206491" y="112771"/>
                  </a:lnTo>
                  <a:close/>
                  <a:moveTo>
                    <a:pt x="218674" y="112771"/>
                  </a:moveTo>
                  <a:lnTo>
                    <a:pt x="218674" y="118707"/>
                  </a:lnTo>
                  <a:lnTo>
                    <a:pt x="212739" y="118707"/>
                  </a:lnTo>
                  <a:lnTo>
                    <a:pt x="212739" y="112771"/>
                  </a:lnTo>
                  <a:close/>
                  <a:moveTo>
                    <a:pt x="224921" y="112771"/>
                  </a:moveTo>
                  <a:lnTo>
                    <a:pt x="224921" y="118707"/>
                  </a:lnTo>
                  <a:lnTo>
                    <a:pt x="218987" y="118707"/>
                  </a:lnTo>
                  <a:lnTo>
                    <a:pt x="218987" y="112771"/>
                  </a:lnTo>
                  <a:close/>
                  <a:moveTo>
                    <a:pt x="231170" y="112771"/>
                  </a:moveTo>
                  <a:lnTo>
                    <a:pt x="231170" y="118707"/>
                  </a:lnTo>
                  <a:lnTo>
                    <a:pt x="225234" y="118707"/>
                  </a:lnTo>
                  <a:lnTo>
                    <a:pt x="225234" y="112771"/>
                  </a:lnTo>
                  <a:close/>
                  <a:moveTo>
                    <a:pt x="237417" y="112771"/>
                  </a:moveTo>
                  <a:lnTo>
                    <a:pt x="237417" y="118707"/>
                  </a:lnTo>
                  <a:lnTo>
                    <a:pt x="231481" y="118707"/>
                  </a:lnTo>
                  <a:lnTo>
                    <a:pt x="231481" y="112771"/>
                  </a:lnTo>
                  <a:close/>
                  <a:moveTo>
                    <a:pt x="243664" y="112771"/>
                  </a:moveTo>
                  <a:lnTo>
                    <a:pt x="243664" y="118707"/>
                  </a:lnTo>
                  <a:lnTo>
                    <a:pt x="237729" y="118707"/>
                  </a:lnTo>
                  <a:lnTo>
                    <a:pt x="237729" y="112771"/>
                  </a:lnTo>
                  <a:close/>
                  <a:moveTo>
                    <a:pt x="249911" y="112771"/>
                  </a:moveTo>
                  <a:lnTo>
                    <a:pt x="249911" y="118707"/>
                  </a:lnTo>
                  <a:lnTo>
                    <a:pt x="243977" y="118707"/>
                  </a:lnTo>
                  <a:lnTo>
                    <a:pt x="243977" y="112771"/>
                  </a:lnTo>
                  <a:close/>
                  <a:moveTo>
                    <a:pt x="256161" y="112771"/>
                  </a:moveTo>
                  <a:lnTo>
                    <a:pt x="256161" y="118707"/>
                  </a:lnTo>
                  <a:lnTo>
                    <a:pt x="250225" y="118707"/>
                  </a:lnTo>
                  <a:lnTo>
                    <a:pt x="250225" y="112771"/>
                  </a:lnTo>
                  <a:close/>
                  <a:moveTo>
                    <a:pt x="262409" y="112771"/>
                  </a:moveTo>
                  <a:lnTo>
                    <a:pt x="262409" y="118707"/>
                  </a:lnTo>
                  <a:lnTo>
                    <a:pt x="256474" y="118707"/>
                  </a:lnTo>
                  <a:lnTo>
                    <a:pt x="256474" y="112771"/>
                  </a:lnTo>
                  <a:close/>
                  <a:moveTo>
                    <a:pt x="268656" y="112771"/>
                  </a:moveTo>
                  <a:lnTo>
                    <a:pt x="268656" y="118707"/>
                  </a:lnTo>
                  <a:lnTo>
                    <a:pt x="262721" y="118707"/>
                  </a:lnTo>
                  <a:lnTo>
                    <a:pt x="262721" y="112771"/>
                  </a:lnTo>
                  <a:close/>
                  <a:moveTo>
                    <a:pt x="274904" y="112771"/>
                  </a:moveTo>
                  <a:lnTo>
                    <a:pt x="274904" y="118707"/>
                  </a:lnTo>
                  <a:lnTo>
                    <a:pt x="268968" y="118707"/>
                  </a:lnTo>
                  <a:lnTo>
                    <a:pt x="268968" y="112771"/>
                  </a:lnTo>
                  <a:close/>
                  <a:moveTo>
                    <a:pt x="6251" y="119019"/>
                  </a:moveTo>
                  <a:lnTo>
                    <a:pt x="6251" y="124954"/>
                  </a:lnTo>
                  <a:lnTo>
                    <a:pt x="315" y="124954"/>
                  </a:lnTo>
                  <a:lnTo>
                    <a:pt x="315" y="119019"/>
                  </a:lnTo>
                  <a:close/>
                  <a:moveTo>
                    <a:pt x="12498" y="119019"/>
                  </a:moveTo>
                  <a:lnTo>
                    <a:pt x="12498" y="124954"/>
                  </a:lnTo>
                  <a:lnTo>
                    <a:pt x="6562" y="124954"/>
                  </a:lnTo>
                  <a:lnTo>
                    <a:pt x="6562" y="119019"/>
                  </a:lnTo>
                  <a:close/>
                  <a:moveTo>
                    <a:pt x="18745" y="119019"/>
                  </a:moveTo>
                  <a:lnTo>
                    <a:pt x="18745" y="124954"/>
                  </a:lnTo>
                  <a:lnTo>
                    <a:pt x="12810" y="124954"/>
                  </a:lnTo>
                  <a:lnTo>
                    <a:pt x="12810" y="119019"/>
                  </a:lnTo>
                  <a:close/>
                  <a:moveTo>
                    <a:pt x="24992" y="119019"/>
                  </a:moveTo>
                  <a:lnTo>
                    <a:pt x="24992" y="124954"/>
                  </a:lnTo>
                  <a:lnTo>
                    <a:pt x="19058" y="124954"/>
                  </a:lnTo>
                  <a:lnTo>
                    <a:pt x="19058" y="119019"/>
                  </a:lnTo>
                  <a:close/>
                  <a:moveTo>
                    <a:pt x="31242" y="119019"/>
                  </a:moveTo>
                  <a:lnTo>
                    <a:pt x="31242" y="124954"/>
                  </a:lnTo>
                  <a:lnTo>
                    <a:pt x="25305" y="124954"/>
                  </a:lnTo>
                  <a:lnTo>
                    <a:pt x="25305" y="119019"/>
                  </a:lnTo>
                  <a:close/>
                  <a:moveTo>
                    <a:pt x="37489" y="119019"/>
                  </a:moveTo>
                  <a:lnTo>
                    <a:pt x="37489" y="124954"/>
                  </a:lnTo>
                  <a:lnTo>
                    <a:pt x="31553" y="124954"/>
                  </a:lnTo>
                  <a:lnTo>
                    <a:pt x="31553" y="119019"/>
                  </a:lnTo>
                  <a:close/>
                  <a:moveTo>
                    <a:pt x="43737" y="119019"/>
                  </a:moveTo>
                  <a:lnTo>
                    <a:pt x="43737" y="124954"/>
                  </a:lnTo>
                  <a:lnTo>
                    <a:pt x="37802" y="124954"/>
                  </a:lnTo>
                  <a:lnTo>
                    <a:pt x="37802" y="119019"/>
                  </a:lnTo>
                  <a:close/>
                  <a:moveTo>
                    <a:pt x="49985" y="119019"/>
                  </a:moveTo>
                  <a:lnTo>
                    <a:pt x="49985" y="124954"/>
                  </a:lnTo>
                  <a:lnTo>
                    <a:pt x="44049" y="124954"/>
                  </a:lnTo>
                  <a:lnTo>
                    <a:pt x="44049" y="119019"/>
                  </a:lnTo>
                  <a:close/>
                  <a:moveTo>
                    <a:pt x="56232" y="119019"/>
                  </a:moveTo>
                  <a:lnTo>
                    <a:pt x="56232" y="124954"/>
                  </a:lnTo>
                  <a:lnTo>
                    <a:pt x="50296" y="124954"/>
                  </a:lnTo>
                  <a:lnTo>
                    <a:pt x="50296" y="119019"/>
                  </a:lnTo>
                  <a:close/>
                  <a:moveTo>
                    <a:pt x="62480" y="119019"/>
                  </a:moveTo>
                  <a:lnTo>
                    <a:pt x="62480" y="124954"/>
                  </a:lnTo>
                  <a:lnTo>
                    <a:pt x="56545" y="124954"/>
                  </a:lnTo>
                  <a:lnTo>
                    <a:pt x="56545" y="119019"/>
                  </a:lnTo>
                  <a:close/>
                  <a:moveTo>
                    <a:pt x="68727" y="119019"/>
                  </a:moveTo>
                  <a:lnTo>
                    <a:pt x="68727" y="124954"/>
                  </a:lnTo>
                  <a:lnTo>
                    <a:pt x="62792" y="124954"/>
                  </a:lnTo>
                  <a:lnTo>
                    <a:pt x="62792" y="119019"/>
                  </a:lnTo>
                  <a:close/>
                  <a:moveTo>
                    <a:pt x="74975" y="119019"/>
                  </a:moveTo>
                  <a:lnTo>
                    <a:pt x="74975" y="124954"/>
                  </a:lnTo>
                  <a:lnTo>
                    <a:pt x="69039" y="124954"/>
                  </a:lnTo>
                  <a:lnTo>
                    <a:pt x="69039" y="119019"/>
                  </a:lnTo>
                  <a:close/>
                  <a:moveTo>
                    <a:pt x="81223" y="119019"/>
                  </a:moveTo>
                  <a:lnTo>
                    <a:pt x="81223" y="124954"/>
                  </a:lnTo>
                  <a:lnTo>
                    <a:pt x="75286" y="124954"/>
                  </a:lnTo>
                  <a:lnTo>
                    <a:pt x="75286" y="119019"/>
                  </a:lnTo>
                  <a:close/>
                  <a:moveTo>
                    <a:pt x="87470" y="119019"/>
                  </a:moveTo>
                  <a:lnTo>
                    <a:pt x="87470" y="124954"/>
                  </a:lnTo>
                  <a:lnTo>
                    <a:pt x="81535" y="124954"/>
                  </a:lnTo>
                  <a:lnTo>
                    <a:pt x="81535" y="119019"/>
                  </a:lnTo>
                  <a:close/>
                  <a:moveTo>
                    <a:pt x="93718" y="119019"/>
                  </a:moveTo>
                  <a:lnTo>
                    <a:pt x="93718" y="124954"/>
                  </a:lnTo>
                  <a:lnTo>
                    <a:pt x="87784" y="124954"/>
                  </a:lnTo>
                  <a:lnTo>
                    <a:pt x="87784" y="119019"/>
                  </a:lnTo>
                  <a:close/>
                  <a:moveTo>
                    <a:pt x="99967" y="119019"/>
                  </a:moveTo>
                  <a:lnTo>
                    <a:pt x="99967" y="124954"/>
                  </a:lnTo>
                  <a:lnTo>
                    <a:pt x="94031" y="124954"/>
                  </a:lnTo>
                  <a:lnTo>
                    <a:pt x="94031" y="119019"/>
                  </a:lnTo>
                  <a:close/>
                  <a:moveTo>
                    <a:pt x="106214" y="119019"/>
                  </a:moveTo>
                  <a:lnTo>
                    <a:pt x="106214" y="124954"/>
                  </a:lnTo>
                  <a:lnTo>
                    <a:pt x="100278" y="124954"/>
                  </a:lnTo>
                  <a:lnTo>
                    <a:pt x="100278" y="119019"/>
                  </a:lnTo>
                  <a:close/>
                  <a:moveTo>
                    <a:pt x="112461" y="119019"/>
                  </a:moveTo>
                  <a:lnTo>
                    <a:pt x="112461" y="124954"/>
                  </a:lnTo>
                  <a:lnTo>
                    <a:pt x="106527" y="124954"/>
                  </a:lnTo>
                  <a:lnTo>
                    <a:pt x="106527" y="119019"/>
                  </a:lnTo>
                  <a:close/>
                  <a:moveTo>
                    <a:pt x="118710" y="119019"/>
                  </a:moveTo>
                  <a:lnTo>
                    <a:pt x="118710" y="124954"/>
                  </a:lnTo>
                  <a:lnTo>
                    <a:pt x="112774" y="124954"/>
                  </a:lnTo>
                  <a:lnTo>
                    <a:pt x="112774" y="119019"/>
                  </a:lnTo>
                  <a:close/>
                  <a:moveTo>
                    <a:pt x="124957" y="119019"/>
                  </a:moveTo>
                  <a:lnTo>
                    <a:pt x="124957" y="124954"/>
                  </a:lnTo>
                  <a:lnTo>
                    <a:pt x="119021" y="124954"/>
                  </a:lnTo>
                  <a:lnTo>
                    <a:pt x="119021" y="119019"/>
                  </a:lnTo>
                  <a:close/>
                  <a:moveTo>
                    <a:pt x="131204" y="119019"/>
                  </a:moveTo>
                  <a:lnTo>
                    <a:pt x="131204" y="124954"/>
                  </a:lnTo>
                  <a:lnTo>
                    <a:pt x="125270" y="124954"/>
                  </a:lnTo>
                  <a:lnTo>
                    <a:pt x="125270" y="119019"/>
                  </a:lnTo>
                  <a:close/>
                  <a:moveTo>
                    <a:pt x="137451" y="119019"/>
                  </a:moveTo>
                  <a:lnTo>
                    <a:pt x="137451" y="124954"/>
                  </a:lnTo>
                  <a:lnTo>
                    <a:pt x="131517" y="124954"/>
                  </a:lnTo>
                  <a:lnTo>
                    <a:pt x="131517" y="119019"/>
                  </a:lnTo>
                  <a:close/>
                  <a:moveTo>
                    <a:pt x="143702" y="119019"/>
                  </a:moveTo>
                  <a:lnTo>
                    <a:pt x="143702" y="124954"/>
                  </a:lnTo>
                  <a:lnTo>
                    <a:pt x="137766" y="124954"/>
                  </a:lnTo>
                  <a:lnTo>
                    <a:pt x="137766" y="119019"/>
                  </a:lnTo>
                  <a:close/>
                  <a:moveTo>
                    <a:pt x="149949" y="119019"/>
                  </a:moveTo>
                  <a:lnTo>
                    <a:pt x="149949" y="124954"/>
                  </a:lnTo>
                  <a:lnTo>
                    <a:pt x="144015" y="124954"/>
                  </a:lnTo>
                  <a:lnTo>
                    <a:pt x="144015" y="119019"/>
                  </a:lnTo>
                  <a:close/>
                  <a:moveTo>
                    <a:pt x="156196" y="119019"/>
                  </a:moveTo>
                  <a:lnTo>
                    <a:pt x="156196" y="124954"/>
                  </a:lnTo>
                  <a:lnTo>
                    <a:pt x="150262" y="124954"/>
                  </a:lnTo>
                  <a:lnTo>
                    <a:pt x="150262" y="119019"/>
                  </a:lnTo>
                  <a:close/>
                  <a:moveTo>
                    <a:pt x="162445" y="119019"/>
                  </a:moveTo>
                  <a:lnTo>
                    <a:pt x="162445" y="124954"/>
                  </a:lnTo>
                  <a:lnTo>
                    <a:pt x="156509" y="124954"/>
                  </a:lnTo>
                  <a:lnTo>
                    <a:pt x="156509" y="119019"/>
                  </a:lnTo>
                  <a:close/>
                  <a:moveTo>
                    <a:pt x="168692" y="119019"/>
                  </a:moveTo>
                  <a:lnTo>
                    <a:pt x="168692" y="124954"/>
                  </a:lnTo>
                  <a:lnTo>
                    <a:pt x="162756" y="124954"/>
                  </a:lnTo>
                  <a:lnTo>
                    <a:pt x="162756" y="119019"/>
                  </a:lnTo>
                  <a:close/>
                  <a:moveTo>
                    <a:pt x="174939" y="119019"/>
                  </a:moveTo>
                  <a:lnTo>
                    <a:pt x="174939" y="124954"/>
                  </a:lnTo>
                  <a:lnTo>
                    <a:pt x="169005" y="124954"/>
                  </a:lnTo>
                  <a:lnTo>
                    <a:pt x="169005" y="119019"/>
                  </a:lnTo>
                  <a:close/>
                  <a:moveTo>
                    <a:pt x="181186" y="119019"/>
                  </a:moveTo>
                  <a:lnTo>
                    <a:pt x="181186" y="124954"/>
                  </a:lnTo>
                  <a:lnTo>
                    <a:pt x="175252" y="124954"/>
                  </a:lnTo>
                  <a:lnTo>
                    <a:pt x="175252" y="119019"/>
                  </a:lnTo>
                  <a:close/>
                  <a:moveTo>
                    <a:pt x="187435" y="119019"/>
                  </a:moveTo>
                  <a:lnTo>
                    <a:pt x="187435" y="124954"/>
                  </a:lnTo>
                  <a:lnTo>
                    <a:pt x="181499" y="124954"/>
                  </a:lnTo>
                  <a:lnTo>
                    <a:pt x="181499" y="119019"/>
                  </a:lnTo>
                  <a:close/>
                  <a:moveTo>
                    <a:pt x="193684" y="119019"/>
                  </a:moveTo>
                  <a:lnTo>
                    <a:pt x="193684" y="124954"/>
                  </a:lnTo>
                  <a:lnTo>
                    <a:pt x="187749" y="124954"/>
                  </a:lnTo>
                  <a:lnTo>
                    <a:pt x="187749" y="119019"/>
                  </a:lnTo>
                  <a:close/>
                  <a:moveTo>
                    <a:pt x="199931" y="119019"/>
                  </a:moveTo>
                  <a:lnTo>
                    <a:pt x="199931" y="124954"/>
                  </a:lnTo>
                  <a:lnTo>
                    <a:pt x="193996" y="124954"/>
                  </a:lnTo>
                  <a:lnTo>
                    <a:pt x="193996" y="119019"/>
                  </a:lnTo>
                  <a:close/>
                  <a:moveTo>
                    <a:pt x="206180" y="119019"/>
                  </a:moveTo>
                  <a:lnTo>
                    <a:pt x="206180" y="124954"/>
                  </a:lnTo>
                  <a:lnTo>
                    <a:pt x="200244" y="124954"/>
                  </a:lnTo>
                  <a:lnTo>
                    <a:pt x="200244" y="119019"/>
                  </a:lnTo>
                  <a:close/>
                  <a:moveTo>
                    <a:pt x="212427" y="119019"/>
                  </a:moveTo>
                  <a:lnTo>
                    <a:pt x="212427" y="124954"/>
                  </a:lnTo>
                  <a:lnTo>
                    <a:pt x="206491" y="124954"/>
                  </a:lnTo>
                  <a:lnTo>
                    <a:pt x="206491" y="119019"/>
                  </a:lnTo>
                  <a:close/>
                  <a:moveTo>
                    <a:pt x="218674" y="119019"/>
                  </a:moveTo>
                  <a:lnTo>
                    <a:pt x="218674" y="124954"/>
                  </a:lnTo>
                  <a:lnTo>
                    <a:pt x="212739" y="124954"/>
                  </a:lnTo>
                  <a:lnTo>
                    <a:pt x="212739" y="119019"/>
                  </a:lnTo>
                  <a:close/>
                  <a:moveTo>
                    <a:pt x="224921" y="119019"/>
                  </a:moveTo>
                  <a:lnTo>
                    <a:pt x="224921" y="124954"/>
                  </a:lnTo>
                  <a:lnTo>
                    <a:pt x="218987" y="124954"/>
                  </a:lnTo>
                  <a:lnTo>
                    <a:pt x="218987" y="119019"/>
                  </a:lnTo>
                  <a:close/>
                  <a:moveTo>
                    <a:pt x="231170" y="119019"/>
                  </a:moveTo>
                  <a:lnTo>
                    <a:pt x="231170" y="124954"/>
                  </a:lnTo>
                  <a:lnTo>
                    <a:pt x="225234" y="124954"/>
                  </a:lnTo>
                  <a:lnTo>
                    <a:pt x="225234" y="119019"/>
                  </a:lnTo>
                  <a:close/>
                  <a:moveTo>
                    <a:pt x="237417" y="119019"/>
                  </a:moveTo>
                  <a:lnTo>
                    <a:pt x="237417" y="124954"/>
                  </a:lnTo>
                  <a:lnTo>
                    <a:pt x="231481" y="124954"/>
                  </a:lnTo>
                  <a:lnTo>
                    <a:pt x="231481" y="119019"/>
                  </a:lnTo>
                  <a:close/>
                  <a:moveTo>
                    <a:pt x="243664" y="119019"/>
                  </a:moveTo>
                  <a:lnTo>
                    <a:pt x="243664" y="124954"/>
                  </a:lnTo>
                  <a:lnTo>
                    <a:pt x="237729" y="124954"/>
                  </a:lnTo>
                  <a:lnTo>
                    <a:pt x="237729" y="119019"/>
                  </a:lnTo>
                  <a:close/>
                  <a:moveTo>
                    <a:pt x="249911" y="119019"/>
                  </a:moveTo>
                  <a:lnTo>
                    <a:pt x="249911" y="124954"/>
                  </a:lnTo>
                  <a:lnTo>
                    <a:pt x="243977" y="124954"/>
                  </a:lnTo>
                  <a:lnTo>
                    <a:pt x="243977" y="119019"/>
                  </a:lnTo>
                  <a:close/>
                  <a:moveTo>
                    <a:pt x="256161" y="119019"/>
                  </a:moveTo>
                  <a:lnTo>
                    <a:pt x="256161" y="124954"/>
                  </a:lnTo>
                  <a:lnTo>
                    <a:pt x="250225" y="124954"/>
                  </a:lnTo>
                  <a:lnTo>
                    <a:pt x="250225" y="119019"/>
                  </a:lnTo>
                  <a:close/>
                  <a:moveTo>
                    <a:pt x="262409" y="119019"/>
                  </a:moveTo>
                  <a:lnTo>
                    <a:pt x="262409" y="124954"/>
                  </a:lnTo>
                  <a:lnTo>
                    <a:pt x="256474" y="124954"/>
                  </a:lnTo>
                  <a:lnTo>
                    <a:pt x="256474" y="119019"/>
                  </a:lnTo>
                  <a:close/>
                  <a:moveTo>
                    <a:pt x="268656" y="119019"/>
                  </a:moveTo>
                  <a:lnTo>
                    <a:pt x="268656" y="124954"/>
                  </a:lnTo>
                  <a:lnTo>
                    <a:pt x="262721" y="124954"/>
                  </a:lnTo>
                  <a:lnTo>
                    <a:pt x="262721" y="119019"/>
                  </a:lnTo>
                  <a:close/>
                  <a:moveTo>
                    <a:pt x="274904" y="119019"/>
                  </a:moveTo>
                  <a:lnTo>
                    <a:pt x="274904" y="124954"/>
                  </a:lnTo>
                  <a:lnTo>
                    <a:pt x="268968" y="124954"/>
                  </a:lnTo>
                  <a:lnTo>
                    <a:pt x="268968" y="119019"/>
                  </a:lnTo>
                  <a:close/>
                  <a:moveTo>
                    <a:pt x="6251" y="125266"/>
                  </a:moveTo>
                  <a:lnTo>
                    <a:pt x="6251" y="131201"/>
                  </a:lnTo>
                  <a:lnTo>
                    <a:pt x="315" y="131201"/>
                  </a:lnTo>
                  <a:lnTo>
                    <a:pt x="315" y="125266"/>
                  </a:lnTo>
                  <a:close/>
                  <a:moveTo>
                    <a:pt x="12498" y="125266"/>
                  </a:moveTo>
                  <a:lnTo>
                    <a:pt x="12498" y="131201"/>
                  </a:lnTo>
                  <a:lnTo>
                    <a:pt x="6562" y="131201"/>
                  </a:lnTo>
                  <a:lnTo>
                    <a:pt x="6562" y="125266"/>
                  </a:lnTo>
                  <a:close/>
                  <a:moveTo>
                    <a:pt x="18745" y="125266"/>
                  </a:moveTo>
                  <a:lnTo>
                    <a:pt x="18745" y="131201"/>
                  </a:lnTo>
                  <a:lnTo>
                    <a:pt x="12810" y="131201"/>
                  </a:lnTo>
                  <a:lnTo>
                    <a:pt x="12810" y="125266"/>
                  </a:lnTo>
                  <a:close/>
                  <a:moveTo>
                    <a:pt x="24992" y="125266"/>
                  </a:moveTo>
                  <a:lnTo>
                    <a:pt x="24992" y="131201"/>
                  </a:lnTo>
                  <a:lnTo>
                    <a:pt x="19058" y="131201"/>
                  </a:lnTo>
                  <a:lnTo>
                    <a:pt x="19058" y="125266"/>
                  </a:lnTo>
                  <a:close/>
                  <a:moveTo>
                    <a:pt x="31242" y="125266"/>
                  </a:moveTo>
                  <a:lnTo>
                    <a:pt x="31242" y="131201"/>
                  </a:lnTo>
                  <a:lnTo>
                    <a:pt x="25305" y="131201"/>
                  </a:lnTo>
                  <a:lnTo>
                    <a:pt x="25305" y="125266"/>
                  </a:lnTo>
                  <a:close/>
                  <a:moveTo>
                    <a:pt x="37489" y="125266"/>
                  </a:moveTo>
                  <a:lnTo>
                    <a:pt x="37489" y="131201"/>
                  </a:lnTo>
                  <a:lnTo>
                    <a:pt x="31553" y="131201"/>
                  </a:lnTo>
                  <a:lnTo>
                    <a:pt x="31553" y="125266"/>
                  </a:lnTo>
                  <a:close/>
                  <a:moveTo>
                    <a:pt x="43737" y="125266"/>
                  </a:moveTo>
                  <a:lnTo>
                    <a:pt x="43737" y="131201"/>
                  </a:lnTo>
                  <a:lnTo>
                    <a:pt x="37802" y="131201"/>
                  </a:lnTo>
                  <a:lnTo>
                    <a:pt x="37802" y="125266"/>
                  </a:lnTo>
                  <a:close/>
                  <a:moveTo>
                    <a:pt x="49985" y="125266"/>
                  </a:moveTo>
                  <a:lnTo>
                    <a:pt x="49985" y="131201"/>
                  </a:lnTo>
                  <a:lnTo>
                    <a:pt x="44049" y="131201"/>
                  </a:lnTo>
                  <a:lnTo>
                    <a:pt x="44049" y="125266"/>
                  </a:lnTo>
                  <a:close/>
                  <a:moveTo>
                    <a:pt x="56232" y="125266"/>
                  </a:moveTo>
                  <a:lnTo>
                    <a:pt x="56232" y="131201"/>
                  </a:lnTo>
                  <a:lnTo>
                    <a:pt x="50296" y="131201"/>
                  </a:lnTo>
                  <a:lnTo>
                    <a:pt x="50296" y="125266"/>
                  </a:lnTo>
                  <a:close/>
                  <a:moveTo>
                    <a:pt x="62480" y="125266"/>
                  </a:moveTo>
                  <a:lnTo>
                    <a:pt x="62480" y="131201"/>
                  </a:lnTo>
                  <a:lnTo>
                    <a:pt x="56545" y="131201"/>
                  </a:lnTo>
                  <a:lnTo>
                    <a:pt x="56545" y="125266"/>
                  </a:lnTo>
                  <a:close/>
                  <a:moveTo>
                    <a:pt x="68727" y="125266"/>
                  </a:moveTo>
                  <a:lnTo>
                    <a:pt x="68727" y="131201"/>
                  </a:lnTo>
                  <a:lnTo>
                    <a:pt x="62792" y="131201"/>
                  </a:lnTo>
                  <a:lnTo>
                    <a:pt x="62792" y="125266"/>
                  </a:lnTo>
                  <a:close/>
                  <a:moveTo>
                    <a:pt x="74975" y="125266"/>
                  </a:moveTo>
                  <a:lnTo>
                    <a:pt x="74975" y="131201"/>
                  </a:lnTo>
                  <a:lnTo>
                    <a:pt x="69039" y="131201"/>
                  </a:lnTo>
                  <a:lnTo>
                    <a:pt x="69039" y="125266"/>
                  </a:lnTo>
                  <a:close/>
                  <a:moveTo>
                    <a:pt x="81223" y="125266"/>
                  </a:moveTo>
                  <a:lnTo>
                    <a:pt x="81223" y="131201"/>
                  </a:lnTo>
                  <a:lnTo>
                    <a:pt x="75286" y="131201"/>
                  </a:lnTo>
                  <a:lnTo>
                    <a:pt x="75286" y="125266"/>
                  </a:lnTo>
                  <a:close/>
                  <a:moveTo>
                    <a:pt x="87470" y="125266"/>
                  </a:moveTo>
                  <a:lnTo>
                    <a:pt x="87470" y="131201"/>
                  </a:lnTo>
                  <a:lnTo>
                    <a:pt x="81535" y="131201"/>
                  </a:lnTo>
                  <a:lnTo>
                    <a:pt x="81535" y="125266"/>
                  </a:lnTo>
                  <a:close/>
                  <a:moveTo>
                    <a:pt x="93718" y="125266"/>
                  </a:moveTo>
                  <a:lnTo>
                    <a:pt x="93718" y="131201"/>
                  </a:lnTo>
                  <a:lnTo>
                    <a:pt x="87784" y="131201"/>
                  </a:lnTo>
                  <a:lnTo>
                    <a:pt x="87784" y="125266"/>
                  </a:lnTo>
                  <a:close/>
                  <a:moveTo>
                    <a:pt x="99967" y="125266"/>
                  </a:moveTo>
                  <a:lnTo>
                    <a:pt x="99967" y="131201"/>
                  </a:lnTo>
                  <a:lnTo>
                    <a:pt x="94031" y="131201"/>
                  </a:lnTo>
                  <a:lnTo>
                    <a:pt x="94031" y="125266"/>
                  </a:lnTo>
                  <a:close/>
                  <a:moveTo>
                    <a:pt x="106214" y="125266"/>
                  </a:moveTo>
                  <a:lnTo>
                    <a:pt x="106214" y="131201"/>
                  </a:lnTo>
                  <a:lnTo>
                    <a:pt x="100278" y="131201"/>
                  </a:lnTo>
                  <a:lnTo>
                    <a:pt x="100278" y="125266"/>
                  </a:lnTo>
                  <a:close/>
                  <a:moveTo>
                    <a:pt x="112461" y="125266"/>
                  </a:moveTo>
                  <a:lnTo>
                    <a:pt x="112461" y="131201"/>
                  </a:lnTo>
                  <a:lnTo>
                    <a:pt x="106527" y="131201"/>
                  </a:lnTo>
                  <a:lnTo>
                    <a:pt x="106527" y="125266"/>
                  </a:lnTo>
                  <a:close/>
                  <a:moveTo>
                    <a:pt x="118710" y="125266"/>
                  </a:moveTo>
                  <a:lnTo>
                    <a:pt x="118710" y="131201"/>
                  </a:lnTo>
                  <a:lnTo>
                    <a:pt x="112774" y="131201"/>
                  </a:lnTo>
                  <a:lnTo>
                    <a:pt x="112774" y="125266"/>
                  </a:lnTo>
                  <a:close/>
                  <a:moveTo>
                    <a:pt x="124957" y="125266"/>
                  </a:moveTo>
                  <a:lnTo>
                    <a:pt x="124957" y="131201"/>
                  </a:lnTo>
                  <a:lnTo>
                    <a:pt x="119021" y="131201"/>
                  </a:lnTo>
                  <a:lnTo>
                    <a:pt x="119021" y="125266"/>
                  </a:lnTo>
                  <a:close/>
                  <a:moveTo>
                    <a:pt x="131204" y="125266"/>
                  </a:moveTo>
                  <a:lnTo>
                    <a:pt x="131204" y="131201"/>
                  </a:lnTo>
                  <a:lnTo>
                    <a:pt x="125270" y="131201"/>
                  </a:lnTo>
                  <a:lnTo>
                    <a:pt x="125270" y="125266"/>
                  </a:lnTo>
                  <a:close/>
                  <a:moveTo>
                    <a:pt x="137451" y="125266"/>
                  </a:moveTo>
                  <a:lnTo>
                    <a:pt x="137451" y="131201"/>
                  </a:lnTo>
                  <a:lnTo>
                    <a:pt x="131517" y="131201"/>
                  </a:lnTo>
                  <a:lnTo>
                    <a:pt x="131517" y="125266"/>
                  </a:lnTo>
                  <a:close/>
                  <a:moveTo>
                    <a:pt x="143702" y="125266"/>
                  </a:moveTo>
                  <a:lnTo>
                    <a:pt x="143702" y="131201"/>
                  </a:lnTo>
                  <a:lnTo>
                    <a:pt x="137766" y="131201"/>
                  </a:lnTo>
                  <a:lnTo>
                    <a:pt x="137766" y="125266"/>
                  </a:lnTo>
                  <a:close/>
                  <a:moveTo>
                    <a:pt x="149949" y="125266"/>
                  </a:moveTo>
                  <a:lnTo>
                    <a:pt x="149949" y="131201"/>
                  </a:lnTo>
                  <a:lnTo>
                    <a:pt x="144015" y="131201"/>
                  </a:lnTo>
                  <a:lnTo>
                    <a:pt x="144015" y="125266"/>
                  </a:lnTo>
                  <a:close/>
                  <a:moveTo>
                    <a:pt x="156196" y="125266"/>
                  </a:moveTo>
                  <a:lnTo>
                    <a:pt x="156196" y="131201"/>
                  </a:lnTo>
                  <a:lnTo>
                    <a:pt x="150262" y="131201"/>
                  </a:lnTo>
                  <a:lnTo>
                    <a:pt x="150262" y="125266"/>
                  </a:lnTo>
                  <a:close/>
                  <a:moveTo>
                    <a:pt x="162445" y="125266"/>
                  </a:moveTo>
                  <a:lnTo>
                    <a:pt x="162445" y="131201"/>
                  </a:lnTo>
                  <a:lnTo>
                    <a:pt x="156509" y="131201"/>
                  </a:lnTo>
                  <a:lnTo>
                    <a:pt x="156509" y="125266"/>
                  </a:lnTo>
                  <a:close/>
                  <a:moveTo>
                    <a:pt x="168692" y="125266"/>
                  </a:moveTo>
                  <a:lnTo>
                    <a:pt x="168692" y="131201"/>
                  </a:lnTo>
                  <a:lnTo>
                    <a:pt x="162756" y="131201"/>
                  </a:lnTo>
                  <a:lnTo>
                    <a:pt x="162756" y="125266"/>
                  </a:lnTo>
                  <a:close/>
                  <a:moveTo>
                    <a:pt x="174939" y="125266"/>
                  </a:moveTo>
                  <a:lnTo>
                    <a:pt x="174939" y="131201"/>
                  </a:lnTo>
                  <a:lnTo>
                    <a:pt x="169005" y="131201"/>
                  </a:lnTo>
                  <a:lnTo>
                    <a:pt x="169005" y="125266"/>
                  </a:lnTo>
                  <a:close/>
                  <a:moveTo>
                    <a:pt x="181186" y="125266"/>
                  </a:moveTo>
                  <a:lnTo>
                    <a:pt x="181186" y="131201"/>
                  </a:lnTo>
                  <a:lnTo>
                    <a:pt x="175252" y="131201"/>
                  </a:lnTo>
                  <a:lnTo>
                    <a:pt x="175252" y="125266"/>
                  </a:lnTo>
                  <a:close/>
                  <a:moveTo>
                    <a:pt x="187435" y="125266"/>
                  </a:moveTo>
                  <a:lnTo>
                    <a:pt x="187435" y="131201"/>
                  </a:lnTo>
                  <a:lnTo>
                    <a:pt x="181499" y="131201"/>
                  </a:lnTo>
                  <a:lnTo>
                    <a:pt x="181499" y="125266"/>
                  </a:lnTo>
                  <a:close/>
                  <a:moveTo>
                    <a:pt x="193682" y="125266"/>
                  </a:moveTo>
                  <a:lnTo>
                    <a:pt x="193682" y="131201"/>
                  </a:lnTo>
                  <a:lnTo>
                    <a:pt x="187746" y="131201"/>
                  </a:lnTo>
                  <a:lnTo>
                    <a:pt x="187746" y="125266"/>
                  </a:lnTo>
                  <a:close/>
                  <a:moveTo>
                    <a:pt x="199931" y="125266"/>
                  </a:moveTo>
                  <a:lnTo>
                    <a:pt x="199931" y="131201"/>
                  </a:lnTo>
                  <a:lnTo>
                    <a:pt x="193996" y="131201"/>
                  </a:lnTo>
                  <a:lnTo>
                    <a:pt x="193996" y="125266"/>
                  </a:lnTo>
                  <a:close/>
                  <a:moveTo>
                    <a:pt x="206180" y="125266"/>
                  </a:moveTo>
                  <a:lnTo>
                    <a:pt x="206180" y="131201"/>
                  </a:lnTo>
                  <a:lnTo>
                    <a:pt x="200244" y="131201"/>
                  </a:lnTo>
                  <a:lnTo>
                    <a:pt x="200244" y="125266"/>
                  </a:lnTo>
                  <a:close/>
                  <a:moveTo>
                    <a:pt x="212427" y="125266"/>
                  </a:moveTo>
                  <a:lnTo>
                    <a:pt x="212427" y="131201"/>
                  </a:lnTo>
                  <a:lnTo>
                    <a:pt x="206491" y="131201"/>
                  </a:lnTo>
                  <a:lnTo>
                    <a:pt x="206491" y="125266"/>
                  </a:lnTo>
                  <a:close/>
                  <a:moveTo>
                    <a:pt x="218674" y="125266"/>
                  </a:moveTo>
                  <a:lnTo>
                    <a:pt x="218674" y="131201"/>
                  </a:lnTo>
                  <a:lnTo>
                    <a:pt x="212739" y="131201"/>
                  </a:lnTo>
                  <a:lnTo>
                    <a:pt x="212739" y="125266"/>
                  </a:lnTo>
                  <a:close/>
                  <a:moveTo>
                    <a:pt x="224921" y="125266"/>
                  </a:moveTo>
                  <a:lnTo>
                    <a:pt x="224921" y="131201"/>
                  </a:lnTo>
                  <a:lnTo>
                    <a:pt x="218987" y="131201"/>
                  </a:lnTo>
                  <a:lnTo>
                    <a:pt x="218987" y="125266"/>
                  </a:lnTo>
                  <a:close/>
                  <a:moveTo>
                    <a:pt x="231170" y="125266"/>
                  </a:moveTo>
                  <a:lnTo>
                    <a:pt x="231170" y="131201"/>
                  </a:lnTo>
                  <a:lnTo>
                    <a:pt x="225234" y="131201"/>
                  </a:lnTo>
                  <a:lnTo>
                    <a:pt x="225234" y="125266"/>
                  </a:lnTo>
                  <a:close/>
                  <a:moveTo>
                    <a:pt x="237417" y="125266"/>
                  </a:moveTo>
                  <a:lnTo>
                    <a:pt x="237417" y="131201"/>
                  </a:lnTo>
                  <a:lnTo>
                    <a:pt x="231481" y="131201"/>
                  </a:lnTo>
                  <a:lnTo>
                    <a:pt x="231481" y="125266"/>
                  </a:lnTo>
                  <a:close/>
                  <a:moveTo>
                    <a:pt x="243664" y="125266"/>
                  </a:moveTo>
                  <a:lnTo>
                    <a:pt x="243664" y="131201"/>
                  </a:lnTo>
                  <a:lnTo>
                    <a:pt x="237729" y="131201"/>
                  </a:lnTo>
                  <a:lnTo>
                    <a:pt x="237729" y="125266"/>
                  </a:lnTo>
                  <a:close/>
                  <a:moveTo>
                    <a:pt x="249911" y="125266"/>
                  </a:moveTo>
                  <a:lnTo>
                    <a:pt x="249911" y="131201"/>
                  </a:lnTo>
                  <a:lnTo>
                    <a:pt x="243977" y="131201"/>
                  </a:lnTo>
                  <a:lnTo>
                    <a:pt x="243977" y="125266"/>
                  </a:lnTo>
                  <a:close/>
                  <a:moveTo>
                    <a:pt x="256161" y="125266"/>
                  </a:moveTo>
                  <a:lnTo>
                    <a:pt x="256161" y="131201"/>
                  </a:lnTo>
                  <a:lnTo>
                    <a:pt x="250225" y="131201"/>
                  </a:lnTo>
                  <a:lnTo>
                    <a:pt x="250225" y="125266"/>
                  </a:lnTo>
                  <a:close/>
                  <a:moveTo>
                    <a:pt x="262409" y="125266"/>
                  </a:moveTo>
                  <a:lnTo>
                    <a:pt x="262409" y="131201"/>
                  </a:lnTo>
                  <a:lnTo>
                    <a:pt x="256474" y="131201"/>
                  </a:lnTo>
                  <a:lnTo>
                    <a:pt x="256474" y="125266"/>
                  </a:lnTo>
                  <a:close/>
                  <a:moveTo>
                    <a:pt x="268656" y="125266"/>
                  </a:moveTo>
                  <a:lnTo>
                    <a:pt x="268656" y="131201"/>
                  </a:lnTo>
                  <a:lnTo>
                    <a:pt x="262721" y="131201"/>
                  </a:lnTo>
                  <a:lnTo>
                    <a:pt x="262721" y="125266"/>
                  </a:lnTo>
                  <a:close/>
                  <a:moveTo>
                    <a:pt x="274904" y="125266"/>
                  </a:moveTo>
                  <a:lnTo>
                    <a:pt x="274904" y="131201"/>
                  </a:lnTo>
                  <a:lnTo>
                    <a:pt x="268968" y="131201"/>
                  </a:lnTo>
                  <a:lnTo>
                    <a:pt x="268968" y="125266"/>
                  </a:lnTo>
                  <a:close/>
                  <a:moveTo>
                    <a:pt x="6251" y="131513"/>
                  </a:moveTo>
                  <a:lnTo>
                    <a:pt x="6251" y="137449"/>
                  </a:lnTo>
                  <a:lnTo>
                    <a:pt x="315" y="137449"/>
                  </a:lnTo>
                  <a:lnTo>
                    <a:pt x="315" y="131513"/>
                  </a:lnTo>
                  <a:close/>
                  <a:moveTo>
                    <a:pt x="12498" y="131513"/>
                  </a:moveTo>
                  <a:lnTo>
                    <a:pt x="12498" y="137449"/>
                  </a:lnTo>
                  <a:lnTo>
                    <a:pt x="6562" y="137449"/>
                  </a:lnTo>
                  <a:lnTo>
                    <a:pt x="6562" y="131513"/>
                  </a:lnTo>
                  <a:close/>
                  <a:moveTo>
                    <a:pt x="18745" y="131513"/>
                  </a:moveTo>
                  <a:lnTo>
                    <a:pt x="18745" y="137449"/>
                  </a:lnTo>
                  <a:lnTo>
                    <a:pt x="12810" y="137449"/>
                  </a:lnTo>
                  <a:lnTo>
                    <a:pt x="12810" y="131513"/>
                  </a:lnTo>
                  <a:close/>
                  <a:moveTo>
                    <a:pt x="24992" y="131513"/>
                  </a:moveTo>
                  <a:lnTo>
                    <a:pt x="24992" y="137449"/>
                  </a:lnTo>
                  <a:lnTo>
                    <a:pt x="19058" y="137449"/>
                  </a:lnTo>
                  <a:lnTo>
                    <a:pt x="19058" y="131513"/>
                  </a:lnTo>
                  <a:close/>
                  <a:moveTo>
                    <a:pt x="31241" y="131513"/>
                  </a:moveTo>
                  <a:lnTo>
                    <a:pt x="31241" y="137449"/>
                  </a:lnTo>
                  <a:lnTo>
                    <a:pt x="25305" y="137449"/>
                  </a:lnTo>
                  <a:lnTo>
                    <a:pt x="25305" y="131513"/>
                  </a:lnTo>
                  <a:close/>
                  <a:moveTo>
                    <a:pt x="37489" y="131513"/>
                  </a:moveTo>
                  <a:lnTo>
                    <a:pt x="37489" y="137449"/>
                  </a:lnTo>
                  <a:lnTo>
                    <a:pt x="31553" y="137449"/>
                  </a:lnTo>
                  <a:lnTo>
                    <a:pt x="31553" y="131513"/>
                  </a:lnTo>
                  <a:close/>
                  <a:moveTo>
                    <a:pt x="43737" y="131513"/>
                  </a:moveTo>
                  <a:lnTo>
                    <a:pt x="43737" y="137449"/>
                  </a:lnTo>
                  <a:lnTo>
                    <a:pt x="37802" y="137449"/>
                  </a:lnTo>
                  <a:lnTo>
                    <a:pt x="37802" y="131513"/>
                  </a:lnTo>
                  <a:close/>
                  <a:moveTo>
                    <a:pt x="49985" y="131513"/>
                  </a:moveTo>
                  <a:lnTo>
                    <a:pt x="49985" y="137449"/>
                  </a:lnTo>
                  <a:lnTo>
                    <a:pt x="44049" y="137449"/>
                  </a:lnTo>
                  <a:lnTo>
                    <a:pt x="44049" y="131513"/>
                  </a:lnTo>
                  <a:close/>
                  <a:moveTo>
                    <a:pt x="56232" y="131513"/>
                  </a:moveTo>
                  <a:lnTo>
                    <a:pt x="56232" y="137449"/>
                  </a:lnTo>
                  <a:lnTo>
                    <a:pt x="50296" y="137449"/>
                  </a:lnTo>
                  <a:lnTo>
                    <a:pt x="50296" y="131513"/>
                  </a:lnTo>
                  <a:close/>
                  <a:moveTo>
                    <a:pt x="62480" y="131513"/>
                  </a:moveTo>
                  <a:lnTo>
                    <a:pt x="62480" y="137449"/>
                  </a:lnTo>
                  <a:lnTo>
                    <a:pt x="56545" y="137449"/>
                  </a:lnTo>
                  <a:lnTo>
                    <a:pt x="56545" y="131513"/>
                  </a:lnTo>
                  <a:close/>
                  <a:moveTo>
                    <a:pt x="68727" y="131513"/>
                  </a:moveTo>
                  <a:lnTo>
                    <a:pt x="68727" y="137449"/>
                  </a:lnTo>
                  <a:lnTo>
                    <a:pt x="62792" y="137449"/>
                  </a:lnTo>
                  <a:lnTo>
                    <a:pt x="62792" y="131513"/>
                  </a:lnTo>
                  <a:close/>
                  <a:moveTo>
                    <a:pt x="74975" y="131513"/>
                  </a:moveTo>
                  <a:lnTo>
                    <a:pt x="74975" y="137449"/>
                  </a:lnTo>
                  <a:lnTo>
                    <a:pt x="69039" y="137449"/>
                  </a:lnTo>
                  <a:lnTo>
                    <a:pt x="69039" y="131513"/>
                  </a:lnTo>
                  <a:close/>
                  <a:moveTo>
                    <a:pt x="81223" y="131513"/>
                  </a:moveTo>
                  <a:lnTo>
                    <a:pt x="81223" y="137449"/>
                  </a:lnTo>
                  <a:lnTo>
                    <a:pt x="75286" y="137449"/>
                  </a:lnTo>
                  <a:lnTo>
                    <a:pt x="75286" y="131513"/>
                  </a:lnTo>
                  <a:close/>
                  <a:moveTo>
                    <a:pt x="87470" y="131513"/>
                  </a:moveTo>
                  <a:lnTo>
                    <a:pt x="87470" y="137449"/>
                  </a:lnTo>
                  <a:lnTo>
                    <a:pt x="81535" y="137449"/>
                  </a:lnTo>
                  <a:lnTo>
                    <a:pt x="81535" y="131513"/>
                  </a:lnTo>
                  <a:close/>
                  <a:moveTo>
                    <a:pt x="93718" y="131513"/>
                  </a:moveTo>
                  <a:lnTo>
                    <a:pt x="93718" y="137449"/>
                  </a:lnTo>
                  <a:lnTo>
                    <a:pt x="87784" y="137449"/>
                  </a:lnTo>
                  <a:lnTo>
                    <a:pt x="87784" y="131513"/>
                  </a:lnTo>
                  <a:close/>
                  <a:moveTo>
                    <a:pt x="99967" y="131513"/>
                  </a:moveTo>
                  <a:lnTo>
                    <a:pt x="99967" y="137449"/>
                  </a:lnTo>
                  <a:lnTo>
                    <a:pt x="94031" y="137449"/>
                  </a:lnTo>
                  <a:lnTo>
                    <a:pt x="94031" y="131513"/>
                  </a:lnTo>
                  <a:close/>
                  <a:moveTo>
                    <a:pt x="106214" y="131513"/>
                  </a:moveTo>
                  <a:lnTo>
                    <a:pt x="106214" y="137449"/>
                  </a:lnTo>
                  <a:lnTo>
                    <a:pt x="100278" y="137449"/>
                  </a:lnTo>
                  <a:lnTo>
                    <a:pt x="100278" y="131513"/>
                  </a:lnTo>
                  <a:close/>
                  <a:moveTo>
                    <a:pt x="112461" y="131513"/>
                  </a:moveTo>
                  <a:lnTo>
                    <a:pt x="112461" y="137449"/>
                  </a:lnTo>
                  <a:lnTo>
                    <a:pt x="106527" y="137449"/>
                  </a:lnTo>
                  <a:lnTo>
                    <a:pt x="106527" y="131513"/>
                  </a:lnTo>
                  <a:close/>
                  <a:moveTo>
                    <a:pt x="118710" y="131513"/>
                  </a:moveTo>
                  <a:lnTo>
                    <a:pt x="118710" y="137449"/>
                  </a:lnTo>
                  <a:lnTo>
                    <a:pt x="112774" y="137449"/>
                  </a:lnTo>
                  <a:lnTo>
                    <a:pt x="112774" y="131513"/>
                  </a:lnTo>
                  <a:close/>
                  <a:moveTo>
                    <a:pt x="124957" y="131513"/>
                  </a:moveTo>
                  <a:lnTo>
                    <a:pt x="124957" y="137449"/>
                  </a:lnTo>
                  <a:lnTo>
                    <a:pt x="119021" y="137449"/>
                  </a:lnTo>
                  <a:lnTo>
                    <a:pt x="119021" y="131513"/>
                  </a:lnTo>
                  <a:close/>
                  <a:moveTo>
                    <a:pt x="131204" y="131513"/>
                  </a:moveTo>
                  <a:lnTo>
                    <a:pt x="131204" y="137449"/>
                  </a:lnTo>
                  <a:lnTo>
                    <a:pt x="125270" y="137449"/>
                  </a:lnTo>
                  <a:lnTo>
                    <a:pt x="125270" y="131513"/>
                  </a:lnTo>
                  <a:close/>
                  <a:moveTo>
                    <a:pt x="137451" y="131513"/>
                  </a:moveTo>
                  <a:lnTo>
                    <a:pt x="137451" y="137449"/>
                  </a:lnTo>
                  <a:lnTo>
                    <a:pt x="131517" y="137449"/>
                  </a:lnTo>
                  <a:lnTo>
                    <a:pt x="131517" y="131513"/>
                  </a:lnTo>
                  <a:close/>
                  <a:moveTo>
                    <a:pt x="143702" y="131513"/>
                  </a:moveTo>
                  <a:lnTo>
                    <a:pt x="143702" y="137449"/>
                  </a:lnTo>
                  <a:lnTo>
                    <a:pt x="137766" y="137449"/>
                  </a:lnTo>
                  <a:lnTo>
                    <a:pt x="137766" y="131513"/>
                  </a:lnTo>
                  <a:close/>
                  <a:moveTo>
                    <a:pt x="149949" y="131513"/>
                  </a:moveTo>
                  <a:lnTo>
                    <a:pt x="149949" y="137449"/>
                  </a:lnTo>
                  <a:lnTo>
                    <a:pt x="144015" y="137449"/>
                  </a:lnTo>
                  <a:lnTo>
                    <a:pt x="144015" y="131513"/>
                  </a:lnTo>
                  <a:close/>
                  <a:moveTo>
                    <a:pt x="156196" y="131513"/>
                  </a:moveTo>
                  <a:lnTo>
                    <a:pt x="156196" y="137449"/>
                  </a:lnTo>
                  <a:lnTo>
                    <a:pt x="150262" y="137449"/>
                  </a:lnTo>
                  <a:lnTo>
                    <a:pt x="150262" y="131513"/>
                  </a:lnTo>
                  <a:close/>
                  <a:moveTo>
                    <a:pt x="162445" y="131513"/>
                  </a:moveTo>
                  <a:lnTo>
                    <a:pt x="162445" y="137449"/>
                  </a:lnTo>
                  <a:lnTo>
                    <a:pt x="156509" y="137449"/>
                  </a:lnTo>
                  <a:lnTo>
                    <a:pt x="156509" y="131513"/>
                  </a:lnTo>
                  <a:close/>
                  <a:moveTo>
                    <a:pt x="168692" y="131513"/>
                  </a:moveTo>
                  <a:lnTo>
                    <a:pt x="168692" y="137449"/>
                  </a:lnTo>
                  <a:lnTo>
                    <a:pt x="162756" y="137449"/>
                  </a:lnTo>
                  <a:lnTo>
                    <a:pt x="162756" y="131513"/>
                  </a:lnTo>
                  <a:close/>
                  <a:moveTo>
                    <a:pt x="174939" y="131513"/>
                  </a:moveTo>
                  <a:lnTo>
                    <a:pt x="174939" y="137449"/>
                  </a:lnTo>
                  <a:lnTo>
                    <a:pt x="169005" y="137449"/>
                  </a:lnTo>
                  <a:lnTo>
                    <a:pt x="169005" y="131513"/>
                  </a:lnTo>
                  <a:close/>
                  <a:moveTo>
                    <a:pt x="181186" y="131513"/>
                  </a:moveTo>
                  <a:lnTo>
                    <a:pt x="181186" y="137449"/>
                  </a:lnTo>
                  <a:lnTo>
                    <a:pt x="175252" y="137449"/>
                  </a:lnTo>
                  <a:lnTo>
                    <a:pt x="175252" y="131513"/>
                  </a:lnTo>
                  <a:close/>
                  <a:moveTo>
                    <a:pt x="187433" y="131513"/>
                  </a:moveTo>
                  <a:lnTo>
                    <a:pt x="187433" y="137449"/>
                  </a:lnTo>
                  <a:lnTo>
                    <a:pt x="181499" y="137449"/>
                  </a:lnTo>
                  <a:lnTo>
                    <a:pt x="181499" y="131513"/>
                  </a:lnTo>
                  <a:close/>
                  <a:moveTo>
                    <a:pt x="193682" y="131513"/>
                  </a:moveTo>
                  <a:lnTo>
                    <a:pt x="193682" y="137449"/>
                  </a:lnTo>
                  <a:lnTo>
                    <a:pt x="187746" y="137449"/>
                  </a:lnTo>
                  <a:lnTo>
                    <a:pt x="187746" y="131513"/>
                  </a:lnTo>
                  <a:close/>
                  <a:moveTo>
                    <a:pt x="199931" y="131513"/>
                  </a:moveTo>
                  <a:lnTo>
                    <a:pt x="199931" y="137449"/>
                  </a:lnTo>
                  <a:lnTo>
                    <a:pt x="193996" y="137449"/>
                  </a:lnTo>
                  <a:lnTo>
                    <a:pt x="193996" y="131513"/>
                  </a:lnTo>
                  <a:close/>
                  <a:moveTo>
                    <a:pt x="206180" y="131513"/>
                  </a:moveTo>
                  <a:lnTo>
                    <a:pt x="206180" y="137449"/>
                  </a:lnTo>
                  <a:lnTo>
                    <a:pt x="200244" y="137449"/>
                  </a:lnTo>
                  <a:lnTo>
                    <a:pt x="200244" y="131513"/>
                  </a:lnTo>
                  <a:close/>
                  <a:moveTo>
                    <a:pt x="212427" y="131513"/>
                  </a:moveTo>
                  <a:lnTo>
                    <a:pt x="212427" y="137449"/>
                  </a:lnTo>
                  <a:lnTo>
                    <a:pt x="206491" y="137449"/>
                  </a:lnTo>
                  <a:lnTo>
                    <a:pt x="206491" y="131513"/>
                  </a:lnTo>
                  <a:close/>
                  <a:moveTo>
                    <a:pt x="218674" y="131513"/>
                  </a:moveTo>
                  <a:lnTo>
                    <a:pt x="218674" y="137449"/>
                  </a:lnTo>
                  <a:lnTo>
                    <a:pt x="212739" y="137449"/>
                  </a:lnTo>
                  <a:lnTo>
                    <a:pt x="212739" y="131513"/>
                  </a:lnTo>
                  <a:close/>
                  <a:moveTo>
                    <a:pt x="224921" y="131513"/>
                  </a:moveTo>
                  <a:lnTo>
                    <a:pt x="224921" y="137449"/>
                  </a:lnTo>
                  <a:lnTo>
                    <a:pt x="218987" y="137449"/>
                  </a:lnTo>
                  <a:lnTo>
                    <a:pt x="218987" y="131513"/>
                  </a:lnTo>
                  <a:close/>
                  <a:moveTo>
                    <a:pt x="231170" y="131513"/>
                  </a:moveTo>
                  <a:lnTo>
                    <a:pt x="231170" y="137449"/>
                  </a:lnTo>
                  <a:lnTo>
                    <a:pt x="225234" y="137449"/>
                  </a:lnTo>
                  <a:lnTo>
                    <a:pt x="225234" y="131513"/>
                  </a:lnTo>
                  <a:close/>
                  <a:moveTo>
                    <a:pt x="237417" y="131513"/>
                  </a:moveTo>
                  <a:lnTo>
                    <a:pt x="237417" y="137449"/>
                  </a:lnTo>
                  <a:lnTo>
                    <a:pt x="231481" y="137449"/>
                  </a:lnTo>
                  <a:lnTo>
                    <a:pt x="231481" y="131513"/>
                  </a:lnTo>
                  <a:close/>
                  <a:moveTo>
                    <a:pt x="243664" y="131513"/>
                  </a:moveTo>
                  <a:lnTo>
                    <a:pt x="243664" y="137449"/>
                  </a:lnTo>
                  <a:lnTo>
                    <a:pt x="237729" y="137449"/>
                  </a:lnTo>
                  <a:lnTo>
                    <a:pt x="237729" y="131513"/>
                  </a:lnTo>
                  <a:close/>
                  <a:moveTo>
                    <a:pt x="249911" y="131513"/>
                  </a:moveTo>
                  <a:lnTo>
                    <a:pt x="249911" y="137449"/>
                  </a:lnTo>
                  <a:lnTo>
                    <a:pt x="243977" y="137449"/>
                  </a:lnTo>
                  <a:lnTo>
                    <a:pt x="243977" y="131513"/>
                  </a:lnTo>
                  <a:close/>
                  <a:moveTo>
                    <a:pt x="256161" y="131513"/>
                  </a:moveTo>
                  <a:lnTo>
                    <a:pt x="256161" y="137449"/>
                  </a:lnTo>
                  <a:lnTo>
                    <a:pt x="250225" y="137449"/>
                  </a:lnTo>
                  <a:lnTo>
                    <a:pt x="250225" y="131513"/>
                  </a:lnTo>
                  <a:close/>
                  <a:moveTo>
                    <a:pt x="262409" y="131513"/>
                  </a:moveTo>
                  <a:lnTo>
                    <a:pt x="262409" y="137449"/>
                  </a:lnTo>
                  <a:lnTo>
                    <a:pt x="256474" y="137449"/>
                  </a:lnTo>
                  <a:lnTo>
                    <a:pt x="256474" y="131513"/>
                  </a:lnTo>
                  <a:close/>
                  <a:moveTo>
                    <a:pt x="268656" y="131513"/>
                  </a:moveTo>
                  <a:lnTo>
                    <a:pt x="268656" y="137449"/>
                  </a:lnTo>
                  <a:lnTo>
                    <a:pt x="262721" y="137449"/>
                  </a:lnTo>
                  <a:lnTo>
                    <a:pt x="262721" y="131513"/>
                  </a:lnTo>
                  <a:close/>
                  <a:moveTo>
                    <a:pt x="274904" y="131513"/>
                  </a:moveTo>
                  <a:lnTo>
                    <a:pt x="274904" y="137449"/>
                  </a:lnTo>
                  <a:lnTo>
                    <a:pt x="268968" y="137449"/>
                  </a:lnTo>
                  <a:lnTo>
                    <a:pt x="268968" y="131513"/>
                  </a:lnTo>
                  <a:close/>
                  <a:moveTo>
                    <a:pt x="6251" y="137760"/>
                  </a:moveTo>
                  <a:lnTo>
                    <a:pt x="6251" y="143697"/>
                  </a:lnTo>
                  <a:lnTo>
                    <a:pt x="315" y="143697"/>
                  </a:lnTo>
                  <a:lnTo>
                    <a:pt x="315" y="137760"/>
                  </a:lnTo>
                  <a:close/>
                  <a:moveTo>
                    <a:pt x="12498" y="137760"/>
                  </a:moveTo>
                  <a:lnTo>
                    <a:pt x="12498" y="143697"/>
                  </a:lnTo>
                  <a:lnTo>
                    <a:pt x="6562" y="143697"/>
                  </a:lnTo>
                  <a:lnTo>
                    <a:pt x="6562" y="137760"/>
                  </a:lnTo>
                  <a:close/>
                  <a:moveTo>
                    <a:pt x="18745" y="137760"/>
                  </a:moveTo>
                  <a:lnTo>
                    <a:pt x="18745" y="143697"/>
                  </a:lnTo>
                  <a:lnTo>
                    <a:pt x="12810" y="143697"/>
                  </a:lnTo>
                  <a:lnTo>
                    <a:pt x="12810" y="137760"/>
                  </a:lnTo>
                  <a:close/>
                  <a:moveTo>
                    <a:pt x="24992" y="137760"/>
                  </a:moveTo>
                  <a:lnTo>
                    <a:pt x="24992" y="143697"/>
                  </a:lnTo>
                  <a:lnTo>
                    <a:pt x="19058" y="143697"/>
                  </a:lnTo>
                  <a:lnTo>
                    <a:pt x="19058" y="137760"/>
                  </a:lnTo>
                  <a:close/>
                  <a:moveTo>
                    <a:pt x="31241" y="137760"/>
                  </a:moveTo>
                  <a:lnTo>
                    <a:pt x="31241" y="143697"/>
                  </a:lnTo>
                  <a:lnTo>
                    <a:pt x="25305" y="143697"/>
                  </a:lnTo>
                  <a:lnTo>
                    <a:pt x="25305" y="137760"/>
                  </a:lnTo>
                  <a:close/>
                  <a:moveTo>
                    <a:pt x="37489" y="137760"/>
                  </a:moveTo>
                  <a:lnTo>
                    <a:pt x="37489" y="143697"/>
                  </a:lnTo>
                  <a:lnTo>
                    <a:pt x="31553" y="143697"/>
                  </a:lnTo>
                  <a:lnTo>
                    <a:pt x="31553" y="137760"/>
                  </a:lnTo>
                  <a:close/>
                  <a:moveTo>
                    <a:pt x="43737" y="137760"/>
                  </a:moveTo>
                  <a:lnTo>
                    <a:pt x="43737" y="143697"/>
                  </a:lnTo>
                  <a:lnTo>
                    <a:pt x="37802" y="143697"/>
                  </a:lnTo>
                  <a:lnTo>
                    <a:pt x="37802" y="137760"/>
                  </a:lnTo>
                  <a:close/>
                  <a:moveTo>
                    <a:pt x="49985" y="137760"/>
                  </a:moveTo>
                  <a:lnTo>
                    <a:pt x="49985" y="143697"/>
                  </a:lnTo>
                  <a:lnTo>
                    <a:pt x="44049" y="143697"/>
                  </a:lnTo>
                  <a:lnTo>
                    <a:pt x="44049" y="137760"/>
                  </a:lnTo>
                  <a:close/>
                  <a:moveTo>
                    <a:pt x="56232" y="137760"/>
                  </a:moveTo>
                  <a:lnTo>
                    <a:pt x="56232" y="143697"/>
                  </a:lnTo>
                  <a:lnTo>
                    <a:pt x="50296" y="143697"/>
                  </a:lnTo>
                  <a:lnTo>
                    <a:pt x="50296" y="137760"/>
                  </a:lnTo>
                  <a:close/>
                  <a:moveTo>
                    <a:pt x="62480" y="137760"/>
                  </a:moveTo>
                  <a:lnTo>
                    <a:pt x="62480" y="143697"/>
                  </a:lnTo>
                  <a:lnTo>
                    <a:pt x="56545" y="143697"/>
                  </a:lnTo>
                  <a:lnTo>
                    <a:pt x="56545" y="137760"/>
                  </a:lnTo>
                  <a:close/>
                  <a:moveTo>
                    <a:pt x="68727" y="137760"/>
                  </a:moveTo>
                  <a:lnTo>
                    <a:pt x="68727" y="143697"/>
                  </a:lnTo>
                  <a:lnTo>
                    <a:pt x="62792" y="143697"/>
                  </a:lnTo>
                  <a:lnTo>
                    <a:pt x="62792" y="137760"/>
                  </a:lnTo>
                  <a:close/>
                  <a:moveTo>
                    <a:pt x="74975" y="137760"/>
                  </a:moveTo>
                  <a:lnTo>
                    <a:pt x="74975" y="143697"/>
                  </a:lnTo>
                  <a:lnTo>
                    <a:pt x="69039" y="143697"/>
                  </a:lnTo>
                  <a:lnTo>
                    <a:pt x="69039" y="137760"/>
                  </a:lnTo>
                  <a:close/>
                  <a:moveTo>
                    <a:pt x="81223" y="137760"/>
                  </a:moveTo>
                  <a:lnTo>
                    <a:pt x="81223" y="143697"/>
                  </a:lnTo>
                  <a:lnTo>
                    <a:pt x="75286" y="143697"/>
                  </a:lnTo>
                  <a:lnTo>
                    <a:pt x="75286" y="137760"/>
                  </a:lnTo>
                  <a:close/>
                  <a:moveTo>
                    <a:pt x="87470" y="137760"/>
                  </a:moveTo>
                  <a:lnTo>
                    <a:pt x="87470" y="143697"/>
                  </a:lnTo>
                  <a:lnTo>
                    <a:pt x="81535" y="143697"/>
                  </a:lnTo>
                  <a:lnTo>
                    <a:pt x="81535" y="137760"/>
                  </a:lnTo>
                  <a:close/>
                  <a:moveTo>
                    <a:pt x="93718" y="137760"/>
                  </a:moveTo>
                  <a:lnTo>
                    <a:pt x="93718" y="143697"/>
                  </a:lnTo>
                  <a:lnTo>
                    <a:pt x="87784" y="143697"/>
                  </a:lnTo>
                  <a:lnTo>
                    <a:pt x="87784" y="137760"/>
                  </a:lnTo>
                  <a:close/>
                  <a:moveTo>
                    <a:pt x="99967" y="137760"/>
                  </a:moveTo>
                  <a:lnTo>
                    <a:pt x="99967" y="143697"/>
                  </a:lnTo>
                  <a:lnTo>
                    <a:pt x="94031" y="143697"/>
                  </a:lnTo>
                  <a:lnTo>
                    <a:pt x="94031" y="137760"/>
                  </a:lnTo>
                  <a:close/>
                  <a:moveTo>
                    <a:pt x="106214" y="137760"/>
                  </a:moveTo>
                  <a:lnTo>
                    <a:pt x="106214" y="143697"/>
                  </a:lnTo>
                  <a:lnTo>
                    <a:pt x="100278" y="143697"/>
                  </a:lnTo>
                  <a:lnTo>
                    <a:pt x="100278" y="137760"/>
                  </a:lnTo>
                  <a:close/>
                  <a:moveTo>
                    <a:pt x="112461" y="137760"/>
                  </a:moveTo>
                  <a:lnTo>
                    <a:pt x="112461" y="143697"/>
                  </a:lnTo>
                  <a:lnTo>
                    <a:pt x="106527" y="143697"/>
                  </a:lnTo>
                  <a:lnTo>
                    <a:pt x="106527" y="137760"/>
                  </a:lnTo>
                  <a:close/>
                  <a:moveTo>
                    <a:pt x="118710" y="137760"/>
                  </a:moveTo>
                  <a:lnTo>
                    <a:pt x="118710" y="143697"/>
                  </a:lnTo>
                  <a:lnTo>
                    <a:pt x="112774" y="143697"/>
                  </a:lnTo>
                  <a:lnTo>
                    <a:pt x="112774" y="137760"/>
                  </a:lnTo>
                  <a:close/>
                  <a:moveTo>
                    <a:pt x="124957" y="137760"/>
                  </a:moveTo>
                  <a:lnTo>
                    <a:pt x="124957" y="143697"/>
                  </a:lnTo>
                  <a:lnTo>
                    <a:pt x="119021" y="143697"/>
                  </a:lnTo>
                  <a:lnTo>
                    <a:pt x="119021" y="137760"/>
                  </a:lnTo>
                  <a:close/>
                  <a:moveTo>
                    <a:pt x="131204" y="137760"/>
                  </a:moveTo>
                  <a:lnTo>
                    <a:pt x="131204" y="143697"/>
                  </a:lnTo>
                  <a:lnTo>
                    <a:pt x="125270" y="143697"/>
                  </a:lnTo>
                  <a:lnTo>
                    <a:pt x="125270" y="137760"/>
                  </a:lnTo>
                  <a:close/>
                  <a:moveTo>
                    <a:pt x="137451" y="137760"/>
                  </a:moveTo>
                  <a:lnTo>
                    <a:pt x="137451" y="143697"/>
                  </a:lnTo>
                  <a:lnTo>
                    <a:pt x="131517" y="143697"/>
                  </a:lnTo>
                  <a:lnTo>
                    <a:pt x="131517" y="137760"/>
                  </a:lnTo>
                  <a:close/>
                  <a:moveTo>
                    <a:pt x="143702" y="137760"/>
                  </a:moveTo>
                  <a:lnTo>
                    <a:pt x="143702" y="143697"/>
                  </a:lnTo>
                  <a:lnTo>
                    <a:pt x="137766" y="143697"/>
                  </a:lnTo>
                  <a:lnTo>
                    <a:pt x="137766" y="137760"/>
                  </a:lnTo>
                  <a:close/>
                  <a:moveTo>
                    <a:pt x="149949" y="137760"/>
                  </a:moveTo>
                  <a:lnTo>
                    <a:pt x="149949" y="143697"/>
                  </a:lnTo>
                  <a:lnTo>
                    <a:pt x="144015" y="143697"/>
                  </a:lnTo>
                  <a:lnTo>
                    <a:pt x="144015" y="137760"/>
                  </a:lnTo>
                  <a:close/>
                  <a:moveTo>
                    <a:pt x="156196" y="137760"/>
                  </a:moveTo>
                  <a:lnTo>
                    <a:pt x="156196" y="143697"/>
                  </a:lnTo>
                  <a:lnTo>
                    <a:pt x="150262" y="143697"/>
                  </a:lnTo>
                  <a:lnTo>
                    <a:pt x="150262" y="137760"/>
                  </a:lnTo>
                  <a:close/>
                  <a:moveTo>
                    <a:pt x="162445" y="137760"/>
                  </a:moveTo>
                  <a:lnTo>
                    <a:pt x="162445" y="143697"/>
                  </a:lnTo>
                  <a:lnTo>
                    <a:pt x="156509" y="143697"/>
                  </a:lnTo>
                  <a:lnTo>
                    <a:pt x="156509" y="137760"/>
                  </a:lnTo>
                  <a:close/>
                  <a:moveTo>
                    <a:pt x="168692" y="137760"/>
                  </a:moveTo>
                  <a:lnTo>
                    <a:pt x="168692" y="143697"/>
                  </a:lnTo>
                  <a:lnTo>
                    <a:pt x="162756" y="143697"/>
                  </a:lnTo>
                  <a:lnTo>
                    <a:pt x="162756" y="137760"/>
                  </a:lnTo>
                  <a:close/>
                  <a:moveTo>
                    <a:pt x="174939" y="137760"/>
                  </a:moveTo>
                  <a:lnTo>
                    <a:pt x="174939" y="143697"/>
                  </a:lnTo>
                  <a:lnTo>
                    <a:pt x="169005" y="143697"/>
                  </a:lnTo>
                  <a:lnTo>
                    <a:pt x="169005" y="137760"/>
                  </a:lnTo>
                  <a:close/>
                  <a:moveTo>
                    <a:pt x="181186" y="137760"/>
                  </a:moveTo>
                  <a:lnTo>
                    <a:pt x="181186" y="143697"/>
                  </a:lnTo>
                  <a:lnTo>
                    <a:pt x="175252" y="143697"/>
                  </a:lnTo>
                  <a:lnTo>
                    <a:pt x="175252" y="137760"/>
                  </a:lnTo>
                  <a:close/>
                  <a:moveTo>
                    <a:pt x="187433" y="137760"/>
                  </a:moveTo>
                  <a:lnTo>
                    <a:pt x="187433" y="143697"/>
                  </a:lnTo>
                  <a:lnTo>
                    <a:pt x="181499" y="143697"/>
                  </a:lnTo>
                  <a:lnTo>
                    <a:pt x="181499" y="137760"/>
                  </a:lnTo>
                  <a:close/>
                  <a:moveTo>
                    <a:pt x="193682" y="137760"/>
                  </a:moveTo>
                  <a:lnTo>
                    <a:pt x="193682" y="143697"/>
                  </a:lnTo>
                  <a:lnTo>
                    <a:pt x="187746" y="143697"/>
                  </a:lnTo>
                  <a:lnTo>
                    <a:pt x="187746" y="137760"/>
                  </a:lnTo>
                  <a:close/>
                  <a:moveTo>
                    <a:pt x="199931" y="137760"/>
                  </a:moveTo>
                  <a:lnTo>
                    <a:pt x="199931" y="143697"/>
                  </a:lnTo>
                  <a:lnTo>
                    <a:pt x="193996" y="143697"/>
                  </a:lnTo>
                  <a:lnTo>
                    <a:pt x="193996" y="137760"/>
                  </a:lnTo>
                  <a:close/>
                  <a:moveTo>
                    <a:pt x="206180" y="137760"/>
                  </a:moveTo>
                  <a:lnTo>
                    <a:pt x="206180" y="143697"/>
                  </a:lnTo>
                  <a:lnTo>
                    <a:pt x="200244" y="143697"/>
                  </a:lnTo>
                  <a:lnTo>
                    <a:pt x="200244" y="137760"/>
                  </a:lnTo>
                  <a:close/>
                  <a:moveTo>
                    <a:pt x="212427" y="137760"/>
                  </a:moveTo>
                  <a:lnTo>
                    <a:pt x="212427" y="143697"/>
                  </a:lnTo>
                  <a:lnTo>
                    <a:pt x="206491" y="143697"/>
                  </a:lnTo>
                  <a:lnTo>
                    <a:pt x="206491" y="137760"/>
                  </a:lnTo>
                  <a:close/>
                  <a:moveTo>
                    <a:pt x="218674" y="137760"/>
                  </a:moveTo>
                  <a:lnTo>
                    <a:pt x="218674" y="143697"/>
                  </a:lnTo>
                  <a:lnTo>
                    <a:pt x="212739" y="143697"/>
                  </a:lnTo>
                  <a:lnTo>
                    <a:pt x="212739" y="137760"/>
                  </a:lnTo>
                  <a:close/>
                  <a:moveTo>
                    <a:pt x="224921" y="137760"/>
                  </a:moveTo>
                  <a:lnTo>
                    <a:pt x="224921" y="143697"/>
                  </a:lnTo>
                  <a:lnTo>
                    <a:pt x="218987" y="143697"/>
                  </a:lnTo>
                  <a:lnTo>
                    <a:pt x="218987" y="137760"/>
                  </a:lnTo>
                  <a:close/>
                  <a:moveTo>
                    <a:pt x="231170" y="137760"/>
                  </a:moveTo>
                  <a:lnTo>
                    <a:pt x="231170" y="143697"/>
                  </a:lnTo>
                  <a:lnTo>
                    <a:pt x="225234" y="143697"/>
                  </a:lnTo>
                  <a:lnTo>
                    <a:pt x="225234" y="137760"/>
                  </a:lnTo>
                  <a:close/>
                  <a:moveTo>
                    <a:pt x="237417" y="137760"/>
                  </a:moveTo>
                  <a:lnTo>
                    <a:pt x="237417" y="143697"/>
                  </a:lnTo>
                  <a:lnTo>
                    <a:pt x="231481" y="143697"/>
                  </a:lnTo>
                  <a:lnTo>
                    <a:pt x="231481" y="137760"/>
                  </a:lnTo>
                  <a:close/>
                  <a:moveTo>
                    <a:pt x="243664" y="137760"/>
                  </a:moveTo>
                  <a:lnTo>
                    <a:pt x="243664" y="143697"/>
                  </a:lnTo>
                  <a:lnTo>
                    <a:pt x="237729" y="143697"/>
                  </a:lnTo>
                  <a:lnTo>
                    <a:pt x="237729" y="137760"/>
                  </a:lnTo>
                  <a:close/>
                  <a:moveTo>
                    <a:pt x="249911" y="137760"/>
                  </a:moveTo>
                  <a:lnTo>
                    <a:pt x="249911" y="143697"/>
                  </a:lnTo>
                  <a:lnTo>
                    <a:pt x="243977" y="143697"/>
                  </a:lnTo>
                  <a:lnTo>
                    <a:pt x="243977" y="137760"/>
                  </a:lnTo>
                  <a:close/>
                  <a:moveTo>
                    <a:pt x="256161" y="137760"/>
                  </a:moveTo>
                  <a:lnTo>
                    <a:pt x="256161" y="143697"/>
                  </a:lnTo>
                  <a:lnTo>
                    <a:pt x="250225" y="143697"/>
                  </a:lnTo>
                  <a:lnTo>
                    <a:pt x="250225" y="137760"/>
                  </a:lnTo>
                  <a:close/>
                  <a:moveTo>
                    <a:pt x="262409" y="137760"/>
                  </a:moveTo>
                  <a:lnTo>
                    <a:pt x="262409" y="143697"/>
                  </a:lnTo>
                  <a:lnTo>
                    <a:pt x="256474" y="143697"/>
                  </a:lnTo>
                  <a:lnTo>
                    <a:pt x="256474" y="137760"/>
                  </a:lnTo>
                  <a:close/>
                  <a:moveTo>
                    <a:pt x="268656" y="137760"/>
                  </a:moveTo>
                  <a:lnTo>
                    <a:pt x="268656" y="143697"/>
                  </a:lnTo>
                  <a:lnTo>
                    <a:pt x="262721" y="143697"/>
                  </a:lnTo>
                  <a:lnTo>
                    <a:pt x="262721" y="137760"/>
                  </a:lnTo>
                  <a:close/>
                  <a:moveTo>
                    <a:pt x="274904" y="137760"/>
                  </a:moveTo>
                  <a:lnTo>
                    <a:pt x="274904" y="143697"/>
                  </a:lnTo>
                  <a:lnTo>
                    <a:pt x="268968" y="143697"/>
                  </a:lnTo>
                  <a:lnTo>
                    <a:pt x="268968" y="137760"/>
                  </a:lnTo>
                  <a:close/>
                  <a:moveTo>
                    <a:pt x="6251" y="144011"/>
                  </a:moveTo>
                  <a:lnTo>
                    <a:pt x="6251" y="149945"/>
                  </a:lnTo>
                  <a:lnTo>
                    <a:pt x="315" y="149945"/>
                  </a:lnTo>
                  <a:lnTo>
                    <a:pt x="315" y="144011"/>
                  </a:lnTo>
                  <a:close/>
                  <a:moveTo>
                    <a:pt x="12498" y="144011"/>
                  </a:moveTo>
                  <a:lnTo>
                    <a:pt x="12498" y="149945"/>
                  </a:lnTo>
                  <a:lnTo>
                    <a:pt x="6562" y="149945"/>
                  </a:lnTo>
                  <a:lnTo>
                    <a:pt x="6562" y="144011"/>
                  </a:lnTo>
                  <a:close/>
                  <a:moveTo>
                    <a:pt x="18745" y="144011"/>
                  </a:moveTo>
                  <a:lnTo>
                    <a:pt x="18745" y="149945"/>
                  </a:lnTo>
                  <a:lnTo>
                    <a:pt x="12810" y="149945"/>
                  </a:lnTo>
                  <a:lnTo>
                    <a:pt x="12810" y="144011"/>
                  </a:lnTo>
                  <a:close/>
                  <a:moveTo>
                    <a:pt x="24992" y="144011"/>
                  </a:moveTo>
                  <a:lnTo>
                    <a:pt x="24992" y="149945"/>
                  </a:lnTo>
                  <a:lnTo>
                    <a:pt x="19058" y="149945"/>
                  </a:lnTo>
                  <a:lnTo>
                    <a:pt x="19058" y="144011"/>
                  </a:lnTo>
                  <a:close/>
                  <a:moveTo>
                    <a:pt x="31241" y="144011"/>
                  </a:moveTo>
                  <a:lnTo>
                    <a:pt x="31241" y="149945"/>
                  </a:lnTo>
                  <a:lnTo>
                    <a:pt x="25305" y="149945"/>
                  </a:lnTo>
                  <a:lnTo>
                    <a:pt x="25305" y="144011"/>
                  </a:lnTo>
                  <a:close/>
                  <a:moveTo>
                    <a:pt x="37489" y="144011"/>
                  </a:moveTo>
                  <a:lnTo>
                    <a:pt x="37489" y="149945"/>
                  </a:lnTo>
                  <a:lnTo>
                    <a:pt x="31553" y="149945"/>
                  </a:lnTo>
                  <a:lnTo>
                    <a:pt x="31553" y="144011"/>
                  </a:lnTo>
                  <a:close/>
                  <a:moveTo>
                    <a:pt x="43737" y="144011"/>
                  </a:moveTo>
                  <a:lnTo>
                    <a:pt x="43737" y="149945"/>
                  </a:lnTo>
                  <a:lnTo>
                    <a:pt x="37802" y="149945"/>
                  </a:lnTo>
                  <a:lnTo>
                    <a:pt x="37802" y="144011"/>
                  </a:lnTo>
                  <a:close/>
                  <a:moveTo>
                    <a:pt x="49985" y="144011"/>
                  </a:moveTo>
                  <a:lnTo>
                    <a:pt x="49985" y="149945"/>
                  </a:lnTo>
                  <a:lnTo>
                    <a:pt x="44049" y="149945"/>
                  </a:lnTo>
                  <a:lnTo>
                    <a:pt x="44049" y="144011"/>
                  </a:lnTo>
                  <a:close/>
                  <a:moveTo>
                    <a:pt x="56232" y="144011"/>
                  </a:moveTo>
                  <a:lnTo>
                    <a:pt x="56232" y="149945"/>
                  </a:lnTo>
                  <a:lnTo>
                    <a:pt x="50296" y="149945"/>
                  </a:lnTo>
                  <a:lnTo>
                    <a:pt x="50296" y="144011"/>
                  </a:lnTo>
                  <a:close/>
                  <a:moveTo>
                    <a:pt x="62480" y="144011"/>
                  </a:moveTo>
                  <a:lnTo>
                    <a:pt x="62480" y="149945"/>
                  </a:lnTo>
                  <a:lnTo>
                    <a:pt x="56545" y="149945"/>
                  </a:lnTo>
                  <a:lnTo>
                    <a:pt x="56545" y="144011"/>
                  </a:lnTo>
                  <a:close/>
                  <a:moveTo>
                    <a:pt x="68727" y="144011"/>
                  </a:moveTo>
                  <a:lnTo>
                    <a:pt x="68727" y="149945"/>
                  </a:lnTo>
                  <a:lnTo>
                    <a:pt x="62792" y="149945"/>
                  </a:lnTo>
                  <a:lnTo>
                    <a:pt x="62792" y="144011"/>
                  </a:lnTo>
                  <a:close/>
                  <a:moveTo>
                    <a:pt x="74975" y="144011"/>
                  </a:moveTo>
                  <a:lnTo>
                    <a:pt x="74975" y="149945"/>
                  </a:lnTo>
                  <a:lnTo>
                    <a:pt x="69039" y="149945"/>
                  </a:lnTo>
                  <a:lnTo>
                    <a:pt x="69039" y="144011"/>
                  </a:lnTo>
                  <a:close/>
                  <a:moveTo>
                    <a:pt x="81223" y="144011"/>
                  </a:moveTo>
                  <a:lnTo>
                    <a:pt x="81223" y="149945"/>
                  </a:lnTo>
                  <a:lnTo>
                    <a:pt x="75286" y="149945"/>
                  </a:lnTo>
                  <a:lnTo>
                    <a:pt x="75286" y="144011"/>
                  </a:lnTo>
                  <a:close/>
                  <a:moveTo>
                    <a:pt x="87470" y="144011"/>
                  </a:moveTo>
                  <a:lnTo>
                    <a:pt x="87470" y="149945"/>
                  </a:lnTo>
                  <a:lnTo>
                    <a:pt x="81535" y="149945"/>
                  </a:lnTo>
                  <a:lnTo>
                    <a:pt x="81535" y="144011"/>
                  </a:lnTo>
                  <a:close/>
                  <a:moveTo>
                    <a:pt x="93718" y="144011"/>
                  </a:moveTo>
                  <a:lnTo>
                    <a:pt x="93718" y="149945"/>
                  </a:lnTo>
                  <a:lnTo>
                    <a:pt x="87784" y="149945"/>
                  </a:lnTo>
                  <a:lnTo>
                    <a:pt x="87784" y="144011"/>
                  </a:lnTo>
                  <a:close/>
                  <a:moveTo>
                    <a:pt x="99967" y="144011"/>
                  </a:moveTo>
                  <a:lnTo>
                    <a:pt x="99967" y="149945"/>
                  </a:lnTo>
                  <a:lnTo>
                    <a:pt x="94031" y="149945"/>
                  </a:lnTo>
                  <a:lnTo>
                    <a:pt x="94031" y="144011"/>
                  </a:lnTo>
                  <a:close/>
                  <a:moveTo>
                    <a:pt x="106214" y="144011"/>
                  </a:moveTo>
                  <a:lnTo>
                    <a:pt x="106214" y="149945"/>
                  </a:lnTo>
                  <a:lnTo>
                    <a:pt x="100278" y="149945"/>
                  </a:lnTo>
                  <a:lnTo>
                    <a:pt x="100278" y="144011"/>
                  </a:lnTo>
                  <a:close/>
                  <a:moveTo>
                    <a:pt x="112461" y="144011"/>
                  </a:moveTo>
                  <a:lnTo>
                    <a:pt x="112461" y="149945"/>
                  </a:lnTo>
                  <a:lnTo>
                    <a:pt x="106527" y="149945"/>
                  </a:lnTo>
                  <a:lnTo>
                    <a:pt x="106527" y="144011"/>
                  </a:lnTo>
                  <a:close/>
                  <a:moveTo>
                    <a:pt x="118710" y="144011"/>
                  </a:moveTo>
                  <a:lnTo>
                    <a:pt x="118710" y="149945"/>
                  </a:lnTo>
                  <a:lnTo>
                    <a:pt x="112774" y="149945"/>
                  </a:lnTo>
                  <a:lnTo>
                    <a:pt x="112774" y="144011"/>
                  </a:lnTo>
                  <a:close/>
                  <a:moveTo>
                    <a:pt x="124957" y="144011"/>
                  </a:moveTo>
                  <a:lnTo>
                    <a:pt x="124957" y="149945"/>
                  </a:lnTo>
                  <a:lnTo>
                    <a:pt x="119021" y="149945"/>
                  </a:lnTo>
                  <a:lnTo>
                    <a:pt x="119021" y="144011"/>
                  </a:lnTo>
                  <a:close/>
                  <a:moveTo>
                    <a:pt x="131204" y="144011"/>
                  </a:moveTo>
                  <a:lnTo>
                    <a:pt x="131204" y="149945"/>
                  </a:lnTo>
                  <a:lnTo>
                    <a:pt x="125270" y="149945"/>
                  </a:lnTo>
                  <a:lnTo>
                    <a:pt x="125270" y="144011"/>
                  </a:lnTo>
                  <a:close/>
                  <a:moveTo>
                    <a:pt x="137451" y="144011"/>
                  </a:moveTo>
                  <a:lnTo>
                    <a:pt x="137451" y="149945"/>
                  </a:lnTo>
                  <a:lnTo>
                    <a:pt x="131517" y="149945"/>
                  </a:lnTo>
                  <a:lnTo>
                    <a:pt x="131517" y="144011"/>
                  </a:lnTo>
                  <a:close/>
                  <a:moveTo>
                    <a:pt x="143702" y="144011"/>
                  </a:moveTo>
                  <a:lnTo>
                    <a:pt x="143702" y="149945"/>
                  </a:lnTo>
                  <a:lnTo>
                    <a:pt x="137766" y="149945"/>
                  </a:lnTo>
                  <a:lnTo>
                    <a:pt x="137766" y="144011"/>
                  </a:lnTo>
                  <a:close/>
                  <a:moveTo>
                    <a:pt x="149949" y="144011"/>
                  </a:moveTo>
                  <a:lnTo>
                    <a:pt x="149949" y="149945"/>
                  </a:lnTo>
                  <a:lnTo>
                    <a:pt x="144015" y="149945"/>
                  </a:lnTo>
                  <a:lnTo>
                    <a:pt x="144015" y="144011"/>
                  </a:lnTo>
                  <a:close/>
                  <a:moveTo>
                    <a:pt x="156196" y="144011"/>
                  </a:moveTo>
                  <a:lnTo>
                    <a:pt x="156196" y="149945"/>
                  </a:lnTo>
                  <a:lnTo>
                    <a:pt x="150262" y="149945"/>
                  </a:lnTo>
                  <a:lnTo>
                    <a:pt x="150262" y="144011"/>
                  </a:lnTo>
                  <a:close/>
                  <a:moveTo>
                    <a:pt x="162445" y="144011"/>
                  </a:moveTo>
                  <a:lnTo>
                    <a:pt x="162445" y="149945"/>
                  </a:lnTo>
                  <a:lnTo>
                    <a:pt x="156509" y="149945"/>
                  </a:lnTo>
                  <a:lnTo>
                    <a:pt x="156509" y="144011"/>
                  </a:lnTo>
                  <a:close/>
                  <a:moveTo>
                    <a:pt x="168692" y="144011"/>
                  </a:moveTo>
                  <a:lnTo>
                    <a:pt x="168692" y="149945"/>
                  </a:lnTo>
                  <a:lnTo>
                    <a:pt x="162756" y="149945"/>
                  </a:lnTo>
                  <a:lnTo>
                    <a:pt x="162756" y="144011"/>
                  </a:lnTo>
                  <a:close/>
                  <a:moveTo>
                    <a:pt x="174939" y="144011"/>
                  </a:moveTo>
                  <a:lnTo>
                    <a:pt x="174939" y="149945"/>
                  </a:lnTo>
                  <a:lnTo>
                    <a:pt x="169005" y="149945"/>
                  </a:lnTo>
                  <a:lnTo>
                    <a:pt x="169005" y="144011"/>
                  </a:lnTo>
                  <a:close/>
                  <a:moveTo>
                    <a:pt x="181186" y="144011"/>
                  </a:moveTo>
                  <a:lnTo>
                    <a:pt x="181186" y="149945"/>
                  </a:lnTo>
                  <a:lnTo>
                    <a:pt x="175252" y="149945"/>
                  </a:lnTo>
                  <a:lnTo>
                    <a:pt x="175252" y="144011"/>
                  </a:lnTo>
                  <a:close/>
                  <a:moveTo>
                    <a:pt x="187433" y="144011"/>
                  </a:moveTo>
                  <a:lnTo>
                    <a:pt x="187433" y="149945"/>
                  </a:lnTo>
                  <a:lnTo>
                    <a:pt x="181499" y="149945"/>
                  </a:lnTo>
                  <a:lnTo>
                    <a:pt x="181499" y="144011"/>
                  </a:lnTo>
                  <a:close/>
                  <a:moveTo>
                    <a:pt x="193682" y="144011"/>
                  </a:moveTo>
                  <a:lnTo>
                    <a:pt x="193682" y="149945"/>
                  </a:lnTo>
                  <a:lnTo>
                    <a:pt x="187746" y="149945"/>
                  </a:lnTo>
                  <a:lnTo>
                    <a:pt x="187746" y="144011"/>
                  </a:lnTo>
                  <a:close/>
                  <a:moveTo>
                    <a:pt x="199931" y="144011"/>
                  </a:moveTo>
                  <a:lnTo>
                    <a:pt x="199931" y="149945"/>
                  </a:lnTo>
                  <a:lnTo>
                    <a:pt x="193996" y="149945"/>
                  </a:lnTo>
                  <a:lnTo>
                    <a:pt x="193996" y="144011"/>
                  </a:lnTo>
                  <a:close/>
                  <a:moveTo>
                    <a:pt x="206180" y="144011"/>
                  </a:moveTo>
                  <a:lnTo>
                    <a:pt x="206180" y="149945"/>
                  </a:lnTo>
                  <a:lnTo>
                    <a:pt x="200244" y="149945"/>
                  </a:lnTo>
                  <a:lnTo>
                    <a:pt x="200244" y="144011"/>
                  </a:lnTo>
                  <a:close/>
                  <a:moveTo>
                    <a:pt x="212427" y="144011"/>
                  </a:moveTo>
                  <a:lnTo>
                    <a:pt x="212427" y="149945"/>
                  </a:lnTo>
                  <a:lnTo>
                    <a:pt x="206491" y="149945"/>
                  </a:lnTo>
                  <a:lnTo>
                    <a:pt x="206491" y="144011"/>
                  </a:lnTo>
                  <a:close/>
                  <a:moveTo>
                    <a:pt x="218674" y="144011"/>
                  </a:moveTo>
                  <a:lnTo>
                    <a:pt x="218674" y="149945"/>
                  </a:lnTo>
                  <a:lnTo>
                    <a:pt x="212739" y="149945"/>
                  </a:lnTo>
                  <a:lnTo>
                    <a:pt x="212739" y="144011"/>
                  </a:lnTo>
                  <a:close/>
                  <a:moveTo>
                    <a:pt x="224921" y="144011"/>
                  </a:moveTo>
                  <a:lnTo>
                    <a:pt x="224921" y="149945"/>
                  </a:lnTo>
                  <a:lnTo>
                    <a:pt x="218987" y="149945"/>
                  </a:lnTo>
                  <a:lnTo>
                    <a:pt x="218987" y="144011"/>
                  </a:lnTo>
                  <a:close/>
                  <a:moveTo>
                    <a:pt x="231170" y="144011"/>
                  </a:moveTo>
                  <a:lnTo>
                    <a:pt x="231170" y="149945"/>
                  </a:lnTo>
                  <a:lnTo>
                    <a:pt x="225234" y="149945"/>
                  </a:lnTo>
                  <a:lnTo>
                    <a:pt x="225234" y="144011"/>
                  </a:lnTo>
                  <a:close/>
                  <a:moveTo>
                    <a:pt x="237417" y="144011"/>
                  </a:moveTo>
                  <a:lnTo>
                    <a:pt x="237417" y="149945"/>
                  </a:lnTo>
                  <a:lnTo>
                    <a:pt x="231481" y="149945"/>
                  </a:lnTo>
                  <a:lnTo>
                    <a:pt x="231481" y="144011"/>
                  </a:lnTo>
                  <a:close/>
                  <a:moveTo>
                    <a:pt x="243664" y="144011"/>
                  </a:moveTo>
                  <a:lnTo>
                    <a:pt x="243664" y="149945"/>
                  </a:lnTo>
                  <a:lnTo>
                    <a:pt x="237729" y="149945"/>
                  </a:lnTo>
                  <a:lnTo>
                    <a:pt x="237729" y="144011"/>
                  </a:lnTo>
                  <a:close/>
                  <a:moveTo>
                    <a:pt x="249911" y="144011"/>
                  </a:moveTo>
                  <a:lnTo>
                    <a:pt x="249911" y="149945"/>
                  </a:lnTo>
                  <a:lnTo>
                    <a:pt x="243977" y="149945"/>
                  </a:lnTo>
                  <a:lnTo>
                    <a:pt x="243977" y="144011"/>
                  </a:lnTo>
                  <a:close/>
                  <a:moveTo>
                    <a:pt x="256161" y="144011"/>
                  </a:moveTo>
                  <a:lnTo>
                    <a:pt x="256161" y="149945"/>
                  </a:lnTo>
                  <a:lnTo>
                    <a:pt x="250225" y="149945"/>
                  </a:lnTo>
                  <a:lnTo>
                    <a:pt x="250225" y="144011"/>
                  </a:lnTo>
                  <a:close/>
                  <a:moveTo>
                    <a:pt x="262409" y="144011"/>
                  </a:moveTo>
                  <a:lnTo>
                    <a:pt x="262409" y="149945"/>
                  </a:lnTo>
                  <a:lnTo>
                    <a:pt x="256474" y="149945"/>
                  </a:lnTo>
                  <a:lnTo>
                    <a:pt x="256474" y="144011"/>
                  </a:lnTo>
                  <a:close/>
                  <a:moveTo>
                    <a:pt x="268656" y="144011"/>
                  </a:moveTo>
                  <a:lnTo>
                    <a:pt x="268656" y="149945"/>
                  </a:lnTo>
                  <a:lnTo>
                    <a:pt x="262721" y="149945"/>
                  </a:lnTo>
                  <a:lnTo>
                    <a:pt x="262721" y="144011"/>
                  </a:lnTo>
                  <a:close/>
                  <a:moveTo>
                    <a:pt x="274904" y="144011"/>
                  </a:moveTo>
                  <a:lnTo>
                    <a:pt x="274904" y="149945"/>
                  </a:lnTo>
                  <a:lnTo>
                    <a:pt x="268968" y="149945"/>
                  </a:lnTo>
                  <a:lnTo>
                    <a:pt x="268968" y="144011"/>
                  </a:lnTo>
                  <a:close/>
                  <a:moveTo>
                    <a:pt x="6251" y="150258"/>
                  </a:moveTo>
                  <a:lnTo>
                    <a:pt x="6251" y="156192"/>
                  </a:lnTo>
                  <a:lnTo>
                    <a:pt x="315" y="156192"/>
                  </a:lnTo>
                  <a:lnTo>
                    <a:pt x="315" y="150258"/>
                  </a:lnTo>
                  <a:close/>
                  <a:moveTo>
                    <a:pt x="12498" y="150258"/>
                  </a:moveTo>
                  <a:lnTo>
                    <a:pt x="12498" y="156192"/>
                  </a:lnTo>
                  <a:lnTo>
                    <a:pt x="6562" y="156192"/>
                  </a:lnTo>
                  <a:lnTo>
                    <a:pt x="6562" y="150258"/>
                  </a:lnTo>
                  <a:close/>
                  <a:moveTo>
                    <a:pt x="18745" y="150258"/>
                  </a:moveTo>
                  <a:lnTo>
                    <a:pt x="18745" y="156192"/>
                  </a:lnTo>
                  <a:lnTo>
                    <a:pt x="12810" y="156192"/>
                  </a:lnTo>
                  <a:lnTo>
                    <a:pt x="12810" y="150258"/>
                  </a:lnTo>
                  <a:close/>
                  <a:moveTo>
                    <a:pt x="24992" y="150258"/>
                  </a:moveTo>
                  <a:lnTo>
                    <a:pt x="24992" y="156192"/>
                  </a:lnTo>
                  <a:lnTo>
                    <a:pt x="19058" y="156192"/>
                  </a:lnTo>
                  <a:lnTo>
                    <a:pt x="19058" y="150258"/>
                  </a:lnTo>
                  <a:close/>
                  <a:moveTo>
                    <a:pt x="31241" y="150258"/>
                  </a:moveTo>
                  <a:lnTo>
                    <a:pt x="31241" y="156192"/>
                  </a:lnTo>
                  <a:lnTo>
                    <a:pt x="25305" y="156192"/>
                  </a:lnTo>
                  <a:lnTo>
                    <a:pt x="25305" y="150258"/>
                  </a:lnTo>
                  <a:close/>
                  <a:moveTo>
                    <a:pt x="37489" y="150258"/>
                  </a:moveTo>
                  <a:lnTo>
                    <a:pt x="37489" y="156192"/>
                  </a:lnTo>
                  <a:lnTo>
                    <a:pt x="31553" y="156192"/>
                  </a:lnTo>
                  <a:lnTo>
                    <a:pt x="31553" y="150258"/>
                  </a:lnTo>
                  <a:close/>
                  <a:moveTo>
                    <a:pt x="43737" y="150258"/>
                  </a:moveTo>
                  <a:lnTo>
                    <a:pt x="43737" y="156192"/>
                  </a:lnTo>
                  <a:lnTo>
                    <a:pt x="37802" y="156192"/>
                  </a:lnTo>
                  <a:lnTo>
                    <a:pt x="37802" y="150258"/>
                  </a:lnTo>
                  <a:close/>
                  <a:moveTo>
                    <a:pt x="49985" y="150258"/>
                  </a:moveTo>
                  <a:lnTo>
                    <a:pt x="49985" y="156192"/>
                  </a:lnTo>
                  <a:lnTo>
                    <a:pt x="44049" y="156192"/>
                  </a:lnTo>
                  <a:lnTo>
                    <a:pt x="44049" y="150258"/>
                  </a:lnTo>
                  <a:close/>
                  <a:moveTo>
                    <a:pt x="56232" y="150258"/>
                  </a:moveTo>
                  <a:lnTo>
                    <a:pt x="56232" y="156192"/>
                  </a:lnTo>
                  <a:lnTo>
                    <a:pt x="50296" y="156192"/>
                  </a:lnTo>
                  <a:lnTo>
                    <a:pt x="50296" y="150258"/>
                  </a:lnTo>
                  <a:close/>
                  <a:moveTo>
                    <a:pt x="62480" y="150258"/>
                  </a:moveTo>
                  <a:lnTo>
                    <a:pt x="62480" y="156192"/>
                  </a:lnTo>
                  <a:lnTo>
                    <a:pt x="56545" y="156192"/>
                  </a:lnTo>
                  <a:lnTo>
                    <a:pt x="56545" y="150258"/>
                  </a:lnTo>
                  <a:close/>
                  <a:moveTo>
                    <a:pt x="68727" y="150258"/>
                  </a:moveTo>
                  <a:lnTo>
                    <a:pt x="68727" y="156192"/>
                  </a:lnTo>
                  <a:lnTo>
                    <a:pt x="62792" y="156192"/>
                  </a:lnTo>
                  <a:lnTo>
                    <a:pt x="62792" y="150258"/>
                  </a:lnTo>
                  <a:close/>
                  <a:moveTo>
                    <a:pt x="74975" y="150258"/>
                  </a:moveTo>
                  <a:lnTo>
                    <a:pt x="74975" y="156192"/>
                  </a:lnTo>
                  <a:lnTo>
                    <a:pt x="69039" y="156192"/>
                  </a:lnTo>
                  <a:lnTo>
                    <a:pt x="69039" y="150258"/>
                  </a:lnTo>
                  <a:close/>
                  <a:moveTo>
                    <a:pt x="81223" y="150258"/>
                  </a:moveTo>
                  <a:lnTo>
                    <a:pt x="81223" y="156192"/>
                  </a:lnTo>
                  <a:lnTo>
                    <a:pt x="75286" y="156192"/>
                  </a:lnTo>
                  <a:lnTo>
                    <a:pt x="75286" y="150258"/>
                  </a:lnTo>
                  <a:close/>
                  <a:moveTo>
                    <a:pt x="87470" y="150258"/>
                  </a:moveTo>
                  <a:lnTo>
                    <a:pt x="87470" y="156192"/>
                  </a:lnTo>
                  <a:lnTo>
                    <a:pt x="81535" y="156192"/>
                  </a:lnTo>
                  <a:lnTo>
                    <a:pt x="81535" y="150258"/>
                  </a:lnTo>
                  <a:close/>
                  <a:moveTo>
                    <a:pt x="93718" y="150258"/>
                  </a:moveTo>
                  <a:lnTo>
                    <a:pt x="93718" y="156192"/>
                  </a:lnTo>
                  <a:lnTo>
                    <a:pt x="87784" y="156192"/>
                  </a:lnTo>
                  <a:lnTo>
                    <a:pt x="87784" y="150258"/>
                  </a:lnTo>
                  <a:close/>
                  <a:moveTo>
                    <a:pt x="99967" y="150258"/>
                  </a:moveTo>
                  <a:lnTo>
                    <a:pt x="99967" y="156192"/>
                  </a:lnTo>
                  <a:lnTo>
                    <a:pt x="94031" y="156192"/>
                  </a:lnTo>
                  <a:lnTo>
                    <a:pt x="94031" y="150258"/>
                  </a:lnTo>
                  <a:close/>
                  <a:moveTo>
                    <a:pt x="106214" y="150258"/>
                  </a:moveTo>
                  <a:lnTo>
                    <a:pt x="106214" y="156192"/>
                  </a:lnTo>
                  <a:lnTo>
                    <a:pt x="100278" y="156192"/>
                  </a:lnTo>
                  <a:lnTo>
                    <a:pt x="100278" y="150258"/>
                  </a:lnTo>
                  <a:close/>
                  <a:moveTo>
                    <a:pt x="112461" y="150258"/>
                  </a:moveTo>
                  <a:lnTo>
                    <a:pt x="112461" y="156192"/>
                  </a:lnTo>
                  <a:lnTo>
                    <a:pt x="106527" y="156192"/>
                  </a:lnTo>
                  <a:lnTo>
                    <a:pt x="106527" y="150258"/>
                  </a:lnTo>
                  <a:close/>
                  <a:moveTo>
                    <a:pt x="118710" y="150258"/>
                  </a:moveTo>
                  <a:lnTo>
                    <a:pt x="118710" y="156192"/>
                  </a:lnTo>
                  <a:lnTo>
                    <a:pt x="112774" y="156192"/>
                  </a:lnTo>
                  <a:lnTo>
                    <a:pt x="112774" y="150258"/>
                  </a:lnTo>
                  <a:close/>
                  <a:moveTo>
                    <a:pt x="124957" y="150258"/>
                  </a:moveTo>
                  <a:lnTo>
                    <a:pt x="124957" y="156192"/>
                  </a:lnTo>
                  <a:lnTo>
                    <a:pt x="119021" y="156192"/>
                  </a:lnTo>
                  <a:lnTo>
                    <a:pt x="119021" y="150258"/>
                  </a:lnTo>
                  <a:close/>
                  <a:moveTo>
                    <a:pt x="131204" y="150258"/>
                  </a:moveTo>
                  <a:lnTo>
                    <a:pt x="131204" y="156192"/>
                  </a:lnTo>
                  <a:lnTo>
                    <a:pt x="125270" y="156192"/>
                  </a:lnTo>
                  <a:lnTo>
                    <a:pt x="125270" y="150258"/>
                  </a:lnTo>
                  <a:close/>
                  <a:moveTo>
                    <a:pt x="137451" y="150258"/>
                  </a:moveTo>
                  <a:lnTo>
                    <a:pt x="137451" y="156192"/>
                  </a:lnTo>
                  <a:lnTo>
                    <a:pt x="131517" y="156192"/>
                  </a:lnTo>
                  <a:lnTo>
                    <a:pt x="131517" y="150258"/>
                  </a:lnTo>
                  <a:close/>
                  <a:moveTo>
                    <a:pt x="143702" y="150258"/>
                  </a:moveTo>
                  <a:lnTo>
                    <a:pt x="143702" y="156192"/>
                  </a:lnTo>
                  <a:lnTo>
                    <a:pt x="137766" y="156192"/>
                  </a:lnTo>
                  <a:lnTo>
                    <a:pt x="137766" y="150258"/>
                  </a:lnTo>
                  <a:close/>
                  <a:moveTo>
                    <a:pt x="149949" y="150258"/>
                  </a:moveTo>
                  <a:lnTo>
                    <a:pt x="149949" y="156192"/>
                  </a:lnTo>
                  <a:lnTo>
                    <a:pt x="144015" y="156192"/>
                  </a:lnTo>
                  <a:lnTo>
                    <a:pt x="144015" y="150258"/>
                  </a:lnTo>
                  <a:close/>
                  <a:moveTo>
                    <a:pt x="156196" y="150258"/>
                  </a:moveTo>
                  <a:lnTo>
                    <a:pt x="156196" y="156192"/>
                  </a:lnTo>
                  <a:lnTo>
                    <a:pt x="150262" y="156192"/>
                  </a:lnTo>
                  <a:lnTo>
                    <a:pt x="150262" y="150258"/>
                  </a:lnTo>
                  <a:close/>
                  <a:moveTo>
                    <a:pt x="162445" y="150258"/>
                  </a:moveTo>
                  <a:lnTo>
                    <a:pt x="162445" y="156192"/>
                  </a:lnTo>
                  <a:lnTo>
                    <a:pt x="156509" y="156192"/>
                  </a:lnTo>
                  <a:lnTo>
                    <a:pt x="156509" y="150258"/>
                  </a:lnTo>
                  <a:close/>
                  <a:moveTo>
                    <a:pt x="168692" y="150258"/>
                  </a:moveTo>
                  <a:lnTo>
                    <a:pt x="168692" y="156192"/>
                  </a:lnTo>
                  <a:lnTo>
                    <a:pt x="162756" y="156192"/>
                  </a:lnTo>
                  <a:lnTo>
                    <a:pt x="162756" y="150258"/>
                  </a:lnTo>
                  <a:close/>
                  <a:moveTo>
                    <a:pt x="174939" y="150258"/>
                  </a:moveTo>
                  <a:lnTo>
                    <a:pt x="174939" y="156192"/>
                  </a:lnTo>
                  <a:lnTo>
                    <a:pt x="169005" y="156192"/>
                  </a:lnTo>
                  <a:lnTo>
                    <a:pt x="169005" y="150258"/>
                  </a:lnTo>
                  <a:close/>
                  <a:moveTo>
                    <a:pt x="181186" y="150258"/>
                  </a:moveTo>
                  <a:lnTo>
                    <a:pt x="181186" y="156192"/>
                  </a:lnTo>
                  <a:lnTo>
                    <a:pt x="175252" y="156192"/>
                  </a:lnTo>
                  <a:lnTo>
                    <a:pt x="175252" y="150258"/>
                  </a:lnTo>
                  <a:close/>
                  <a:moveTo>
                    <a:pt x="187433" y="150258"/>
                  </a:moveTo>
                  <a:lnTo>
                    <a:pt x="187433" y="156192"/>
                  </a:lnTo>
                  <a:lnTo>
                    <a:pt x="181499" y="156192"/>
                  </a:lnTo>
                  <a:lnTo>
                    <a:pt x="181499" y="150258"/>
                  </a:lnTo>
                  <a:close/>
                  <a:moveTo>
                    <a:pt x="193682" y="150258"/>
                  </a:moveTo>
                  <a:lnTo>
                    <a:pt x="193682" y="156192"/>
                  </a:lnTo>
                  <a:lnTo>
                    <a:pt x="187746" y="156192"/>
                  </a:lnTo>
                  <a:lnTo>
                    <a:pt x="187746" y="150258"/>
                  </a:lnTo>
                  <a:close/>
                  <a:moveTo>
                    <a:pt x="199931" y="150258"/>
                  </a:moveTo>
                  <a:lnTo>
                    <a:pt x="199931" y="156192"/>
                  </a:lnTo>
                  <a:lnTo>
                    <a:pt x="193996" y="156192"/>
                  </a:lnTo>
                  <a:lnTo>
                    <a:pt x="193996" y="150258"/>
                  </a:lnTo>
                  <a:close/>
                  <a:moveTo>
                    <a:pt x="206180" y="150258"/>
                  </a:moveTo>
                  <a:lnTo>
                    <a:pt x="206180" y="156192"/>
                  </a:lnTo>
                  <a:lnTo>
                    <a:pt x="200244" y="156192"/>
                  </a:lnTo>
                  <a:lnTo>
                    <a:pt x="200244" y="150258"/>
                  </a:lnTo>
                  <a:close/>
                  <a:moveTo>
                    <a:pt x="212427" y="150258"/>
                  </a:moveTo>
                  <a:lnTo>
                    <a:pt x="212427" y="156192"/>
                  </a:lnTo>
                  <a:lnTo>
                    <a:pt x="206491" y="156192"/>
                  </a:lnTo>
                  <a:lnTo>
                    <a:pt x="206491" y="150258"/>
                  </a:lnTo>
                  <a:close/>
                  <a:moveTo>
                    <a:pt x="218674" y="150258"/>
                  </a:moveTo>
                  <a:lnTo>
                    <a:pt x="218674" y="156192"/>
                  </a:lnTo>
                  <a:lnTo>
                    <a:pt x="212739" y="156192"/>
                  </a:lnTo>
                  <a:lnTo>
                    <a:pt x="212739" y="150258"/>
                  </a:lnTo>
                  <a:close/>
                  <a:moveTo>
                    <a:pt x="224921" y="150258"/>
                  </a:moveTo>
                  <a:lnTo>
                    <a:pt x="224921" y="156192"/>
                  </a:lnTo>
                  <a:lnTo>
                    <a:pt x="218987" y="156192"/>
                  </a:lnTo>
                  <a:lnTo>
                    <a:pt x="218987" y="150258"/>
                  </a:lnTo>
                  <a:close/>
                  <a:moveTo>
                    <a:pt x="231170" y="150258"/>
                  </a:moveTo>
                  <a:lnTo>
                    <a:pt x="231170" y="156192"/>
                  </a:lnTo>
                  <a:lnTo>
                    <a:pt x="225234" y="156192"/>
                  </a:lnTo>
                  <a:lnTo>
                    <a:pt x="225234" y="150258"/>
                  </a:lnTo>
                  <a:close/>
                  <a:moveTo>
                    <a:pt x="237417" y="150258"/>
                  </a:moveTo>
                  <a:lnTo>
                    <a:pt x="237417" y="156192"/>
                  </a:lnTo>
                  <a:lnTo>
                    <a:pt x="231481" y="156192"/>
                  </a:lnTo>
                  <a:lnTo>
                    <a:pt x="231481" y="150258"/>
                  </a:lnTo>
                  <a:close/>
                  <a:moveTo>
                    <a:pt x="243664" y="150258"/>
                  </a:moveTo>
                  <a:lnTo>
                    <a:pt x="243664" y="156192"/>
                  </a:lnTo>
                  <a:lnTo>
                    <a:pt x="237729" y="156192"/>
                  </a:lnTo>
                  <a:lnTo>
                    <a:pt x="237729" y="150258"/>
                  </a:lnTo>
                  <a:close/>
                  <a:moveTo>
                    <a:pt x="249911" y="150258"/>
                  </a:moveTo>
                  <a:lnTo>
                    <a:pt x="249911" y="156192"/>
                  </a:lnTo>
                  <a:lnTo>
                    <a:pt x="243977" y="156192"/>
                  </a:lnTo>
                  <a:lnTo>
                    <a:pt x="243977" y="150258"/>
                  </a:lnTo>
                  <a:close/>
                  <a:moveTo>
                    <a:pt x="256161" y="150258"/>
                  </a:moveTo>
                  <a:lnTo>
                    <a:pt x="256161" y="156192"/>
                  </a:lnTo>
                  <a:lnTo>
                    <a:pt x="250225" y="156192"/>
                  </a:lnTo>
                  <a:lnTo>
                    <a:pt x="250225" y="150258"/>
                  </a:lnTo>
                  <a:close/>
                  <a:moveTo>
                    <a:pt x="262409" y="150258"/>
                  </a:moveTo>
                  <a:lnTo>
                    <a:pt x="262409" y="156192"/>
                  </a:lnTo>
                  <a:lnTo>
                    <a:pt x="256474" y="156192"/>
                  </a:lnTo>
                  <a:lnTo>
                    <a:pt x="256474" y="150258"/>
                  </a:lnTo>
                  <a:close/>
                  <a:moveTo>
                    <a:pt x="268656" y="150258"/>
                  </a:moveTo>
                  <a:lnTo>
                    <a:pt x="268656" y="156192"/>
                  </a:lnTo>
                  <a:lnTo>
                    <a:pt x="262721" y="156192"/>
                  </a:lnTo>
                  <a:lnTo>
                    <a:pt x="262721" y="150258"/>
                  </a:lnTo>
                  <a:close/>
                  <a:moveTo>
                    <a:pt x="274904" y="150258"/>
                  </a:moveTo>
                  <a:lnTo>
                    <a:pt x="274904" y="156192"/>
                  </a:lnTo>
                  <a:lnTo>
                    <a:pt x="268968" y="156192"/>
                  </a:lnTo>
                  <a:lnTo>
                    <a:pt x="268968" y="150258"/>
                  </a:lnTo>
                  <a:close/>
                  <a:moveTo>
                    <a:pt x="158" y="0"/>
                  </a:moveTo>
                  <a:lnTo>
                    <a:pt x="158" y="157"/>
                  </a:lnTo>
                  <a:lnTo>
                    <a:pt x="0" y="157"/>
                  </a:lnTo>
                  <a:lnTo>
                    <a:pt x="0" y="156350"/>
                  </a:lnTo>
                  <a:lnTo>
                    <a:pt x="158" y="156350"/>
                  </a:lnTo>
                  <a:lnTo>
                    <a:pt x="158" y="156508"/>
                  </a:lnTo>
                  <a:lnTo>
                    <a:pt x="275059" y="156508"/>
                  </a:lnTo>
                  <a:lnTo>
                    <a:pt x="275059" y="156350"/>
                  </a:lnTo>
                  <a:lnTo>
                    <a:pt x="275215" y="156350"/>
                  </a:lnTo>
                  <a:lnTo>
                    <a:pt x="275215" y="155"/>
                  </a:lnTo>
                  <a:lnTo>
                    <a:pt x="275059" y="155"/>
                  </a:lnTo>
                  <a:lnTo>
                    <a:pt x="2750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720100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3" name="Google Shape;283;p16"/>
          <p:cNvCxnSpPr/>
          <p:nvPr/>
        </p:nvCxnSpPr>
        <p:spPr>
          <a:xfrm>
            <a:off x="816775" y="1104300"/>
            <a:ext cx="62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720000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accent2"/>
        </a:solidFill>
        <a:effectLst/>
      </p:bgPr>
    </p:bg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ove Ya Like A Sister"/>
              <a:buNone/>
              <a:defRPr sz="2800">
                <a:solidFill>
                  <a:schemeClr val="dk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8" r:id="rId5"/>
    <p:sldLayoutId id="2147483660" r:id="rId6"/>
    <p:sldLayoutId id="2147483661" r:id="rId7"/>
    <p:sldLayoutId id="2147483662" r:id="rId8"/>
    <p:sldLayoutId id="2147483667" r:id="rId9"/>
    <p:sldLayoutId id="2147483668" r:id="rId10"/>
    <p:sldLayoutId id="2147483669" r:id="rId11"/>
    <p:sldLayoutId id="214748367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244550" y="1075971"/>
            <a:ext cx="5055425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dk2"/>
                </a:solidFill>
              </a:rPr>
              <a:t>CHÀO MỪNG CÁC EM ĐẾN VỚI TIẾT HỌC! </a:t>
            </a:r>
            <a:endParaRPr sz="36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8612502" y="3738147"/>
            <a:ext cx="100122" cy="865329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2536900" y="2984650"/>
            <a:ext cx="4437600" cy="520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Welcome to our class</a:t>
            </a:r>
            <a:endParaRPr sz="2000" dirty="0"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411025" y="1261150"/>
            <a:ext cx="838400" cy="147915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7323625" y="1179750"/>
            <a:ext cx="1253550" cy="1489900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6624275" y="2647950"/>
            <a:ext cx="1105900" cy="1769050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090049" y="2988186"/>
            <a:ext cx="1010606" cy="1341442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4139335" y="329176"/>
            <a:ext cx="865329" cy="100122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428543" y="594866"/>
            <a:ext cx="7704000" cy="6279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8171522" y="384958"/>
            <a:ext cx="564300" cy="5643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8277915" y="531651"/>
            <a:ext cx="457907" cy="302644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4269112" y="4321338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749334" y="2435313"/>
            <a:ext cx="3353846" cy="158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508 &lt; 509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4725473" y="1958392"/>
            <a:ext cx="3854228" cy="286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315 = 315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nhất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2 = 2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6 &lt; 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2760059" y="1146376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3370484" y="1654296"/>
            <a:ext cx="1820117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319" y="1222853"/>
            <a:ext cx="676275" cy="361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463410" y="1122432"/>
            <a:ext cx="18034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5783860" y="1112402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4280542" y="2150140"/>
            <a:ext cx="0" cy="265176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0054DD-7356-4D48-A516-DAD520F826C2}"/>
              </a:ext>
            </a:extLst>
          </p:cNvPr>
          <p:cNvSpPr/>
          <p:nvPr/>
        </p:nvSpPr>
        <p:spPr>
          <a:xfrm>
            <a:off x="1009650" y="393700"/>
            <a:ext cx="7124700" cy="520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solidFill>
                  <a:srgbClr val="0070C0"/>
                </a:solidFill>
              </a:rPr>
              <a:t>Để</a:t>
            </a:r>
            <a:r>
              <a:rPr lang="en-US" sz="2000" i="1" dirty="0">
                <a:solidFill>
                  <a:srgbClr val="0070C0"/>
                </a:solidFill>
              </a:rPr>
              <a:t> so </a:t>
            </a:r>
            <a:r>
              <a:rPr lang="en-US" sz="2000" i="1" dirty="0" err="1">
                <a:solidFill>
                  <a:srgbClr val="0070C0"/>
                </a:solidFill>
              </a:rPr>
              <a:t>sánh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hai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số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thập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phân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dương</a:t>
            </a:r>
            <a:r>
              <a:rPr lang="en-US" sz="2000" i="1" dirty="0">
                <a:solidFill>
                  <a:srgbClr val="0070C0"/>
                </a:solidFill>
              </a:rPr>
              <a:t> ta </a:t>
            </a:r>
            <a:r>
              <a:rPr lang="en-US" sz="2000" i="1" dirty="0" err="1">
                <a:solidFill>
                  <a:srgbClr val="0070C0"/>
                </a:solidFill>
              </a:rPr>
              <a:t>làm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như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thế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nào</a:t>
            </a:r>
            <a:r>
              <a:rPr lang="en-US" sz="2000" i="1" dirty="0">
                <a:solidFill>
                  <a:srgbClr val="0070C0"/>
                </a:solidFill>
              </a:rPr>
              <a:t>?</a:t>
            </a:r>
            <a:endParaRPr lang="vi-VN" sz="2000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A9F87-1125-4ADE-8997-E70BE0B28A5B}"/>
              </a:ext>
            </a:extLst>
          </p:cNvPr>
          <p:cNvSpPr txBox="1"/>
          <p:nvPr/>
        </p:nvSpPr>
        <p:spPr>
          <a:xfrm>
            <a:off x="850900" y="1353229"/>
            <a:ext cx="7886700" cy="3109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1.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2</a:t>
            </a:r>
            <a:r>
              <a:rPr lang="en-US" sz="2000" dirty="0">
                <a:solidFill>
                  <a:srgbClr val="002060"/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bằng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tiếp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tục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ở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cùng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một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hàng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(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sang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đến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xuất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hiện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đầu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Ở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,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chứa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185937" y="462080"/>
            <a:ext cx="4437600" cy="52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âm</a:t>
            </a:r>
            <a:endParaRPr lang="en-US" sz="20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1650114" y="1031868"/>
            <a:ext cx="6477886" cy="462371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898939"/>
            <a:ext cx="740468" cy="7282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1789925" y="1967609"/>
            <a:ext cx="6609828" cy="190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000" dirty="0">
              <a:solidFill>
                <a:srgbClr val="C00000"/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269225" y="2293488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2607596" y="1797550"/>
            <a:ext cx="4606003" cy="111764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LUYỆN TẬP</a:t>
            </a:r>
            <a:endParaRPr sz="48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4903636" y="2845760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42"/>
          <p:cNvSpPr txBox="1">
            <a:spLocks noGrp="1"/>
          </p:cNvSpPr>
          <p:nvPr>
            <p:ph type="title"/>
          </p:nvPr>
        </p:nvSpPr>
        <p:spPr>
          <a:xfrm>
            <a:off x="134323" y="661067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2060"/>
                </a:solidFill>
              </a:rPr>
              <a:t> </a:t>
            </a:r>
            <a:r>
              <a:rPr lang="en" b="1" dirty="0">
                <a:solidFill>
                  <a:srgbClr val="002060"/>
                </a:solidFill>
              </a:rPr>
              <a:t>Luyện tập 3:</a:t>
            </a:r>
            <a:endParaRPr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B48A-94F2-4559-80B7-198DE72BA6B9}"/>
              </a:ext>
            </a:extLst>
          </p:cNvPr>
          <p:cNvSpPr txBox="1"/>
          <p:nvPr/>
        </p:nvSpPr>
        <p:spPr>
          <a:xfrm>
            <a:off x="372256" y="1425422"/>
            <a:ext cx="8399487" cy="103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Sắp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xếp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-120,34; 36,1; -120,341; 36,095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theo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thứ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giảm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dần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    </a:t>
            </a:r>
            <a:endParaRPr lang="en-US" sz="24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34E347-D5B3-47B3-908F-0DAB023744F2}"/>
              </a:ext>
            </a:extLst>
          </p:cNvPr>
          <p:cNvSpPr txBox="1"/>
          <p:nvPr/>
        </p:nvSpPr>
        <p:spPr>
          <a:xfrm>
            <a:off x="1098549" y="3566626"/>
            <a:ext cx="6946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</a:rPr>
              <a:t>36,1 &gt; 36,095 &gt; -120,34 &gt; -120,341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793D13-E8C5-4411-9333-72E2678D3E95}"/>
              </a:ext>
            </a:extLst>
          </p:cNvPr>
          <p:cNvSpPr txBox="1"/>
          <p:nvPr/>
        </p:nvSpPr>
        <p:spPr>
          <a:xfrm>
            <a:off x="469900" y="2496024"/>
            <a:ext cx="165100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4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/>
      <p:bldP spid="9" grpId="0"/>
      <p:bldP spid="16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/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 err="1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Bài</a:t>
                </a:r>
                <a:r>
                  <a:rPr lang="en-GB" sz="2000" dirty="0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1.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Viết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và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hỗn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sau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dưới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dạng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thập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endParaRPr lang="en-US" sz="2000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𝟓𝟎𝟎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blipFill>
                <a:blip r:embed="rId2"/>
                <a:stretch>
                  <a:fillRect l="-736" t="-543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/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−7.5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20.5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−0,35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/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−12.4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25.4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−48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=−0,48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            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D98D0D0-4520-4DF3-AF78-8CB47E5D81E2}"/>
              </a:ext>
            </a:extLst>
          </p:cNvPr>
          <p:cNvSpPr txBox="1"/>
          <p:nvPr/>
        </p:nvSpPr>
        <p:spPr>
          <a:xfrm>
            <a:off x="600735" y="1617693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8E93D5-9558-4A58-AB16-63AC41DA7531}"/>
              </a:ext>
            </a:extLst>
          </p:cNvPr>
          <p:cNvCxnSpPr/>
          <p:nvPr/>
        </p:nvCxnSpPr>
        <p:spPr>
          <a:xfrm>
            <a:off x="4204883" y="2117667"/>
            <a:ext cx="0" cy="290830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/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−16.2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500.2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=−0,032</m:t>
                    </m:r>
                  </m:oMath>
                </a14:m>
                <a:r>
                  <a:rPr lang="en-US" sz="2400" dirty="0">
                    <a:latin typeface="+mn-lt"/>
                  </a:rPr>
                  <a:t> </a:t>
                </a:r>
                <a:endParaRPr lang="vi-VN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B7A53B-1D6B-4D9D-A68C-1DED129E1BA4}"/>
              </a:ext>
            </a:extLst>
          </p:cNvPr>
          <p:cNvCxnSpPr/>
          <p:nvPr/>
        </p:nvCxnSpPr>
        <p:spPr>
          <a:xfrm>
            <a:off x="298450" y="3251200"/>
            <a:ext cx="8547100" cy="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/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=5+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129.4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25.4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516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</a:p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			       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5,16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</a:rPr>
                  <a:t>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03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  <p:bldP spid="5" grpId="0"/>
      <p:bldP spid="9" grpId="0"/>
      <p:bldP spid="1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331137" y="287581"/>
            <a:ext cx="8282763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000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2. </a:t>
            </a:r>
            <a:r>
              <a:rPr lang="en-GB" sz="2000" dirty="0" err="1">
                <a:ea typeface="Calibri" panose="020F0502020204030204" pitchFamily="34" charset="0"/>
              </a:rPr>
              <a:t>Viết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các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thập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sau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dưới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dạng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tối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giản</a:t>
            </a:r>
            <a:r>
              <a:rPr lang="en-US" sz="2000" dirty="0">
                <a:latin typeface="+mn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ea typeface="Calibri" panose="020F0502020204030204" pitchFamily="34" charset="0"/>
              </a:rPr>
              <a:t>-0,225; -0,033</a:t>
            </a:r>
            <a:endParaRPr lang="en-US" sz="2000" b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2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331137" y="1427755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1" dirty="0" smtClean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>
            <a:extLst>
              <a:ext uri="{FF2B5EF4-FFF2-40B4-BE49-F238E27FC236}">
                <a16:creationId xmlns:a16="http://schemas.microsoft.com/office/drawing/2014/main" id="{073D84AA-87C2-4B0D-A69F-B16107926F99}"/>
              </a:ext>
            </a:extLst>
          </p:cNvPr>
          <p:cNvSpPr txBox="1"/>
          <p:nvPr/>
        </p:nvSpPr>
        <p:spPr>
          <a:xfrm>
            <a:off x="680486" y="598242"/>
            <a:ext cx="7358613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Bài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 3.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theo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thứ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dần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286AAD-F30F-40F7-AF44-3E2A0C8CC5C8}"/>
              </a:ext>
            </a:extLst>
          </p:cNvPr>
          <p:cNvSpPr txBox="1"/>
          <p:nvPr/>
        </p:nvSpPr>
        <p:spPr>
          <a:xfrm>
            <a:off x="531037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ffectLst/>
                <a:latin typeface="+mn-lt"/>
                <a:ea typeface="Calibri" panose="020F0502020204030204" pitchFamily="34" charset="0"/>
              </a:rPr>
              <a:t>a )  7,01 &lt; 7,012 &lt; 7,102                                          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6042C-1911-47E8-93F7-56D096B391A4}"/>
              </a:ext>
            </a:extLst>
          </p:cNvPr>
          <p:cNvSpPr txBox="1"/>
          <p:nvPr/>
        </p:nvSpPr>
        <p:spPr>
          <a:xfrm>
            <a:off x="1807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a) </a:t>
            </a: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7,012; 7,102; 7,01;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D0904-D1B9-4D61-9DFB-1351BF81C91D}"/>
              </a:ext>
            </a:extLst>
          </p:cNvPr>
          <p:cNvSpPr txBox="1"/>
          <p:nvPr/>
        </p:nvSpPr>
        <p:spPr>
          <a:xfrm>
            <a:off x="42701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b) 73,059; -49,037; -49,307</a:t>
            </a:r>
            <a:endParaRPr lang="en-US" sz="2000" b="1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A852D1-0615-4DB1-82D6-949B9B597887}"/>
              </a:ext>
            </a:extLst>
          </p:cNvPr>
          <p:cNvSpPr txBox="1"/>
          <p:nvPr/>
        </p:nvSpPr>
        <p:spPr>
          <a:xfrm>
            <a:off x="531037" y="2109379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11067E-11BE-43BB-A8FB-EE729CA4CEB7}"/>
              </a:ext>
            </a:extLst>
          </p:cNvPr>
          <p:cNvCxnSpPr/>
          <p:nvPr/>
        </p:nvCxnSpPr>
        <p:spPr>
          <a:xfrm>
            <a:off x="4273100" y="2531927"/>
            <a:ext cx="0" cy="192024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D95C60E-4345-4F65-ABF9-72CBB14412FF}"/>
              </a:ext>
            </a:extLst>
          </p:cNvPr>
          <p:cNvSpPr txBox="1"/>
          <p:nvPr/>
        </p:nvSpPr>
        <p:spPr>
          <a:xfrm>
            <a:off x="4572000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a typeface="Calibri" panose="020F0502020204030204" pitchFamily="34" charset="0"/>
              </a:rPr>
              <a:t>b) - 49,307 &lt; - 49,037 &lt; 73,059</a:t>
            </a:r>
            <a:endParaRPr lang="en-US" sz="2400" b="1" dirty="0">
              <a:solidFill>
                <a:srgbClr val="FFC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8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8021886" y="4304549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8359621" y="4536887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1375699" y="39589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1377847" y="45370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8359374" y="78983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8361522" y="1367934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8" name="Google Shape;1838;p47"/>
          <p:cNvGrpSpPr/>
          <p:nvPr/>
        </p:nvGrpSpPr>
        <p:grpSpPr>
          <a:xfrm rot="3066937">
            <a:off x="7381993" y="383214"/>
            <a:ext cx="1034225" cy="1354526"/>
            <a:chOff x="5248777" y="701747"/>
            <a:chExt cx="1134273" cy="1042901"/>
          </a:xfrm>
        </p:grpSpPr>
        <p:sp>
          <p:nvSpPr>
            <p:cNvPr id="1839" name="Google Shape;1839;p47"/>
            <p:cNvSpPr/>
            <p:nvPr/>
          </p:nvSpPr>
          <p:spPr>
            <a:xfrm rot="-3488307">
              <a:off x="6132282" y="1553684"/>
              <a:ext cx="24070" cy="94120"/>
            </a:xfrm>
            <a:custGeom>
              <a:avLst/>
              <a:gdLst/>
              <a:ahLst/>
              <a:cxnLst/>
              <a:rect l="l" t="t" r="r" b="b"/>
              <a:pathLst>
                <a:path w="1471" h="5752" extrusionOk="0">
                  <a:moveTo>
                    <a:pt x="1211" y="1"/>
                  </a:moveTo>
                  <a:cubicBezTo>
                    <a:pt x="1104" y="1"/>
                    <a:pt x="1007" y="72"/>
                    <a:pt x="980" y="180"/>
                  </a:cubicBezTo>
                  <a:cubicBezTo>
                    <a:pt x="941" y="342"/>
                    <a:pt x="0" y="4139"/>
                    <a:pt x="44" y="5523"/>
                  </a:cubicBezTo>
                  <a:cubicBezTo>
                    <a:pt x="48" y="5651"/>
                    <a:pt x="153" y="5752"/>
                    <a:pt x="279" y="5752"/>
                  </a:cubicBezTo>
                  <a:cubicBezTo>
                    <a:pt x="282" y="5752"/>
                    <a:pt x="285" y="5752"/>
                    <a:pt x="288" y="5750"/>
                  </a:cubicBezTo>
                  <a:cubicBezTo>
                    <a:pt x="418" y="5747"/>
                    <a:pt x="520" y="5637"/>
                    <a:pt x="515" y="5507"/>
                  </a:cubicBezTo>
                  <a:cubicBezTo>
                    <a:pt x="475" y="4187"/>
                    <a:pt x="1430" y="332"/>
                    <a:pt x="1439" y="293"/>
                  </a:cubicBezTo>
                  <a:cubicBezTo>
                    <a:pt x="1470" y="167"/>
                    <a:pt x="1393" y="38"/>
                    <a:pt x="1267" y="7"/>
                  </a:cubicBezTo>
                  <a:cubicBezTo>
                    <a:pt x="1248" y="3"/>
                    <a:pt x="1229" y="1"/>
                    <a:pt x="121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 rot="-3488307">
              <a:off x="6144365" y="1636491"/>
              <a:ext cx="44736" cy="17737"/>
            </a:xfrm>
            <a:custGeom>
              <a:avLst/>
              <a:gdLst/>
              <a:ahLst/>
              <a:cxnLst/>
              <a:rect l="l" t="t" r="r" b="b"/>
              <a:pathLst>
                <a:path w="2734" h="1084" extrusionOk="0">
                  <a:moveTo>
                    <a:pt x="1144" y="1"/>
                  </a:moveTo>
                  <a:cubicBezTo>
                    <a:pt x="643" y="1"/>
                    <a:pt x="185" y="149"/>
                    <a:pt x="89" y="533"/>
                  </a:cubicBezTo>
                  <a:cubicBezTo>
                    <a:pt x="1" y="884"/>
                    <a:pt x="752" y="1084"/>
                    <a:pt x="1461" y="1084"/>
                  </a:cubicBezTo>
                  <a:cubicBezTo>
                    <a:pt x="2017" y="1084"/>
                    <a:pt x="2547" y="961"/>
                    <a:pt x="2627" y="693"/>
                  </a:cubicBezTo>
                  <a:cubicBezTo>
                    <a:pt x="2733" y="328"/>
                    <a:pt x="1891" y="1"/>
                    <a:pt x="114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 rot="-3488307">
              <a:off x="6208427" y="1443137"/>
              <a:ext cx="18523" cy="94873"/>
            </a:xfrm>
            <a:custGeom>
              <a:avLst/>
              <a:gdLst/>
              <a:ahLst/>
              <a:cxnLst/>
              <a:rect l="l" t="t" r="r" b="b"/>
              <a:pathLst>
                <a:path w="1132" h="5798" extrusionOk="0">
                  <a:moveTo>
                    <a:pt x="252" y="1"/>
                  </a:moveTo>
                  <a:cubicBezTo>
                    <a:pt x="245" y="1"/>
                    <a:pt x="239" y="1"/>
                    <a:pt x="232" y="2"/>
                  </a:cubicBezTo>
                  <a:cubicBezTo>
                    <a:pt x="101" y="9"/>
                    <a:pt x="1" y="120"/>
                    <a:pt x="7" y="249"/>
                  </a:cubicBezTo>
                  <a:cubicBezTo>
                    <a:pt x="16" y="415"/>
                    <a:pt x="203" y="4322"/>
                    <a:pt x="642" y="5637"/>
                  </a:cubicBezTo>
                  <a:cubicBezTo>
                    <a:pt x="675" y="5735"/>
                    <a:pt x="766" y="5798"/>
                    <a:pt x="865" y="5798"/>
                  </a:cubicBezTo>
                  <a:cubicBezTo>
                    <a:pt x="890" y="5798"/>
                    <a:pt x="915" y="5794"/>
                    <a:pt x="941" y="5785"/>
                  </a:cubicBezTo>
                  <a:cubicBezTo>
                    <a:pt x="1065" y="5743"/>
                    <a:pt x="1131" y="5611"/>
                    <a:pt x="1090" y="5486"/>
                  </a:cubicBezTo>
                  <a:cubicBezTo>
                    <a:pt x="671" y="4234"/>
                    <a:pt x="479" y="267"/>
                    <a:pt x="478" y="226"/>
                  </a:cubicBezTo>
                  <a:cubicBezTo>
                    <a:pt x="472" y="102"/>
                    <a:pt x="377" y="1"/>
                    <a:pt x="25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 rot="-3488307">
              <a:off x="6231745" y="1517566"/>
              <a:ext cx="41038" cy="19865"/>
            </a:xfrm>
            <a:custGeom>
              <a:avLst/>
              <a:gdLst/>
              <a:ahLst/>
              <a:cxnLst/>
              <a:rect l="l" t="t" r="r" b="b"/>
              <a:pathLst>
                <a:path w="2508" h="1214" extrusionOk="0">
                  <a:moveTo>
                    <a:pt x="1697" y="1"/>
                  </a:moveTo>
                  <a:cubicBezTo>
                    <a:pt x="964" y="1"/>
                    <a:pt x="1" y="320"/>
                    <a:pt x="28" y="933"/>
                  </a:cubicBezTo>
                  <a:cubicBezTo>
                    <a:pt x="37" y="1132"/>
                    <a:pt x="276" y="1214"/>
                    <a:pt x="602" y="1214"/>
                  </a:cubicBezTo>
                  <a:cubicBezTo>
                    <a:pt x="1335" y="1214"/>
                    <a:pt x="2507" y="799"/>
                    <a:pt x="2504" y="359"/>
                  </a:cubicBezTo>
                  <a:cubicBezTo>
                    <a:pt x="2503" y="118"/>
                    <a:pt x="2143" y="1"/>
                    <a:pt x="169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 rot="-3488307">
              <a:off x="5491755" y="756919"/>
              <a:ext cx="648317" cy="932559"/>
            </a:xfrm>
            <a:custGeom>
              <a:avLst/>
              <a:gdLst/>
              <a:ahLst/>
              <a:cxnLst/>
              <a:rect l="l" t="t" r="r" b="b"/>
              <a:pathLst>
                <a:path w="39621" h="56992" extrusionOk="0">
                  <a:moveTo>
                    <a:pt x="17905" y="12465"/>
                  </a:moveTo>
                  <a:cubicBezTo>
                    <a:pt x="20227" y="12465"/>
                    <a:pt x="22109" y="14078"/>
                    <a:pt x="22109" y="16070"/>
                  </a:cubicBezTo>
                  <a:cubicBezTo>
                    <a:pt x="22109" y="18061"/>
                    <a:pt x="20226" y="19680"/>
                    <a:pt x="17905" y="19680"/>
                  </a:cubicBezTo>
                  <a:cubicBezTo>
                    <a:pt x="15579" y="19680"/>
                    <a:pt x="13696" y="18062"/>
                    <a:pt x="13696" y="16070"/>
                  </a:cubicBezTo>
                  <a:cubicBezTo>
                    <a:pt x="13696" y="14080"/>
                    <a:pt x="15579" y="12465"/>
                    <a:pt x="17905" y="12465"/>
                  </a:cubicBezTo>
                  <a:close/>
                  <a:moveTo>
                    <a:pt x="19717" y="0"/>
                  </a:moveTo>
                  <a:cubicBezTo>
                    <a:pt x="18904" y="0"/>
                    <a:pt x="18063" y="49"/>
                    <a:pt x="17192" y="153"/>
                  </a:cubicBezTo>
                  <a:cubicBezTo>
                    <a:pt x="4602" y="1643"/>
                    <a:pt x="1" y="14724"/>
                    <a:pt x="4664" y="22157"/>
                  </a:cubicBezTo>
                  <a:cubicBezTo>
                    <a:pt x="9325" y="29583"/>
                    <a:pt x="17777" y="28418"/>
                    <a:pt x="17338" y="31041"/>
                  </a:cubicBezTo>
                  <a:cubicBezTo>
                    <a:pt x="16899" y="33666"/>
                    <a:pt x="6573" y="51932"/>
                    <a:pt x="10606" y="55647"/>
                  </a:cubicBezTo>
                  <a:cubicBezTo>
                    <a:pt x="11566" y="56532"/>
                    <a:pt x="12807" y="56992"/>
                    <a:pt x="14216" y="56992"/>
                  </a:cubicBezTo>
                  <a:cubicBezTo>
                    <a:pt x="17790" y="56992"/>
                    <a:pt x="22444" y="54033"/>
                    <a:pt x="26336" y="47547"/>
                  </a:cubicBezTo>
                  <a:cubicBezTo>
                    <a:pt x="31998" y="38109"/>
                    <a:pt x="39620" y="26536"/>
                    <a:pt x="36132" y="12247"/>
                  </a:cubicBezTo>
                  <a:cubicBezTo>
                    <a:pt x="34789" y="6742"/>
                    <a:pt x="29244" y="0"/>
                    <a:pt x="19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 rot="-3488307">
              <a:off x="5364414" y="789289"/>
              <a:ext cx="188452" cy="128220"/>
            </a:xfrm>
            <a:custGeom>
              <a:avLst/>
              <a:gdLst/>
              <a:ahLst/>
              <a:cxnLst/>
              <a:rect l="l" t="t" r="r" b="b"/>
              <a:pathLst>
                <a:path w="11517" h="7836" extrusionOk="0">
                  <a:moveTo>
                    <a:pt x="6948" y="0"/>
                  </a:moveTo>
                  <a:cubicBezTo>
                    <a:pt x="6259" y="0"/>
                    <a:pt x="3672" y="2874"/>
                    <a:pt x="3672" y="2874"/>
                  </a:cubicBezTo>
                  <a:cubicBezTo>
                    <a:pt x="3672" y="2874"/>
                    <a:pt x="2376" y="129"/>
                    <a:pt x="2066" y="129"/>
                  </a:cubicBezTo>
                  <a:cubicBezTo>
                    <a:pt x="2054" y="129"/>
                    <a:pt x="2043" y="134"/>
                    <a:pt x="2034" y="143"/>
                  </a:cubicBezTo>
                  <a:cubicBezTo>
                    <a:pt x="1797" y="380"/>
                    <a:pt x="1" y="4351"/>
                    <a:pt x="137" y="4693"/>
                  </a:cubicBezTo>
                  <a:cubicBezTo>
                    <a:pt x="231" y="4930"/>
                    <a:pt x="2450" y="5006"/>
                    <a:pt x="4879" y="5878"/>
                  </a:cubicBezTo>
                  <a:cubicBezTo>
                    <a:pt x="7717" y="6899"/>
                    <a:pt x="8896" y="7835"/>
                    <a:pt x="9346" y="7835"/>
                  </a:cubicBezTo>
                  <a:cubicBezTo>
                    <a:pt x="9377" y="7835"/>
                    <a:pt x="9405" y="7831"/>
                    <a:pt x="9429" y="7822"/>
                  </a:cubicBezTo>
                  <a:cubicBezTo>
                    <a:pt x="9809" y="7680"/>
                    <a:pt x="11516" y="3507"/>
                    <a:pt x="11089" y="2891"/>
                  </a:cubicBezTo>
                  <a:cubicBezTo>
                    <a:pt x="11034" y="2812"/>
                    <a:pt x="10942" y="2778"/>
                    <a:pt x="10823" y="2778"/>
                  </a:cubicBezTo>
                  <a:cubicBezTo>
                    <a:pt x="10013" y="2778"/>
                    <a:pt x="7959" y="4362"/>
                    <a:pt x="7959" y="4362"/>
                  </a:cubicBezTo>
                  <a:cubicBezTo>
                    <a:pt x="7959" y="4362"/>
                    <a:pt x="7628" y="48"/>
                    <a:pt x="6965" y="1"/>
                  </a:cubicBezTo>
                  <a:cubicBezTo>
                    <a:pt x="6959" y="0"/>
                    <a:pt x="6954" y="0"/>
                    <a:pt x="69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 rot="-3488307">
              <a:off x="5402688" y="1111430"/>
              <a:ext cx="61198" cy="52312"/>
            </a:xfrm>
            <a:custGeom>
              <a:avLst/>
              <a:gdLst/>
              <a:ahLst/>
              <a:cxnLst/>
              <a:rect l="l" t="t" r="r" b="b"/>
              <a:pathLst>
                <a:path w="3740" h="3197" extrusionOk="0">
                  <a:moveTo>
                    <a:pt x="1887" y="2255"/>
                  </a:moveTo>
                  <a:cubicBezTo>
                    <a:pt x="1890" y="2255"/>
                    <a:pt x="1888" y="2255"/>
                    <a:pt x="1879" y="2255"/>
                  </a:cubicBezTo>
                  <a:lnTo>
                    <a:pt x="1877" y="2255"/>
                  </a:lnTo>
                  <a:lnTo>
                    <a:pt x="1877" y="2255"/>
                  </a:lnTo>
                  <a:cubicBezTo>
                    <a:pt x="1882" y="2255"/>
                    <a:pt x="1885" y="2255"/>
                    <a:pt x="1887" y="2255"/>
                  </a:cubicBezTo>
                  <a:close/>
                  <a:moveTo>
                    <a:pt x="1856" y="2256"/>
                  </a:moveTo>
                  <a:lnTo>
                    <a:pt x="1839" y="2257"/>
                  </a:lnTo>
                  <a:lnTo>
                    <a:pt x="1837" y="2257"/>
                  </a:lnTo>
                  <a:cubicBezTo>
                    <a:pt x="1833" y="2257"/>
                    <a:pt x="1843" y="2256"/>
                    <a:pt x="1856" y="2256"/>
                  </a:cubicBezTo>
                  <a:close/>
                  <a:moveTo>
                    <a:pt x="3359" y="1"/>
                  </a:moveTo>
                  <a:cubicBezTo>
                    <a:pt x="3230" y="1"/>
                    <a:pt x="3121" y="101"/>
                    <a:pt x="3109" y="232"/>
                  </a:cubicBezTo>
                  <a:lnTo>
                    <a:pt x="3108" y="250"/>
                  </a:lnTo>
                  <a:cubicBezTo>
                    <a:pt x="3108" y="250"/>
                    <a:pt x="3101" y="345"/>
                    <a:pt x="3087" y="512"/>
                  </a:cubicBezTo>
                  <a:cubicBezTo>
                    <a:pt x="3071" y="681"/>
                    <a:pt x="3044" y="924"/>
                    <a:pt x="2981" y="1193"/>
                  </a:cubicBezTo>
                  <a:cubicBezTo>
                    <a:pt x="2947" y="1327"/>
                    <a:pt x="2902" y="1465"/>
                    <a:pt x="2850" y="1600"/>
                  </a:cubicBezTo>
                  <a:cubicBezTo>
                    <a:pt x="2791" y="1730"/>
                    <a:pt x="2721" y="1858"/>
                    <a:pt x="2634" y="1956"/>
                  </a:cubicBezTo>
                  <a:cubicBezTo>
                    <a:pt x="2554" y="2062"/>
                    <a:pt x="2449" y="2126"/>
                    <a:pt x="2335" y="2175"/>
                  </a:cubicBezTo>
                  <a:cubicBezTo>
                    <a:pt x="2279" y="2214"/>
                    <a:pt x="2231" y="2200"/>
                    <a:pt x="2183" y="2227"/>
                  </a:cubicBezTo>
                  <a:cubicBezTo>
                    <a:pt x="2129" y="2247"/>
                    <a:pt x="1990" y="2243"/>
                    <a:pt x="1897" y="2252"/>
                  </a:cubicBezTo>
                  <a:lnTo>
                    <a:pt x="1876" y="2254"/>
                  </a:lnTo>
                  <a:lnTo>
                    <a:pt x="1876" y="2254"/>
                  </a:lnTo>
                  <a:lnTo>
                    <a:pt x="1874" y="2253"/>
                  </a:lnTo>
                  <a:lnTo>
                    <a:pt x="1868" y="2252"/>
                  </a:lnTo>
                  <a:lnTo>
                    <a:pt x="1811" y="2246"/>
                  </a:lnTo>
                  <a:lnTo>
                    <a:pt x="1696" y="2237"/>
                  </a:lnTo>
                  <a:cubicBezTo>
                    <a:pt x="1692" y="2237"/>
                    <a:pt x="1688" y="2237"/>
                    <a:pt x="1684" y="2237"/>
                  </a:cubicBezTo>
                  <a:cubicBezTo>
                    <a:pt x="1607" y="2237"/>
                    <a:pt x="1553" y="2201"/>
                    <a:pt x="1487" y="2191"/>
                  </a:cubicBezTo>
                  <a:cubicBezTo>
                    <a:pt x="1417" y="2177"/>
                    <a:pt x="1373" y="2132"/>
                    <a:pt x="1309" y="2114"/>
                  </a:cubicBezTo>
                  <a:cubicBezTo>
                    <a:pt x="1259" y="2075"/>
                    <a:pt x="1205" y="2047"/>
                    <a:pt x="1160" y="2001"/>
                  </a:cubicBezTo>
                  <a:cubicBezTo>
                    <a:pt x="1074" y="1909"/>
                    <a:pt x="987" y="1805"/>
                    <a:pt x="930" y="1678"/>
                  </a:cubicBezTo>
                  <a:cubicBezTo>
                    <a:pt x="867" y="1556"/>
                    <a:pt x="824" y="1419"/>
                    <a:pt x="787" y="1291"/>
                  </a:cubicBezTo>
                  <a:cubicBezTo>
                    <a:pt x="719" y="1030"/>
                    <a:pt x="688" y="790"/>
                    <a:pt x="672" y="622"/>
                  </a:cubicBezTo>
                  <a:cubicBezTo>
                    <a:pt x="663" y="539"/>
                    <a:pt x="658" y="473"/>
                    <a:pt x="654" y="429"/>
                  </a:cubicBezTo>
                  <a:cubicBezTo>
                    <a:pt x="652" y="383"/>
                    <a:pt x="651" y="360"/>
                    <a:pt x="651" y="360"/>
                  </a:cubicBezTo>
                  <a:lnTo>
                    <a:pt x="643" y="341"/>
                  </a:lnTo>
                  <a:cubicBezTo>
                    <a:pt x="638" y="238"/>
                    <a:pt x="568" y="146"/>
                    <a:pt x="464" y="115"/>
                  </a:cubicBezTo>
                  <a:cubicBezTo>
                    <a:pt x="440" y="108"/>
                    <a:pt x="417" y="104"/>
                    <a:pt x="393" y="104"/>
                  </a:cubicBezTo>
                  <a:cubicBezTo>
                    <a:pt x="284" y="104"/>
                    <a:pt x="185" y="176"/>
                    <a:pt x="152" y="285"/>
                  </a:cubicBezTo>
                  <a:cubicBezTo>
                    <a:pt x="152" y="285"/>
                    <a:pt x="144" y="313"/>
                    <a:pt x="129" y="363"/>
                  </a:cubicBezTo>
                  <a:cubicBezTo>
                    <a:pt x="116" y="419"/>
                    <a:pt x="93" y="492"/>
                    <a:pt x="77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7" y="1589"/>
                    <a:pt x="74" y="1783"/>
                    <a:pt x="149" y="1988"/>
                  </a:cubicBezTo>
                  <a:cubicBezTo>
                    <a:pt x="210" y="2195"/>
                    <a:pt x="330" y="2411"/>
                    <a:pt x="499" y="2611"/>
                  </a:cubicBezTo>
                  <a:cubicBezTo>
                    <a:pt x="583" y="2708"/>
                    <a:pt x="693" y="2795"/>
                    <a:pt x="797" y="2879"/>
                  </a:cubicBezTo>
                  <a:cubicBezTo>
                    <a:pt x="913" y="2945"/>
                    <a:pt x="1034" y="3026"/>
                    <a:pt x="1161" y="3065"/>
                  </a:cubicBezTo>
                  <a:cubicBezTo>
                    <a:pt x="1288" y="3099"/>
                    <a:pt x="1421" y="3159"/>
                    <a:pt x="1547" y="3165"/>
                  </a:cubicBezTo>
                  <a:lnTo>
                    <a:pt x="1740" y="3186"/>
                  </a:lnTo>
                  <a:lnTo>
                    <a:pt x="1837" y="3196"/>
                  </a:lnTo>
                  <a:lnTo>
                    <a:pt x="1848" y="3197"/>
                  </a:lnTo>
                  <a:lnTo>
                    <a:pt x="1854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2" y="3192"/>
                  </a:lnTo>
                  <a:cubicBezTo>
                    <a:pt x="2074" y="3178"/>
                    <a:pt x="2146" y="3186"/>
                    <a:pt x="2292" y="3155"/>
                  </a:cubicBezTo>
                  <a:cubicBezTo>
                    <a:pt x="2438" y="3115"/>
                    <a:pt x="2602" y="3088"/>
                    <a:pt x="2721" y="3016"/>
                  </a:cubicBezTo>
                  <a:cubicBezTo>
                    <a:pt x="2847" y="2951"/>
                    <a:pt x="2968" y="2883"/>
                    <a:pt x="3068" y="2785"/>
                  </a:cubicBezTo>
                  <a:cubicBezTo>
                    <a:pt x="3177" y="2697"/>
                    <a:pt x="3261" y="2597"/>
                    <a:pt x="3336" y="2492"/>
                  </a:cubicBezTo>
                  <a:cubicBezTo>
                    <a:pt x="3491" y="2285"/>
                    <a:pt x="3567" y="2063"/>
                    <a:pt x="3630" y="1861"/>
                  </a:cubicBezTo>
                  <a:cubicBezTo>
                    <a:pt x="3684" y="1657"/>
                    <a:pt x="3708" y="1467"/>
                    <a:pt x="3720" y="1294"/>
                  </a:cubicBezTo>
                  <a:cubicBezTo>
                    <a:pt x="3739" y="949"/>
                    <a:pt x="3702" y="674"/>
                    <a:pt x="3668" y="481"/>
                  </a:cubicBezTo>
                  <a:cubicBezTo>
                    <a:pt x="3635" y="291"/>
                    <a:pt x="3599" y="178"/>
                    <a:pt x="3599" y="178"/>
                  </a:cubicBezTo>
                  <a:cubicBezTo>
                    <a:pt x="3571" y="83"/>
                    <a:pt x="3486" y="11"/>
                    <a:pt x="3380" y="2"/>
                  </a:cubicBezTo>
                  <a:cubicBezTo>
                    <a:pt x="3373" y="1"/>
                    <a:pt x="3366" y="1"/>
                    <a:pt x="3359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 rot="-3488307">
              <a:off x="5428291" y="1154681"/>
              <a:ext cx="20421" cy="25624"/>
            </a:xfrm>
            <a:custGeom>
              <a:avLst/>
              <a:gdLst/>
              <a:ahLst/>
              <a:cxnLst/>
              <a:rect l="l" t="t" r="r" b="b"/>
              <a:pathLst>
                <a:path w="1248" h="1566" extrusionOk="0">
                  <a:moveTo>
                    <a:pt x="980" y="1"/>
                  </a:moveTo>
                  <a:cubicBezTo>
                    <a:pt x="903" y="1"/>
                    <a:pt x="827" y="39"/>
                    <a:pt x="781" y="108"/>
                  </a:cubicBezTo>
                  <a:lnTo>
                    <a:pt x="71" y="1202"/>
                  </a:lnTo>
                  <a:cubicBezTo>
                    <a:pt x="1" y="1312"/>
                    <a:pt x="31" y="1458"/>
                    <a:pt x="141" y="1528"/>
                  </a:cubicBezTo>
                  <a:cubicBezTo>
                    <a:pt x="180" y="1553"/>
                    <a:pt x="225" y="1566"/>
                    <a:pt x="268" y="1566"/>
                  </a:cubicBezTo>
                  <a:cubicBezTo>
                    <a:pt x="346" y="1566"/>
                    <a:pt x="421" y="1528"/>
                    <a:pt x="467" y="1459"/>
                  </a:cubicBezTo>
                  <a:lnTo>
                    <a:pt x="1177" y="366"/>
                  </a:lnTo>
                  <a:cubicBezTo>
                    <a:pt x="1247" y="257"/>
                    <a:pt x="1218" y="110"/>
                    <a:pt x="1109" y="39"/>
                  </a:cubicBezTo>
                  <a:cubicBezTo>
                    <a:pt x="1069" y="13"/>
                    <a:pt x="1024" y="1"/>
                    <a:pt x="980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 rot="-3488307">
              <a:off x="5455040" y="1136387"/>
              <a:ext cx="7740" cy="29650"/>
            </a:xfrm>
            <a:custGeom>
              <a:avLst/>
              <a:gdLst/>
              <a:ahLst/>
              <a:cxnLst/>
              <a:rect l="l" t="t" r="r" b="b"/>
              <a:pathLst>
                <a:path w="473" h="1812" extrusionOk="0">
                  <a:moveTo>
                    <a:pt x="236" y="0"/>
                  </a:moveTo>
                  <a:cubicBezTo>
                    <a:pt x="106" y="0"/>
                    <a:pt x="0" y="107"/>
                    <a:pt x="0" y="238"/>
                  </a:cubicBezTo>
                  <a:lnTo>
                    <a:pt x="0" y="1575"/>
                  </a:lnTo>
                  <a:cubicBezTo>
                    <a:pt x="0" y="1706"/>
                    <a:pt x="106" y="1811"/>
                    <a:pt x="236" y="1811"/>
                  </a:cubicBezTo>
                  <a:cubicBezTo>
                    <a:pt x="367" y="1811"/>
                    <a:pt x="472" y="1707"/>
                    <a:pt x="472" y="1576"/>
                  </a:cubicBezTo>
                  <a:lnTo>
                    <a:pt x="472" y="238"/>
                  </a:lnTo>
                  <a:cubicBezTo>
                    <a:pt x="472" y="107"/>
                    <a:pt x="367" y="0"/>
                    <a:pt x="23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 rot="-3488307">
              <a:off x="5449501" y="1111553"/>
              <a:ext cx="22515" cy="24299"/>
            </a:xfrm>
            <a:custGeom>
              <a:avLst/>
              <a:gdLst/>
              <a:ahLst/>
              <a:cxnLst/>
              <a:rect l="l" t="t" r="r" b="b"/>
              <a:pathLst>
                <a:path w="1376" h="1485" extrusionOk="0">
                  <a:moveTo>
                    <a:pt x="267" y="1"/>
                  </a:moveTo>
                  <a:cubicBezTo>
                    <a:pt x="213" y="1"/>
                    <a:pt x="159" y="19"/>
                    <a:pt x="115" y="56"/>
                  </a:cubicBezTo>
                  <a:cubicBezTo>
                    <a:pt x="14" y="139"/>
                    <a:pt x="1" y="288"/>
                    <a:pt x="84" y="388"/>
                  </a:cubicBezTo>
                  <a:lnTo>
                    <a:pt x="931" y="1400"/>
                  </a:lnTo>
                  <a:cubicBezTo>
                    <a:pt x="978" y="1456"/>
                    <a:pt x="1044" y="1484"/>
                    <a:pt x="1112" y="1484"/>
                  </a:cubicBezTo>
                  <a:cubicBezTo>
                    <a:pt x="1166" y="1484"/>
                    <a:pt x="1219" y="1466"/>
                    <a:pt x="1263" y="1430"/>
                  </a:cubicBezTo>
                  <a:cubicBezTo>
                    <a:pt x="1363" y="1346"/>
                    <a:pt x="1376" y="1197"/>
                    <a:pt x="1292" y="1096"/>
                  </a:cubicBezTo>
                  <a:lnTo>
                    <a:pt x="446" y="85"/>
                  </a:lnTo>
                  <a:cubicBezTo>
                    <a:pt x="400" y="29"/>
                    <a:pt x="334" y="1"/>
                    <a:pt x="26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 rot="-3488307">
              <a:off x="5506260" y="945665"/>
              <a:ext cx="61132" cy="52329"/>
            </a:xfrm>
            <a:custGeom>
              <a:avLst/>
              <a:gdLst/>
              <a:ahLst/>
              <a:cxnLst/>
              <a:rect l="l" t="t" r="r" b="b"/>
              <a:pathLst>
                <a:path w="3736" h="3198" extrusionOk="0">
                  <a:moveTo>
                    <a:pt x="1882" y="2257"/>
                  </a:moveTo>
                  <a:cubicBezTo>
                    <a:pt x="1883" y="2257"/>
                    <a:pt x="1880" y="2257"/>
                    <a:pt x="1872" y="2258"/>
                  </a:cubicBezTo>
                  <a:lnTo>
                    <a:pt x="1872" y="2258"/>
                  </a:lnTo>
                  <a:lnTo>
                    <a:pt x="1872" y="2258"/>
                  </a:lnTo>
                  <a:cubicBezTo>
                    <a:pt x="1877" y="2257"/>
                    <a:pt x="1881" y="2257"/>
                    <a:pt x="1882" y="2257"/>
                  </a:cubicBezTo>
                  <a:close/>
                  <a:moveTo>
                    <a:pt x="1839" y="2258"/>
                  </a:moveTo>
                  <a:lnTo>
                    <a:pt x="1833" y="2259"/>
                  </a:lnTo>
                  <a:lnTo>
                    <a:pt x="1831" y="2259"/>
                  </a:lnTo>
                  <a:cubicBezTo>
                    <a:pt x="1828" y="2259"/>
                    <a:pt x="1832" y="2259"/>
                    <a:pt x="1839" y="2258"/>
                  </a:cubicBezTo>
                  <a:close/>
                  <a:moveTo>
                    <a:pt x="3354" y="1"/>
                  </a:moveTo>
                  <a:cubicBezTo>
                    <a:pt x="3225" y="1"/>
                    <a:pt x="3115" y="101"/>
                    <a:pt x="3104" y="232"/>
                  </a:cubicBezTo>
                  <a:lnTo>
                    <a:pt x="3103" y="250"/>
                  </a:lnTo>
                  <a:cubicBezTo>
                    <a:pt x="3103" y="250"/>
                    <a:pt x="3095" y="346"/>
                    <a:pt x="3082" y="512"/>
                  </a:cubicBezTo>
                  <a:cubicBezTo>
                    <a:pt x="3065" y="681"/>
                    <a:pt x="3037" y="924"/>
                    <a:pt x="2975" y="1193"/>
                  </a:cubicBezTo>
                  <a:cubicBezTo>
                    <a:pt x="2942" y="1328"/>
                    <a:pt x="2896" y="1467"/>
                    <a:pt x="2844" y="1603"/>
                  </a:cubicBezTo>
                  <a:cubicBezTo>
                    <a:pt x="2786" y="1733"/>
                    <a:pt x="2715" y="1861"/>
                    <a:pt x="2629" y="1958"/>
                  </a:cubicBezTo>
                  <a:cubicBezTo>
                    <a:pt x="2547" y="2063"/>
                    <a:pt x="2443" y="2128"/>
                    <a:pt x="2329" y="2178"/>
                  </a:cubicBezTo>
                  <a:cubicBezTo>
                    <a:pt x="2274" y="2216"/>
                    <a:pt x="2224" y="2203"/>
                    <a:pt x="2176" y="2231"/>
                  </a:cubicBezTo>
                  <a:cubicBezTo>
                    <a:pt x="2123" y="2250"/>
                    <a:pt x="1985" y="2246"/>
                    <a:pt x="1892" y="2256"/>
                  </a:cubicBezTo>
                  <a:lnTo>
                    <a:pt x="1869" y="2257"/>
                  </a:lnTo>
                  <a:lnTo>
                    <a:pt x="1869" y="2257"/>
                  </a:lnTo>
                  <a:lnTo>
                    <a:pt x="1868" y="2257"/>
                  </a:lnTo>
                  <a:lnTo>
                    <a:pt x="1861" y="2256"/>
                  </a:lnTo>
                  <a:lnTo>
                    <a:pt x="1803" y="2248"/>
                  </a:lnTo>
                  <a:lnTo>
                    <a:pt x="1688" y="2240"/>
                  </a:lnTo>
                  <a:cubicBezTo>
                    <a:pt x="1685" y="2240"/>
                    <a:pt x="1682" y="2240"/>
                    <a:pt x="1679" y="2240"/>
                  </a:cubicBezTo>
                  <a:cubicBezTo>
                    <a:pt x="1602" y="2240"/>
                    <a:pt x="1549" y="2204"/>
                    <a:pt x="1479" y="2194"/>
                  </a:cubicBezTo>
                  <a:cubicBezTo>
                    <a:pt x="1412" y="2178"/>
                    <a:pt x="1366" y="2133"/>
                    <a:pt x="1302" y="2116"/>
                  </a:cubicBezTo>
                  <a:cubicBezTo>
                    <a:pt x="1252" y="2076"/>
                    <a:pt x="1198" y="2047"/>
                    <a:pt x="1152" y="2002"/>
                  </a:cubicBezTo>
                  <a:cubicBezTo>
                    <a:pt x="1067" y="1911"/>
                    <a:pt x="980" y="1807"/>
                    <a:pt x="923" y="1679"/>
                  </a:cubicBezTo>
                  <a:cubicBezTo>
                    <a:pt x="860" y="1558"/>
                    <a:pt x="817" y="1421"/>
                    <a:pt x="779" y="1292"/>
                  </a:cubicBezTo>
                  <a:cubicBezTo>
                    <a:pt x="710" y="1031"/>
                    <a:pt x="680" y="791"/>
                    <a:pt x="663" y="624"/>
                  </a:cubicBezTo>
                  <a:cubicBezTo>
                    <a:pt x="655" y="540"/>
                    <a:pt x="650" y="475"/>
                    <a:pt x="646" y="430"/>
                  </a:cubicBezTo>
                  <a:cubicBezTo>
                    <a:pt x="645" y="385"/>
                    <a:pt x="644" y="361"/>
                    <a:pt x="644" y="361"/>
                  </a:cubicBezTo>
                  <a:lnTo>
                    <a:pt x="643" y="341"/>
                  </a:lnTo>
                  <a:cubicBezTo>
                    <a:pt x="637" y="238"/>
                    <a:pt x="566" y="146"/>
                    <a:pt x="462" y="115"/>
                  </a:cubicBezTo>
                  <a:cubicBezTo>
                    <a:pt x="439" y="108"/>
                    <a:pt x="415" y="105"/>
                    <a:pt x="392" y="105"/>
                  </a:cubicBezTo>
                  <a:cubicBezTo>
                    <a:pt x="284" y="105"/>
                    <a:pt x="183" y="176"/>
                    <a:pt x="151" y="285"/>
                  </a:cubicBezTo>
                  <a:cubicBezTo>
                    <a:pt x="151" y="285"/>
                    <a:pt x="143" y="313"/>
                    <a:pt x="128" y="363"/>
                  </a:cubicBezTo>
                  <a:cubicBezTo>
                    <a:pt x="115" y="419"/>
                    <a:pt x="92" y="492"/>
                    <a:pt x="76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5" y="1589"/>
                    <a:pt x="74" y="1783"/>
                    <a:pt x="148" y="1988"/>
                  </a:cubicBezTo>
                  <a:cubicBezTo>
                    <a:pt x="210" y="2195"/>
                    <a:pt x="330" y="2413"/>
                    <a:pt x="498" y="2611"/>
                  </a:cubicBezTo>
                  <a:cubicBezTo>
                    <a:pt x="583" y="2708"/>
                    <a:pt x="692" y="2795"/>
                    <a:pt x="796" y="2879"/>
                  </a:cubicBezTo>
                  <a:cubicBezTo>
                    <a:pt x="912" y="2945"/>
                    <a:pt x="1034" y="3026"/>
                    <a:pt x="1161" y="3065"/>
                  </a:cubicBezTo>
                  <a:cubicBezTo>
                    <a:pt x="1286" y="3099"/>
                    <a:pt x="1421" y="3159"/>
                    <a:pt x="1546" y="3165"/>
                  </a:cubicBezTo>
                  <a:lnTo>
                    <a:pt x="1738" y="3187"/>
                  </a:lnTo>
                  <a:lnTo>
                    <a:pt x="1835" y="3196"/>
                  </a:lnTo>
                  <a:lnTo>
                    <a:pt x="1846" y="3197"/>
                  </a:lnTo>
                  <a:lnTo>
                    <a:pt x="1852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0" y="3192"/>
                  </a:lnTo>
                  <a:cubicBezTo>
                    <a:pt x="2074" y="3178"/>
                    <a:pt x="2145" y="3187"/>
                    <a:pt x="2290" y="3155"/>
                  </a:cubicBezTo>
                  <a:cubicBezTo>
                    <a:pt x="2436" y="3116"/>
                    <a:pt x="2600" y="3088"/>
                    <a:pt x="2719" y="3016"/>
                  </a:cubicBezTo>
                  <a:cubicBezTo>
                    <a:pt x="2845" y="2953"/>
                    <a:pt x="2967" y="2885"/>
                    <a:pt x="3067" y="2786"/>
                  </a:cubicBezTo>
                  <a:cubicBezTo>
                    <a:pt x="3176" y="2700"/>
                    <a:pt x="3260" y="2598"/>
                    <a:pt x="3334" y="2493"/>
                  </a:cubicBezTo>
                  <a:cubicBezTo>
                    <a:pt x="3488" y="2287"/>
                    <a:pt x="3564" y="2064"/>
                    <a:pt x="3627" y="1862"/>
                  </a:cubicBezTo>
                  <a:cubicBezTo>
                    <a:pt x="3681" y="1658"/>
                    <a:pt x="3704" y="1468"/>
                    <a:pt x="3715" y="1295"/>
                  </a:cubicBezTo>
                  <a:cubicBezTo>
                    <a:pt x="3735" y="951"/>
                    <a:pt x="3697" y="675"/>
                    <a:pt x="3664" y="482"/>
                  </a:cubicBezTo>
                  <a:cubicBezTo>
                    <a:pt x="3628" y="291"/>
                    <a:pt x="3594" y="178"/>
                    <a:pt x="3594" y="178"/>
                  </a:cubicBezTo>
                  <a:cubicBezTo>
                    <a:pt x="3565" y="83"/>
                    <a:pt x="3480" y="11"/>
                    <a:pt x="3375" y="2"/>
                  </a:cubicBezTo>
                  <a:cubicBezTo>
                    <a:pt x="3368" y="1"/>
                    <a:pt x="3361" y="1"/>
                    <a:pt x="335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 rot="-3488307">
              <a:off x="5531811" y="988996"/>
              <a:ext cx="20437" cy="25641"/>
            </a:xfrm>
            <a:custGeom>
              <a:avLst/>
              <a:gdLst/>
              <a:ahLst/>
              <a:cxnLst/>
              <a:rect l="l" t="t" r="r" b="b"/>
              <a:pathLst>
                <a:path w="1249" h="1567" extrusionOk="0">
                  <a:moveTo>
                    <a:pt x="981" y="1"/>
                  </a:moveTo>
                  <a:cubicBezTo>
                    <a:pt x="903" y="1"/>
                    <a:pt x="827" y="39"/>
                    <a:pt x="781" y="109"/>
                  </a:cubicBezTo>
                  <a:lnTo>
                    <a:pt x="71" y="1202"/>
                  </a:lnTo>
                  <a:cubicBezTo>
                    <a:pt x="1" y="1311"/>
                    <a:pt x="31" y="1458"/>
                    <a:pt x="141" y="1528"/>
                  </a:cubicBezTo>
                  <a:cubicBezTo>
                    <a:pt x="179" y="1553"/>
                    <a:pt x="224" y="1566"/>
                    <a:pt x="268" y="1566"/>
                  </a:cubicBezTo>
                  <a:cubicBezTo>
                    <a:pt x="346" y="1566"/>
                    <a:pt x="422" y="1528"/>
                    <a:pt x="467" y="1459"/>
                  </a:cubicBezTo>
                  <a:lnTo>
                    <a:pt x="1177" y="366"/>
                  </a:lnTo>
                  <a:cubicBezTo>
                    <a:pt x="1248" y="256"/>
                    <a:pt x="1218" y="110"/>
                    <a:pt x="1108" y="39"/>
                  </a:cubicBezTo>
                  <a:cubicBezTo>
                    <a:pt x="1069" y="13"/>
                    <a:pt x="1025" y="1"/>
                    <a:pt x="98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 rot="-3488307">
              <a:off x="5558524" y="970698"/>
              <a:ext cx="7756" cy="29666"/>
            </a:xfrm>
            <a:custGeom>
              <a:avLst/>
              <a:gdLst/>
              <a:ahLst/>
              <a:cxnLst/>
              <a:rect l="l" t="t" r="r" b="b"/>
              <a:pathLst>
                <a:path w="474" h="1813" extrusionOk="0">
                  <a:moveTo>
                    <a:pt x="237" y="1"/>
                  </a:moveTo>
                  <a:cubicBezTo>
                    <a:pt x="106" y="1"/>
                    <a:pt x="1" y="107"/>
                    <a:pt x="1" y="238"/>
                  </a:cubicBezTo>
                  <a:lnTo>
                    <a:pt x="1" y="1576"/>
                  </a:lnTo>
                  <a:cubicBezTo>
                    <a:pt x="1" y="1707"/>
                    <a:pt x="106" y="1812"/>
                    <a:pt x="237" y="1812"/>
                  </a:cubicBezTo>
                  <a:cubicBezTo>
                    <a:pt x="367" y="1812"/>
                    <a:pt x="472" y="1707"/>
                    <a:pt x="473" y="1576"/>
                  </a:cubicBezTo>
                  <a:lnTo>
                    <a:pt x="473" y="238"/>
                  </a:lnTo>
                  <a:cubicBezTo>
                    <a:pt x="473" y="107"/>
                    <a:pt x="368" y="1"/>
                    <a:pt x="23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 rot="-3488307">
              <a:off x="5552994" y="945867"/>
              <a:ext cx="22532" cy="24283"/>
            </a:xfrm>
            <a:custGeom>
              <a:avLst/>
              <a:gdLst/>
              <a:ahLst/>
              <a:cxnLst/>
              <a:rect l="l" t="t" r="r" b="b"/>
              <a:pathLst>
                <a:path w="1377" h="1484" extrusionOk="0">
                  <a:moveTo>
                    <a:pt x="264" y="0"/>
                  </a:moveTo>
                  <a:cubicBezTo>
                    <a:pt x="211" y="0"/>
                    <a:pt x="157" y="18"/>
                    <a:pt x="113" y="56"/>
                  </a:cubicBezTo>
                  <a:cubicBezTo>
                    <a:pt x="14" y="138"/>
                    <a:pt x="0" y="287"/>
                    <a:pt x="84" y="387"/>
                  </a:cubicBezTo>
                  <a:lnTo>
                    <a:pt x="930" y="1399"/>
                  </a:lnTo>
                  <a:cubicBezTo>
                    <a:pt x="976" y="1455"/>
                    <a:pt x="1044" y="1483"/>
                    <a:pt x="1111" y="1483"/>
                  </a:cubicBezTo>
                  <a:cubicBezTo>
                    <a:pt x="1164" y="1483"/>
                    <a:pt x="1219" y="1465"/>
                    <a:pt x="1264" y="1427"/>
                  </a:cubicBezTo>
                  <a:cubicBezTo>
                    <a:pt x="1363" y="1345"/>
                    <a:pt x="1377" y="1196"/>
                    <a:pt x="1293" y="1096"/>
                  </a:cubicBezTo>
                  <a:lnTo>
                    <a:pt x="444" y="84"/>
                  </a:lnTo>
                  <a:cubicBezTo>
                    <a:pt x="398" y="29"/>
                    <a:pt x="331" y="0"/>
                    <a:pt x="264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 rot="-3488307">
              <a:off x="5449861" y="1040905"/>
              <a:ext cx="77986" cy="35949"/>
            </a:xfrm>
            <a:custGeom>
              <a:avLst/>
              <a:gdLst/>
              <a:ahLst/>
              <a:cxnLst/>
              <a:rect l="l" t="t" r="r" b="b"/>
              <a:pathLst>
                <a:path w="4766" h="2197" extrusionOk="0">
                  <a:moveTo>
                    <a:pt x="4488" y="1"/>
                  </a:moveTo>
                  <a:cubicBezTo>
                    <a:pt x="4379" y="1"/>
                    <a:pt x="4279" y="74"/>
                    <a:pt x="4251" y="185"/>
                  </a:cubicBezTo>
                  <a:lnTo>
                    <a:pt x="4251" y="185"/>
                  </a:lnTo>
                  <a:cubicBezTo>
                    <a:pt x="4251" y="184"/>
                    <a:pt x="4251" y="183"/>
                    <a:pt x="4251" y="183"/>
                  </a:cubicBezTo>
                  <a:lnTo>
                    <a:pt x="4251" y="183"/>
                  </a:lnTo>
                  <a:cubicBezTo>
                    <a:pt x="4245" y="183"/>
                    <a:pt x="4096" y="467"/>
                    <a:pt x="3792" y="744"/>
                  </a:cubicBezTo>
                  <a:cubicBezTo>
                    <a:pt x="3634" y="886"/>
                    <a:pt x="3434" y="1021"/>
                    <a:pt x="3201" y="1111"/>
                  </a:cubicBezTo>
                  <a:cubicBezTo>
                    <a:pt x="3089" y="1158"/>
                    <a:pt x="2948" y="1193"/>
                    <a:pt x="2835" y="1212"/>
                  </a:cubicBezTo>
                  <a:cubicBezTo>
                    <a:pt x="2774" y="1221"/>
                    <a:pt x="2726" y="1239"/>
                    <a:pt x="2631" y="1241"/>
                  </a:cubicBezTo>
                  <a:lnTo>
                    <a:pt x="2504" y="1251"/>
                  </a:lnTo>
                  <a:lnTo>
                    <a:pt x="2449" y="1255"/>
                  </a:lnTo>
                  <a:lnTo>
                    <a:pt x="2449" y="1255"/>
                  </a:lnTo>
                  <a:cubicBezTo>
                    <a:pt x="2444" y="1255"/>
                    <a:pt x="2416" y="1254"/>
                    <a:pt x="2412" y="1253"/>
                  </a:cubicBezTo>
                  <a:cubicBezTo>
                    <a:pt x="2399" y="1253"/>
                    <a:pt x="2386" y="1253"/>
                    <a:pt x="2374" y="1253"/>
                  </a:cubicBezTo>
                  <a:cubicBezTo>
                    <a:pt x="2247" y="1253"/>
                    <a:pt x="2124" y="1244"/>
                    <a:pt x="2004" y="1226"/>
                  </a:cubicBezTo>
                  <a:cubicBezTo>
                    <a:pt x="1875" y="1197"/>
                    <a:pt x="1749" y="1168"/>
                    <a:pt x="1630" y="1124"/>
                  </a:cubicBezTo>
                  <a:cubicBezTo>
                    <a:pt x="1515" y="1074"/>
                    <a:pt x="1405" y="1021"/>
                    <a:pt x="1301" y="960"/>
                  </a:cubicBezTo>
                  <a:cubicBezTo>
                    <a:pt x="1202" y="895"/>
                    <a:pt x="1108" y="828"/>
                    <a:pt x="1023" y="760"/>
                  </a:cubicBezTo>
                  <a:cubicBezTo>
                    <a:pt x="857" y="618"/>
                    <a:pt x="728" y="477"/>
                    <a:pt x="643" y="376"/>
                  </a:cubicBezTo>
                  <a:cubicBezTo>
                    <a:pt x="554" y="267"/>
                    <a:pt x="516" y="221"/>
                    <a:pt x="515" y="215"/>
                  </a:cubicBezTo>
                  <a:cubicBezTo>
                    <a:pt x="477" y="118"/>
                    <a:pt x="383" y="57"/>
                    <a:pt x="283" y="57"/>
                  </a:cubicBezTo>
                  <a:cubicBezTo>
                    <a:pt x="252" y="57"/>
                    <a:pt x="222" y="63"/>
                    <a:pt x="191" y="74"/>
                  </a:cubicBezTo>
                  <a:cubicBezTo>
                    <a:pt x="63" y="123"/>
                    <a:pt x="0" y="268"/>
                    <a:pt x="50" y="397"/>
                  </a:cubicBezTo>
                  <a:lnTo>
                    <a:pt x="50" y="397"/>
                  </a:lnTo>
                  <a:cubicBezTo>
                    <a:pt x="50" y="397"/>
                    <a:pt x="50" y="397"/>
                    <a:pt x="50" y="397"/>
                  </a:cubicBezTo>
                  <a:lnTo>
                    <a:pt x="50" y="397"/>
                  </a:lnTo>
                  <a:cubicBezTo>
                    <a:pt x="49" y="397"/>
                    <a:pt x="71" y="509"/>
                    <a:pt x="125" y="658"/>
                  </a:cubicBezTo>
                  <a:cubicBezTo>
                    <a:pt x="183" y="817"/>
                    <a:pt x="282" y="1040"/>
                    <a:pt x="464" y="1275"/>
                  </a:cubicBezTo>
                  <a:cubicBezTo>
                    <a:pt x="553" y="1393"/>
                    <a:pt x="664" y="1513"/>
                    <a:pt x="795" y="1628"/>
                  </a:cubicBezTo>
                  <a:cubicBezTo>
                    <a:pt x="929" y="1742"/>
                    <a:pt x="1082" y="1847"/>
                    <a:pt x="1255" y="1936"/>
                  </a:cubicBezTo>
                  <a:cubicBezTo>
                    <a:pt x="1431" y="2023"/>
                    <a:pt x="1619" y="2093"/>
                    <a:pt x="1818" y="2138"/>
                  </a:cubicBezTo>
                  <a:cubicBezTo>
                    <a:pt x="2000" y="2171"/>
                    <a:pt x="2186" y="2196"/>
                    <a:pt x="2370" y="2196"/>
                  </a:cubicBezTo>
                  <a:cubicBezTo>
                    <a:pt x="2388" y="2196"/>
                    <a:pt x="2405" y="2196"/>
                    <a:pt x="2422" y="2195"/>
                  </a:cubicBezTo>
                  <a:cubicBezTo>
                    <a:pt x="2426" y="2195"/>
                    <a:pt x="2429" y="2195"/>
                    <a:pt x="2431" y="2195"/>
                  </a:cubicBezTo>
                  <a:cubicBezTo>
                    <a:pt x="2444" y="2195"/>
                    <a:pt x="2451" y="2196"/>
                    <a:pt x="2463" y="2196"/>
                  </a:cubicBezTo>
                  <a:cubicBezTo>
                    <a:pt x="2474" y="2196"/>
                    <a:pt x="2490" y="2195"/>
                    <a:pt x="2522" y="2192"/>
                  </a:cubicBezTo>
                  <a:lnTo>
                    <a:pt x="2585" y="2186"/>
                  </a:lnTo>
                  <a:lnTo>
                    <a:pt x="2712" y="2173"/>
                  </a:lnTo>
                  <a:cubicBezTo>
                    <a:pt x="2786" y="2170"/>
                    <a:pt x="2904" y="2145"/>
                    <a:pt x="3008" y="2123"/>
                  </a:cubicBezTo>
                  <a:cubicBezTo>
                    <a:pt x="3224" y="2076"/>
                    <a:pt x="3399" y="2004"/>
                    <a:pt x="3575" y="1914"/>
                  </a:cubicBezTo>
                  <a:cubicBezTo>
                    <a:pt x="3750" y="1831"/>
                    <a:pt x="3902" y="1715"/>
                    <a:pt x="4033" y="1599"/>
                  </a:cubicBezTo>
                  <a:cubicBezTo>
                    <a:pt x="4168" y="1482"/>
                    <a:pt x="4273" y="1352"/>
                    <a:pt x="4362" y="1231"/>
                  </a:cubicBezTo>
                  <a:cubicBezTo>
                    <a:pt x="4536" y="984"/>
                    <a:pt x="4625" y="754"/>
                    <a:pt x="4674" y="590"/>
                  </a:cubicBezTo>
                  <a:cubicBezTo>
                    <a:pt x="4721" y="425"/>
                    <a:pt x="4727" y="324"/>
                    <a:pt x="4731" y="314"/>
                  </a:cubicBezTo>
                  <a:cubicBezTo>
                    <a:pt x="4766" y="183"/>
                    <a:pt x="4688" y="45"/>
                    <a:pt x="4555" y="10"/>
                  </a:cubicBezTo>
                  <a:cubicBezTo>
                    <a:pt x="4533" y="4"/>
                    <a:pt x="4510" y="1"/>
                    <a:pt x="4488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 rot="-3488307">
              <a:off x="5439955" y="1181384"/>
              <a:ext cx="80473" cy="80489"/>
            </a:xfrm>
            <a:custGeom>
              <a:avLst/>
              <a:gdLst/>
              <a:ahLst/>
              <a:cxnLst/>
              <a:rect l="l" t="t" r="r" b="b"/>
              <a:pathLst>
                <a:path w="4918" h="4919" extrusionOk="0">
                  <a:moveTo>
                    <a:pt x="2460" y="1"/>
                  </a:moveTo>
                  <a:cubicBezTo>
                    <a:pt x="1101" y="1"/>
                    <a:pt x="0" y="1102"/>
                    <a:pt x="0" y="2460"/>
                  </a:cubicBezTo>
                  <a:cubicBezTo>
                    <a:pt x="0" y="3818"/>
                    <a:pt x="1101" y="4919"/>
                    <a:pt x="2460" y="4919"/>
                  </a:cubicBezTo>
                  <a:cubicBezTo>
                    <a:pt x="3817" y="4919"/>
                    <a:pt x="4917" y="3818"/>
                    <a:pt x="4917" y="2460"/>
                  </a:cubicBezTo>
                  <a:cubicBezTo>
                    <a:pt x="4917" y="1102"/>
                    <a:pt x="3817" y="1"/>
                    <a:pt x="24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 rot="-3488307">
              <a:off x="5597123" y="931550"/>
              <a:ext cx="80489" cy="80489"/>
            </a:xfrm>
            <a:custGeom>
              <a:avLst/>
              <a:gdLst/>
              <a:ahLst/>
              <a:cxnLst/>
              <a:rect l="l" t="t" r="r" b="b"/>
              <a:pathLst>
                <a:path w="4919" h="4919" extrusionOk="0">
                  <a:moveTo>
                    <a:pt x="2458" y="1"/>
                  </a:moveTo>
                  <a:cubicBezTo>
                    <a:pt x="1102" y="1"/>
                    <a:pt x="1" y="1102"/>
                    <a:pt x="1" y="2461"/>
                  </a:cubicBezTo>
                  <a:cubicBezTo>
                    <a:pt x="1" y="3818"/>
                    <a:pt x="1102" y="4918"/>
                    <a:pt x="2458" y="4918"/>
                  </a:cubicBezTo>
                  <a:cubicBezTo>
                    <a:pt x="3819" y="4918"/>
                    <a:pt x="4918" y="3818"/>
                    <a:pt x="4918" y="2461"/>
                  </a:cubicBezTo>
                  <a:cubicBezTo>
                    <a:pt x="4918" y="1102"/>
                    <a:pt x="3817" y="1"/>
                    <a:pt x="2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6" name="Google Shape;1856;p47"/>
          <p:cNvGrpSpPr/>
          <p:nvPr/>
        </p:nvGrpSpPr>
        <p:grpSpPr>
          <a:xfrm>
            <a:off x="7357905" y="1036041"/>
            <a:ext cx="1001698" cy="407708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830;p47">
            <a:extLst>
              <a:ext uri="{FF2B5EF4-FFF2-40B4-BE49-F238E27FC236}">
                <a16:creationId xmlns:a16="http://schemas.microsoft.com/office/drawing/2014/main" id="{A87DB5F5-2F61-4C87-94BE-C4EA3B940B80}"/>
              </a:ext>
            </a:extLst>
          </p:cNvPr>
          <p:cNvSpPr/>
          <p:nvPr/>
        </p:nvSpPr>
        <p:spPr>
          <a:xfrm rot="5400000">
            <a:off x="1783138" y="344058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831;p47">
            <a:extLst>
              <a:ext uri="{FF2B5EF4-FFF2-40B4-BE49-F238E27FC236}">
                <a16:creationId xmlns:a16="http://schemas.microsoft.com/office/drawing/2014/main" id="{7A141060-F0AC-446B-88DA-151D07A85ADF}"/>
              </a:ext>
            </a:extLst>
          </p:cNvPr>
          <p:cNvSpPr/>
          <p:nvPr/>
        </p:nvSpPr>
        <p:spPr>
          <a:xfrm rot="5400000">
            <a:off x="2120873" y="576396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A8403-1B41-4784-BF5D-A75BF0AAC417}"/>
              </a:ext>
            </a:extLst>
          </p:cNvPr>
          <p:cNvSpPr txBox="1"/>
          <p:nvPr/>
        </p:nvSpPr>
        <p:spPr>
          <a:xfrm>
            <a:off x="2161648" y="5053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VẬN DỤNG – CỦNG CỐ</a:t>
            </a:r>
            <a:endParaRPr lang="vi-VN" sz="3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5D442-A0D7-4B7A-8C5E-B5018EEBEA89}"/>
              </a:ext>
            </a:extLst>
          </p:cNvPr>
          <p:cNvSpPr txBox="1"/>
          <p:nvPr/>
        </p:nvSpPr>
        <p:spPr>
          <a:xfrm>
            <a:off x="1493000" y="156434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1.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88EBA-91DB-411A-ABD4-CBFF139C0A7E}"/>
              </a:ext>
            </a:extLst>
          </p:cNvPr>
          <p:cNvSpPr/>
          <p:nvPr/>
        </p:nvSpPr>
        <p:spPr>
          <a:xfrm>
            <a:off x="2105008" y="161871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F4CEAC-0A28-473A-94DF-5CA2ABAE31A2}"/>
              </a:ext>
            </a:extLst>
          </p:cNvPr>
          <p:cNvSpPr txBox="1"/>
          <p:nvPr/>
        </p:nvSpPr>
        <p:spPr>
          <a:xfrm>
            <a:off x="1506887" y="255400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2.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274B202A-4899-4150-8F94-7F8EAC62101E}"/>
              </a:ext>
            </a:extLst>
          </p:cNvPr>
          <p:cNvSpPr/>
          <p:nvPr/>
        </p:nvSpPr>
        <p:spPr>
          <a:xfrm>
            <a:off x="2118895" y="260837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rgbClr val="3E786A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0F5824-513D-467F-8351-2454E17EE1A0}"/>
              </a:ext>
            </a:extLst>
          </p:cNvPr>
          <p:cNvSpPr txBox="1"/>
          <p:nvPr/>
        </p:nvSpPr>
        <p:spPr>
          <a:xfrm>
            <a:off x="1518065" y="3609626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3. </a:t>
            </a:r>
            <a:endParaRPr lang="vi-VN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5BACFC9-7F92-41A7-B44A-0F9E5F563595}"/>
              </a:ext>
            </a:extLst>
          </p:cNvPr>
          <p:cNvSpPr/>
          <p:nvPr/>
        </p:nvSpPr>
        <p:spPr>
          <a:xfrm>
            <a:off x="2130073" y="3663992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GB" sz="2000" i="1" dirty="0" err="1">
                <a:solidFill>
                  <a:srgbClr val="C00000"/>
                </a:solidFill>
              </a:rPr>
              <a:t>Làm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thế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nào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để</a:t>
            </a:r>
            <a:r>
              <a:rPr lang="en-GB" sz="2000" i="1" dirty="0">
                <a:solidFill>
                  <a:srgbClr val="C00000"/>
                </a:solidFill>
              </a:rPr>
              <a:t> so </a:t>
            </a:r>
            <a:r>
              <a:rPr lang="en-GB" sz="2000" i="1" dirty="0" err="1">
                <a:solidFill>
                  <a:srgbClr val="C00000"/>
                </a:solidFill>
              </a:rPr>
              <a:t>sánh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hai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số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thập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phân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đã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cho</a:t>
            </a:r>
            <a:r>
              <a:rPr lang="en-GB" sz="2000" i="1" dirty="0">
                <a:solidFill>
                  <a:srgbClr val="C00000"/>
                </a:solidFill>
              </a:rPr>
              <a:t>?</a:t>
            </a:r>
            <a:endParaRPr lang="en-US" sz="2000" i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6" grpId="0"/>
      <p:bldP spid="47" grpId="0" animBg="1"/>
      <p:bldP spid="50" grpId="0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1923945" y="4799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HƯỚNG DẪN VỀ NHÀ</a:t>
            </a:r>
            <a:endParaRPr lang="vi-VN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736600" y="1754071"/>
            <a:ext cx="7962900" cy="2729029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000" i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000" dirty="0" err="1">
                <a:solidFill>
                  <a:srgbClr val="002060"/>
                </a:solidFill>
              </a:rPr>
              <a:t>Ôn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những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kiến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thức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đã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học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Hoàn thành bài tập </a:t>
            </a:r>
            <a:r>
              <a:rPr lang="en-GB" sz="2000" dirty="0" err="1">
                <a:solidFill>
                  <a:srgbClr val="002060"/>
                </a:solidFill>
              </a:rPr>
              <a:t>còn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vi-VN" sz="2000" dirty="0">
                <a:solidFill>
                  <a:srgbClr val="002060"/>
                </a:solidFill>
              </a:rPr>
              <a:t> trong </a:t>
            </a:r>
            <a:r>
              <a:rPr lang="en-GB" sz="2000" dirty="0">
                <a:solidFill>
                  <a:srgbClr val="002060"/>
                </a:solidFill>
              </a:rPr>
              <a:t>SGK </a:t>
            </a:r>
            <a:r>
              <a:rPr lang="en-GB" sz="2000" dirty="0" err="1">
                <a:solidFill>
                  <a:srgbClr val="002060"/>
                </a:solidFill>
              </a:rPr>
              <a:t>và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các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tập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SBT.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Chuẩn bị bài mới “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cộng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trừ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số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thập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phân</a:t>
            </a:r>
            <a:r>
              <a:rPr lang="vi-VN" sz="2000" dirty="0">
                <a:solidFill>
                  <a:srgbClr val="002060"/>
                </a:solidFill>
              </a:rPr>
              <a:t>”.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430667" y="3922850"/>
            <a:ext cx="785025" cy="94605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472840" y="4129148"/>
            <a:ext cx="963903" cy="603002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279400" y="422981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khu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vực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Mầu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Lạng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– 4</a:t>
            </a:r>
            <a:r>
              <a:rPr lang="en-US" sz="1800" dirty="0">
                <a:solidFill>
                  <a:srgbClr val="0070C0"/>
                </a:solidFill>
                <a:ea typeface="Times New Roman" panose="02020603050405020304" pitchFamily="18" charset="0"/>
              </a:rPr>
              <a:t>°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C, Sa Pa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Cai)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-2°C, Tam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Vĩnh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Phúc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1800" b="1" baseline="300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o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-0,2 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603" y="443139"/>
            <a:ext cx="3350794" cy="1886755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6337300" y="252285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tỉnh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hạ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xuống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dưới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7°C,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Đông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6,5°C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Hải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Phòng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5,4°C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Bắc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giảm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5,6°C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,...”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629" y="3130233"/>
            <a:ext cx="1931704" cy="179660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1510486" y="2878677"/>
            <a:ext cx="4421995" cy="1990223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1559359" y="3923945"/>
            <a:ext cx="4291977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</a:t>
            </a:r>
            <a:endParaRPr lang="en-US" sz="20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1590244" y="2972712"/>
            <a:ext cx="4261093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-0,2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6,5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5,6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702;p60">
            <a:extLst>
              <a:ext uri="{FF2B5EF4-FFF2-40B4-BE49-F238E27FC236}">
                <a16:creationId xmlns:a16="http://schemas.microsoft.com/office/drawing/2014/main" id="{796CF6DA-019A-427C-8C9B-D4F27CA54E0B}"/>
              </a:ext>
            </a:extLst>
          </p:cNvPr>
          <p:cNvSpPr/>
          <p:nvPr/>
        </p:nvSpPr>
        <p:spPr>
          <a:xfrm>
            <a:off x="1606475" y="1978225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703;p60">
            <a:extLst>
              <a:ext uri="{FF2B5EF4-FFF2-40B4-BE49-F238E27FC236}">
                <a16:creationId xmlns:a16="http://schemas.microsoft.com/office/drawing/2014/main" id="{59CC422A-730F-45B1-84A9-2982BF8CC532}"/>
              </a:ext>
            </a:extLst>
          </p:cNvPr>
          <p:cNvSpPr/>
          <p:nvPr/>
        </p:nvSpPr>
        <p:spPr>
          <a:xfrm>
            <a:off x="1606475" y="2795338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704;p60">
            <a:extLst>
              <a:ext uri="{FF2B5EF4-FFF2-40B4-BE49-F238E27FC236}">
                <a16:creationId xmlns:a16="http://schemas.microsoft.com/office/drawing/2014/main" id="{093B6017-583D-4D76-B52F-F6F40E12EDD3}"/>
              </a:ext>
            </a:extLst>
          </p:cNvPr>
          <p:cNvSpPr/>
          <p:nvPr/>
        </p:nvSpPr>
        <p:spPr>
          <a:xfrm>
            <a:off x="1606475" y="3612463"/>
            <a:ext cx="525000" cy="52500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590800" y="1883800"/>
            <a:ext cx="5504356" cy="1574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CẢM ƠN CÁC EM </a:t>
            </a:r>
            <a:br>
              <a:rPr lang="en" sz="4000" dirty="0"/>
            </a:br>
            <a:r>
              <a:rPr lang="en" sz="4000" dirty="0"/>
              <a:t>ĐÃ CHÚ Ý BÀI GIẢNG!</a:t>
            </a:r>
            <a:endParaRPr sz="4000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1606477" y="539997"/>
            <a:ext cx="100122" cy="865329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5720;p60">
            <a:extLst>
              <a:ext uri="{FF2B5EF4-FFF2-40B4-BE49-F238E27FC236}">
                <a16:creationId xmlns:a16="http://schemas.microsoft.com/office/drawing/2014/main" id="{41A2E45A-B30D-4F44-BA90-19A759EA289D}"/>
              </a:ext>
            </a:extLst>
          </p:cNvPr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13" name="Google Shape;5721;p60">
              <a:extLst>
                <a:ext uri="{FF2B5EF4-FFF2-40B4-BE49-F238E27FC236}">
                  <a16:creationId xmlns:a16="http://schemas.microsoft.com/office/drawing/2014/main" id="{F55D6D98-7FB8-4F92-A5E3-07CC9210BD5C}"/>
                </a:ext>
              </a:extLst>
            </p:cNvPr>
            <p:cNvSpPr/>
            <p:nvPr/>
          </p:nvSpPr>
          <p:spPr>
            <a:xfrm rot="5400000">
              <a:off x="11760447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722;p60">
              <a:extLst>
                <a:ext uri="{FF2B5EF4-FFF2-40B4-BE49-F238E27FC236}">
                  <a16:creationId xmlns:a16="http://schemas.microsoft.com/office/drawing/2014/main" id="{985931DF-4536-4ABD-B255-5D412FE83719}"/>
                </a:ext>
              </a:extLst>
            </p:cNvPr>
            <p:cNvSpPr/>
            <p:nvPr/>
          </p:nvSpPr>
          <p:spPr>
            <a:xfrm rot="5400000">
              <a:off x="12213272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5723;p60">
            <a:extLst>
              <a:ext uri="{FF2B5EF4-FFF2-40B4-BE49-F238E27FC236}">
                <a16:creationId xmlns:a16="http://schemas.microsoft.com/office/drawing/2014/main" id="{5EF46F47-F0E0-416A-8884-37C12E4634E3}"/>
              </a:ext>
            </a:extLst>
          </p:cNvPr>
          <p:cNvGrpSpPr/>
          <p:nvPr/>
        </p:nvGrpSpPr>
        <p:grpSpPr>
          <a:xfrm>
            <a:off x="1682354" y="2054146"/>
            <a:ext cx="373178" cy="373193"/>
            <a:chOff x="6838946" y="-29769"/>
            <a:chExt cx="602775" cy="602800"/>
          </a:xfrm>
        </p:grpSpPr>
        <p:sp>
          <p:nvSpPr>
            <p:cNvPr id="16" name="Google Shape;5724;p60">
              <a:extLst>
                <a:ext uri="{FF2B5EF4-FFF2-40B4-BE49-F238E27FC236}">
                  <a16:creationId xmlns:a16="http://schemas.microsoft.com/office/drawing/2014/main" id="{38754E94-D7E9-4A35-8A33-6AFF197CF7C1}"/>
                </a:ext>
              </a:extLst>
            </p:cNvPr>
            <p:cNvSpPr/>
            <p:nvPr/>
          </p:nvSpPr>
          <p:spPr>
            <a:xfrm>
              <a:off x="6838946" y="-29769"/>
              <a:ext cx="602775" cy="602800"/>
            </a:xfrm>
            <a:custGeom>
              <a:avLst/>
              <a:gdLst/>
              <a:ahLst/>
              <a:cxnLst/>
              <a:rect l="l" t="t" r="r" b="b"/>
              <a:pathLst>
                <a:path w="24111" h="24112" extrusionOk="0">
                  <a:moveTo>
                    <a:pt x="12055" y="1"/>
                  </a:moveTo>
                  <a:cubicBezTo>
                    <a:pt x="8858" y="1"/>
                    <a:pt x="5791" y="1270"/>
                    <a:pt x="3531" y="3532"/>
                  </a:cubicBezTo>
                  <a:cubicBezTo>
                    <a:pt x="1269" y="5792"/>
                    <a:pt x="0" y="8859"/>
                    <a:pt x="0" y="12056"/>
                  </a:cubicBezTo>
                  <a:cubicBezTo>
                    <a:pt x="0" y="15253"/>
                    <a:pt x="1269" y="18320"/>
                    <a:pt x="3531" y="20580"/>
                  </a:cubicBezTo>
                  <a:cubicBezTo>
                    <a:pt x="5791" y="22842"/>
                    <a:pt x="8858" y="24111"/>
                    <a:pt x="12055" y="24111"/>
                  </a:cubicBezTo>
                  <a:cubicBezTo>
                    <a:pt x="15252" y="24111"/>
                    <a:pt x="18319" y="22842"/>
                    <a:pt x="20579" y="20580"/>
                  </a:cubicBezTo>
                  <a:cubicBezTo>
                    <a:pt x="22840" y="18320"/>
                    <a:pt x="24110" y="15253"/>
                    <a:pt x="24110" y="12056"/>
                  </a:cubicBezTo>
                  <a:cubicBezTo>
                    <a:pt x="24110" y="8859"/>
                    <a:pt x="22840" y="5792"/>
                    <a:pt x="20579" y="3532"/>
                  </a:cubicBezTo>
                  <a:cubicBezTo>
                    <a:pt x="18319" y="1270"/>
                    <a:pt x="15252" y="1"/>
                    <a:pt x="1205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725;p60">
              <a:extLst>
                <a:ext uri="{FF2B5EF4-FFF2-40B4-BE49-F238E27FC236}">
                  <a16:creationId xmlns:a16="http://schemas.microsoft.com/office/drawing/2014/main" id="{C13B72CD-A8EF-4D64-9E98-014209A1282B}"/>
                </a:ext>
              </a:extLst>
            </p:cNvPr>
            <p:cNvSpPr/>
            <p:nvPr/>
          </p:nvSpPr>
          <p:spPr>
            <a:xfrm>
              <a:off x="7100996" y="-29769"/>
              <a:ext cx="340725" cy="602800"/>
            </a:xfrm>
            <a:custGeom>
              <a:avLst/>
              <a:gdLst/>
              <a:ahLst/>
              <a:cxnLst/>
              <a:rect l="l" t="t" r="r" b="b"/>
              <a:pathLst>
                <a:path w="13629" h="24112" extrusionOk="0">
                  <a:moveTo>
                    <a:pt x="1573" y="1"/>
                  </a:moveTo>
                  <a:cubicBezTo>
                    <a:pt x="1040" y="1"/>
                    <a:pt x="514" y="36"/>
                    <a:pt x="1" y="103"/>
                  </a:cubicBezTo>
                  <a:cubicBezTo>
                    <a:pt x="5915" y="874"/>
                    <a:pt x="10484" y="5932"/>
                    <a:pt x="10484" y="12056"/>
                  </a:cubicBezTo>
                  <a:cubicBezTo>
                    <a:pt x="10484" y="18180"/>
                    <a:pt x="5916" y="23240"/>
                    <a:pt x="1" y="24009"/>
                  </a:cubicBezTo>
                  <a:cubicBezTo>
                    <a:pt x="516" y="24075"/>
                    <a:pt x="1040" y="24111"/>
                    <a:pt x="1573" y="24111"/>
                  </a:cubicBezTo>
                  <a:cubicBezTo>
                    <a:pt x="8230" y="24111"/>
                    <a:pt x="13628" y="18713"/>
                    <a:pt x="13628" y="12056"/>
                  </a:cubicBezTo>
                  <a:cubicBezTo>
                    <a:pt x="13628" y="5398"/>
                    <a:pt x="8230" y="1"/>
                    <a:pt x="157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726;p60">
              <a:extLst>
                <a:ext uri="{FF2B5EF4-FFF2-40B4-BE49-F238E27FC236}">
                  <a16:creationId xmlns:a16="http://schemas.microsoft.com/office/drawing/2014/main" id="{C32924F0-89BB-4A48-A4BA-EEF59EA80BB1}"/>
                </a:ext>
              </a:extLst>
            </p:cNvPr>
            <p:cNvSpPr/>
            <p:nvPr/>
          </p:nvSpPr>
          <p:spPr>
            <a:xfrm>
              <a:off x="6943071" y="87906"/>
              <a:ext cx="381425" cy="368275"/>
            </a:xfrm>
            <a:custGeom>
              <a:avLst/>
              <a:gdLst/>
              <a:ahLst/>
              <a:cxnLst/>
              <a:rect l="l" t="t" r="r" b="b"/>
              <a:pathLst>
                <a:path w="15257" h="14731" extrusionOk="0">
                  <a:moveTo>
                    <a:pt x="1774" y="1"/>
                  </a:moveTo>
                  <a:cubicBezTo>
                    <a:pt x="1657" y="1"/>
                    <a:pt x="1549" y="61"/>
                    <a:pt x="1489" y="162"/>
                  </a:cubicBezTo>
                  <a:lnTo>
                    <a:pt x="48" y="2561"/>
                  </a:lnTo>
                  <a:cubicBezTo>
                    <a:pt x="17" y="2613"/>
                    <a:pt x="1" y="2672"/>
                    <a:pt x="1" y="2732"/>
                  </a:cubicBezTo>
                  <a:lnTo>
                    <a:pt x="1" y="12300"/>
                  </a:lnTo>
                  <a:cubicBezTo>
                    <a:pt x="1" y="12483"/>
                    <a:pt x="151" y="12632"/>
                    <a:pt x="334" y="12632"/>
                  </a:cubicBezTo>
                  <a:lnTo>
                    <a:pt x="2446" y="12632"/>
                  </a:lnTo>
                  <a:cubicBezTo>
                    <a:pt x="2563" y="12632"/>
                    <a:pt x="2669" y="12694"/>
                    <a:pt x="2730" y="12792"/>
                  </a:cubicBezTo>
                  <a:lnTo>
                    <a:pt x="3816" y="14571"/>
                  </a:lnTo>
                  <a:cubicBezTo>
                    <a:pt x="3875" y="14670"/>
                    <a:pt x="3983" y="14730"/>
                    <a:pt x="4099" y="14730"/>
                  </a:cubicBezTo>
                  <a:lnTo>
                    <a:pt x="5370" y="14730"/>
                  </a:lnTo>
                  <a:cubicBezTo>
                    <a:pt x="5486" y="14730"/>
                    <a:pt x="5593" y="14671"/>
                    <a:pt x="5653" y="14573"/>
                  </a:cubicBezTo>
                  <a:lnTo>
                    <a:pt x="6759" y="12791"/>
                  </a:lnTo>
                  <a:cubicBezTo>
                    <a:pt x="6820" y="12694"/>
                    <a:pt x="6926" y="12635"/>
                    <a:pt x="7042" y="12635"/>
                  </a:cubicBezTo>
                  <a:lnTo>
                    <a:pt x="10909" y="12635"/>
                  </a:lnTo>
                  <a:cubicBezTo>
                    <a:pt x="10998" y="12635"/>
                    <a:pt x="11082" y="12599"/>
                    <a:pt x="11144" y="12536"/>
                  </a:cubicBezTo>
                  <a:lnTo>
                    <a:pt x="15158" y="8522"/>
                  </a:lnTo>
                  <a:cubicBezTo>
                    <a:pt x="15221" y="8461"/>
                    <a:pt x="15256" y="8377"/>
                    <a:pt x="15256" y="8288"/>
                  </a:cubicBezTo>
                  <a:lnTo>
                    <a:pt x="15256" y="333"/>
                  </a:lnTo>
                  <a:cubicBezTo>
                    <a:pt x="15256" y="150"/>
                    <a:pt x="15107" y="1"/>
                    <a:pt x="14923" y="1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727;p60">
              <a:extLst>
                <a:ext uri="{FF2B5EF4-FFF2-40B4-BE49-F238E27FC236}">
                  <a16:creationId xmlns:a16="http://schemas.microsoft.com/office/drawing/2014/main" id="{299DC092-A3F8-49F2-9665-FA324F6F1166}"/>
                </a:ext>
              </a:extLst>
            </p:cNvPr>
            <p:cNvSpPr/>
            <p:nvPr/>
          </p:nvSpPr>
          <p:spPr>
            <a:xfrm>
              <a:off x="7008621" y="153456"/>
              <a:ext cx="276500" cy="232250"/>
            </a:xfrm>
            <a:custGeom>
              <a:avLst/>
              <a:gdLst/>
              <a:ahLst/>
              <a:cxnLst/>
              <a:rect l="l" t="t" r="r" b="b"/>
              <a:pathLst>
                <a:path w="11060" h="9290" extrusionOk="0">
                  <a:moveTo>
                    <a:pt x="190" y="0"/>
                  </a:moveTo>
                  <a:cubicBezTo>
                    <a:pt x="84" y="0"/>
                    <a:pt x="0" y="84"/>
                    <a:pt x="0" y="190"/>
                  </a:cubicBezTo>
                  <a:lnTo>
                    <a:pt x="0" y="7724"/>
                  </a:lnTo>
                  <a:cubicBezTo>
                    <a:pt x="0" y="7829"/>
                    <a:pt x="84" y="7913"/>
                    <a:pt x="190" y="7913"/>
                  </a:cubicBezTo>
                  <a:lnTo>
                    <a:pt x="1118" y="7913"/>
                  </a:lnTo>
                  <a:cubicBezTo>
                    <a:pt x="1185" y="7913"/>
                    <a:pt x="1248" y="7950"/>
                    <a:pt x="1279" y="8012"/>
                  </a:cubicBezTo>
                  <a:lnTo>
                    <a:pt x="1955" y="9193"/>
                  </a:lnTo>
                  <a:cubicBezTo>
                    <a:pt x="1992" y="9257"/>
                    <a:pt x="2057" y="9289"/>
                    <a:pt x="2121" y="9289"/>
                  </a:cubicBezTo>
                  <a:cubicBezTo>
                    <a:pt x="2185" y="9289"/>
                    <a:pt x="2249" y="9257"/>
                    <a:pt x="2285" y="9193"/>
                  </a:cubicBezTo>
                  <a:lnTo>
                    <a:pt x="2961" y="8012"/>
                  </a:lnTo>
                  <a:cubicBezTo>
                    <a:pt x="2996" y="7952"/>
                    <a:pt x="3059" y="7916"/>
                    <a:pt x="3126" y="7916"/>
                  </a:cubicBezTo>
                  <a:lnTo>
                    <a:pt x="7820" y="7916"/>
                  </a:lnTo>
                  <a:cubicBezTo>
                    <a:pt x="7869" y="7916"/>
                    <a:pt x="7919" y="7894"/>
                    <a:pt x="7955" y="7859"/>
                  </a:cubicBezTo>
                  <a:lnTo>
                    <a:pt x="11004" y="4810"/>
                  </a:lnTo>
                  <a:cubicBezTo>
                    <a:pt x="11040" y="4774"/>
                    <a:pt x="11059" y="4726"/>
                    <a:pt x="11059" y="4675"/>
                  </a:cubicBezTo>
                  <a:lnTo>
                    <a:pt x="11059" y="190"/>
                  </a:lnTo>
                  <a:cubicBezTo>
                    <a:pt x="11059" y="84"/>
                    <a:pt x="10975" y="0"/>
                    <a:pt x="108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728;p60">
              <a:extLst>
                <a:ext uri="{FF2B5EF4-FFF2-40B4-BE49-F238E27FC236}">
                  <a16:creationId xmlns:a16="http://schemas.microsoft.com/office/drawing/2014/main" id="{73E2AF23-56A9-4F2E-B511-1B5B5CFE3045}"/>
                </a:ext>
              </a:extLst>
            </p:cNvPr>
            <p:cNvSpPr/>
            <p:nvPr/>
          </p:nvSpPr>
          <p:spPr>
            <a:xfrm>
              <a:off x="7074121" y="205831"/>
              <a:ext cx="40675" cy="80000"/>
            </a:xfrm>
            <a:custGeom>
              <a:avLst/>
              <a:gdLst/>
              <a:ahLst/>
              <a:cxnLst/>
              <a:rect l="l" t="t" r="r" b="b"/>
              <a:pathLst>
                <a:path w="1627" h="3200" extrusionOk="0">
                  <a:moveTo>
                    <a:pt x="167" y="1"/>
                  </a:moveTo>
                  <a:cubicBezTo>
                    <a:pt x="74" y="1"/>
                    <a:pt x="0" y="76"/>
                    <a:pt x="0" y="168"/>
                  </a:cubicBezTo>
                  <a:lnTo>
                    <a:pt x="0" y="3032"/>
                  </a:lnTo>
                  <a:cubicBezTo>
                    <a:pt x="0" y="3123"/>
                    <a:pt x="75" y="3199"/>
                    <a:pt x="167" y="3199"/>
                  </a:cubicBezTo>
                  <a:lnTo>
                    <a:pt x="1459" y="3199"/>
                  </a:lnTo>
                  <a:cubicBezTo>
                    <a:pt x="1553" y="3199"/>
                    <a:pt x="1626" y="3123"/>
                    <a:pt x="1626" y="3032"/>
                  </a:cubicBezTo>
                  <a:lnTo>
                    <a:pt x="1626" y="168"/>
                  </a:lnTo>
                  <a:cubicBezTo>
                    <a:pt x="1626" y="74"/>
                    <a:pt x="1552" y="1"/>
                    <a:pt x="14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729;p60">
              <a:extLst>
                <a:ext uri="{FF2B5EF4-FFF2-40B4-BE49-F238E27FC236}">
                  <a16:creationId xmlns:a16="http://schemas.microsoft.com/office/drawing/2014/main" id="{E90AAD52-F7F2-411F-9592-BA4AE73CAFA7}"/>
                </a:ext>
              </a:extLst>
            </p:cNvPr>
            <p:cNvSpPr/>
            <p:nvPr/>
          </p:nvSpPr>
          <p:spPr>
            <a:xfrm>
              <a:off x="7165821" y="205831"/>
              <a:ext cx="40700" cy="80000"/>
            </a:xfrm>
            <a:custGeom>
              <a:avLst/>
              <a:gdLst/>
              <a:ahLst/>
              <a:cxnLst/>
              <a:rect l="l" t="t" r="r" b="b"/>
              <a:pathLst>
                <a:path w="1628" h="3200" extrusionOk="0">
                  <a:moveTo>
                    <a:pt x="169" y="1"/>
                  </a:moveTo>
                  <a:cubicBezTo>
                    <a:pt x="75" y="1"/>
                    <a:pt x="1" y="76"/>
                    <a:pt x="1" y="168"/>
                  </a:cubicBezTo>
                  <a:lnTo>
                    <a:pt x="1" y="3032"/>
                  </a:lnTo>
                  <a:cubicBezTo>
                    <a:pt x="1" y="3123"/>
                    <a:pt x="76" y="3199"/>
                    <a:pt x="169" y="3199"/>
                  </a:cubicBezTo>
                  <a:lnTo>
                    <a:pt x="1461" y="3199"/>
                  </a:lnTo>
                  <a:cubicBezTo>
                    <a:pt x="1553" y="3199"/>
                    <a:pt x="1628" y="3123"/>
                    <a:pt x="1628" y="3032"/>
                  </a:cubicBezTo>
                  <a:lnTo>
                    <a:pt x="1628" y="168"/>
                  </a:lnTo>
                  <a:cubicBezTo>
                    <a:pt x="1628" y="74"/>
                    <a:pt x="1552" y="1"/>
                    <a:pt x="146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5730;p60">
            <a:extLst>
              <a:ext uri="{FF2B5EF4-FFF2-40B4-BE49-F238E27FC236}">
                <a16:creationId xmlns:a16="http://schemas.microsoft.com/office/drawing/2014/main" id="{9B2A6872-E8DB-4612-8F4E-E063DCBC64A7}"/>
              </a:ext>
            </a:extLst>
          </p:cNvPr>
          <p:cNvGrpSpPr/>
          <p:nvPr/>
        </p:nvGrpSpPr>
        <p:grpSpPr>
          <a:xfrm>
            <a:off x="1682391" y="2871263"/>
            <a:ext cx="373209" cy="373178"/>
            <a:chOff x="3590302" y="3342931"/>
            <a:chExt cx="602825" cy="602775"/>
          </a:xfrm>
        </p:grpSpPr>
        <p:sp>
          <p:nvSpPr>
            <p:cNvPr id="23" name="Google Shape;5731;p60">
              <a:extLst>
                <a:ext uri="{FF2B5EF4-FFF2-40B4-BE49-F238E27FC236}">
                  <a16:creationId xmlns:a16="http://schemas.microsoft.com/office/drawing/2014/main" id="{36A5E97F-AFCD-4574-84C2-43FB076AB14C}"/>
                </a:ext>
              </a:extLst>
            </p:cNvPr>
            <p:cNvSpPr/>
            <p:nvPr/>
          </p:nvSpPr>
          <p:spPr>
            <a:xfrm>
              <a:off x="3590302" y="3342931"/>
              <a:ext cx="602825" cy="602775"/>
            </a:xfrm>
            <a:custGeom>
              <a:avLst/>
              <a:gdLst/>
              <a:ahLst/>
              <a:cxnLst/>
              <a:rect l="l" t="t" r="r" b="b"/>
              <a:pathLst>
                <a:path w="24113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2" y="3531"/>
                  </a:cubicBezTo>
                  <a:cubicBezTo>
                    <a:pt x="1271" y="5792"/>
                    <a:pt x="1" y="8858"/>
                    <a:pt x="1" y="12055"/>
                  </a:cubicBezTo>
                  <a:cubicBezTo>
                    <a:pt x="1" y="15252"/>
                    <a:pt x="1271" y="18319"/>
                    <a:pt x="3532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20" y="22841"/>
                    <a:pt x="20581" y="20579"/>
                  </a:cubicBezTo>
                  <a:cubicBezTo>
                    <a:pt x="22842" y="18319"/>
                    <a:pt x="24112" y="15252"/>
                    <a:pt x="24112" y="12055"/>
                  </a:cubicBezTo>
                  <a:cubicBezTo>
                    <a:pt x="24112" y="8858"/>
                    <a:pt x="22842" y="5792"/>
                    <a:pt x="20581" y="3531"/>
                  </a:cubicBezTo>
                  <a:cubicBezTo>
                    <a:pt x="18320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732;p60">
              <a:extLst>
                <a:ext uri="{FF2B5EF4-FFF2-40B4-BE49-F238E27FC236}">
                  <a16:creationId xmlns:a16="http://schemas.microsoft.com/office/drawing/2014/main" id="{F04F73A4-E3CF-414C-A47B-9030AAC4FEE6}"/>
                </a:ext>
              </a:extLst>
            </p:cNvPr>
            <p:cNvSpPr/>
            <p:nvPr/>
          </p:nvSpPr>
          <p:spPr>
            <a:xfrm>
              <a:off x="3852402" y="3342931"/>
              <a:ext cx="340725" cy="602775"/>
            </a:xfrm>
            <a:custGeom>
              <a:avLst/>
              <a:gdLst/>
              <a:ahLst/>
              <a:cxnLst/>
              <a:rect l="l" t="t" r="r" b="b"/>
              <a:pathLst>
                <a:path w="13629" h="24111" extrusionOk="0">
                  <a:moveTo>
                    <a:pt x="1573" y="0"/>
                  </a:moveTo>
                  <a:cubicBezTo>
                    <a:pt x="1040" y="0"/>
                    <a:pt x="514" y="36"/>
                    <a:pt x="1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1" y="24008"/>
                  </a:cubicBezTo>
                  <a:cubicBezTo>
                    <a:pt x="516" y="24075"/>
                    <a:pt x="1040" y="24110"/>
                    <a:pt x="1573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733;p60">
              <a:extLst>
                <a:ext uri="{FF2B5EF4-FFF2-40B4-BE49-F238E27FC236}">
                  <a16:creationId xmlns:a16="http://schemas.microsoft.com/office/drawing/2014/main" id="{D0B5B572-6F1A-4472-A4CC-85AEDED328B2}"/>
                </a:ext>
              </a:extLst>
            </p:cNvPr>
            <p:cNvSpPr/>
            <p:nvPr/>
          </p:nvSpPr>
          <p:spPr>
            <a:xfrm>
              <a:off x="3746902" y="3473281"/>
              <a:ext cx="315850" cy="342025"/>
            </a:xfrm>
            <a:custGeom>
              <a:avLst/>
              <a:gdLst/>
              <a:ahLst/>
              <a:cxnLst/>
              <a:rect l="l" t="t" r="r" b="b"/>
              <a:pathLst>
                <a:path w="12634" h="13681" extrusionOk="0">
                  <a:moveTo>
                    <a:pt x="6055" y="2098"/>
                  </a:moveTo>
                  <a:cubicBezTo>
                    <a:pt x="6791" y="2098"/>
                    <a:pt x="7391" y="2697"/>
                    <a:pt x="7391" y="3435"/>
                  </a:cubicBezTo>
                  <a:cubicBezTo>
                    <a:pt x="7391" y="4171"/>
                    <a:pt x="6791" y="4770"/>
                    <a:pt x="6055" y="4770"/>
                  </a:cubicBezTo>
                  <a:lnTo>
                    <a:pt x="3433" y="4770"/>
                  </a:lnTo>
                  <a:cubicBezTo>
                    <a:pt x="2695" y="4770"/>
                    <a:pt x="2096" y="4171"/>
                    <a:pt x="2096" y="3435"/>
                  </a:cubicBezTo>
                  <a:cubicBezTo>
                    <a:pt x="2096" y="2697"/>
                    <a:pt x="2697" y="2098"/>
                    <a:pt x="3433" y="2098"/>
                  </a:cubicBezTo>
                  <a:close/>
                  <a:moveTo>
                    <a:pt x="9200" y="8388"/>
                  </a:moveTo>
                  <a:cubicBezTo>
                    <a:pt x="9937" y="8388"/>
                    <a:pt x="10536" y="8988"/>
                    <a:pt x="10536" y="9724"/>
                  </a:cubicBezTo>
                  <a:cubicBezTo>
                    <a:pt x="10536" y="10462"/>
                    <a:pt x="9937" y="11061"/>
                    <a:pt x="9200" y="11061"/>
                  </a:cubicBezTo>
                  <a:lnTo>
                    <a:pt x="3433" y="11061"/>
                  </a:lnTo>
                  <a:cubicBezTo>
                    <a:pt x="2695" y="11061"/>
                    <a:pt x="2096" y="10462"/>
                    <a:pt x="2096" y="9724"/>
                  </a:cubicBezTo>
                  <a:cubicBezTo>
                    <a:pt x="2096" y="8988"/>
                    <a:pt x="2695" y="8388"/>
                    <a:pt x="3433" y="8388"/>
                  </a:cubicBezTo>
                  <a:close/>
                  <a:moveTo>
                    <a:pt x="2814" y="1"/>
                  </a:moveTo>
                  <a:cubicBezTo>
                    <a:pt x="1260" y="1"/>
                    <a:pt x="1" y="1260"/>
                    <a:pt x="1" y="2814"/>
                  </a:cubicBezTo>
                  <a:lnTo>
                    <a:pt x="1" y="10867"/>
                  </a:lnTo>
                  <a:cubicBezTo>
                    <a:pt x="1" y="12422"/>
                    <a:pt x="1260" y="13680"/>
                    <a:pt x="2814" y="13680"/>
                  </a:cubicBezTo>
                  <a:lnTo>
                    <a:pt x="9820" y="13680"/>
                  </a:lnTo>
                  <a:cubicBezTo>
                    <a:pt x="11374" y="13680"/>
                    <a:pt x="12633" y="12422"/>
                    <a:pt x="12633" y="10867"/>
                  </a:cubicBezTo>
                  <a:lnTo>
                    <a:pt x="12633" y="5883"/>
                  </a:lnTo>
                  <a:cubicBezTo>
                    <a:pt x="12632" y="5530"/>
                    <a:pt x="12344" y="5243"/>
                    <a:pt x="11992" y="5243"/>
                  </a:cubicBezTo>
                  <a:lnTo>
                    <a:pt x="9488" y="5243"/>
                  </a:lnTo>
                  <a:lnTo>
                    <a:pt x="9488" y="2814"/>
                  </a:lnTo>
                  <a:cubicBezTo>
                    <a:pt x="9488" y="1260"/>
                    <a:pt x="8229" y="1"/>
                    <a:pt x="667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5734;p60">
            <a:extLst>
              <a:ext uri="{FF2B5EF4-FFF2-40B4-BE49-F238E27FC236}">
                <a16:creationId xmlns:a16="http://schemas.microsoft.com/office/drawing/2014/main" id="{5F336C58-0D41-4627-ABFC-739B275AAE08}"/>
              </a:ext>
            </a:extLst>
          </p:cNvPr>
          <p:cNvGrpSpPr/>
          <p:nvPr/>
        </p:nvGrpSpPr>
        <p:grpSpPr>
          <a:xfrm>
            <a:off x="1682358" y="3688363"/>
            <a:ext cx="373193" cy="373178"/>
            <a:chOff x="2929302" y="3342931"/>
            <a:chExt cx="602800" cy="602775"/>
          </a:xfrm>
        </p:grpSpPr>
        <p:sp>
          <p:nvSpPr>
            <p:cNvPr id="27" name="Google Shape;5735;p60">
              <a:extLst>
                <a:ext uri="{FF2B5EF4-FFF2-40B4-BE49-F238E27FC236}">
                  <a16:creationId xmlns:a16="http://schemas.microsoft.com/office/drawing/2014/main" id="{610FF5F0-2077-495C-BCDD-1A80503E7487}"/>
                </a:ext>
              </a:extLst>
            </p:cNvPr>
            <p:cNvSpPr/>
            <p:nvPr/>
          </p:nvSpPr>
          <p:spPr>
            <a:xfrm>
              <a:off x="2929302" y="3342931"/>
              <a:ext cx="602800" cy="602775"/>
            </a:xfrm>
            <a:custGeom>
              <a:avLst/>
              <a:gdLst/>
              <a:ahLst/>
              <a:cxnLst/>
              <a:rect l="l" t="t" r="r" b="b"/>
              <a:pathLst>
                <a:path w="24112" h="24111" extrusionOk="0">
                  <a:moveTo>
                    <a:pt x="12056" y="0"/>
                  </a:moveTo>
                  <a:cubicBezTo>
                    <a:pt x="8859" y="0"/>
                    <a:pt x="5793" y="1270"/>
                    <a:pt x="3531" y="3531"/>
                  </a:cubicBezTo>
                  <a:cubicBezTo>
                    <a:pt x="1271" y="5792"/>
                    <a:pt x="0" y="8858"/>
                    <a:pt x="0" y="12055"/>
                  </a:cubicBezTo>
                  <a:cubicBezTo>
                    <a:pt x="0" y="15252"/>
                    <a:pt x="1271" y="18319"/>
                    <a:pt x="3531" y="20579"/>
                  </a:cubicBezTo>
                  <a:cubicBezTo>
                    <a:pt x="5793" y="22841"/>
                    <a:pt x="8859" y="24110"/>
                    <a:pt x="12056" y="24110"/>
                  </a:cubicBezTo>
                  <a:cubicBezTo>
                    <a:pt x="15254" y="24110"/>
                    <a:pt x="18319" y="22841"/>
                    <a:pt x="20581" y="20579"/>
                  </a:cubicBezTo>
                  <a:cubicBezTo>
                    <a:pt x="22841" y="18319"/>
                    <a:pt x="24112" y="15252"/>
                    <a:pt x="24112" y="12055"/>
                  </a:cubicBezTo>
                  <a:cubicBezTo>
                    <a:pt x="24112" y="8858"/>
                    <a:pt x="22841" y="5792"/>
                    <a:pt x="20581" y="3531"/>
                  </a:cubicBezTo>
                  <a:cubicBezTo>
                    <a:pt x="18319" y="1270"/>
                    <a:pt x="15254" y="0"/>
                    <a:pt x="12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736;p60">
              <a:extLst>
                <a:ext uri="{FF2B5EF4-FFF2-40B4-BE49-F238E27FC236}">
                  <a16:creationId xmlns:a16="http://schemas.microsoft.com/office/drawing/2014/main" id="{3034FE8C-5CAC-4D33-858F-3B10C5961EFE}"/>
                </a:ext>
              </a:extLst>
            </p:cNvPr>
            <p:cNvSpPr/>
            <p:nvPr/>
          </p:nvSpPr>
          <p:spPr>
            <a:xfrm>
              <a:off x="3191402" y="3342931"/>
              <a:ext cx="340700" cy="602775"/>
            </a:xfrm>
            <a:custGeom>
              <a:avLst/>
              <a:gdLst/>
              <a:ahLst/>
              <a:cxnLst/>
              <a:rect l="l" t="t" r="r" b="b"/>
              <a:pathLst>
                <a:path w="13628" h="24111" extrusionOk="0">
                  <a:moveTo>
                    <a:pt x="1573" y="0"/>
                  </a:moveTo>
                  <a:cubicBezTo>
                    <a:pt x="1040" y="0"/>
                    <a:pt x="514" y="36"/>
                    <a:pt x="0" y="102"/>
                  </a:cubicBezTo>
                  <a:cubicBezTo>
                    <a:pt x="5915" y="873"/>
                    <a:pt x="10484" y="5930"/>
                    <a:pt x="10484" y="12055"/>
                  </a:cubicBezTo>
                  <a:cubicBezTo>
                    <a:pt x="10484" y="18180"/>
                    <a:pt x="5916" y="23239"/>
                    <a:pt x="0" y="24008"/>
                  </a:cubicBezTo>
                  <a:cubicBezTo>
                    <a:pt x="515" y="24075"/>
                    <a:pt x="1039" y="24110"/>
                    <a:pt x="1572" y="24110"/>
                  </a:cubicBezTo>
                  <a:cubicBezTo>
                    <a:pt x="8230" y="24110"/>
                    <a:pt x="13628" y="18713"/>
                    <a:pt x="13628" y="12055"/>
                  </a:cubicBezTo>
                  <a:cubicBezTo>
                    <a:pt x="13628" y="5396"/>
                    <a:pt x="8230" y="0"/>
                    <a:pt x="1573" y="0"/>
                  </a:cubicBezTo>
                  <a:close/>
                </a:path>
              </a:pathLst>
            </a:custGeom>
            <a:solidFill>
              <a:srgbClr val="4C487D">
                <a:alpha val="122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737;p60">
              <a:extLst>
                <a:ext uri="{FF2B5EF4-FFF2-40B4-BE49-F238E27FC236}">
                  <a16:creationId xmlns:a16="http://schemas.microsoft.com/office/drawing/2014/main" id="{321FF526-2D8F-4ACE-923F-D96D1C90B059}"/>
                </a:ext>
              </a:extLst>
            </p:cNvPr>
            <p:cNvSpPr/>
            <p:nvPr/>
          </p:nvSpPr>
          <p:spPr>
            <a:xfrm>
              <a:off x="2995027" y="3408631"/>
              <a:ext cx="471375" cy="471350"/>
            </a:xfrm>
            <a:custGeom>
              <a:avLst/>
              <a:gdLst/>
              <a:ahLst/>
              <a:cxnLst/>
              <a:rect l="l" t="t" r="r" b="b"/>
              <a:pathLst>
                <a:path w="18855" h="18854" extrusionOk="0">
                  <a:moveTo>
                    <a:pt x="9427" y="1"/>
                  </a:moveTo>
                  <a:cubicBezTo>
                    <a:pt x="6927" y="1"/>
                    <a:pt x="4529" y="994"/>
                    <a:pt x="2761" y="2762"/>
                  </a:cubicBezTo>
                  <a:cubicBezTo>
                    <a:pt x="994" y="4530"/>
                    <a:pt x="0" y="6928"/>
                    <a:pt x="0" y="9427"/>
                  </a:cubicBezTo>
                  <a:cubicBezTo>
                    <a:pt x="0" y="11927"/>
                    <a:pt x="994" y="14325"/>
                    <a:pt x="2761" y="16092"/>
                  </a:cubicBezTo>
                  <a:cubicBezTo>
                    <a:pt x="4529" y="17860"/>
                    <a:pt x="6927" y="18854"/>
                    <a:pt x="9427" y="18854"/>
                  </a:cubicBezTo>
                  <a:cubicBezTo>
                    <a:pt x="11927" y="18854"/>
                    <a:pt x="14325" y="17860"/>
                    <a:pt x="16093" y="16092"/>
                  </a:cubicBezTo>
                  <a:cubicBezTo>
                    <a:pt x="17861" y="14325"/>
                    <a:pt x="18854" y="11927"/>
                    <a:pt x="18854" y="9427"/>
                  </a:cubicBezTo>
                  <a:cubicBezTo>
                    <a:pt x="18854" y="6928"/>
                    <a:pt x="17861" y="4530"/>
                    <a:pt x="16093" y="2762"/>
                  </a:cubicBezTo>
                  <a:cubicBezTo>
                    <a:pt x="14325" y="994"/>
                    <a:pt x="11927" y="1"/>
                    <a:pt x="94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738;p60">
              <a:extLst>
                <a:ext uri="{FF2B5EF4-FFF2-40B4-BE49-F238E27FC236}">
                  <a16:creationId xmlns:a16="http://schemas.microsoft.com/office/drawing/2014/main" id="{FC0D3FC8-1394-488A-AFAB-F6A716AFC878}"/>
                </a:ext>
              </a:extLst>
            </p:cNvPr>
            <p:cNvSpPr/>
            <p:nvPr/>
          </p:nvSpPr>
          <p:spPr>
            <a:xfrm>
              <a:off x="3172152" y="3585781"/>
              <a:ext cx="117050" cy="117000"/>
            </a:xfrm>
            <a:custGeom>
              <a:avLst/>
              <a:gdLst/>
              <a:ahLst/>
              <a:cxnLst/>
              <a:rect l="l" t="t" r="r" b="b"/>
              <a:pathLst>
                <a:path w="4682" h="4680" extrusionOk="0">
                  <a:moveTo>
                    <a:pt x="2340" y="0"/>
                  </a:moveTo>
                  <a:cubicBezTo>
                    <a:pt x="1050" y="0"/>
                    <a:pt x="1" y="1049"/>
                    <a:pt x="1" y="2340"/>
                  </a:cubicBezTo>
                  <a:cubicBezTo>
                    <a:pt x="1" y="3631"/>
                    <a:pt x="1050" y="4680"/>
                    <a:pt x="2340" y="4680"/>
                  </a:cubicBezTo>
                  <a:cubicBezTo>
                    <a:pt x="3630" y="4680"/>
                    <a:pt x="4679" y="3631"/>
                    <a:pt x="4681" y="2340"/>
                  </a:cubicBezTo>
                  <a:cubicBezTo>
                    <a:pt x="4681" y="1049"/>
                    <a:pt x="3631" y="0"/>
                    <a:pt x="2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739;p60">
              <a:extLst>
                <a:ext uri="{FF2B5EF4-FFF2-40B4-BE49-F238E27FC236}">
                  <a16:creationId xmlns:a16="http://schemas.microsoft.com/office/drawing/2014/main" id="{ABCE8D10-489E-4363-B067-9A46220B3539}"/>
                </a:ext>
              </a:extLst>
            </p:cNvPr>
            <p:cNvSpPr/>
            <p:nvPr/>
          </p:nvSpPr>
          <p:spPr>
            <a:xfrm>
              <a:off x="2994977" y="3497506"/>
              <a:ext cx="296675" cy="381200"/>
            </a:xfrm>
            <a:custGeom>
              <a:avLst/>
              <a:gdLst/>
              <a:ahLst/>
              <a:cxnLst/>
              <a:rect l="l" t="t" r="r" b="b"/>
              <a:pathLst>
                <a:path w="11867" h="15248" extrusionOk="0">
                  <a:moveTo>
                    <a:pt x="2059" y="0"/>
                  </a:moveTo>
                  <a:cubicBezTo>
                    <a:pt x="772" y="1613"/>
                    <a:pt x="1" y="3653"/>
                    <a:pt x="1" y="5872"/>
                  </a:cubicBezTo>
                  <a:cubicBezTo>
                    <a:pt x="1" y="10738"/>
                    <a:pt x="3706" y="14753"/>
                    <a:pt x="8441" y="15248"/>
                  </a:cubicBezTo>
                  <a:lnTo>
                    <a:pt x="11867" y="8780"/>
                  </a:lnTo>
                  <a:lnTo>
                    <a:pt x="11867" y="8780"/>
                  </a:lnTo>
                  <a:cubicBezTo>
                    <a:pt x="11207" y="9336"/>
                    <a:pt x="10356" y="9671"/>
                    <a:pt x="9427" y="9671"/>
                  </a:cubicBezTo>
                  <a:cubicBezTo>
                    <a:pt x="7424" y="9671"/>
                    <a:pt x="5779" y="8110"/>
                    <a:pt x="5641" y="6142"/>
                  </a:cubicBezTo>
                  <a:lnTo>
                    <a:pt x="205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40;p60">
              <a:extLst>
                <a:ext uri="{FF2B5EF4-FFF2-40B4-BE49-F238E27FC236}">
                  <a16:creationId xmlns:a16="http://schemas.microsoft.com/office/drawing/2014/main" id="{0147F60F-F326-4928-9833-BB95ECFBE1AE}"/>
                </a:ext>
              </a:extLst>
            </p:cNvPr>
            <p:cNvSpPr/>
            <p:nvPr/>
          </p:nvSpPr>
          <p:spPr>
            <a:xfrm>
              <a:off x="3045477" y="3408681"/>
              <a:ext cx="402475" cy="242600"/>
            </a:xfrm>
            <a:custGeom>
              <a:avLst/>
              <a:gdLst/>
              <a:ahLst/>
              <a:cxnLst/>
              <a:rect l="l" t="t" r="r" b="b"/>
              <a:pathLst>
                <a:path w="16099" h="9704" extrusionOk="0">
                  <a:moveTo>
                    <a:pt x="7405" y="0"/>
                  </a:moveTo>
                  <a:cubicBezTo>
                    <a:pt x="4405" y="0"/>
                    <a:pt x="1729" y="1409"/>
                    <a:pt x="1" y="3600"/>
                  </a:cubicBezTo>
                  <a:lnTo>
                    <a:pt x="3618" y="9704"/>
                  </a:lnTo>
                  <a:cubicBezTo>
                    <a:pt x="3612" y="9610"/>
                    <a:pt x="3609" y="9519"/>
                    <a:pt x="3609" y="9425"/>
                  </a:cubicBezTo>
                  <a:cubicBezTo>
                    <a:pt x="3609" y="7331"/>
                    <a:pt x="5312" y="5628"/>
                    <a:pt x="7406" y="5628"/>
                  </a:cubicBezTo>
                  <a:cubicBezTo>
                    <a:pt x="7779" y="5628"/>
                    <a:pt x="8139" y="5682"/>
                    <a:pt x="8479" y="5783"/>
                  </a:cubicBezTo>
                  <a:lnTo>
                    <a:pt x="16098" y="5783"/>
                  </a:lnTo>
                  <a:cubicBezTo>
                    <a:pt x="14672" y="2389"/>
                    <a:pt x="11312" y="0"/>
                    <a:pt x="74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41;p60">
              <a:extLst>
                <a:ext uri="{FF2B5EF4-FFF2-40B4-BE49-F238E27FC236}">
                  <a16:creationId xmlns:a16="http://schemas.microsoft.com/office/drawing/2014/main" id="{92D6150E-C289-45ED-83C1-A3BD66B67010}"/>
                </a:ext>
              </a:extLst>
            </p:cNvPr>
            <p:cNvSpPr/>
            <p:nvPr/>
          </p:nvSpPr>
          <p:spPr>
            <a:xfrm>
              <a:off x="3204527" y="3551906"/>
              <a:ext cx="261775" cy="328025"/>
            </a:xfrm>
            <a:custGeom>
              <a:avLst/>
              <a:gdLst/>
              <a:ahLst/>
              <a:cxnLst/>
              <a:rect l="l" t="t" r="r" b="b"/>
              <a:pathLst>
                <a:path w="10471" h="13121" extrusionOk="0">
                  <a:moveTo>
                    <a:pt x="9716" y="1"/>
                  </a:moveTo>
                  <a:lnTo>
                    <a:pt x="2156" y="53"/>
                  </a:lnTo>
                  <a:lnTo>
                    <a:pt x="2184" y="72"/>
                  </a:lnTo>
                  <a:cubicBezTo>
                    <a:pt x="3724" y="557"/>
                    <a:pt x="4843" y="1997"/>
                    <a:pt x="4843" y="3695"/>
                  </a:cubicBezTo>
                  <a:cubicBezTo>
                    <a:pt x="4843" y="4864"/>
                    <a:pt x="4311" y="5912"/>
                    <a:pt x="3476" y="6609"/>
                  </a:cubicBezTo>
                  <a:lnTo>
                    <a:pt x="1" y="13062"/>
                  </a:lnTo>
                  <a:cubicBezTo>
                    <a:pt x="342" y="13101"/>
                    <a:pt x="690" y="13120"/>
                    <a:pt x="1043" y="13120"/>
                  </a:cubicBezTo>
                  <a:cubicBezTo>
                    <a:pt x="6241" y="13120"/>
                    <a:pt x="10469" y="8891"/>
                    <a:pt x="10469" y="3694"/>
                  </a:cubicBezTo>
                  <a:cubicBezTo>
                    <a:pt x="10471" y="2385"/>
                    <a:pt x="10202" y="1136"/>
                    <a:pt x="97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7558660" y="540001"/>
            <a:ext cx="865329" cy="100122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2"/>
          <p:cNvSpPr/>
          <p:nvPr/>
        </p:nvSpPr>
        <p:spPr>
          <a:xfrm flipH="1">
            <a:off x="1239741" y="3134543"/>
            <a:ext cx="2336400" cy="1049319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/>
          </a:p>
        </p:txBody>
      </p:sp>
      <p:sp>
        <p:nvSpPr>
          <p:cNvPr id="541" name="Google Shape;541;p32"/>
          <p:cNvSpPr/>
          <p:nvPr/>
        </p:nvSpPr>
        <p:spPr>
          <a:xfrm flipH="1">
            <a:off x="5468821" y="2960862"/>
            <a:ext cx="3009230" cy="1328176"/>
          </a:xfrm>
          <a:prstGeom prst="roundRect">
            <a:avLst>
              <a:gd name="adj" fmla="val 16667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/>
          </a:p>
        </p:txBody>
      </p:sp>
      <p:sp>
        <p:nvSpPr>
          <p:cNvPr id="542" name="Google Shape;542;p32"/>
          <p:cNvSpPr txBox="1">
            <a:spLocks noGrp="1"/>
          </p:cNvSpPr>
          <p:nvPr>
            <p:ph type="title" idx="6"/>
          </p:nvPr>
        </p:nvSpPr>
        <p:spPr>
          <a:xfrm>
            <a:off x="1244782" y="468735"/>
            <a:ext cx="6741905" cy="1662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b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en-GB" sz="4400" b="1" kern="0" cap="all" dirty="0" err="1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sz="4400" b="1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4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43" name="Google Shape;543;p32"/>
          <p:cNvSpPr txBox="1">
            <a:spLocks noGrp="1"/>
          </p:cNvSpPr>
          <p:nvPr>
            <p:ph type="title"/>
          </p:nvPr>
        </p:nvSpPr>
        <p:spPr>
          <a:xfrm>
            <a:off x="1231690" y="2960861"/>
            <a:ext cx="2336400" cy="1406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5" name="Google Shape;545;p32"/>
          <p:cNvSpPr txBox="1">
            <a:spLocks noGrp="1"/>
          </p:cNvSpPr>
          <p:nvPr>
            <p:ph type="title" idx="2"/>
          </p:nvPr>
        </p:nvSpPr>
        <p:spPr>
          <a:xfrm>
            <a:off x="5395285" y="3058983"/>
            <a:ext cx="3177215" cy="16982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chemeClr val="hlink"/>
              </a:buClr>
              <a:buSzPts val="1100"/>
            </a:pPr>
            <a:r>
              <a:rPr lang="en-GB" sz="2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br>
              <a:rPr lang="en-US" sz="28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</a:br>
            <a:endParaRPr sz="28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549" name="Google Shape;549;p32"/>
          <p:cNvGrpSpPr/>
          <p:nvPr/>
        </p:nvGrpSpPr>
        <p:grpSpPr>
          <a:xfrm>
            <a:off x="4178929" y="3190318"/>
            <a:ext cx="679052" cy="937767"/>
            <a:chOff x="4237589" y="1785158"/>
            <a:chExt cx="679052" cy="937767"/>
          </a:xfrm>
        </p:grpSpPr>
        <p:sp>
          <p:nvSpPr>
            <p:cNvPr id="550" name="Google Shape;550;p32"/>
            <p:cNvSpPr/>
            <p:nvPr/>
          </p:nvSpPr>
          <p:spPr>
            <a:xfrm rot="1394635">
              <a:off x="4275906" y="2468943"/>
              <a:ext cx="171490" cy="22945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1" name="Google Shape;551;p32"/>
            <p:cNvSpPr/>
            <p:nvPr/>
          </p:nvSpPr>
          <p:spPr>
            <a:xfrm rot="1394635">
              <a:off x="4436421" y="1837757"/>
              <a:ext cx="292425" cy="77004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2" name="Google Shape;552;p32"/>
            <p:cNvSpPr/>
            <p:nvPr/>
          </p:nvSpPr>
          <p:spPr>
            <a:xfrm rot="1394635">
              <a:off x="4272924" y="2607552"/>
              <a:ext cx="81675" cy="7703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3" name="Google Shape;553;p32"/>
            <p:cNvSpPr/>
            <p:nvPr/>
          </p:nvSpPr>
          <p:spPr>
            <a:xfrm rot="1394635">
              <a:off x="4727846" y="1816892"/>
              <a:ext cx="178801" cy="8741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4" name="Google Shape;554;p32"/>
            <p:cNvSpPr/>
            <p:nvPr/>
          </p:nvSpPr>
          <p:spPr>
            <a:xfrm rot="1394635">
              <a:off x="4683016" y="1864643"/>
              <a:ext cx="202601" cy="91052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5" name="Google Shape;555;p32"/>
            <p:cNvSpPr/>
            <p:nvPr/>
          </p:nvSpPr>
          <p:spPr>
            <a:xfrm rot="1394635">
              <a:off x="4712044" y="1873224"/>
              <a:ext cx="146221" cy="34331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6" name="Google Shape;556;p32"/>
            <p:cNvSpPr/>
            <p:nvPr/>
          </p:nvSpPr>
          <p:spPr>
            <a:xfrm rot="1394635">
              <a:off x="4713896" y="1909464"/>
              <a:ext cx="146204" cy="34323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7" name="Google Shape;557;p32"/>
            <p:cNvSpPr/>
            <p:nvPr/>
          </p:nvSpPr>
          <p:spPr>
            <a:xfrm rot="1394635">
              <a:off x="4488625" y="1877490"/>
              <a:ext cx="123391" cy="68147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8" name="Google Shape;558;p32"/>
            <p:cNvSpPr/>
            <p:nvPr/>
          </p:nvSpPr>
          <p:spPr>
            <a:xfrm rot="1394635">
              <a:off x="4539090" y="1910071"/>
              <a:ext cx="123391" cy="681462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59" name="Google Shape;559;p32"/>
            <p:cNvSpPr/>
            <p:nvPr/>
          </p:nvSpPr>
          <p:spPr>
            <a:xfrm rot="1394635">
              <a:off x="4486524" y="2364237"/>
              <a:ext cx="44621" cy="15160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  <p:sp>
          <p:nvSpPr>
            <p:cNvPr id="560" name="Google Shape;560;p32"/>
            <p:cNvSpPr/>
            <p:nvPr/>
          </p:nvSpPr>
          <p:spPr>
            <a:xfrm rot="1394635">
              <a:off x="4551061" y="2349289"/>
              <a:ext cx="21427" cy="18921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800"/>
            </a:p>
          </p:txBody>
        </p:sp>
      </p:grpSp>
      <p:grpSp>
        <p:nvGrpSpPr>
          <p:cNvPr id="561" name="Google Shape;561;p32"/>
          <p:cNvGrpSpPr/>
          <p:nvPr/>
        </p:nvGrpSpPr>
        <p:grpSpPr>
          <a:xfrm rot="10800000" flipH="1">
            <a:off x="7779547" y="789838"/>
            <a:ext cx="644529" cy="64625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" grpId="0" animBg="1"/>
      <p:bldP spid="541" grpId="0" animBg="1"/>
      <p:bldP spid="543" grpId="0"/>
      <p:bldP spid="5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7921" y="219808"/>
            <a:ext cx="4043801" cy="846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5143667" y="399623"/>
            <a:ext cx="1218879" cy="496090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8036141" y="3611696"/>
            <a:ext cx="702000" cy="702025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Viết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dưới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dạng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và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đó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theo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mẫu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blipFill>
                <a:blip r:embed="rId2"/>
                <a:stretch>
                  <a:fillRect l="-1104" r="-1004" b="-91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: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một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. </a:t>
                </a:r>
                <a:endParaRPr lang="en-US" sz="2000" b="1" dirty="0">
                  <a:solidFill>
                    <a:schemeClr val="tx1">
                      <a:lumMod val="1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blipFill>
                <a:blip r:embed="rId3"/>
                <a:stretch>
                  <a:fillRect r="-400" b="-44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= 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-0,000279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nghìn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bảy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blipFill>
                <a:blip r:embed="rId4"/>
                <a:stretch>
                  <a:fillRect r="-1521" b="-10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4543" y="1010595"/>
            <a:ext cx="828675" cy="4286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24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vi-VN" sz="2400" b="1" u="sng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b="1" dirty="0" err="1"/>
                  <a:t>âm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phẩy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mưới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lăm</a:t>
                </a:r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blipFill>
                <a:blip r:embed="rId8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632601" y="316744"/>
            <a:ext cx="942000" cy="942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550615" y="367727"/>
            <a:ext cx="1105971" cy="749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531489" y="1387557"/>
            <a:ext cx="7822374" cy="34391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161140" y="1439184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7739818" y="243677"/>
            <a:ext cx="1175752" cy="1182234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8032156" y="575141"/>
            <a:ext cx="506880" cy="55232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133477" y="2365442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161139" y="3147166"/>
            <a:ext cx="6898679" cy="1601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1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2349500" y="546908"/>
            <a:ext cx="65913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000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000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 i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000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000" dirty="0">
                  <a:solidFill>
                    <a:schemeClr val="tx1">
                      <a:lumMod val="10000"/>
                    </a:schemeClr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3752850" y="1907029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7"/>
          <p:cNvGrpSpPr/>
          <p:nvPr/>
        </p:nvGrpSpPr>
        <p:grpSpPr>
          <a:xfrm>
            <a:off x="794547" y="4563051"/>
            <a:ext cx="311324" cy="269469"/>
            <a:chOff x="4904500" y="3538083"/>
            <a:chExt cx="311324" cy="269469"/>
          </a:xfrm>
        </p:grpSpPr>
        <p:sp>
          <p:nvSpPr>
            <p:cNvPr id="759" name="Google Shape;759;p37"/>
            <p:cNvSpPr/>
            <p:nvPr/>
          </p:nvSpPr>
          <p:spPr>
            <a:xfrm>
              <a:off x="4965696" y="35380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5090583" y="36115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5090594" y="36292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7"/>
            <p:cNvSpPr/>
            <p:nvPr/>
          </p:nvSpPr>
          <p:spPr>
            <a:xfrm>
              <a:off x="5115087" y="36360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7"/>
            <p:cNvSpPr/>
            <p:nvPr/>
          </p:nvSpPr>
          <p:spPr>
            <a:xfrm>
              <a:off x="4904500" y="35443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7"/>
            <p:cNvSpPr/>
            <p:nvPr/>
          </p:nvSpPr>
          <p:spPr>
            <a:xfrm>
              <a:off x="5115075" y="36416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7"/>
            <p:cNvSpPr/>
            <p:nvPr/>
          </p:nvSpPr>
          <p:spPr>
            <a:xfrm>
              <a:off x="4920598" y="36756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7"/>
            <p:cNvSpPr/>
            <p:nvPr/>
          </p:nvSpPr>
          <p:spPr>
            <a:xfrm>
              <a:off x="4927854" y="36331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7"/>
            <p:cNvSpPr/>
            <p:nvPr/>
          </p:nvSpPr>
          <p:spPr>
            <a:xfrm>
              <a:off x="5193772" y="37112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7"/>
            <p:cNvSpPr/>
            <p:nvPr/>
          </p:nvSpPr>
          <p:spPr>
            <a:xfrm>
              <a:off x="5153642" y="37135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7"/>
            <p:cNvSpPr/>
            <p:nvPr/>
          </p:nvSpPr>
          <p:spPr>
            <a:xfrm>
              <a:off x="5178904" y="37358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770;p37"/>
          <p:cNvGrpSpPr/>
          <p:nvPr/>
        </p:nvGrpSpPr>
        <p:grpSpPr>
          <a:xfrm>
            <a:off x="419384" y="4555028"/>
            <a:ext cx="311324" cy="269469"/>
            <a:chOff x="4904487" y="4186583"/>
            <a:chExt cx="311324" cy="269469"/>
          </a:xfrm>
        </p:grpSpPr>
        <p:sp>
          <p:nvSpPr>
            <p:cNvPr id="771" name="Google Shape;771;p37"/>
            <p:cNvSpPr/>
            <p:nvPr/>
          </p:nvSpPr>
          <p:spPr>
            <a:xfrm>
              <a:off x="4965683" y="41865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5090570" y="42600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7"/>
            <p:cNvSpPr/>
            <p:nvPr/>
          </p:nvSpPr>
          <p:spPr>
            <a:xfrm>
              <a:off x="5090582" y="42777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7"/>
            <p:cNvSpPr/>
            <p:nvPr/>
          </p:nvSpPr>
          <p:spPr>
            <a:xfrm>
              <a:off x="5115074" y="42845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4904487" y="41928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7"/>
            <p:cNvSpPr/>
            <p:nvPr/>
          </p:nvSpPr>
          <p:spPr>
            <a:xfrm>
              <a:off x="5115063" y="42901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7"/>
            <p:cNvSpPr/>
            <p:nvPr/>
          </p:nvSpPr>
          <p:spPr>
            <a:xfrm>
              <a:off x="4920585" y="43241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4927841" y="42816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7"/>
            <p:cNvSpPr/>
            <p:nvPr/>
          </p:nvSpPr>
          <p:spPr>
            <a:xfrm>
              <a:off x="5193760" y="43597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7"/>
            <p:cNvSpPr/>
            <p:nvPr/>
          </p:nvSpPr>
          <p:spPr>
            <a:xfrm>
              <a:off x="5153629" y="43620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7"/>
            <p:cNvSpPr/>
            <p:nvPr/>
          </p:nvSpPr>
          <p:spPr>
            <a:xfrm>
              <a:off x="5178892" y="43843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33;p31">
            <a:extLst>
              <a:ext uri="{FF2B5EF4-FFF2-40B4-BE49-F238E27FC236}">
                <a16:creationId xmlns:a16="http://schemas.microsoft.com/office/drawing/2014/main" id="{0D82E410-017E-43D4-BF2D-B36195031802}"/>
              </a:ext>
            </a:extLst>
          </p:cNvPr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30" name="Google Shape;534;p31">
              <a:extLst>
                <a:ext uri="{FF2B5EF4-FFF2-40B4-BE49-F238E27FC236}">
                  <a16:creationId xmlns:a16="http://schemas.microsoft.com/office/drawing/2014/main" id="{169ECD04-7C77-4FE3-8663-2A1F1022E998}"/>
                </a:ext>
              </a:extLst>
            </p:cNvPr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35;p31">
              <a:extLst>
                <a:ext uri="{FF2B5EF4-FFF2-40B4-BE49-F238E27FC236}">
                  <a16:creationId xmlns:a16="http://schemas.microsoft.com/office/drawing/2014/main" id="{EDCA0EC2-A9B5-4882-8776-467EFD91A3E8}"/>
                </a:ext>
              </a:extLst>
            </p:cNvPr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DEF8D7-6400-4CE8-9102-071C9533E896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2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7069E-A4E1-4D1E-87FC-65E7E6D1828C}"/>
              </a:ext>
            </a:extLst>
          </p:cNvPr>
          <p:cNvSpPr txBox="1"/>
          <p:nvPr/>
        </p:nvSpPr>
        <p:spPr>
          <a:xfrm>
            <a:off x="2438400" y="443286"/>
            <a:ext cx="6591300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ea typeface="Times New Roman" panose="02020603050405020304" pitchFamily="18" charset="0"/>
                        </a:rPr>
                        <m:t>−0,125; −0,012; −4,005</m:t>
                      </m:r>
                    </m:oMath>
                  </m:oMathPara>
                </a14:m>
                <a:endParaRPr lang="vi-VN" sz="2000" b="1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/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𝟏𝟐𝟓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𝟎𝟏𝟐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𝟎𝟎𝟓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𝟒𝟎𝟎𝟓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𝟖𝟎𝟏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000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C9F3408-BD72-412E-B3CA-933BDC0AF81A}"/>
              </a:ext>
            </a:extLst>
          </p:cNvPr>
          <p:cNvSpPr txBox="1"/>
          <p:nvPr/>
        </p:nvSpPr>
        <p:spPr>
          <a:xfrm>
            <a:off x="4095750" y="1539770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248343" y="437480"/>
            <a:ext cx="6633154" cy="46940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8793630" y="4200261"/>
            <a:ext cx="64625" cy="644529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7833369" y="194554"/>
            <a:ext cx="960249" cy="1247169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8004906" y="331187"/>
            <a:ext cx="644507" cy="952054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84" y="362900"/>
            <a:ext cx="7226607" cy="443400"/>
          </a:xfrm>
        </p:spPr>
        <p:txBody>
          <a:bodyPr/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227613" y="998530"/>
            <a:ext cx="4572000" cy="464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1. So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rgbClr val="0070C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442645" y="1319475"/>
            <a:ext cx="7415610" cy="318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kia.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,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hay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&gt; a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âm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&lt; c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c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1686236" y="1521703"/>
            <a:ext cx="7163996" cy="79707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i="1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quy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có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tử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mẫu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nhiên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tiểu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vi-VN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768" y="1542551"/>
            <a:ext cx="740468" cy="728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 animBg="1"/>
      <p:bldP spid="5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775872" y="177284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70C0"/>
                </a:solidFill>
              </a:rPr>
              <a:t>2. Cách so sánh hai số thập phân</a:t>
            </a:r>
            <a:endParaRPr sz="24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4572000" y="595597"/>
            <a:ext cx="644529" cy="64625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8266459" y="393415"/>
            <a:ext cx="315079" cy="293169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580642" y="627910"/>
            <a:ext cx="4915256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a) So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khác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dấu</a:t>
            </a:r>
            <a:endParaRPr lang="en-US" sz="2000" b="1" i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1583102" y="2680257"/>
            <a:ext cx="6609828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dương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114798" y="1235292"/>
            <a:ext cx="7078132" cy="11777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086014" y="1331919"/>
            <a:ext cx="514254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nêu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quan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hệ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giữa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dương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725329" y="2975534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1715174" y="3771480"/>
            <a:ext cx="2912698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VD: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-5,1 &lt; 3,2</a:t>
            </a:r>
            <a:endParaRPr lang="vi-VN" sz="2000" u="sng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2805808" y="4404259"/>
            <a:ext cx="4164416" cy="46237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Hãy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lấy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thêm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vài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ví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dụ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vi-VN" sz="2000" i="1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Printable Number Sense Activities for Pre-K by Slidesgo">
  <a:themeElements>
    <a:clrScheme name="Simple Light">
      <a:dk1>
        <a:srgbClr val="EFEFEF"/>
      </a:dk1>
      <a:lt1>
        <a:srgbClr val="FFFFFF"/>
      </a:lt1>
      <a:dk2>
        <a:srgbClr val="6B4C6D"/>
      </a:dk2>
      <a:lt2>
        <a:srgbClr val="B64BA7"/>
      </a:lt2>
      <a:accent1>
        <a:srgbClr val="FF828A"/>
      </a:accent1>
      <a:accent2>
        <a:srgbClr val="85E2E6"/>
      </a:accent2>
      <a:accent3>
        <a:srgbClr val="B2B911"/>
      </a:accent3>
      <a:accent4>
        <a:srgbClr val="E1F337"/>
      </a:accent4>
      <a:accent5>
        <a:srgbClr val="A77644"/>
      </a:accent5>
      <a:accent6>
        <a:srgbClr val="FFC736"/>
      </a:accent6>
      <a:hlink>
        <a:srgbClr val="000000"/>
      </a:hlink>
      <a:folHlink>
        <a:srgbClr val="0097A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sz="2400" b="1" u="sng" dirty="0" smtClean="0">
            <a:solidFill>
              <a:srgbClr val="0070C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marL="0" marR="0" algn="just">
          <a:lnSpc>
            <a:spcPct val="135000"/>
          </a:lnSpc>
          <a:spcBef>
            <a:spcPts val="600"/>
          </a:spcBef>
          <a:spcAft>
            <a:spcPts val="600"/>
          </a:spcAft>
          <a:defRPr sz="2000" i="1" dirty="0" smtClean="0">
            <a:solidFill>
              <a:srgbClr val="000000"/>
            </a:solidFill>
            <a:effectLst/>
            <a:latin typeface="+mn-lt"/>
            <a:ea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1249</Words>
  <Application>Microsoft Office PowerPoint</Application>
  <PresentationFormat>On-screen Show (16:9)</PresentationFormat>
  <Paragraphs>120</Paragraphs>
  <Slides>20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Karla</vt:lpstr>
      <vt:lpstr>Bebas Neue</vt:lpstr>
      <vt:lpstr>Love Ya Like A Sister</vt:lpstr>
      <vt:lpstr>Wingdings</vt:lpstr>
      <vt:lpstr>Cambria Math</vt:lpstr>
      <vt:lpstr>Arial</vt:lpstr>
      <vt:lpstr>Times New Roman</vt:lpstr>
      <vt:lpstr>Printable Number Sense Activities for Pre-K by Slidesgo</vt:lpstr>
      <vt:lpstr>CHÀO MỪNG CÁC EM ĐẾN VỚI TIẾT HỌC! </vt:lpstr>
      <vt:lpstr>PowerPoint Presentation</vt:lpstr>
      <vt:lpstr>BÀI 5: SỐ THẬP PHÂN  (2 tiết)</vt:lpstr>
      <vt:lpstr>I. SỐ THẬP PHÂN</vt:lpstr>
      <vt:lpstr>Kết luận </vt:lpstr>
      <vt:lpstr>PowerPoint Presentation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PowerPoint Presentation</vt:lpstr>
      <vt:lpstr> Luyện tập 3: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Admin</dc:creator>
  <cp:lastModifiedBy>GV Hùng Nguyễn Bá</cp:lastModifiedBy>
  <cp:revision>7</cp:revision>
  <dcterms:modified xsi:type="dcterms:W3CDTF">2021-12-24T13:39:39Z</dcterms:modified>
</cp:coreProperties>
</file>