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348" r:id="rId9"/>
    <p:sldId id="341" r:id="rId10"/>
    <p:sldId id="342" r:id="rId11"/>
    <p:sldId id="355" r:id="rId12"/>
    <p:sldId id="344" r:id="rId13"/>
    <p:sldId id="345" r:id="rId14"/>
    <p:sldId id="356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136873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777" y="1919759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66595" y="2730873"/>
            <a:ext cx="135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763362" y="4044272"/>
            <a:ext cx="2513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9010489" y="5812647"/>
            <a:ext cx="1984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3611" y="1310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2501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263351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</a:t>
            </a:r>
            <a:r>
              <a:rPr lang="en-US" sz="2800" b="1" dirty="0">
                <a:cs typeface="Arial" panose="020B0604020202020204" pitchFamily="34" charset="0"/>
              </a:rPr>
              <a:t>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276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173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94" y="1837891"/>
            <a:ext cx="5040184" cy="4912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the third paragraph of the email?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62" y="196283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61" y="2042185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26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2864582"/>
            <a:ext cx="8701784" cy="3378384"/>
            <a:chOff x="2782171" y="2864994"/>
            <a:chExt cx="8044979" cy="337838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6000162" y="286499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</a:t>
              </a:r>
              <a:r>
                <a:rPr lang="en-US" sz="2700" kern="1200"/>
                <a:t>last </a:t>
              </a:r>
              <a:r>
                <a:rPr lang="en-US" sz="2700" kern="1200" smtClean="0"/>
                <a:t>summer.</a:t>
              </a:r>
              <a:endParaRPr lang="en-US" sz="27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286499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6000162" y="463462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463462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/>
                <a:t>Writing</a:t>
              </a: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7063" y="2405306"/>
            <a:ext cx="106382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listen for specific information about some community activities and their </a:t>
            </a:r>
            <a:r>
              <a:rPr lang="vi-VN" sz="2800" dirty="0" smtClean="0">
                <a:latin typeface="Calibri (Body)"/>
              </a:rPr>
              <a:t>benefits</a:t>
            </a:r>
            <a:r>
              <a:rPr lang="en-US" sz="2800" dirty="0" smtClean="0">
                <a:latin typeface="Calibri (Body)"/>
              </a:rPr>
              <a:t>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write an email about </a:t>
            </a:r>
            <a:r>
              <a:rPr lang="en-US" sz="2800" dirty="0" smtClean="0">
                <a:latin typeface="Calibri (Body)"/>
              </a:rPr>
              <a:t>the </a:t>
            </a:r>
            <a:r>
              <a:rPr lang="vi-VN" sz="2800" dirty="0" smtClean="0">
                <a:latin typeface="Calibri (Body)"/>
              </a:rPr>
              <a:t>community </a:t>
            </a:r>
            <a:r>
              <a:rPr lang="vi-VN" sz="2800" dirty="0">
                <a:latin typeface="Calibri (Body)"/>
              </a:rPr>
              <a:t>activities </a:t>
            </a:r>
            <a:r>
              <a:rPr lang="en-US" sz="2800" dirty="0" smtClean="0">
                <a:latin typeface="Calibri (Body)"/>
              </a:rPr>
              <a:t>you</a:t>
            </a:r>
            <a:r>
              <a:rPr lang="vi-VN" sz="2800" dirty="0" smtClean="0">
                <a:latin typeface="Calibri (Body)"/>
              </a:rPr>
              <a:t> </a:t>
            </a:r>
            <a:r>
              <a:rPr lang="vi-VN" sz="2800" dirty="0">
                <a:latin typeface="Calibri (Body)"/>
              </a:rPr>
              <a:t>did last summer.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504227" y="2798219"/>
            <a:ext cx="628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 in the topic of the lesson: school community activities </a:t>
            </a: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summer</a:t>
            </a:r>
            <a:endParaRPr lang="en-US" sz="4800" dirty="0"/>
          </a:p>
        </p:txBody>
      </p:sp>
      <p:pic>
        <p:nvPicPr>
          <p:cNvPr id="31" name="Picture 2" descr="Open Book Check Your Work! Teacher Stamp - Simply Stamps">
            <a:extLst>
              <a:ext uri="{FF2B5EF4-FFF2-40B4-BE49-F238E27FC236}">
                <a16:creationId xmlns:a16="http://schemas.microsoft.com/office/drawing/2014/main" id="{C5091D37-B938-403C-B8E1-C7500244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7353"/>
          <a:stretch/>
        </p:blipFill>
        <p:spPr bwMode="auto">
          <a:xfrm>
            <a:off x="673882" y="2543175"/>
            <a:ext cx="3761265" cy="25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:a16="http://schemas.microsoft.com/office/drawing/2014/main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3267235" y="1468263"/>
            <a:ext cx="4709880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7819F-F8A8-4489-A48D-07E92DFB13C3}"/>
              </a:ext>
            </a:extLst>
          </p:cNvPr>
          <p:cNvSpPr txBox="1"/>
          <p:nvPr/>
        </p:nvSpPr>
        <p:spPr>
          <a:xfrm>
            <a:off x="2742176" y="4407002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3"/>
            <a:ext cx="7304314" cy="13310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F7063-D2C4-40AD-BC1E-605D9392397E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develop listening skills for specific information.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6F76619F-9FDD-4E08-B409-32CE2CF5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91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to the elderly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up litter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3" y="1258287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539852" y="2108574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705600" y="210857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548735" y="3947246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539852" y="5558449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705600" y="3924943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705600" y="5019405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912" y="1650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2716</TotalTime>
  <Words>791</Words>
  <Application>Microsoft Office PowerPoint</Application>
  <PresentationFormat>Widescreen</PresentationFormat>
  <Paragraphs>137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192</cp:revision>
  <dcterms:created xsi:type="dcterms:W3CDTF">2020-12-09T02:04:09Z</dcterms:created>
  <dcterms:modified xsi:type="dcterms:W3CDTF">2022-05-11T10:17:59Z</dcterms:modified>
</cp:coreProperties>
</file>