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8"/>
  </p:notesMasterIdLst>
  <p:sldIdLst>
    <p:sldId id="256" r:id="rId2"/>
    <p:sldId id="269" r:id="rId3"/>
    <p:sldId id="308" r:id="rId4"/>
    <p:sldId id="309" r:id="rId5"/>
    <p:sldId id="310" r:id="rId6"/>
    <p:sldId id="311" r:id="rId7"/>
    <p:sldId id="325" r:id="rId8"/>
    <p:sldId id="257" r:id="rId9"/>
    <p:sldId id="265" r:id="rId10"/>
    <p:sldId id="344" r:id="rId11"/>
    <p:sldId id="262" r:id="rId12"/>
    <p:sldId id="345" r:id="rId13"/>
    <p:sldId id="346" r:id="rId14"/>
    <p:sldId id="347" r:id="rId15"/>
    <p:sldId id="275" r:id="rId16"/>
    <p:sldId id="333" r:id="rId17"/>
    <p:sldId id="348" r:id="rId18"/>
    <p:sldId id="349" r:id="rId19"/>
    <p:sldId id="287" r:id="rId20"/>
    <p:sldId id="350" r:id="rId21"/>
    <p:sldId id="288" r:id="rId22"/>
    <p:sldId id="351" r:id="rId23"/>
    <p:sldId id="290" r:id="rId24"/>
    <p:sldId id="341" r:id="rId25"/>
    <p:sldId id="264" r:id="rId26"/>
    <p:sldId id="266" r:id="rId27"/>
  </p:sldIdLst>
  <p:sldSz cx="18288000" cy="10287000"/>
  <p:notesSz cx="6858000" cy="9144000"/>
  <p:embeddedFontLs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Cambria Math" panose="02040503050406030204" pitchFamily="18" charset="0"/>
      <p:regular r:id="rId33"/>
    </p:embeddedFont>
    <p:embeddedFont>
      <p:font typeface="Merriweather" panose="00000500000000000000" pitchFamily="2" charset="0"/>
      <p:regular r:id="rId34"/>
      <p:bold r:id="rId35"/>
      <p:italic r:id="rId36"/>
      <p:boldItalic r:id="rId3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64" autoAdjust="0"/>
    <p:restoredTop sz="92613" autoAdjust="0"/>
  </p:normalViewPr>
  <p:slideViewPr>
    <p:cSldViewPr>
      <p:cViewPr varScale="1">
        <p:scale>
          <a:sx n="41" d="100"/>
          <a:sy n="41" d="100"/>
        </p:scale>
        <p:origin x="288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42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uyết nguyễn thị ánh" userId="a6fbc05945fbe6a6" providerId="LiveId" clId="{3EC4BC1C-656B-4531-A7F3-1C104397A272}"/>
    <pc:docChg chg="undo custSel addSld delSld modSld sldOrd">
      <pc:chgData name="tuyết nguyễn thị ánh" userId="a6fbc05945fbe6a6" providerId="LiveId" clId="{3EC4BC1C-656B-4531-A7F3-1C104397A272}" dt="2023-07-28T08:42:09.661" v="4025"/>
      <pc:docMkLst>
        <pc:docMk/>
      </pc:docMkLst>
      <pc:sldChg chg="modTransition">
        <pc:chgData name="tuyết nguyễn thị ánh" userId="a6fbc05945fbe6a6" providerId="LiveId" clId="{3EC4BC1C-656B-4531-A7F3-1C104397A272}" dt="2023-07-28T08:42:01.557" v="4024"/>
        <pc:sldMkLst>
          <pc:docMk/>
          <pc:sldMk cId="0" sldId="256"/>
        </pc:sldMkLst>
      </pc:sldChg>
      <pc:sldChg chg="modSp mod modTransition">
        <pc:chgData name="tuyết nguyễn thị ánh" userId="a6fbc05945fbe6a6" providerId="LiveId" clId="{3EC4BC1C-656B-4531-A7F3-1C104397A272}" dt="2023-07-28T08:42:01.557" v="4024"/>
        <pc:sldMkLst>
          <pc:docMk/>
          <pc:sldMk cId="0" sldId="257"/>
        </pc:sldMkLst>
        <pc:spChg chg="mod">
          <ac:chgData name="tuyết nguyễn thị ánh" userId="a6fbc05945fbe6a6" providerId="LiveId" clId="{3EC4BC1C-656B-4531-A7F3-1C104397A272}" dt="2023-07-28T04:55:26.191" v="666" actId="1076"/>
          <ac:spMkLst>
            <pc:docMk/>
            <pc:sldMk cId="0" sldId="257"/>
            <ac:spMk id="10" creationId="{00000000-0000-0000-0000-000000000000}"/>
          </ac:spMkLst>
        </pc:spChg>
        <pc:spChg chg="mod">
          <ac:chgData name="tuyết nguyễn thị ánh" userId="a6fbc05945fbe6a6" providerId="LiveId" clId="{3EC4BC1C-656B-4531-A7F3-1C104397A272}" dt="2023-07-28T04:55:22.313" v="665" actId="1076"/>
          <ac:spMkLst>
            <pc:docMk/>
            <pc:sldMk cId="0" sldId="257"/>
            <ac:spMk id="11" creationId="{00000000-0000-0000-0000-000000000000}"/>
          </ac:spMkLst>
        </pc:spChg>
      </pc:sldChg>
      <pc:sldChg chg="addSp delSp modSp mod modTransition delAnim modAnim">
        <pc:chgData name="tuyết nguyễn thị ánh" userId="a6fbc05945fbe6a6" providerId="LiveId" clId="{3EC4BC1C-656B-4531-A7F3-1C104397A272}" dt="2023-07-28T08:42:09.661" v="4025"/>
        <pc:sldMkLst>
          <pc:docMk/>
          <pc:sldMk cId="0" sldId="262"/>
        </pc:sldMkLst>
        <pc:spChg chg="mod">
          <ac:chgData name="tuyết nguyễn thị ánh" userId="a6fbc05945fbe6a6" providerId="LiveId" clId="{3EC4BC1C-656B-4531-A7F3-1C104397A272}" dt="2023-07-28T06:32:03.931" v="1362" actId="1035"/>
          <ac:spMkLst>
            <pc:docMk/>
            <pc:sldMk cId="0" sldId="262"/>
            <ac:spMk id="3" creationId="{00000000-0000-0000-0000-000000000000}"/>
          </ac:spMkLst>
        </pc:spChg>
        <pc:spChg chg="add mod">
          <ac:chgData name="tuyết nguyễn thị ánh" userId="a6fbc05945fbe6a6" providerId="LiveId" clId="{3EC4BC1C-656B-4531-A7F3-1C104397A272}" dt="2023-07-28T06:33:35.420" v="1387" actId="20577"/>
          <ac:spMkLst>
            <pc:docMk/>
            <pc:sldMk cId="0" sldId="262"/>
            <ac:spMk id="4" creationId="{EF7FA938-B3F9-2105-E237-57DA3D8C8762}"/>
          </ac:spMkLst>
        </pc:spChg>
        <pc:spChg chg="mod">
          <ac:chgData name="tuyết nguyễn thị ánh" userId="a6fbc05945fbe6a6" providerId="LiveId" clId="{3EC4BC1C-656B-4531-A7F3-1C104397A272}" dt="2023-07-28T06:32:03.931" v="1362" actId="1035"/>
          <ac:spMkLst>
            <pc:docMk/>
            <pc:sldMk cId="0" sldId="262"/>
            <ac:spMk id="5" creationId="{00000000-0000-0000-0000-000000000000}"/>
          </ac:spMkLst>
        </pc:spChg>
        <pc:spChg chg="del ord">
          <ac:chgData name="tuyết nguyễn thị ánh" userId="a6fbc05945fbe6a6" providerId="LiveId" clId="{3EC4BC1C-656B-4531-A7F3-1C104397A272}" dt="2023-07-28T06:28:51.700" v="1294" actId="478"/>
          <ac:spMkLst>
            <pc:docMk/>
            <pc:sldMk cId="0" sldId="262"/>
            <ac:spMk id="7" creationId="{00000000-0000-0000-0000-000000000000}"/>
          </ac:spMkLst>
        </pc:spChg>
        <pc:spChg chg="mod">
          <ac:chgData name="tuyết nguyễn thị ánh" userId="a6fbc05945fbe6a6" providerId="LiveId" clId="{3EC4BC1C-656B-4531-A7F3-1C104397A272}" dt="2023-07-28T06:30:48.100" v="1339" actId="1076"/>
          <ac:spMkLst>
            <pc:docMk/>
            <pc:sldMk cId="0" sldId="262"/>
            <ac:spMk id="10" creationId="{00000000-0000-0000-0000-000000000000}"/>
          </ac:spMkLst>
        </pc:spChg>
        <pc:spChg chg="mod">
          <ac:chgData name="tuyết nguyễn thị ánh" userId="a6fbc05945fbe6a6" providerId="LiveId" clId="{3EC4BC1C-656B-4531-A7F3-1C104397A272}" dt="2023-07-28T06:32:03.931" v="1362" actId="1035"/>
          <ac:spMkLst>
            <pc:docMk/>
            <pc:sldMk cId="0" sldId="262"/>
            <ac:spMk id="13" creationId="{00000000-0000-0000-0000-000000000000}"/>
          </ac:spMkLst>
        </pc:spChg>
        <pc:picChg chg="mod">
          <ac:chgData name="tuyết nguyễn thị ánh" userId="a6fbc05945fbe6a6" providerId="LiveId" clId="{3EC4BC1C-656B-4531-A7F3-1C104397A272}" dt="2023-07-28T06:30:54.382" v="1342" actId="1076"/>
          <ac:picMkLst>
            <pc:docMk/>
            <pc:sldMk cId="0" sldId="262"/>
            <ac:picMk id="9" creationId="{00000000-0000-0000-0000-000000000000}"/>
          </ac:picMkLst>
        </pc:picChg>
      </pc:sldChg>
      <pc:sldChg chg="modSp mod modTransition">
        <pc:chgData name="tuyết nguyễn thị ánh" userId="a6fbc05945fbe6a6" providerId="LiveId" clId="{3EC4BC1C-656B-4531-A7F3-1C104397A272}" dt="2023-07-28T08:42:01.557" v="4024"/>
        <pc:sldMkLst>
          <pc:docMk/>
          <pc:sldMk cId="0" sldId="264"/>
        </pc:sldMkLst>
        <pc:spChg chg="mod">
          <ac:chgData name="tuyết nguyễn thị ánh" userId="a6fbc05945fbe6a6" providerId="LiveId" clId="{3EC4BC1C-656B-4531-A7F3-1C104397A272}" dt="2023-07-28T08:15:54.401" v="3927" actId="1076"/>
          <ac:spMkLst>
            <pc:docMk/>
            <pc:sldMk cId="0" sldId="264"/>
            <ac:spMk id="27" creationId="{00000000-0000-0000-0000-000000000000}"/>
          </ac:spMkLst>
        </pc:spChg>
      </pc:sldChg>
      <pc:sldChg chg="addSp delSp modSp mod modTransition delAnim modAnim">
        <pc:chgData name="tuyết nguyễn thị ánh" userId="a6fbc05945fbe6a6" providerId="LiveId" clId="{3EC4BC1C-656B-4531-A7F3-1C104397A272}" dt="2023-07-28T08:42:01.557" v="4024"/>
        <pc:sldMkLst>
          <pc:docMk/>
          <pc:sldMk cId="0" sldId="265"/>
        </pc:sldMkLst>
        <pc:spChg chg="add mod">
          <ac:chgData name="tuyết nguyễn thị ánh" userId="a6fbc05945fbe6a6" providerId="LiveId" clId="{3EC4BC1C-656B-4531-A7F3-1C104397A272}" dt="2023-07-28T06:24:30.762" v="984" actId="1035"/>
          <ac:spMkLst>
            <pc:docMk/>
            <pc:sldMk cId="0" sldId="265"/>
            <ac:spMk id="3" creationId="{3F7F931F-413E-4553-D53A-8EF5382F75A9}"/>
          </ac:spMkLst>
        </pc:spChg>
        <pc:spChg chg="add mod">
          <ac:chgData name="tuyết nguyễn thị ánh" userId="a6fbc05945fbe6a6" providerId="LiveId" clId="{3EC4BC1C-656B-4531-A7F3-1C104397A272}" dt="2023-07-28T06:24:30.762" v="984" actId="1035"/>
          <ac:spMkLst>
            <pc:docMk/>
            <pc:sldMk cId="0" sldId="265"/>
            <ac:spMk id="5" creationId="{617A3DA4-0E5C-5BF9-A3CD-A50B0BCE87ED}"/>
          </ac:spMkLst>
        </pc:spChg>
        <pc:spChg chg="add mod">
          <ac:chgData name="tuyết nguyễn thị ánh" userId="a6fbc05945fbe6a6" providerId="LiveId" clId="{3EC4BC1C-656B-4531-A7F3-1C104397A272}" dt="2023-07-28T06:24:30.762" v="984" actId="1035"/>
          <ac:spMkLst>
            <pc:docMk/>
            <pc:sldMk cId="0" sldId="265"/>
            <ac:spMk id="6" creationId="{BD27C46E-64F3-241D-CFF3-A757A2E8C262}"/>
          </ac:spMkLst>
        </pc:spChg>
        <pc:spChg chg="add mod">
          <ac:chgData name="tuyết nguyễn thị ánh" userId="a6fbc05945fbe6a6" providerId="LiveId" clId="{3EC4BC1C-656B-4531-A7F3-1C104397A272}" dt="2023-07-28T06:24:30.762" v="984" actId="1035"/>
          <ac:spMkLst>
            <pc:docMk/>
            <pc:sldMk cId="0" sldId="265"/>
            <ac:spMk id="7" creationId="{5BB873AB-538E-7FCF-B1D0-580F8FE42ADF}"/>
          </ac:spMkLst>
        </pc:spChg>
        <pc:spChg chg="del">
          <ac:chgData name="tuyết nguyễn thị ánh" userId="a6fbc05945fbe6a6" providerId="LiveId" clId="{3EC4BC1C-656B-4531-A7F3-1C104397A272}" dt="2023-07-28T05:00:23.022" v="899" actId="478"/>
          <ac:spMkLst>
            <pc:docMk/>
            <pc:sldMk cId="0" sldId="265"/>
            <ac:spMk id="16" creationId="{00000000-0000-0000-0000-000000000000}"/>
          </ac:spMkLst>
        </pc:spChg>
        <pc:spChg chg="del mod">
          <ac:chgData name="tuyết nguyễn thị ánh" userId="a6fbc05945fbe6a6" providerId="LiveId" clId="{3EC4BC1C-656B-4531-A7F3-1C104397A272}" dt="2023-07-28T06:24:12.164" v="980" actId="478"/>
          <ac:spMkLst>
            <pc:docMk/>
            <pc:sldMk cId="0" sldId="265"/>
            <ac:spMk id="17" creationId="{00000000-0000-0000-0000-000000000000}"/>
          </ac:spMkLst>
        </pc:spChg>
        <pc:spChg chg="del mod">
          <ac:chgData name="tuyết nguyễn thị ánh" userId="a6fbc05945fbe6a6" providerId="LiveId" clId="{3EC4BC1C-656B-4531-A7F3-1C104397A272}" dt="2023-07-28T06:24:10.888" v="979" actId="478"/>
          <ac:spMkLst>
            <pc:docMk/>
            <pc:sldMk cId="0" sldId="265"/>
            <ac:spMk id="20" creationId="{00000000-0000-0000-0000-000000000000}"/>
          </ac:spMkLst>
        </pc:spChg>
        <pc:spChg chg="del mod">
          <ac:chgData name="tuyết nguyễn thị ánh" userId="a6fbc05945fbe6a6" providerId="LiveId" clId="{3EC4BC1C-656B-4531-A7F3-1C104397A272}" dt="2023-07-28T06:24:09.342" v="978" actId="478"/>
          <ac:spMkLst>
            <pc:docMk/>
            <pc:sldMk cId="0" sldId="265"/>
            <ac:spMk id="21" creationId="{00000000-0000-0000-0000-000000000000}"/>
          </ac:spMkLst>
        </pc:spChg>
        <pc:picChg chg="mod">
          <ac:chgData name="tuyết nguyễn thị ánh" userId="a6fbc05945fbe6a6" providerId="LiveId" clId="{3EC4BC1C-656B-4531-A7F3-1C104397A272}" dt="2023-07-28T06:20:53.689" v="922" actId="1076"/>
          <ac:picMkLst>
            <pc:docMk/>
            <pc:sldMk cId="0" sldId="265"/>
            <ac:picMk id="10" creationId="{00000000-0000-0000-0000-000000000000}"/>
          </ac:picMkLst>
        </pc:picChg>
      </pc:sldChg>
      <pc:sldChg chg="modTransition">
        <pc:chgData name="tuyết nguyễn thị ánh" userId="a6fbc05945fbe6a6" providerId="LiveId" clId="{3EC4BC1C-656B-4531-A7F3-1C104397A272}" dt="2023-07-28T08:42:01.557" v="4024"/>
        <pc:sldMkLst>
          <pc:docMk/>
          <pc:sldMk cId="0" sldId="266"/>
        </pc:sldMkLst>
      </pc:sldChg>
      <pc:sldChg chg="addSp delSp modSp add del mod modTransition setBg delAnim modAnim">
        <pc:chgData name="tuyết nguyễn thị ánh" userId="a6fbc05945fbe6a6" providerId="LiveId" clId="{3EC4BC1C-656B-4531-A7F3-1C104397A272}" dt="2023-07-28T08:42:01.557" v="4024"/>
        <pc:sldMkLst>
          <pc:docMk/>
          <pc:sldMk cId="3975125273" sldId="269"/>
        </pc:sldMkLst>
        <pc:spChg chg="del">
          <ac:chgData name="tuyết nguyễn thị ánh" userId="a6fbc05945fbe6a6" providerId="LiveId" clId="{3EC4BC1C-656B-4531-A7F3-1C104397A272}" dt="2023-07-28T04:32:57.803" v="558" actId="478"/>
          <ac:spMkLst>
            <pc:docMk/>
            <pc:sldMk cId="3975125273" sldId="269"/>
            <ac:spMk id="2" creationId="{00000000-0000-0000-0000-000000000000}"/>
          </ac:spMkLst>
        </pc:spChg>
        <pc:spChg chg="del">
          <ac:chgData name="tuyết nguyễn thị ánh" userId="a6fbc05945fbe6a6" providerId="LiveId" clId="{3EC4BC1C-656B-4531-A7F3-1C104397A272}" dt="2023-07-28T04:33:01.014" v="559" actId="478"/>
          <ac:spMkLst>
            <pc:docMk/>
            <pc:sldMk cId="3975125273" sldId="269"/>
            <ac:spMk id="3" creationId="{00000000-0000-0000-0000-000000000000}"/>
          </ac:spMkLst>
        </pc:spChg>
        <pc:spChg chg="mod">
          <ac:chgData name="tuyết nguyễn thị ánh" userId="a6fbc05945fbe6a6" providerId="LiveId" clId="{3EC4BC1C-656B-4531-A7F3-1C104397A272}" dt="2023-07-28T04:32:42.207" v="556" actId="1076"/>
          <ac:spMkLst>
            <pc:docMk/>
            <pc:sldMk cId="3975125273" sldId="269"/>
            <ac:spMk id="8" creationId="{00000000-0000-0000-0000-000000000000}"/>
          </ac:spMkLst>
        </pc:spChg>
        <pc:spChg chg="add mod ord">
          <ac:chgData name="tuyết nguyễn thị ánh" userId="a6fbc05945fbe6a6" providerId="LiveId" clId="{3EC4BC1C-656B-4531-A7F3-1C104397A272}" dt="2023-07-28T04:54:10.926" v="607" actId="166"/>
          <ac:spMkLst>
            <pc:docMk/>
            <pc:sldMk cId="3975125273" sldId="269"/>
            <ac:spMk id="9" creationId="{92E09DAE-2179-6FDC-F435-D7EC4FB1A359}"/>
          </ac:spMkLst>
        </pc:spChg>
        <pc:picChg chg="mod">
          <ac:chgData name="tuyết nguyễn thị ánh" userId="a6fbc05945fbe6a6" providerId="LiveId" clId="{3EC4BC1C-656B-4531-A7F3-1C104397A272}" dt="2023-07-28T04:33:58.781" v="568" actId="1076"/>
          <ac:picMkLst>
            <pc:docMk/>
            <pc:sldMk cId="3975125273" sldId="269"/>
            <ac:picMk id="4" creationId="{00000000-0000-0000-0000-000000000000}"/>
          </ac:picMkLst>
        </pc:picChg>
        <pc:cxnChg chg="del">
          <ac:chgData name="tuyết nguyễn thị ánh" userId="a6fbc05945fbe6a6" providerId="LiveId" clId="{3EC4BC1C-656B-4531-A7F3-1C104397A272}" dt="2023-07-28T04:32:56.026" v="557" actId="478"/>
          <ac:cxnSpMkLst>
            <pc:docMk/>
            <pc:sldMk cId="3975125273" sldId="269"/>
            <ac:cxnSpMk id="10" creationId="{00000000-0000-0000-0000-000000000000}"/>
          </ac:cxnSpMkLst>
        </pc:cxnChg>
      </pc:sldChg>
      <pc:sldChg chg="addSp delSp modSp mod modTransition delAnim modAnim">
        <pc:chgData name="tuyết nguyễn thị ánh" userId="a6fbc05945fbe6a6" providerId="LiveId" clId="{3EC4BC1C-656B-4531-A7F3-1C104397A272}" dt="2023-07-28T08:42:01.557" v="4024"/>
        <pc:sldMkLst>
          <pc:docMk/>
          <pc:sldMk cId="2676778254" sldId="275"/>
        </pc:sldMkLst>
        <pc:spChg chg="mod">
          <ac:chgData name="tuyết nguyễn thị ánh" userId="a6fbc05945fbe6a6" providerId="LiveId" clId="{3EC4BC1C-656B-4531-A7F3-1C104397A272}" dt="2023-07-28T06:45:53.205" v="1679" actId="1076"/>
          <ac:spMkLst>
            <pc:docMk/>
            <pc:sldMk cId="2676778254" sldId="275"/>
            <ac:spMk id="2" creationId="{00000000-0000-0000-0000-000000000000}"/>
          </ac:spMkLst>
        </pc:spChg>
        <pc:spChg chg="del">
          <ac:chgData name="tuyết nguyễn thị ánh" userId="a6fbc05945fbe6a6" providerId="LiveId" clId="{3EC4BC1C-656B-4531-A7F3-1C104397A272}" dt="2023-07-28T06:44:16.718" v="1430" actId="478"/>
          <ac:spMkLst>
            <pc:docMk/>
            <pc:sldMk cId="2676778254" sldId="275"/>
            <ac:spMk id="4" creationId="{4AAA722E-5339-FED6-FAD7-2107120788FF}"/>
          </ac:spMkLst>
        </pc:spChg>
        <pc:spChg chg="add del mod">
          <ac:chgData name="tuyết nguyễn thị ánh" userId="a6fbc05945fbe6a6" providerId="LiveId" clId="{3EC4BC1C-656B-4531-A7F3-1C104397A272}" dt="2023-07-28T06:53:34.867" v="1804" actId="478"/>
          <ac:spMkLst>
            <pc:docMk/>
            <pc:sldMk cId="2676778254" sldId="275"/>
            <ac:spMk id="5" creationId="{D2B58FFF-8EAC-09B2-E656-9CEDC87875A5}"/>
          </ac:spMkLst>
        </pc:spChg>
        <pc:spChg chg="del">
          <ac:chgData name="tuyết nguyễn thị ánh" userId="a6fbc05945fbe6a6" providerId="LiveId" clId="{3EC4BC1C-656B-4531-A7F3-1C104397A272}" dt="2023-07-28T06:44:18.346" v="1431" actId="478"/>
          <ac:spMkLst>
            <pc:docMk/>
            <pc:sldMk cId="2676778254" sldId="275"/>
            <ac:spMk id="6" creationId="{D8921583-EA34-963C-3A3D-D400B52D67F3}"/>
          </ac:spMkLst>
        </pc:spChg>
        <pc:spChg chg="del mod">
          <ac:chgData name="tuyết nguyễn thị ánh" userId="a6fbc05945fbe6a6" providerId="LiveId" clId="{3EC4BC1C-656B-4531-A7F3-1C104397A272}" dt="2023-07-28T06:53:36.434" v="1805" actId="478"/>
          <ac:spMkLst>
            <pc:docMk/>
            <pc:sldMk cId="2676778254" sldId="275"/>
            <ac:spMk id="8" creationId="{00000000-0000-0000-0000-000000000000}"/>
          </ac:spMkLst>
        </pc:spChg>
        <pc:spChg chg="add mod">
          <ac:chgData name="tuyết nguyễn thị ánh" userId="a6fbc05945fbe6a6" providerId="LiveId" clId="{3EC4BC1C-656B-4531-A7F3-1C104397A272}" dt="2023-07-28T06:58:44.122" v="1861" actId="1038"/>
          <ac:spMkLst>
            <pc:docMk/>
            <pc:sldMk cId="2676778254" sldId="275"/>
            <ac:spMk id="10" creationId="{5CB0C373-083A-7118-FAAD-965354DE9E79}"/>
          </ac:spMkLst>
        </pc:spChg>
        <pc:spChg chg="mod">
          <ac:chgData name="tuyết nguyễn thị ánh" userId="a6fbc05945fbe6a6" providerId="LiveId" clId="{3EC4BC1C-656B-4531-A7F3-1C104397A272}" dt="2023-07-28T06:44:47.644" v="1439" actId="1076"/>
          <ac:spMkLst>
            <pc:docMk/>
            <pc:sldMk cId="2676778254" sldId="275"/>
            <ac:spMk id="11" creationId="{00000000-0000-0000-0000-000000000000}"/>
          </ac:spMkLst>
        </pc:spChg>
        <pc:spChg chg="add mod">
          <ac:chgData name="tuyết nguyễn thị ánh" userId="a6fbc05945fbe6a6" providerId="LiveId" clId="{3EC4BC1C-656B-4531-A7F3-1C104397A272}" dt="2023-07-28T06:58:44.122" v="1861" actId="1038"/>
          <ac:spMkLst>
            <pc:docMk/>
            <pc:sldMk cId="2676778254" sldId="275"/>
            <ac:spMk id="13" creationId="{2801A54D-430C-EAA1-6F1D-A13DC00DDAF1}"/>
          </ac:spMkLst>
        </pc:spChg>
        <pc:spChg chg="del mod">
          <ac:chgData name="tuyết nguyễn thị ánh" userId="a6fbc05945fbe6a6" providerId="LiveId" clId="{3EC4BC1C-656B-4531-A7F3-1C104397A272}" dt="2023-07-28T06:52:55.539" v="1794" actId="478"/>
          <ac:spMkLst>
            <pc:docMk/>
            <pc:sldMk cId="2676778254" sldId="275"/>
            <ac:spMk id="16" creationId="{00000000-0000-0000-0000-000000000000}"/>
          </ac:spMkLst>
        </pc:spChg>
        <pc:spChg chg="add mod">
          <ac:chgData name="tuyết nguyễn thị ánh" userId="a6fbc05945fbe6a6" providerId="LiveId" clId="{3EC4BC1C-656B-4531-A7F3-1C104397A272}" dt="2023-07-28T06:59:05.264" v="1873" actId="14100"/>
          <ac:spMkLst>
            <pc:docMk/>
            <pc:sldMk cId="2676778254" sldId="275"/>
            <ac:spMk id="17" creationId="{CE375FDE-691C-223A-8768-CE98292E9BD9}"/>
          </ac:spMkLst>
        </pc:spChg>
        <pc:spChg chg="add mod">
          <ac:chgData name="tuyết nguyễn thị ánh" userId="a6fbc05945fbe6a6" providerId="LiveId" clId="{3EC4BC1C-656B-4531-A7F3-1C104397A272}" dt="2023-07-28T06:59:21.987" v="1882" actId="20577"/>
          <ac:spMkLst>
            <pc:docMk/>
            <pc:sldMk cId="2676778254" sldId="275"/>
            <ac:spMk id="19" creationId="{99FFA312-A041-38D5-9E40-A335194C34E9}"/>
          </ac:spMkLst>
        </pc:spChg>
        <pc:picChg chg="mod">
          <ac:chgData name="tuyết nguyễn thị ánh" userId="a6fbc05945fbe6a6" providerId="LiveId" clId="{3EC4BC1C-656B-4531-A7F3-1C104397A272}" dt="2023-07-28T06:55:48.904" v="1846" actId="1076"/>
          <ac:picMkLst>
            <pc:docMk/>
            <pc:sldMk cId="2676778254" sldId="275"/>
            <ac:picMk id="14" creationId="{00000000-0000-0000-0000-000000000000}"/>
          </ac:picMkLst>
        </pc:picChg>
      </pc:sldChg>
      <pc:sldChg chg="addSp delSp modSp mod modTransition delAnim modAnim">
        <pc:chgData name="tuyết nguyễn thị ánh" userId="a6fbc05945fbe6a6" providerId="LiveId" clId="{3EC4BC1C-656B-4531-A7F3-1C104397A272}" dt="2023-07-28T08:42:01.557" v="4024"/>
        <pc:sldMkLst>
          <pc:docMk/>
          <pc:sldMk cId="3081807822" sldId="287"/>
        </pc:sldMkLst>
        <pc:spChg chg="add del mod">
          <ac:chgData name="tuyết nguyễn thị ánh" userId="a6fbc05945fbe6a6" providerId="LiveId" clId="{3EC4BC1C-656B-4531-A7F3-1C104397A272}" dt="2023-07-28T07:41:09.038" v="2836" actId="478"/>
          <ac:spMkLst>
            <pc:docMk/>
            <pc:sldMk cId="3081807822" sldId="287"/>
            <ac:spMk id="2" creationId="{CF4285F0-CC91-D438-D497-EE9051C1EC64}"/>
          </ac:spMkLst>
        </pc:spChg>
        <pc:spChg chg="add mod">
          <ac:chgData name="tuyết nguyễn thị ánh" userId="a6fbc05945fbe6a6" providerId="LiveId" clId="{3EC4BC1C-656B-4531-A7F3-1C104397A272}" dt="2023-07-28T07:56:16.992" v="2935" actId="1076"/>
          <ac:spMkLst>
            <pc:docMk/>
            <pc:sldMk cId="3081807822" sldId="287"/>
            <ac:spMk id="8" creationId="{F2FC1085-BA8E-7EFC-AA36-8C81AA023D4F}"/>
          </ac:spMkLst>
        </pc:spChg>
        <pc:spChg chg="add mod">
          <ac:chgData name="tuyết nguyễn thị ánh" userId="a6fbc05945fbe6a6" providerId="LiveId" clId="{3EC4BC1C-656B-4531-A7F3-1C104397A272}" dt="2023-07-28T07:56:16.992" v="2935" actId="1076"/>
          <ac:spMkLst>
            <pc:docMk/>
            <pc:sldMk cId="3081807822" sldId="287"/>
            <ac:spMk id="10" creationId="{31CB3186-AA33-A6EE-0D10-494D77E2F847}"/>
          </ac:spMkLst>
        </pc:spChg>
        <pc:spChg chg="mod">
          <ac:chgData name="tuyết nguyễn thị ánh" userId="a6fbc05945fbe6a6" providerId="LiveId" clId="{3EC4BC1C-656B-4531-A7F3-1C104397A272}" dt="2023-07-28T07:56:47.463" v="2945" actId="20577"/>
          <ac:spMkLst>
            <pc:docMk/>
            <pc:sldMk cId="3081807822" sldId="287"/>
            <ac:spMk id="11" creationId="{00000000-0000-0000-0000-000000000000}"/>
          </ac:spMkLst>
        </pc:spChg>
        <pc:spChg chg="add mod">
          <ac:chgData name="tuyết nguyễn thị ánh" userId="a6fbc05945fbe6a6" providerId="LiveId" clId="{3EC4BC1C-656B-4531-A7F3-1C104397A272}" dt="2023-07-28T07:56:16.992" v="2935" actId="1076"/>
          <ac:spMkLst>
            <pc:docMk/>
            <pc:sldMk cId="3081807822" sldId="287"/>
            <ac:spMk id="14" creationId="{393FB5A8-435C-181D-6E26-93027F8B35F7}"/>
          </ac:spMkLst>
        </pc:spChg>
        <pc:spChg chg="mod">
          <ac:chgData name="tuyết nguyễn thị ánh" userId="a6fbc05945fbe6a6" providerId="LiveId" clId="{3EC4BC1C-656B-4531-A7F3-1C104397A272}" dt="2023-07-28T07:54:03.149" v="2901" actId="1076"/>
          <ac:spMkLst>
            <pc:docMk/>
            <pc:sldMk cId="3081807822" sldId="287"/>
            <ac:spMk id="16" creationId="{00000000-0000-0000-0000-000000000000}"/>
          </ac:spMkLst>
        </pc:spChg>
        <pc:spChg chg="mod ord">
          <ac:chgData name="tuyết nguyễn thị ánh" userId="a6fbc05945fbe6a6" providerId="LiveId" clId="{3EC4BC1C-656B-4531-A7F3-1C104397A272}" dt="2023-07-28T07:56:40.456" v="2941" actId="167"/>
          <ac:spMkLst>
            <pc:docMk/>
            <pc:sldMk cId="3081807822" sldId="287"/>
            <ac:spMk id="18" creationId="{00000000-0000-0000-0000-000000000000}"/>
          </ac:spMkLst>
        </pc:spChg>
        <pc:picChg chg="del mod">
          <ac:chgData name="tuyết nguyễn thị ánh" userId="a6fbc05945fbe6a6" providerId="LiveId" clId="{3EC4BC1C-656B-4531-A7F3-1C104397A272}" dt="2023-07-28T07:40:31.707" v="2813" actId="478"/>
          <ac:picMkLst>
            <pc:docMk/>
            <pc:sldMk cId="3081807822" sldId="287"/>
            <ac:picMk id="3" creationId="{2CD3469F-B73C-BB42-1C56-82EB8A2B7B07}"/>
          </ac:picMkLst>
        </pc:picChg>
        <pc:picChg chg="add mod modCrop">
          <ac:chgData name="tuyết nguyễn thị ánh" userId="a6fbc05945fbe6a6" providerId="LiveId" clId="{3EC4BC1C-656B-4531-A7F3-1C104397A272}" dt="2023-07-28T07:54:54.934" v="2917" actId="1076"/>
          <ac:picMkLst>
            <pc:docMk/>
            <pc:sldMk cId="3081807822" sldId="287"/>
            <ac:picMk id="17" creationId="{75F944E8-D390-5426-FF43-D4B7CCD44145}"/>
          </ac:picMkLst>
        </pc:picChg>
      </pc:sldChg>
      <pc:sldChg chg="addSp delSp modSp mod modTransition delAnim modAnim">
        <pc:chgData name="tuyết nguyễn thị ánh" userId="a6fbc05945fbe6a6" providerId="LiveId" clId="{3EC4BC1C-656B-4531-A7F3-1C104397A272}" dt="2023-07-28T08:42:01.557" v="4024"/>
        <pc:sldMkLst>
          <pc:docMk/>
          <pc:sldMk cId="744891854" sldId="288"/>
        </pc:sldMkLst>
        <pc:spChg chg="add del mod">
          <ac:chgData name="tuyết nguyễn thị ánh" userId="a6fbc05945fbe6a6" providerId="LiveId" clId="{3EC4BC1C-656B-4531-A7F3-1C104397A272}" dt="2023-07-28T07:57:07.511" v="2948" actId="478"/>
          <ac:spMkLst>
            <pc:docMk/>
            <pc:sldMk cId="744891854" sldId="288"/>
            <ac:spMk id="3" creationId="{2E21D62C-C8A9-7379-0DDF-05D8AEEC5933}"/>
          </ac:spMkLst>
        </pc:spChg>
        <pc:spChg chg="del">
          <ac:chgData name="tuyết nguyễn thị ánh" userId="a6fbc05945fbe6a6" providerId="LiveId" clId="{3EC4BC1C-656B-4531-A7F3-1C104397A272}" dt="2023-07-28T07:49:57.185" v="2870" actId="478"/>
          <ac:spMkLst>
            <pc:docMk/>
            <pc:sldMk cId="744891854" sldId="288"/>
            <ac:spMk id="5" creationId="{ED7D45A9-4AAC-9696-BF7B-259D67543BD2}"/>
          </ac:spMkLst>
        </pc:spChg>
        <pc:spChg chg="add mod ord">
          <ac:chgData name="tuyết nguyễn thị ánh" userId="a6fbc05945fbe6a6" providerId="LiveId" clId="{3EC4BC1C-656B-4531-A7F3-1C104397A272}" dt="2023-07-28T08:02:59.589" v="3039" actId="1076"/>
          <ac:spMkLst>
            <pc:docMk/>
            <pc:sldMk cId="744891854" sldId="288"/>
            <ac:spMk id="10" creationId="{3E92BDEC-3515-1D21-4268-9E48D15AE7A0}"/>
          </ac:spMkLst>
        </pc:spChg>
        <pc:spChg chg="add mod">
          <ac:chgData name="tuyết nguyễn thị ánh" userId="a6fbc05945fbe6a6" providerId="LiveId" clId="{3EC4BC1C-656B-4531-A7F3-1C104397A272}" dt="2023-07-28T08:03:08.819" v="3042"/>
          <ac:spMkLst>
            <pc:docMk/>
            <pc:sldMk cId="744891854" sldId="288"/>
            <ac:spMk id="11" creationId="{B94CCC88-6AF4-3A5A-4708-7570692FA3FC}"/>
          </ac:spMkLst>
        </pc:spChg>
        <pc:spChg chg="add mod">
          <ac:chgData name="tuyết nguyễn thị ánh" userId="a6fbc05945fbe6a6" providerId="LiveId" clId="{3EC4BC1C-656B-4531-A7F3-1C104397A272}" dt="2023-07-28T08:04:39.983" v="3070"/>
          <ac:spMkLst>
            <pc:docMk/>
            <pc:sldMk cId="744891854" sldId="288"/>
            <ac:spMk id="12" creationId="{4A8BABB0-056D-50B1-4452-B247D780D7BB}"/>
          </ac:spMkLst>
        </pc:spChg>
        <pc:spChg chg="del mod">
          <ac:chgData name="tuyết nguyễn thị ánh" userId="a6fbc05945fbe6a6" providerId="LiveId" clId="{3EC4BC1C-656B-4531-A7F3-1C104397A272}" dt="2023-07-28T08:03:08.275" v="3041" actId="478"/>
          <ac:spMkLst>
            <pc:docMk/>
            <pc:sldMk cId="744891854" sldId="288"/>
            <ac:spMk id="20" creationId="{00000000-0000-0000-0000-000000000000}"/>
          </ac:spMkLst>
        </pc:spChg>
        <pc:picChg chg="add mod">
          <ac:chgData name="tuyết nguyễn thị ánh" userId="a6fbc05945fbe6a6" providerId="LiveId" clId="{3EC4BC1C-656B-4531-A7F3-1C104397A272}" dt="2023-07-28T08:01:51.161" v="3028" actId="1076"/>
          <ac:picMkLst>
            <pc:docMk/>
            <pc:sldMk cId="744891854" sldId="288"/>
            <ac:picMk id="8" creationId="{EFB4C0E0-E87F-CEA7-3F13-A2AD2A8CC7FD}"/>
          </ac:picMkLst>
        </pc:picChg>
      </pc:sldChg>
      <pc:sldChg chg="modSp mod modTransition modAnim">
        <pc:chgData name="tuyết nguyễn thị ánh" userId="a6fbc05945fbe6a6" providerId="LiveId" clId="{3EC4BC1C-656B-4531-A7F3-1C104397A272}" dt="2023-07-28T08:42:01.557" v="4024"/>
        <pc:sldMkLst>
          <pc:docMk/>
          <pc:sldMk cId="722279170" sldId="290"/>
        </pc:sldMkLst>
        <pc:spChg chg="mod">
          <ac:chgData name="tuyết nguyễn thị ánh" userId="a6fbc05945fbe6a6" providerId="LiveId" clId="{3EC4BC1C-656B-4531-A7F3-1C104397A272}" dt="2023-07-28T08:12:05.488" v="3854" actId="1038"/>
          <ac:spMkLst>
            <pc:docMk/>
            <pc:sldMk cId="722279170" sldId="290"/>
            <ac:spMk id="2" creationId="{00000000-0000-0000-0000-000000000000}"/>
          </ac:spMkLst>
        </pc:spChg>
        <pc:spChg chg="mod">
          <ac:chgData name="tuyết nguyễn thị ánh" userId="a6fbc05945fbe6a6" providerId="LiveId" clId="{3EC4BC1C-656B-4531-A7F3-1C104397A272}" dt="2023-07-28T08:12:05.488" v="3854" actId="1038"/>
          <ac:spMkLst>
            <pc:docMk/>
            <pc:sldMk cId="722279170" sldId="290"/>
            <ac:spMk id="8" creationId="{00000000-0000-0000-0000-000000000000}"/>
          </ac:spMkLst>
        </pc:spChg>
      </pc:sldChg>
      <pc:sldChg chg="modSp mod modTransition">
        <pc:chgData name="tuyết nguyễn thị ánh" userId="a6fbc05945fbe6a6" providerId="LiveId" clId="{3EC4BC1C-656B-4531-A7F3-1C104397A272}" dt="2023-07-28T08:42:01.557" v="4024"/>
        <pc:sldMkLst>
          <pc:docMk/>
          <pc:sldMk cId="2584628649" sldId="308"/>
        </pc:sldMkLst>
        <pc:spChg chg="mod">
          <ac:chgData name="tuyết nguyễn thị ánh" userId="a6fbc05945fbe6a6" providerId="LiveId" clId="{3EC4BC1C-656B-4531-A7F3-1C104397A272}" dt="2023-07-28T03:47:55.124" v="92" actId="255"/>
          <ac:spMkLst>
            <pc:docMk/>
            <pc:sldMk cId="2584628649" sldId="308"/>
            <ac:spMk id="2" creationId="{00000000-0000-0000-0000-000000000000}"/>
          </ac:spMkLst>
        </pc:spChg>
        <pc:spChg chg="mod">
          <ac:chgData name="tuyết nguyễn thị ánh" userId="a6fbc05945fbe6a6" providerId="LiveId" clId="{3EC4BC1C-656B-4531-A7F3-1C104397A272}" dt="2023-07-28T03:47:55.124" v="92" actId="255"/>
          <ac:spMkLst>
            <pc:docMk/>
            <pc:sldMk cId="2584628649" sldId="308"/>
            <ac:spMk id="3" creationId="{00000000-0000-0000-0000-000000000000}"/>
          </ac:spMkLst>
        </pc:spChg>
        <pc:spChg chg="mod">
          <ac:chgData name="tuyết nguyễn thị ánh" userId="a6fbc05945fbe6a6" providerId="LiveId" clId="{3EC4BC1C-656B-4531-A7F3-1C104397A272}" dt="2023-07-28T03:49:10.576" v="113" actId="20577"/>
          <ac:spMkLst>
            <pc:docMk/>
            <pc:sldMk cId="2584628649" sldId="308"/>
            <ac:spMk id="17" creationId="{00000000-0000-0000-0000-000000000000}"/>
          </ac:spMkLst>
        </pc:spChg>
        <pc:spChg chg="mod">
          <ac:chgData name="tuyết nguyễn thị ánh" userId="a6fbc05945fbe6a6" providerId="LiveId" clId="{3EC4BC1C-656B-4531-A7F3-1C104397A272}" dt="2023-07-28T03:45:16.310" v="89" actId="1037"/>
          <ac:spMkLst>
            <pc:docMk/>
            <pc:sldMk cId="2584628649" sldId="308"/>
            <ac:spMk id="18" creationId="{00000000-0000-0000-0000-000000000000}"/>
          </ac:spMkLst>
        </pc:spChg>
        <pc:grpChg chg="mod">
          <ac:chgData name="tuyết nguyễn thị ánh" userId="a6fbc05945fbe6a6" providerId="LiveId" clId="{3EC4BC1C-656B-4531-A7F3-1C104397A272}" dt="2023-07-28T03:45:03.741" v="83" actId="1076"/>
          <ac:grpSpMkLst>
            <pc:docMk/>
            <pc:sldMk cId="2584628649" sldId="308"/>
            <ac:grpSpMk id="4" creationId="{00000000-0000-0000-0000-000000000000}"/>
          </ac:grpSpMkLst>
        </pc:grpChg>
      </pc:sldChg>
      <pc:sldChg chg="addSp delSp modSp mod modTransition">
        <pc:chgData name="tuyết nguyễn thị ánh" userId="a6fbc05945fbe6a6" providerId="LiveId" clId="{3EC4BC1C-656B-4531-A7F3-1C104397A272}" dt="2023-07-28T08:42:01.557" v="4024"/>
        <pc:sldMkLst>
          <pc:docMk/>
          <pc:sldMk cId="1284008720" sldId="309"/>
        </pc:sldMkLst>
        <pc:spChg chg="mod">
          <ac:chgData name="tuyết nguyễn thị ánh" userId="a6fbc05945fbe6a6" providerId="LiveId" clId="{3EC4BC1C-656B-4531-A7F3-1C104397A272}" dt="2023-07-28T04:03:59.202" v="227" actId="20577"/>
          <ac:spMkLst>
            <pc:docMk/>
            <pc:sldMk cId="1284008720" sldId="309"/>
            <ac:spMk id="2" creationId="{00000000-0000-0000-0000-000000000000}"/>
          </ac:spMkLst>
        </pc:spChg>
        <pc:spChg chg="del mod">
          <ac:chgData name="tuyết nguyễn thị ánh" userId="a6fbc05945fbe6a6" providerId="LiveId" clId="{3EC4BC1C-656B-4531-A7F3-1C104397A272}" dt="2023-07-28T04:02:34.559" v="147" actId="478"/>
          <ac:spMkLst>
            <pc:docMk/>
            <pc:sldMk cId="1284008720" sldId="309"/>
            <ac:spMk id="3" creationId="{57633614-E3DA-72A1-CC9C-31E8195BBE7D}"/>
          </ac:spMkLst>
        </pc:spChg>
        <pc:spChg chg="mod">
          <ac:chgData name="tuyết nguyễn thị ánh" userId="a6fbc05945fbe6a6" providerId="LiveId" clId="{3EC4BC1C-656B-4531-A7F3-1C104397A272}" dt="2023-07-28T03:50:20.071" v="129" actId="122"/>
          <ac:spMkLst>
            <pc:docMk/>
            <pc:sldMk cId="1284008720" sldId="309"/>
            <ac:spMk id="7" creationId="{00000000-0000-0000-0000-000000000000}"/>
          </ac:spMkLst>
        </pc:spChg>
        <pc:spChg chg="del mod">
          <ac:chgData name="tuyết nguyễn thị ánh" userId="a6fbc05945fbe6a6" providerId="LiveId" clId="{3EC4BC1C-656B-4531-A7F3-1C104397A272}" dt="2023-07-28T04:02:32.279" v="145" actId="478"/>
          <ac:spMkLst>
            <pc:docMk/>
            <pc:sldMk cId="1284008720" sldId="309"/>
            <ac:spMk id="8" creationId="{37CC1973-F37F-88EC-8C09-D4CA155B8E0B}"/>
          </ac:spMkLst>
        </pc:spChg>
        <pc:spChg chg="del mod">
          <ac:chgData name="tuyết nguyễn thị ánh" userId="a6fbc05945fbe6a6" providerId="LiveId" clId="{3EC4BC1C-656B-4531-A7F3-1C104397A272}" dt="2023-07-28T04:02:33.427" v="146" actId="478"/>
          <ac:spMkLst>
            <pc:docMk/>
            <pc:sldMk cId="1284008720" sldId="309"/>
            <ac:spMk id="14" creationId="{EF29CF61-3189-A6D5-2125-CA65D5378560}"/>
          </ac:spMkLst>
        </pc:spChg>
        <pc:spChg chg="add del">
          <ac:chgData name="tuyết nguyễn thị ánh" userId="a6fbc05945fbe6a6" providerId="LiveId" clId="{3EC4BC1C-656B-4531-A7F3-1C104397A272}" dt="2023-07-28T03:49:29.687" v="118" actId="22"/>
          <ac:spMkLst>
            <pc:docMk/>
            <pc:sldMk cId="1284008720" sldId="309"/>
            <ac:spMk id="17" creationId="{72238D1A-01E9-0CB7-C96E-D7F9AFD5C5C7}"/>
          </ac:spMkLst>
        </pc:spChg>
        <pc:spChg chg="mod">
          <ac:chgData name="tuyết nguyễn thị ánh" userId="a6fbc05945fbe6a6" providerId="LiveId" clId="{3EC4BC1C-656B-4531-A7F3-1C104397A272}" dt="2023-07-28T04:03:44.906" v="214" actId="1076"/>
          <ac:spMkLst>
            <pc:docMk/>
            <pc:sldMk cId="1284008720" sldId="309"/>
            <ac:spMk id="18" creationId="{00000000-0000-0000-0000-000000000000}"/>
          </ac:spMkLst>
        </pc:spChg>
        <pc:spChg chg="add del">
          <ac:chgData name="tuyết nguyễn thị ánh" userId="a6fbc05945fbe6a6" providerId="LiveId" clId="{3EC4BC1C-656B-4531-A7F3-1C104397A272}" dt="2023-07-28T03:49:43.017" v="122" actId="22"/>
          <ac:spMkLst>
            <pc:docMk/>
            <pc:sldMk cId="1284008720" sldId="309"/>
            <ac:spMk id="20" creationId="{60E26B5A-7517-E407-A3C8-80FF54258A97}"/>
          </ac:spMkLst>
        </pc:spChg>
        <pc:grpChg chg="mod">
          <ac:chgData name="tuyết nguyễn thị ánh" userId="a6fbc05945fbe6a6" providerId="LiveId" clId="{3EC4BC1C-656B-4531-A7F3-1C104397A272}" dt="2023-07-28T03:48:10.819" v="95" actId="1076"/>
          <ac:grpSpMkLst>
            <pc:docMk/>
            <pc:sldMk cId="1284008720" sldId="309"/>
            <ac:grpSpMk id="4" creationId="{00000000-0000-0000-0000-000000000000}"/>
          </ac:grpSpMkLst>
        </pc:grpChg>
      </pc:sldChg>
      <pc:sldChg chg="modSp mod modTransition">
        <pc:chgData name="tuyết nguyễn thị ánh" userId="a6fbc05945fbe6a6" providerId="LiveId" clId="{3EC4BC1C-656B-4531-A7F3-1C104397A272}" dt="2023-07-28T08:42:01.557" v="4024"/>
        <pc:sldMkLst>
          <pc:docMk/>
          <pc:sldMk cId="357391604" sldId="310"/>
        </pc:sldMkLst>
        <pc:spChg chg="mod">
          <ac:chgData name="tuyết nguyễn thị ánh" userId="a6fbc05945fbe6a6" providerId="LiveId" clId="{3EC4BC1C-656B-4531-A7F3-1C104397A272}" dt="2023-07-28T04:25:19.969" v="290" actId="20577"/>
          <ac:spMkLst>
            <pc:docMk/>
            <pc:sldMk cId="357391604" sldId="310"/>
            <ac:spMk id="7" creationId="{00000000-0000-0000-0000-000000000000}"/>
          </ac:spMkLst>
        </pc:spChg>
        <pc:spChg chg="mod">
          <ac:chgData name="tuyết nguyễn thị ánh" userId="a6fbc05945fbe6a6" providerId="LiveId" clId="{3EC4BC1C-656B-4531-A7F3-1C104397A272}" dt="2023-07-28T04:24:35.875" v="245" actId="255"/>
          <ac:spMkLst>
            <pc:docMk/>
            <pc:sldMk cId="357391604" sldId="310"/>
            <ac:spMk id="8" creationId="{00000000-0000-0000-0000-000000000000}"/>
          </ac:spMkLst>
        </pc:spChg>
        <pc:spChg chg="mod">
          <ac:chgData name="tuyết nguyễn thị ánh" userId="a6fbc05945fbe6a6" providerId="LiveId" clId="{3EC4BC1C-656B-4531-A7F3-1C104397A272}" dt="2023-07-28T04:25:07.823" v="267" actId="1076"/>
          <ac:spMkLst>
            <pc:docMk/>
            <pc:sldMk cId="357391604" sldId="310"/>
            <ac:spMk id="17" creationId="{00000000-0000-0000-0000-000000000000}"/>
          </ac:spMkLst>
        </pc:spChg>
      </pc:sldChg>
      <pc:sldChg chg="modSp mod modTransition">
        <pc:chgData name="tuyết nguyễn thị ánh" userId="a6fbc05945fbe6a6" providerId="LiveId" clId="{3EC4BC1C-656B-4531-A7F3-1C104397A272}" dt="2023-07-28T08:42:01.557" v="4024"/>
        <pc:sldMkLst>
          <pc:docMk/>
          <pc:sldMk cId="2778148240" sldId="311"/>
        </pc:sldMkLst>
        <pc:spChg chg="mod">
          <ac:chgData name="tuyết nguyễn thị ánh" userId="a6fbc05945fbe6a6" providerId="LiveId" clId="{3EC4BC1C-656B-4531-A7F3-1C104397A272}" dt="2023-07-28T04:27:27.012" v="363" actId="2710"/>
          <ac:spMkLst>
            <pc:docMk/>
            <pc:sldMk cId="2778148240" sldId="311"/>
            <ac:spMk id="7" creationId="{00000000-0000-0000-0000-000000000000}"/>
          </ac:spMkLst>
        </pc:spChg>
        <pc:spChg chg="mod">
          <ac:chgData name="tuyết nguyễn thị ánh" userId="a6fbc05945fbe6a6" providerId="LiveId" clId="{3EC4BC1C-656B-4531-A7F3-1C104397A272}" dt="2023-07-28T04:26:34.278" v="321"/>
          <ac:spMkLst>
            <pc:docMk/>
            <pc:sldMk cId="2778148240" sldId="311"/>
            <ac:spMk id="8" creationId="{00000000-0000-0000-0000-000000000000}"/>
          </ac:spMkLst>
        </pc:spChg>
        <pc:spChg chg="mod">
          <ac:chgData name="tuyết nguyễn thị ánh" userId="a6fbc05945fbe6a6" providerId="LiveId" clId="{3EC4BC1C-656B-4531-A7F3-1C104397A272}" dt="2023-07-28T04:27:33.111" v="364" actId="1076"/>
          <ac:spMkLst>
            <pc:docMk/>
            <pc:sldMk cId="2778148240" sldId="311"/>
            <ac:spMk id="17" creationId="{00000000-0000-0000-0000-000000000000}"/>
          </ac:spMkLst>
        </pc:spChg>
      </pc:sldChg>
      <pc:sldChg chg="delSp modSp mod modTransition">
        <pc:chgData name="tuyết nguyễn thị ánh" userId="a6fbc05945fbe6a6" providerId="LiveId" clId="{3EC4BC1C-656B-4531-A7F3-1C104397A272}" dt="2023-07-28T08:42:01.557" v="4024"/>
        <pc:sldMkLst>
          <pc:docMk/>
          <pc:sldMk cId="663434501" sldId="325"/>
        </pc:sldMkLst>
        <pc:spChg chg="mod">
          <ac:chgData name="tuyết nguyễn thị ánh" userId="a6fbc05945fbe6a6" providerId="LiveId" clId="{3EC4BC1C-656B-4531-A7F3-1C104397A272}" dt="2023-07-28T04:30:46.081" v="474" actId="20577"/>
          <ac:spMkLst>
            <pc:docMk/>
            <pc:sldMk cId="663434501" sldId="325"/>
            <ac:spMk id="2" creationId="{00000000-0000-0000-0000-000000000000}"/>
          </ac:spMkLst>
        </pc:spChg>
        <pc:spChg chg="del">
          <ac:chgData name="tuyết nguyễn thị ánh" userId="a6fbc05945fbe6a6" providerId="LiveId" clId="{3EC4BC1C-656B-4531-A7F3-1C104397A272}" dt="2023-07-28T04:29:45.156" v="402" actId="478"/>
          <ac:spMkLst>
            <pc:docMk/>
            <pc:sldMk cId="663434501" sldId="325"/>
            <ac:spMk id="3" creationId="{00000000-0000-0000-0000-000000000000}"/>
          </ac:spMkLst>
        </pc:spChg>
        <pc:spChg chg="mod">
          <ac:chgData name="tuyết nguyễn thị ánh" userId="a6fbc05945fbe6a6" providerId="LiveId" clId="{3EC4BC1C-656B-4531-A7F3-1C104397A272}" dt="2023-07-28T04:29:39.625" v="401" actId="20577"/>
          <ac:spMkLst>
            <pc:docMk/>
            <pc:sldMk cId="663434501" sldId="325"/>
            <ac:spMk id="17" creationId="{00000000-0000-0000-0000-000000000000}"/>
          </ac:spMkLst>
        </pc:spChg>
        <pc:spChg chg="mod">
          <ac:chgData name="tuyết nguyễn thị ánh" userId="a6fbc05945fbe6a6" providerId="LiveId" clId="{3EC4BC1C-656B-4531-A7F3-1C104397A272}" dt="2023-07-28T04:30:50.744" v="475" actId="1076"/>
          <ac:spMkLst>
            <pc:docMk/>
            <pc:sldMk cId="663434501" sldId="325"/>
            <ac:spMk id="18" creationId="{00000000-0000-0000-0000-000000000000}"/>
          </ac:spMkLst>
        </pc:spChg>
      </pc:sldChg>
      <pc:sldChg chg="del">
        <pc:chgData name="tuyết nguyễn thị ánh" userId="a6fbc05945fbe6a6" providerId="LiveId" clId="{3EC4BC1C-656B-4531-A7F3-1C104397A272}" dt="2023-07-28T03:40:28.330" v="0" actId="47"/>
        <pc:sldMkLst>
          <pc:docMk/>
          <pc:sldMk cId="1580031398" sldId="326"/>
        </pc:sldMkLst>
      </pc:sldChg>
      <pc:sldChg chg="del">
        <pc:chgData name="tuyết nguyễn thị ánh" userId="a6fbc05945fbe6a6" providerId="LiveId" clId="{3EC4BC1C-656B-4531-A7F3-1C104397A272}" dt="2023-07-28T03:40:28.788" v="1" actId="47"/>
        <pc:sldMkLst>
          <pc:docMk/>
          <pc:sldMk cId="3097124080" sldId="327"/>
        </pc:sldMkLst>
      </pc:sldChg>
      <pc:sldChg chg="del">
        <pc:chgData name="tuyết nguyễn thị ánh" userId="a6fbc05945fbe6a6" providerId="LiveId" clId="{3EC4BC1C-656B-4531-A7F3-1C104397A272}" dt="2023-07-28T03:40:29.277" v="2" actId="47"/>
        <pc:sldMkLst>
          <pc:docMk/>
          <pc:sldMk cId="554662942" sldId="328"/>
        </pc:sldMkLst>
      </pc:sldChg>
      <pc:sldChg chg="del">
        <pc:chgData name="tuyết nguyễn thị ánh" userId="a6fbc05945fbe6a6" providerId="LiveId" clId="{3EC4BC1C-656B-4531-A7F3-1C104397A272}" dt="2023-07-28T03:40:29.635" v="3" actId="47"/>
        <pc:sldMkLst>
          <pc:docMk/>
          <pc:sldMk cId="3461077743" sldId="329"/>
        </pc:sldMkLst>
      </pc:sldChg>
      <pc:sldChg chg="del">
        <pc:chgData name="tuyết nguyễn thị ánh" userId="a6fbc05945fbe6a6" providerId="LiveId" clId="{3EC4BC1C-656B-4531-A7F3-1C104397A272}" dt="2023-07-28T03:40:30.247" v="4" actId="47"/>
        <pc:sldMkLst>
          <pc:docMk/>
          <pc:sldMk cId="1990329195" sldId="330"/>
        </pc:sldMkLst>
      </pc:sldChg>
      <pc:sldChg chg="del">
        <pc:chgData name="tuyết nguyễn thị ánh" userId="a6fbc05945fbe6a6" providerId="LiveId" clId="{3EC4BC1C-656B-4531-A7F3-1C104397A272}" dt="2023-07-28T06:31:06.578" v="1343" actId="47"/>
        <pc:sldMkLst>
          <pc:docMk/>
          <pc:sldMk cId="1818118748" sldId="331"/>
        </pc:sldMkLst>
      </pc:sldChg>
      <pc:sldChg chg="del">
        <pc:chgData name="tuyết nguyễn thị ánh" userId="a6fbc05945fbe6a6" providerId="LiveId" clId="{3EC4BC1C-656B-4531-A7F3-1C104397A272}" dt="2023-07-28T07:31:36.797" v="2628" actId="47"/>
        <pc:sldMkLst>
          <pc:docMk/>
          <pc:sldMk cId="121693299" sldId="332"/>
        </pc:sldMkLst>
      </pc:sldChg>
      <pc:sldChg chg="addSp delSp modSp mod modTransition delAnim modAnim">
        <pc:chgData name="tuyết nguyễn thị ánh" userId="a6fbc05945fbe6a6" providerId="LiveId" clId="{3EC4BC1C-656B-4531-A7F3-1C104397A272}" dt="2023-07-28T08:42:01.557" v="4024"/>
        <pc:sldMkLst>
          <pc:docMk/>
          <pc:sldMk cId="3137346007" sldId="333"/>
        </pc:sldMkLst>
        <pc:spChg chg="add mod">
          <ac:chgData name="tuyết nguyễn thị ánh" userId="a6fbc05945fbe6a6" providerId="LiveId" clId="{3EC4BC1C-656B-4531-A7F3-1C104397A272}" dt="2023-07-28T07:16:45.391" v="2371" actId="1076"/>
          <ac:spMkLst>
            <pc:docMk/>
            <pc:sldMk cId="3137346007" sldId="333"/>
            <ac:spMk id="2" creationId="{A81A058A-1C50-5E7C-3D2A-7995F3A8FEDF}"/>
          </ac:spMkLst>
        </pc:spChg>
        <pc:spChg chg="del">
          <ac:chgData name="tuyết nguyễn thị ánh" userId="a6fbc05945fbe6a6" providerId="LiveId" clId="{3EC4BC1C-656B-4531-A7F3-1C104397A272}" dt="2023-07-28T07:00:05.263" v="1893" actId="478"/>
          <ac:spMkLst>
            <pc:docMk/>
            <pc:sldMk cId="3137346007" sldId="333"/>
            <ac:spMk id="3" creationId="{00000000-0000-0000-0000-000000000000}"/>
          </ac:spMkLst>
        </pc:spChg>
        <pc:spChg chg="mod ord">
          <ac:chgData name="tuyết nguyễn thị ánh" userId="a6fbc05945fbe6a6" providerId="LiveId" clId="{3EC4BC1C-656B-4531-A7F3-1C104397A272}" dt="2023-07-28T07:29:13.818" v="2600" actId="1076"/>
          <ac:spMkLst>
            <pc:docMk/>
            <pc:sldMk cId="3137346007" sldId="333"/>
            <ac:spMk id="5" creationId="{00000000-0000-0000-0000-000000000000}"/>
          </ac:spMkLst>
        </pc:spChg>
        <pc:spChg chg="del mod">
          <ac:chgData name="tuyết nguyễn thị ánh" userId="a6fbc05945fbe6a6" providerId="LiveId" clId="{3EC4BC1C-656B-4531-A7F3-1C104397A272}" dt="2023-07-28T07:01:14.974" v="2070" actId="478"/>
          <ac:spMkLst>
            <pc:docMk/>
            <pc:sldMk cId="3137346007" sldId="333"/>
            <ac:spMk id="7" creationId="{00000000-0000-0000-0000-000000000000}"/>
          </ac:spMkLst>
        </pc:spChg>
        <pc:spChg chg="del">
          <ac:chgData name="tuyết nguyễn thị ánh" userId="a6fbc05945fbe6a6" providerId="LiveId" clId="{3EC4BC1C-656B-4531-A7F3-1C104397A272}" dt="2023-07-28T07:01:02.424" v="2066" actId="478"/>
          <ac:spMkLst>
            <pc:docMk/>
            <pc:sldMk cId="3137346007" sldId="333"/>
            <ac:spMk id="10" creationId="{00000000-0000-0000-0000-000000000000}"/>
          </ac:spMkLst>
        </pc:spChg>
        <pc:spChg chg="mod">
          <ac:chgData name="tuyết nguyễn thị ánh" userId="a6fbc05945fbe6a6" providerId="LiveId" clId="{3EC4BC1C-656B-4531-A7F3-1C104397A272}" dt="2023-07-28T07:31:26.314" v="2624" actId="20577"/>
          <ac:spMkLst>
            <pc:docMk/>
            <pc:sldMk cId="3137346007" sldId="333"/>
            <ac:spMk id="13" creationId="{00000000-0000-0000-0000-000000000000}"/>
          </ac:spMkLst>
        </pc:spChg>
        <pc:spChg chg="add del mod">
          <ac:chgData name="tuyết nguyễn thị ánh" userId="a6fbc05945fbe6a6" providerId="LiveId" clId="{3EC4BC1C-656B-4531-A7F3-1C104397A272}" dt="2023-07-28T07:21:11.300" v="2435" actId="478"/>
          <ac:spMkLst>
            <pc:docMk/>
            <pc:sldMk cId="3137346007" sldId="333"/>
            <ac:spMk id="14" creationId="{3E0CF2D3-9022-2949-4915-53F8087F0983}"/>
          </ac:spMkLst>
        </pc:spChg>
        <pc:spChg chg="add del mod">
          <ac:chgData name="tuyết nguyễn thị ánh" userId="a6fbc05945fbe6a6" providerId="LiveId" clId="{3EC4BC1C-656B-4531-A7F3-1C104397A272}" dt="2023-07-28T07:10:58.433" v="2308" actId="478"/>
          <ac:spMkLst>
            <pc:docMk/>
            <pc:sldMk cId="3137346007" sldId="333"/>
            <ac:spMk id="16" creationId="{6454726B-CA4C-170E-DC9E-7605D453B2E4}"/>
          </ac:spMkLst>
        </pc:spChg>
        <pc:spChg chg="add del mod">
          <ac:chgData name="tuyết nguyễn thị ánh" userId="a6fbc05945fbe6a6" providerId="LiveId" clId="{3EC4BC1C-656B-4531-A7F3-1C104397A272}" dt="2023-07-28T07:10:57.091" v="2307" actId="478"/>
          <ac:spMkLst>
            <pc:docMk/>
            <pc:sldMk cId="3137346007" sldId="333"/>
            <ac:spMk id="18" creationId="{71E0674B-A828-C2FC-ECE1-9FA991ABBDDE}"/>
          </ac:spMkLst>
        </pc:spChg>
        <pc:spChg chg="add mod">
          <ac:chgData name="tuyết nguyễn thị ánh" userId="a6fbc05945fbe6a6" providerId="LiveId" clId="{3EC4BC1C-656B-4531-A7F3-1C104397A272}" dt="2023-07-28T07:17:47.326" v="2391" actId="1037"/>
          <ac:spMkLst>
            <pc:docMk/>
            <pc:sldMk cId="3137346007" sldId="333"/>
            <ac:spMk id="20" creationId="{6B628482-52AA-AED2-A7F3-656453AD4C72}"/>
          </ac:spMkLst>
        </pc:spChg>
        <pc:spChg chg="add del mod">
          <ac:chgData name="tuyết nguyễn thị ánh" userId="a6fbc05945fbe6a6" providerId="LiveId" clId="{3EC4BC1C-656B-4531-A7F3-1C104397A272}" dt="2023-07-28T07:15:30.599" v="2345" actId="478"/>
          <ac:spMkLst>
            <pc:docMk/>
            <pc:sldMk cId="3137346007" sldId="333"/>
            <ac:spMk id="22" creationId="{E88816FB-4694-A93C-0745-C76BD4CB31C4}"/>
          </ac:spMkLst>
        </pc:spChg>
        <pc:spChg chg="add mod">
          <ac:chgData name="tuyết nguyễn thị ánh" userId="a6fbc05945fbe6a6" providerId="LiveId" clId="{3EC4BC1C-656B-4531-A7F3-1C104397A272}" dt="2023-07-28T07:17:57" v="2398" actId="20577"/>
          <ac:spMkLst>
            <pc:docMk/>
            <pc:sldMk cId="3137346007" sldId="333"/>
            <ac:spMk id="24" creationId="{50201F69-B62B-EBFA-C818-92937FD272E2}"/>
          </ac:spMkLst>
        </pc:spChg>
        <pc:spChg chg="add mod">
          <ac:chgData name="tuyết nguyễn thị ánh" userId="a6fbc05945fbe6a6" providerId="LiveId" clId="{3EC4BC1C-656B-4531-A7F3-1C104397A272}" dt="2023-07-28T07:21:55.383" v="2471" actId="1035"/>
          <ac:spMkLst>
            <pc:docMk/>
            <pc:sldMk cId="3137346007" sldId="333"/>
            <ac:spMk id="26" creationId="{9C7A531C-CD11-72AB-4405-6470D6509228}"/>
          </ac:spMkLst>
        </pc:spChg>
        <pc:picChg chg="mod">
          <ac:chgData name="tuyết nguyễn thị ánh" userId="a6fbc05945fbe6a6" providerId="LiveId" clId="{3EC4BC1C-656B-4531-A7F3-1C104397A272}" dt="2023-07-28T07:03:05.789" v="2087" actId="1076"/>
          <ac:picMkLst>
            <pc:docMk/>
            <pc:sldMk cId="3137346007" sldId="333"/>
            <ac:picMk id="6" creationId="{00000000-0000-0000-0000-000000000000}"/>
          </ac:picMkLst>
        </pc:picChg>
        <pc:picChg chg="mod">
          <ac:chgData name="tuyết nguyễn thị ánh" userId="a6fbc05945fbe6a6" providerId="LiveId" clId="{3EC4BC1C-656B-4531-A7F3-1C104397A272}" dt="2023-07-28T07:04:20.774" v="2098" actId="1076"/>
          <ac:picMkLst>
            <pc:docMk/>
            <pc:sldMk cId="3137346007" sldId="333"/>
            <ac:picMk id="9" creationId="{00000000-0000-0000-0000-000000000000}"/>
          </ac:picMkLst>
        </pc:picChg>
        <pc:cxnChg chg="add del mod">
          <ac:chgData name="tuyết nguyễn thị ánh" userId="a6fbc05945fbe6a6" providerId="LiveId" clId="{3EC4BC1C-656B-4531-A7F3-1C104397A272}" dt="2023-07-28T07:11:00.981" v="2310" actId="478"/>
          <ac:cxnSpMkLst>
            <pc:docMk/>
            <pc:sldMk cId="3137346007" sldId="333"/>
            <ac:cxnSpMk id="4" creationId="{A1C702A7-79E1-3AD0-1335-B766706B2EF4}"/>
          </ac:cxnSpMkLst>
        </pc:cxnChg>
      </pc:sldChg>
      <pc:sldChg chg="del">
        <pc:chgData name="tuyết nguyễn thị ánh" userId="a6fbc05945fbe6a6" providerId="LiveId" clId="{3EC4BC1C-656B-4531-A7F3-1C104397A272}" dt="2023-07-28T07:31:40.218" v="2632" actId="47"/>
        <pc:sldMkLst>
          <pc:docMk/>
          <pc:sldMk cId="3474648361" sldId="334"/>
        </pc:sldMkLst>
      </pc:sldChg>
      <pc:sldChg chg="del">
        <pc:chgData name="tuyết nguyễn thị ánh" userId="a6fbc05945fbe6a6" providerId="LiveId" clId="{3EC4BC1C-656B-4531-A7F3-1C104397A272}" dt="2023-07-28T07:31:37.354" v="2629" actId="47"/>
        <pc:sldMkLst>
          <pc:docMk/>
          <pc:sldMk cId="3912696912" sldId="335"/>
        </pc:sldMkLst>
      </pc:sldChg>
      <pc:sldChg chg="del">
        <pc:chgData name="tuyết nguyễn thị ánh" userId="a6fbc05945fbe6a6" providerId="LiveId" clId="{3EC4BC1C-656B-4531-A7F3-1C104397A272}" dt="2023-07-28T07:31:38.805" v="2631" actId="47"/>
        <pc:sldMkLst>
          <pc:docMk/>
          <pc:sldMk cId="1391954454" sldId="336"/>
        </pc:sldMkLst>
      </pc:sldChg>
      <pc:sldChg chg="del">
        <pc:chgData name="tuyết nguyễn thị ánh" userId="a6fbc05945fbe6a6" providerId="LiveId" clId="{3EC4BC1C-656B-4531-A7F3-1C104397A272}" dt="2023-07-28T07:31:37.919" v="2630" actId="47"/>
        <pc:sldMkLst>
          <pc:docMk/>
          <pc:sldMk cId="4258065981" sldId="337"/>
        </pc:sldMkLst>
      </pc:sldChg>
      <pc:sldChg chg="del">
        <pc:chgData name="tuyết nguyễn thị ánh" userId="a6fbc05945fbe6a6" providerId="LiveId" clId="{3EC4BC1C-656B-4531-A7F3-1C104397A272}" dt="2023-07-28T07:31:42.840" v="2634" actId="47"/>
        <pc:sldMkLst>
          <pc:docMk/>
          <pc:sldMk cId="2206475590" sldId="338"/>
        </pc:sldMkLst>
      </pc:sldChg>
      <pc:sldChg chg="del">
        <pc:chgData name="tuyết nguyễn thị ánh" userId="a6fbc05945fbe6a6" providerId="LiveId" clId="{3EC4BC1C-656B-4531-A7F3-1C104397A272}" dt="2023-07-28T07:31:41.840" v="2633" actId="47"/>
        <pc:sldMkLst>
          <pc:docMk/>
          <pc:sldMk cId="3562042936" sldId="339"/>
        </pc:sldMkLst>
      </pc:sldChg>
      <pc:sldChg chg="del">
        <pc:chgData name="tuyết nguyễn thị ánh" userId="a6fbc05945fbe6a6" providerId="LiveId" clId="{3EC4BC1C-656B-4531-A7F3-1C104397A272}" dt="2023-07-28T08:05:00.118" v="3072" actId="47"/>
        <pc:sldMkLst>
          <pc:docMk/>
          <pc:sldMk cId="1174110088" sldId="340"/>
        </pc:sldMkLst>
      </pc:sldChg>
      <pc:sldChg chg="addSp delSp modSp mod modTransition delAnim modAnim">
        <pc:chgData name="tuyết nguyễn thị ánh" userId="a6fbc05945fbe6a6" providerId="LiveId" clId="{3EC4BC1C-656B-4531-A7F3-1C104397A272}" dt="2023-07-28T08:42:01.557" v="4024"/>
        <pc:sldMkLst>
          <pc:docMk/>
          <pc:sldMk cId="4043967205" sldId="341"/>
        </pc:sldMkLst>
        <pc:spChg chg="add mod ord">
          <ac:chgData name="tuyết nguyễn thị ánh" userId="a6fbc05945fbe6a6" providerId="LiveId" clId="{3EC4BC1C-656B-4531-A7F3-1C104397A272}" dt="2023-07-28T08:14:39.325" v="3885" actId="1076"/>
          <ac:spMkLst>
            <pc:docMk/>
            <pc:sldMk cId="4043967205" sldId="341"/>
            <ac:spMk id="3" creationId="{A2E74531-6B34-2E44-0E65-5B7DB3D6F30C}"/>
          </ac:spMkLst>
        </pc:spChg>
        <pc:spChg chg="del">
          <ac:chgData name="tuyết nguyễn thị ánh" userId="a6fbc05945fbe6a6" providerId="LiveId" clId="{3EC4BC1C-656B-4531-A7F3-1C104397A272}" dt="2023-07-28T08:13:01.379" v="3858" actId="478"/>
          <ac:spMkLst>
            <pc:docMk/>
            <pc:sldMk cId="4043967205" sldId="341"/>
            <ac:spMk id="7" creationId="{AE552170-3637-77C0-C116-0A72CB0EC4DA}"/>
          </ac:spMkLst>
        </pc:spChg>
        <pc:spChg chg="mod">
          <ac:chgData name="tuyết nguyễn thị ánh" userId="a6fbc05945fbe6a6" providerId="LiveId" clId="{3EC4BC1C-656B-4531-A7F3-1C104397A272}" dt="2023-07-28T08:14:52.573" v="3890" actId="1076"/>
          <ac:spMkLst>
            <pc:docMk/>
            <pc:sldMk cId="4043967205" sldId="341"/>
            <ac:spMk id="8" creationId="{00000000-0000-0000-0000-000000000000}"/>
          </ac:spMkLst>
        </pc:spChg>
        <pc:spChg chg="mod">
          <ac:chgData name="tuyết nguyễn thị ánh" userId="a6fbc05945fbe6a6" providerId="LiveId" clId="{3EC4BC1C-656B-4531-A7F3-1C104397A272}" dt="2023-07-28T08:14:50.137" v="3889" actId="14100"/>
          <ac:spMkLst>
            <pc:docMk/>
            <pc:sldMk cId="4043967205" sldId="341"/>
            <ac:spMk id="11" creationId="{00000000-0000-0000-0000-000000000000}"/>
          </ac:spMkLst>
        </pc:spChg>
        <pc:spChg chg="mod">
          <ac:chgData name="tuyết nguyễn thị ánh" userId="a6fbc05945fbe6a6" providerId="LiveId" clId="{3EC4BC1C-656B-4531-A7F3-1C104397A272}" dt="2023-07-28T08:14:24.575" v="3879" actId="1076"/>
          <ac:spMkLst>
            <pc:docMk/>
            <pc:sldMk cId="4043967205" sldId="341"/>
            <ac:spMk id="12" creationId="{00000000-0000-0000-0000-000000000000}"/>
          </ac:spMkLst>
        </pc:spChg>
        <pc:picChg chg="mod">
          <ac:chgData name="tuyết nguyễn thị ánh" userId="a6fbc05945fbe6a6" providerId="LiveId" clId="{3EC4BC1C-656B-4531-A7F3-1C104397A272}" dt="2023-07-28T08:14:45.768" v="3887" actId="1076"/>
          <ac:picMkLst>
            <pc:docMk/>
            <pc:sldMk cId="4043967205" sldId="341"/>
            <ac:picMk id="16" creationId="{00000000-0000-0000-0000-000000000000}"/>
          </ac:picMkLst>
        </pc:picChg>
      </pc:sldChg>
      <pc:sldChg chg="add del">
        <pc:chgData name="tuyết nguyễn thị ánh" userId="a6fbc05945fbe6a6" providerId="LiveId" clId="{3EC4BC1C-656B-4531-A7F3-1C104397A272}" dt="2023-07-28T08:15:32.005" v="3891" actId="47"/>
        <pc:sldMkLst>
          <pc:docMk/>
          <pc:sldMk cId="1358514918" sldId="342"/>
        </pc:sldMkLst>
      </pc:sldChg>
      <pc:sldChg chg="del">
        <pc:chgData name="tuyết nguyễn thị ánh" userId="a6fbc05945fbe6a6" providerId="LiveId" clId="{3EC4BC1C-656B-4531-A7F3-1C104397A272}" dt="2023-07-28T08:13:07.527" v="3859" actId="47"/>
        <pc:sldMkLst>
          <pc:docMk/>
          <pc:sldMk cId="2867618341" sldId="343"/>
        </pc:sldMkLst>
      </pc:sldChg>
      <pc:sldChg chg="new del">
        <pc:chgData name="tuyết nguyễn thị ánh" userId="a6fbc05945fbe6a6" providerId="LiveId" clId="{3EC4BC1C-656B-4531-A7F3-1C104397A272}" dt="2023-07-28T04:32:09.353" v="480" actId="47"/>
        <pc:sldMkLst>
          <pc:docMk/>
          <pc:sldMk cId="1328875799" sldId="344"/>
        </pc:sldMkLst>
      </pc:sldChg>
      <pc:sldChg chg="addSp delSp modSp add mod modTransition modAnim">
        <pc:chgData name="tuyết nguyễn thị ánh" userId="a6fbc05945fbe6a6" providerId="LiveId" clId="{3EC4BC1C-656B-4531-A7F3-1C104397A272}" dt="2023-07-28T08:42:01.557" v="4024"/>
        <pc:sldMkLst>
          <pc:docMk/>
          <pc:sldMk cId="3353199736" sldId="344"/>
        </pc:sldMkLst>
        <pc:spChg chg="del">
          <ac:chgData name="tuyết nguyễn thị ánh" userId="a6fbc05945fbe6a6" providerId="LiveId" clId="{3EC4BC1C-656B-4531-A7F3-1C104397A272}" dt="2023-07-28T06:21:49.512" v="932" actId="478"/>
          <ac:spMkLst>
            <pc:docMk/>
            <pc:sldMk cId="3353199736" sldId="344"/>
            <ac:spMk id="3" creationId="{3F7F931F-413E-4553-D53A-8EF5382F75A9}"/>
          </ac:spMkLst>
        </pc:spChg>
        <pc:spChg chg="add mod">
          <ac:chgData name="tuyết nguyễn thị ánh" userId="a6fbc05945fbe6a6" providerId="LiveId" clId="{3EC4BC1C-656B-4531-A7F3-1C104397A272}" dt="2023-07-28T06:23:53.852" v="975" actId="1076"/>
          <ac:spMkLst>
            <pc:docMk/>
            <pc:sldMk cId="3353199736" sldId="344"/>
            <ac:spMk id="5" creationId="{3F7E7438-4551-89B2-F6E6-A2E213848BFD}"/>
          </ac:spMkLst>
        </pc:spChg>
        <pc:spChg chg="add mod">
          <ac:chgData name="tuyết nguyễn thị ánh" userId="a6fbc05945fbe6a6" providerId="LiveId" clId="{3EC4BC1C-656B-4531-A7F3-1C104397A272}" dt="2023-07-28T06:23:50.470" v="974" actId="1076"/>
          <ac:spMkLst>
            <pc:docMk/>
            <pc:sldMk cId="3353199736" sldId="344"/>
            <ac:spMk id="7" creationId="{E283F51A-97AB-D446-D060-0F9885096BDB}"/>
          </ac:spMkLst>
        </pc:spChg>
        <pc:spChg chg="mod">
          <ac:chgData name="tuyết nguyễn thị ánh" userId="a6fbc05945fbe6a6" providerId="LiveId" clId="{3EC4BC1C-656B-4531-A7F3-1C104397A272}" dt="2023-07-28T06:23:47.297" v="973" actId="1076"/>
          <ac:spMkLst>
            <pc:docMk/>
            <pc:sldMk cId="3353199736" sldId="344"/>
            <ac:spMk id="17" creationId="{00000000-0000-0000-0000-000000000000}"/>
          </ac:spMkLst>
        </pc:spChg>
        <pc:spChg chg="mod">
          <ac:chgData name="tuyết nguyễn thị ánh" userId="a6fbc05945fbe6a6" providerId="LiveId" clId="{3EC4BC1C-656B-4531-A7F3-1C104397A272}" dt="2023-07-28T06:23:43.772" v="972" actId="1076"/>
          <ac:spMkLst>
            <pc:docMk/>
            <pc:sldMk cId="3353199736" sldId="344"/>
            <ac:spMk id="20" creationId="{00000000-0000-0000-0000-000000000000}"/>
          </ac:spMkLst>
        </pc:spChg>
        <pc:spChg chg="mod">
          <ac:chgData name="tuyết nguyễn thị ánh" userId="a6fbc05945fbe6a6" providerId="LiveId" clId="{3EC4BC1C-656B-4531-A7F3-1C104397A272}" dt="2023-07-28T06:23:59.337" v="977" actId="1076"/>
          <ac:spMkLst>
            <pc:docMk/>
            <pc:sldMk cId="3353199736" sldId="344"/>
            <ac:spMk id="21" creationId="{00000000-0000-0000-0000-000000000000}"/>
          </ac:spMkLst>
        </pc:spChg>
      </pc:sldChg>
      <pc:sldChg chg="addSp delSp modSp add mod modTransition modAnim">
        <pc:chgData name="tuyết nguyễn thị ánh" userId="a6fbc05945fbe6a6" providerId="LiveId" clId="{3EC4BC1C-656B-4531-A7F3-1C104397A272}" dt="2023-07-28T08:42:01.557" v="4024"/>
        <pc:sldMkLst>
          <pc:docMk/>
          <pc:sldMk cId="688697900" sldId="345"/>
        </pc:sldMkLst>
        <pc:spChg chg="del">
          <ac:chgData name="tuyết nguyễn thị ánh" userId="a6fbc05945fbe6a6" providerId="LiveId" clId="{3EC4BC1C-656B-4531-A7F3-1C104397A272}" dt="2023-07-28T06:31:21.132" v="1347" actId="478"/>
          <ac:spMkLst>
            <pc:docMk/>
            <pc:sldMk cId="688697900" sldId="345"/>
            <ac:spMk id="4" creationId="{EF7FA938-B3F9-2105-E237-57DA3D8C8762}"/>
          </ac:spMkLst>
        </pc:spChg>
        <pc:spChg chg="add mod">
          <ac:chgData name="tuyết nguyễn thị ánh" userId="a6fbc05945fbe6a6" providerId="LiveId" clId="{3EC4BC1C-656B-4531-A7F3-1C104397A272}" dt="2023-07-28T06:34:14.949" v="1408" actId="20577"/>
          <ac:spMkLst>
            <pc:docMk/>
            <pc:sldMk cId="688697900" sldId="345"/>
            <ac:spMk id="7" creationId="{25600CE6-FC0B-17B4-DB3E-060AAA62C5A3}"/>
          </ac:spMkLst>
        </pc:spChg>
      </pc:sldChg>
      <pc:sldChg chg="addSp delSp modSp add mod modTransition modAnim">
        <pc:chgData name="tuyết nguyễn thị ánh" userId="a6fbc05945fbe6a6" providerId="LiveId" clId="{3EC4BC1C-656B-4531-A7F3-1C104397A272}" dt="2023-07-28T08:42:01.557" v="4024"/>
        <pc:sldMkLst>
          <pc:docMk/>
          <pc:sldMk cId="2298702164" sldId="346"/>
        </pc:sldMkLst>
        <pc:spChg chg="del">
          <ac:chgData name="tuyết nguyễn thị ánh" userId="a6fbc05945fbe6a6" providerId="LiveId" clId="{3EC4BC1C-656B-4531-A7F3-1C104397A272}" dt="2023-07-28T06:32:20.273" v="1366" actId="478"/>
          <ac:spMkLst>
            <pc:docMk/>
            <pc:sldMk cId="2298702164" sldId="346"/>
            <ac:spMk id="4" creationId="{EF7FA938-B3F9-2105-E237-57DA3D8C8762}"/>
          </ac:spMkLst>
        </pc:spChg>
        <pc:spChg chg="add mod">
          <ac:chgData name="tuyết nguyễn thị ánh" userId="a6fbc05945fbe6a6" providerId="LiveId" clId="{3EC4BC1C-656B-4531-A7F3-1C104397A272}" dt="2023-07-28T06:34:54.500" v="1419" actId="20577"/>
          <ac:spMkLst>
            <pc:docMk/>
            <pc:sldMk cId="2298702164" sldId="346"/>
            <ac:spMk id="7" creationId="{FAAC333F-884E-F4AA-8132-2890712F2A26}"/>
          </ac:spMkLst>
        </pc:spChg>
      </pc:sldChg>
      <pc:sldChg chg="addSp delSp modSp add mod modTransition modAnim">
        <pc:chgData name="tuyết nguyễn thị ánh" userId="a6fbc05945fbe6a6" providerId="LiveId" clId="{3EC4BC1C-656B-4531-A7F3-1C104397A272}" dt="2023-07-28T08:42:01.557" v="4024"/>
        <pc:sldMkLst>
          <pc:docMk/>
          <pc:sldMk cId="1545997652" sldId="347"/>
        </pc:sldMkLst>
        <pc:spChg chg="del">
          <ac:chgData name="tuyết nguyễn thị ánh" userId="a6fbc05945fbe6a6" providerId="LiveId" clId="{3EC4BC1C-656B-4531-A7F3-1C104397A272}" dt="2023-07-28T06:32:43.385" v="1372" actId="478"/>
          <ac:spMkLst>
            <pc:docMk/>
            <pc:sldMk cId="1545997652" sldId="347"/>
            <ac:spMk id="4" creationId="{EF7FA938-B3F9-2105-E237-57DA3D8C8762}"/>
          </ac:spMkLst>
        </pc:spChg>
        <pc:spChg chg="add mod">
          <ac:chgData name="tuyết nguyễn thị ánh" userId="a6fbc05945fbe6a6" providerId="LiveId" clId="{3EC4BC1C-656B-4531-A7F3-1C104397A272}" dt="2023-07-28T06:35:14.515" v="1426" actId="14100"/>
          <ac:spMkLst>
            <pc:docMk/>
            <pc:sldMk cId="1545997652" sldId="347"/>
            <ac:spMk id="7" creationId="{E5F0BFF2-4903-43F3-33D7-D1532312A7ED}"/>
          </ac:spMkLst>
        </pc:spChg>
        <pc:picChg chg="mod">
          <ac:chgData name="tuyết nguyễn thị ánh" userId="a6fbc05945fbe6a6" providerId="LiveId" clId="{3EC4BC1C-656B-4531-A7F3-1C104397A272}" dt="2023-07-28T06:35:19.178" v="1429" actId="1076"/>
          <ac:picMkLst>
            <pc:docMk/>
            <pc:sldMk cId="1545997652" sldId="347"/>
            <ac:picMk id="9" creationId="{00000000-0000-0000-0000-000000000000}"/>
          </ac:picMkLst>
        </pc:picChg>
      </pc:sldChg>
      <pc:sldChg chg="addSp delSp modSp add mod modTransition delAnim modAnim">
        <pc:chgData name="tuyết nguyễn thị ánh" userId="a6fbc05945fbe6a6" providerId="LiveId" clId="{3EC4BC1C-656B-4531-A7F3-1C104397A272}" dt="2023-07-28T08:42:01.557" v="4024"/>
        <pc:sldMkLst>
          <pc:docMk/>
          <pc:sldMk cId="586521666" sldId="348"/>
        </pc:sldMkLst>
        <pc:spChg chg="mod">
          <ac:chgData name="tuyết nguyễn thị ánh" userId="a6fbc05945fbe6a6" providerId="LiveId" clId="{3EC4BC1C-656B-4531-A7F3-1C104397A272}" dt="2023-07-28T07:29:27.909" v="2607" actId="1035"/>
          <ac:spMkLst>
            <pc:docMk/>
            <pc:sldMk cId="586521666" sldId="348"/>
            <ac:spMk id="2" creationId="{A81A058A-1C50-5E7C-3D2A-7995F3A8FEDF}"/>
          </ac:spMkLst>
        </pc:spChg>
        <pc:spChg chg="add mod">
          <ac:chgData name="tuyết nguyễn thị ánh" userId="a6fbc05945fbe6a6" providerId="LiveId" clId="{3EC4BC1C-656B-4531-A7F3-1C104397A272}" dt="2023-07-28T07:25:16.366" v="2527" actId="1035"/>
          <ac:spMkLst>
            <pc:docMk/>
            <pc:sldMk cId="586521666" sldId="348"/>
            <ac:spMk id="4" creationId="{139082C8-2AF0-DAFC-576B-683747826A36}"/>
          </ac:spMkLst>
        </pc:spChg>
        <pc:spChg chg="del">
          <ac:chgData name="tuyết nguyễn thị ánh" userId="a6fbc05945fbe6a6" providerId="LiveId" clId="{3EC4BC1C-656B-4531-A7F3-1C104397A272}" dt="2023-07-28T07:29:19.440" v="2601" actId="478"/>
          <ac:spMkLst>
            <pc:docMk/>
            <pc:sldMk cId="586521666" sldId="348"/>
            <ac:spMk id="5" creationId="{00000000-0000-0000-0000-000000000000}"/>
          </ac:spMkLst>
        </pc:spChg>
        <pc:spChg chg="add mod">
          <ac:chgData name="tuyết nguyễn thị ánh" userId="a6fbc05945fbe6a6" providerId="LiveId" clId="{3EC4BC1C-656B-4531-A7F3-1C104397A272}" dt="2023-07-28T07:25:16.366" v="2527" actId="1035"/>
          <ac:spMkLst>
            <pc:docMk/>
            <pc:sldMk cId="586521666" sldId="348"/>
            <ac:spMk id="8" creationId="{054A19BC-A7F9-6A3F-8714-834A25F0831C}"/>
          </ac:spMkLst>
        </pc:spChg>
        <pc:spChg chg="add del mod">
          <ac:chgData name="tuyết nguyễn thị ánh" userId="a6fbc05945fbe6a6" providerId="LiveId" clId="{3EC4BC1C-656B-4531-A7F3-1C104397A272}" dt="2023-07-28T07:25:10.620" v="2523" actId="478"/>
          <ac:spMkLst>
            <pc:docMk/>
            <pc:sldMk cId="586521666" sldId="348"/>
            <ac:spMk id="10" creationId="{30297EF6-E2B8-6F7C-C9F0-85282DA0C53A}"/>
          </ac:spMkLst>
        </pc:spChg>
        <pc:spChg chg="add mod">
          <ac:chgData name="tuyết nguyễn thị ánh" userId="a6fbc05945fbe6a6" providerId="LiveId" clId="{3EC4BC1C-656B-4531-A7F3-1C104397A272}" dt="2023-07-28T07:29:31.680" v="2609" actId="1035"/>
          <ac:spMkLst>
            <pc:docMk/>
            <pc:sldMk cId="586521666" sldId="348"/>
            <ac:spMk id="11" creationId="{66439EB5-7000-971A-2765-D396186A75AC}"/>
          </ac:spMkLst>
        </pc:spChg>
        <pc:spChg chg="add mod">
          <ac:chgData name="tuyết nguyễn thị ánh" userId="a6fbc05945fbe6a6" providerId="LiveId" clId="{3EC4BC1C-656B-4531-A7F3-1C104397A272}" dt="2023-07-28T07:29:22.454" v="2603"/>
          <ac:spMkLst>
            <pc:docMk/>
            <pc:sldMk cId="586521666" sldId="348"/>
            <ac:spMk id="12" creationId="{448CD38D-677E-17B4-BA55-F88E38149035}"/>
          </ac:spMkLst>
        </pc:spChg>
        <pc:spChg chg="del">
          <ac:chgData name="tuyết nguyễn thị ánh" userId="a6fbc05945fbe6a6" providerId="LiveId" clId="{3EC4BC1C-656B-4531-A7F3-1C104397A272}" dt="2023-07-28T07:29:21.760" v="2602" actId="478"/>
          <ac:spMkLst>
            <pc:docMk/>
            <pc:sldMk cId="586521666" sldId="348"/>
            <ac:spMk id="13" creationId="{00000000-0000-0000-0000-000000000000}"/>
          </ac:spMkLst>
        </pc:spChg>
        <pc:spChg chg="del">
          <ac:chgData name="tuyết nguyễn thị ánh" userId="a6fbc05945fbe6a6" providerId="LiveId" clId="{3EC4BC1C-656B-4531-A7F3-1C104397A272}" dt="2023-07-28T07:22:10.480" v="2472" actId="478"/>
          <ac:spMkLst>
            <pc:docMk/>
            <pc:sldMk cId="586521666" sldId="348"/>
            <ac:spMk id="14" creationId="{3E0CF2D3-9022-2949-4915-53F8087F0983}"/>
          </ac:spMkLst>
        </pc:spChg>
        <pc:spChg chg="add mod">
          <ac:chgData name="tuyết nguyễn thị ánh" userId="a6fbc05945fbe6a6" providerId="LiveId" clId="{3EC4BC1C-656B-4531-A7F3-1C104397A272}" dt="2023-07-28T07:31:28.921" v="2626" actId="20577"/>
          <ac:spMkLst>
            <pc:docMk/>
            <pc:sldMk cId="586521666" sldId="348"/>
            <ac:spMk id="15" creationId="{5310601A-23E1-06B5-F68A-2DC8A61CFDA0}"/>
          </ac:spMkLst>
        </pc:spChg>
        <pc:spChg chg="del">
          <ac:chgData name="tuyết nguyễn thị ánh" userId="a6fbc05945fbe6a6" providerId="LiveId" clId="{3EC4BC1C-656B-4531-A7F3-1C104397A272}" dt="2023-07-28T07:19:05.634" v="2401" actId="478"/>
          <ac:spMkLst>
            <pc:docMk/>
            <pc:sldMk cId="586521666" sldId="348"/>
            <ac:spMk id="20" creationId="{6B628482-52AA-AED2-A7F3-656453AD4C72}"/>
          </ac:spMkLst>
        </pc:spChg>
        <pc:spChg chg="del">
          <ac:chgData name="tuyết nguyễn thị ánh" userId="a6fbc05945fbe6a6" providerId="LiveId" clId="{3EC4BC1C-656B-4531-A7F3-1C104397A272}" dt="2023-07-28T07:19:07.606" v="2402" actId="478"/>
          <ac:spMkLst>
            <pc:docMk/>
            <pc:sldMk cId="586521666" sldId="348"/>
            <ac:spMk id="24" creationId="{50201F69-B62B-EBFA-C818-92937FD272E2}"/>
          </ac:spMkLst>
        </pc:spChg>
      </pc:sldChg>
      <pc:sldChg chg="add del">
        <pc:chgData name="tuyết nguyễn thị ánh" userId="a6fbc05945fbe6a6" providerId="LiveId" clId="{3EC4BC1C-656B-4531-A7F3-1C104397A272}" dt="2023-07-28T07:18:52.063" v="2399" actId="47"/>
        <pc:sldMkLst>
          <pc:docMk/>
          <pc:sldMk cId="1119478109" sldId="348"/>
        </pc:sldMkLst>
      </pc:sldChg>
      <pc:sldChg chg="addSp delSp modSp add mod modTransition delAnim modAnim">
        <pc:chgData name="tuyết nguyễn thị ánh" userId="a6fbc05945fbe6a6" providerId="LiveId" clId="{3EC4BC1C-656B-4531-A7F3-1C104397A272}" dt="2023-07-28T08:42:01.557" v="4024"/>
        <pc:sldMkLst>
          <pc:docMk/>
          <pc:sldMk cId="2756008619" sldId="349"/>
        </pc:sldMkLst>
        <pc:spChg chg="mod">
          <ac:chgData name="tuyết nguyễn thị ánh" userId="a6fbc05945fbe6a6" providerId="LiveId" clId="{3EC4BC1C-656B-4531-A7F3-1C104397A272}" dt="2023-07-28T07:29:45.367" v="2619" actId="1035"/>
          <ac:spMkLst>
            <pc:docMk/>
            <pc:sldMk cId="2756008619" sldId="349"/>
            <ac:spMk id="2" creationId="{A81A058A-1C50-5E7C-3D2A-7995F3A8FEDF}"/>
          </ac:spMkLst>
        </pc:spChg>
        <pc:spChg chg="del">
          <ac:chgData name="tuyết nguyễn thị ánh" userId="a6fbc05945fbe6a6" providerId="LiveId" clId="{3EC4BC1C-656B-4531-A7F3-1C104397A272}" dt="2023-07-28T07:22:31.467" v="2475" actId="478"/>
          <ac:spMkLst>
            <pc:docMk/>
            <pc:sldMk cId="2756008619" sldId="349"/>
            <ac:spMk id="4" creationId="{139082C8-2AF0-DAFC-576B-683747826A36}"/>
          </ac:spMkLst>
        </pc:spChg>
        <pc:spChg chg="del mod">
          <ac:chgData name="tuyết nguyễn thị ánh" userId="a6fbc05945fbe6a6" providerId="LiveId" clId="{3EC4BC1C-656B-4531-A7F3-1C104397A272}" dt="2023-07-28T07:29:38.957" v="2612" actId="478"/>
          <ac:spMkLst>
            <pc:docMk/>
            <pc:sldMk cId="2756008619" sldId="349"/>
            <ac:spMk id="5" creationId="{00000000-0000-0000-0000-000000000000}"/>
          </ac:spMkLst>
        </pc:spChg>
        <pc:spChg chg="add mod">
          <ac:chgData name="tuyết nguyễn thị ánh" userId="a6fbc05945fbe6a6" providerId="LiveId" clId="{3EC4BC1C-656B-4531-A7F3-1C104397A272}" dt="2023-07-28T07:24:54.173" v="2519" actId="1038"/>
          <ac:spMkLst>
            <pc:docMk/>
            <pc:sldMk cId="2756008619" sldId="349"/>
            <ac:spMk id="7" creationId="{34D69BBE-EB3F-6B00-CBE0-BD55ACC0181C}"/>
          </ac:spMkLst>
        </pc:spChg>
        <pc:spChg chg="del">
          <ac:chgData name="tuyết nguyễn thị ánh" userId="a6fbc05945fbe6a6" providerId="LiveId" clId="{3EC4BC1C-656B-4531-A7F3-1C104397A272}" dt="2023-07-28T07:22:32.786" v="2476" actId="478"/>
          <ac:spMkLst>
            <pc:docMk/>
            <pc:sldMk cId="2756008619" sldId="349"/>
            <ac:spMk id="8" creationId="{054A19BC-A7F9-6A3F-8714-834A25F0831C}"/>
          </ac:spMkLst>
        </pc:spChg>
        <pc:spChg chg="mod">
          <ac:chgData name="tuyết nguyễn thị ánh" userId="a6fbc05945fbe6a6" providerId="LiveId" clId="{3EC4BC1C-656B-4531-A7F3-1C104397A272}" dt="2023-07-28T07:29:51.011" v="2622" actId="1035"/>
          <ac:spMkLst>
            <pc:docMk/>
            <pc:sldMk cId="2756008619" sldId="349"/>
            <ac:spMk id="10" creationId="{30297EF6-E2B8-6F7C-C9F0-85282DA0C53A}"/>
          </ac:spMkLst>
        </pc:spChg>
        <pc:spChg chg="add mod">
          <ac:chgData name="tuyết nguyễn thị ánh" userId="a6fbc05945fbe6a6" providerId="LiveId" clId="{3EC4BC1C-656B-4531-A7F3-1C104397A272}" dt="2023-07-28T08:25:16.762" v="3987" actId="1076"/>
          <ac:spMkLst>
            <pc:docMk/>
            <pc:sldMk cId="2756008619" sldId="349"/>
            <ac:spMk id="12" creationId="{9F9DAABE-8C28-531C-D8B8-74F39BD1451C}"/>
          </ac:spMkLst>
        </pc:spChg>
        <pc:spChg chg="del">
          <ac:chgData name="tuyết nguyễn thị ánh" userId="a6fbc05945fbe6a6" providerId="LiveId" clId="{3EC4BC1C-656B-4531-A7F3-1C104397A272}" dt="2023-07-28T07:29:41.415" v="2613" actId="478"/>
          <ac:spMkLst>
            <pc:docMk/>
            <pc:sldMk cId="2756008619" sldId="349"/>
            <ac:spMk id="13" creationId="{00000000-0000-0000-0000-000000000000}"/>
          </ac:spMkLst>
        </pc:spChg>
        <pc:spChg chg="add mod">
          <ac:chgData name="tuyết nguyễn thị ánh" userId="a6fbc05945fbe6a6" providerId="LiveId" clId="{3EC4BC1C-656B-4531-A7F3-1C104397A272}" dt="2023-07-28T07:29:42.177" v="2614"/>
          <ac:spMkLst>
            <pc:docMk/>
            <pc:sldMk cId="2756008619" sldId="349"/>
            <ac:spMk id="14" creationId="{AACD3B01-A6FD-40DE-70CE-A07780F7B632}"/>
          </ac:spMkLst>
        </pc:spChg>
        <pc:spChg chg="add mod">
          <ac:chgData name="tuyết nguyễn thị ánh" userId="a6fbc05945fbe6a6" providerId="LiveId" clId="{3EC4BC1C-656B-4531-A7F3-1C104397A272}" dt="2023-07-28T07:31:31.918" v="2627" actId="20577"/>
          <ac:spMkLst>
            <pc:docMk/>
            <pc:sldMk cId="2756008619" sldId="349"/>
            <ac:spMk id="15" creationId="{C7D0AB46-4C1D-CA45-AFFF-FE90294A4D6E}"/>
          </ac:spMkLst>
        </pc:spChg>
      </pc:sldChg>
      <pc:sldChg chg="addSp modSp add mod ord modTransition modAnim">
        <pc:chgData name="tuyết nguyễn thị ánh" userId="a6fbc05945fbe6a6" providerId="LiveId" clId="{3EC4BC1C-656B-4531-A7F3-1C104397A272}" dt="2023-07-28T08:42:01.557" v="4024"/>
        <pc:sldMkLst>
          <pc:docMk/>
          <pc:sldMk cId="569857140" sldId="350"/>
        </pc:sldMkLst>
        <pc:spChg chg="add mod">
          <ac:chgData name="tuyết nguyễn thị ánh" userId="a6fbc05945fbe6a6" providerId="LiveId" clId="{3EC4BC1C-656B-4531-A7F3-1C104397A272}" dt="2023-07-28T08:04:37.368" v="3069" actId="1076"/>
          <ac:spMkLst>
            <pc:docMk/>
            <pc:sldMk cId="569857140" sldId="350"/>
            <ac:spMk id="2" creationId="{8FD9A54B-B15F-6133-57C1-49D2B8944B4B}"/>
          </ac:spMkLst>
        </pc:spChg>
        <pc:spChg chg="mod">
          <ac:chgData name="tuyết nguyễn thị ánh" userId="a6fbc05945fbe6a6" providerId="LiveId" clId="{3EC4BC1C-656B-4531-A7F3-1C104397A272}" dt="2023-07-28T08:02:05.683" v="3031"/>
          <ac:spMkLst>
            <pc:docMk/>
            <pc:sldMk cId="569857140" sldId="350"/>
            <ac:spMk id="3" creationId="{2E21D62C-C8A9-7379-0DDF-05D8AEEC5933}"/>
          </ac:spMkLst>
        </pc:spChg>
        <pc:spChg chg="mod">
          <ac:chgData name="tuyết nguyễn thị ánh" userId="a6fbc05945fbe6a6" providerId="LiveId" clId="{3EC4BC1C-656B-4531-A7F3-1C104397A272}" dt="2023-07-28T08:03:04.955" v="3040" actId="1076"/>
          <ac:spMkLst>
            <pc:docMk/>
            <pc:sldMk cId="569857140" sldId="350"/>
            <ac:spMk id="20" creationId="{00000000-0000-0000-0000-000000000000}"/>
          </ac:spMkLst>
        </pc:spChg>
        <pc:picChg chg="mod">
          <ac:chgData name="tuyết nguyễn thị ánh" userId="a6fbc05945fbe6a6" providerId="LiveId" clId="{3EC4BC1C-656B-4531-A7F3-1C104397A272}" dt="2023-07-28T08:01:11.701" v="3021" actId="1076"/>
          <ac:picMkLst>
            <pc:docMk/>
            <pc:sldMk cId="569857140" sldId="350"/>
            <ac:picMk id="8" creationId="{EFB4C0E0-E87F-CEA7-3F13-A2AD2A8CC7FD}"/>
          </ac:picMkLst>
        </pc:picChg>
      </pc:sldChg>
      <pc:sldChg chg="addSp delSp modSp add mod modTransition delAnim modAnim">
        <pc:chgData name="tuyết nguyễn thị ánh" userId="a6fbc05945fbe6a6" providerId="LiveId" clId="{3EC4BC1C-656B-4531-A7F3-1C104397A272}" dt="2023-07-28T08:42:01.557" v="4024"/>
        <pc:sldMkLst>
          <pc:docMk/>
          <pc:sldMk cId="3496509642" sldId="351"/>
        </pc:sldMkLst>
        <pc:spChg chg="del">
          <ac:chgData name="tuyết nguyễn thị ánh" userId="a6fbc05945fbe6a6" providerId="LiveId" clId="{3EC4BC1C-656B-4531-A7F3-1C104397A272}" dt="2023-07-28T08:02:14.997" v="3033" actId="478"/>
          <ac:spMkLst>
            <pc:docMk/>
            <pc:sldMk cId="3496509642" sldId="351"/>
            <ac:spMk id="3" creationId="{2E21D62C-C8A9-7379-0DDF-05D8AEEC5933}"/>
          </ac:spMkLst>
        </pc:spChg>
        <pc:spChg chg="add mod">
          <ac:chgData name="tuyết nguyễn thị ánh" userId="a6fbc05945fbe6a6" providerId="LiveId" clId="{3EC4BC1C-656B-4531-A7F3-1C104397A272}" dt="2023-07-28T08:04:04.251" v="3064" actId="1076"/>
          <ac:spMkLst>
            <pc:docMk/>
            <pc:sldMk cId="3496509642" sldId="351"/>
            <ac:spMk id="5" creationId="{F9C40749-5E23-9B2D-A2AA-7666A71347E7}"/>
          </ac:spMkLst>
        </pc:spChg>
        <pc:spChg chg="add mod">
          <ac:chgData name="tuyết nguyễn thị ánh" userId="a6fbc05945fbe6a6" providerId="LiveId" clId="{3EC4BC1C-656B-4531-A7F3-1C104397A272}" dt="2023-07-28T08:03:12.490" v="3044"/>
          <ac:spMkLst>
            <pc:docMk/>
            <pc:sldMk cId="3496509642" sldId="351"/>
            <ac:spMk id="9" creationId="{4752804E-F08D-7FB2-365E-653491E00A4B}"/>
          </ac:spMkLst>
        </pc:spChg>
        <pc:spChg chg="add mod">
          <ac:chgData name="tuyết nguyễn thị ánh" userId="a6fbc05945fbe6a6" providerId="LiveId" clId="{3EC4BC1C-656B-4531-A7F3-1C104397A272}" dt="2023-07-28T08:04:41.989" v="3071"/>
          <ac:spMkLst>
            <pc:docMk/>
            <pc:sldMk cId="3496509642" sldId="351"/>
            <ac:spMk id="10" creationId="{67E484F1-3FE5-A6C5-E29E-0410D564FF37}"/>
          </ac:spMkLst>
        </pc:spChg>
        <pc:spChg chg="del">
          <ac:chgData name="tuyết nguyễn thị ánh" userId="a6fbc05945fbe6a6" providerId="LiveId" clId="{3EC4BC1C-656B-4531-A7F3-1C104397A272}" dt="2023-07-28T08:03:11.927" v="3043" actId="478"/>
          <ac:spMkLst>
            <pc:docMk/>
            <pc:sldMk cId="3496509642" sldId="351"/>
            <ac:spMk id="20" creationId="{00000000-0000-0000-0000-000000000000}"/>
          </ac:spMkLst>
        </pc:spChg>
        <pc:picChg chg="mod">
          <ac:chgData name="tuyết nguyễn thị ánh" userId="a6fbc05945fbe6a6" providerId="LiveId" clId="{3EC4BC1C-656B-4531-A7F3-1C104397A272}" dt="2023-07-28T08:04:09.907" v="3067" actId="1076"/>
          <ac:picMkLst>
            <pc:docMk/>
            <pc:sldMk cId="3496509642" sldId="351"/>
            <ac:picMk id="8" creationId="{EFB4C0E0-E87F-CEA7-3F13-A2AD2A8CC7FD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40CEFE-1981-41B4-AF42-E5C4BB9CA3C4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30FF4A-C438-41FD-81CB-AF4E0F5A1A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501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4DD517-68FC-4A63-A08E-FD122F82A9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70931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4DD517-68FC-4A63-A08E-FD122F82A9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8545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4DD517-68FC-4A63-A08E-FD122F82A9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54796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4DD517-68FC-4A63-A08E-FD122F82A9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4155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4DD517-68FC-4A63-A08E-FD122F82A9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29510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30FF4A-C438-41FD-81CB-AF4E0F5A1AD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279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4.svg"/><Relationship Id="rId7" Type="http://schemas.openxmlformats.org/officeDocument/2006/relationships/image" Target="../media/image37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4" Type="http://schemas.openxmlformats.org/officeDocument/2006/relationships/image" Target="../media/image40.png"/><Relationship Id="rId9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36.svg"/><Relationship Id="rId7" Type="http://schemas.openxmlformats.org/officeDocument/2006/relationships/image" Target="../media/image44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36.svg"/><Relationship Id="rId7" Type="http://schemas.openxmlformats.org/officeDocument/2006/relationships/image" Target="../media/image44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36.svg"/><Relationship Id="rId7" Type="http://schemas.openxmlformats.org/officeDocument/2006/relationships/image" Target="../media/image44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36.svg"/><Relationship Id="rId7" Type="http://schemas.openxmlformats.org/officeDocument/2006/relationships/image" Target="../media/image44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12.svg"/><Relationship Id="rId7" Type="http://schemas.openxmlformats.org/officeDocument/2006/relationships/image" Target="../media/image5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36.svg"/><Relationship Id="rId7" Type="http://schemas.openxmlformats.org/officeDocument/2006/relationships/image" Target="../media/image55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Relationship Id="rId9" Type="http://schemas.openxmlformats.org/officeDocument/2006/relationships/image" Target="../media/image5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36.svg"/><Relationship Id="rId7" Type="http://schemas.openxmlformats.org/officeDocument/2006/relationships/image" Target="../media/image58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Relationship Id="rId9" Type="http://schemas.openxmlformats.org/officeDocument/2006/relationships/image" Target="../media/image6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36.svg"/><Relationship Id="rId7" Type="http://schemas.openxmlformats.org/officeDocument/2006/relationships/image" Target="../media/image61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Relationship Id="rId9" Type="http://schemas.openxmlformats.org/officeDocument/2006/relationships/image" Target="../media/image6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34.svg"/><Relationship Id="rId7" Type="http://schemas.openxmlformats.org/officeDocument/2006/relationships/image" Target="../media/image67.svg"/><Relationship Id="rId12" Type="http://schemas.openxmlformats.org/officeDocument/2006/relationships/image" Target="../media/image7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png"/><Relationship Id="rId11" Type="http://schemas.openxmlformats.org/officeDocument/2006/relationships/image" Target="../media/image71.png"/><Relationship Id="rId5" Type="http://schemas.openxmlformats.org/officeDocument/2006/relationships/image" Target="../media/image65.svg"/><Relationship Id="rId10" Type="http://schemas.openxmlformats.org/officeDocument/2006/relationships/image" Target="../media/image70.png"/><Relationship Id="rId4" Type="http://schemas.openxmlformats.org/officeDocument/2006/relationships/image" Target="../media/image64.png"/><Relationship Id="rId9" Type="http://schemas.openxmlformats.org/officeDocument/2006/relationships/image" Target="../media/image6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34.svg"/><Relationship Id="rId7" Type="http://schemas.openxmlformats.org/officeDocument/2006/relationships/image" Target="../media/image67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png"/><Relationship Id="rId5" Type="http://schemas.openxmlformats.org/officeDocument/2006/relationships/image" Target="../media/image65.svg"/><Relationship Id="rId4" Type="http://schemas.openxmlformats.org/officeDocument/2006/relationships/image" Target="../media/image64.png"/><Relationship Id="rId9" Type="http://schemas.openxmlformats.org/officeDocument/2006/relationships/image" Target="../media/image7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svg"/><Relationship Id="rId3" Type="http://schemas.openxmlformats.org/officeDocument/2006/relationships/image" Target="../media/image33.png"/><Relationship Id="rId7" Type="http://schemas.openxmlformats.org/officeDocument/2006/relationships/image" Target="../media/image66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svg"/><Relationship Id="rId5" Type="http://schemas.openxmlformats.org/officeDocument/2006/relationships/image" Target="../media/image64.png"/><Relationship Id="rId4" Type="http://schemas.openxmlformats.org/officeDocument/2006/relationships/image" Target="../media/image34.svg"/><Relationship Id="rId9" Type="http://schemas.openxmlformats.org/officeDocument/2006/relationships/image" Target="../media/image7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34.svg"/><Relationship Id="rId7" Type="http://schemas.openxmlformats.org/officeDocument/2006/relationships/image" Target="../media/image67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png"/><Relationship Id="rId5" Type="http://schemas.openxmlformats.org/officeDocument/2006/relationships/image" Target="../media/image65.svg"/><Relationship Id="rId4" Type="http://schemas.openxmlformats.org/officeDocument/2006/relationships/image" Target="../media/image64.png"/><Relationship Id="rId9" Type="http://schemas.openxmlformats.org/officeDocument/2006/relationships/image" Target="../media/image7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svg"/><Relationship Id="rId3" Type="http://schemas.openxmlformats.org/officeDocument/2006/relationships/image" Target="../media/image77.png"/><Relationship Id="rId7" Type="http://schemas.openxmlformats.org/officeDocument/2006/relationships/image" Target="../media/image81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.svg"/><Relationship Id="rId5" Type="http://schemas.openxmlformats.org/officeDocument/2006/relationships/image" Target="../media/image79.png"/><Relationship Id="rId4" Type="http://schemas.openxmlformats.org/officeDocument/2006/relationships/image" Target="../media/image78.sv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83.png"/><Relationship Id="rId7" Type="http://schemas.openxmlformats.org/officeDocument/2006/relationships/image" Target="../media/image80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.png"/><Relationship Id="rId5" Type="http://schemas.openxmlformats.org/officeDocument/2006/relationships/image" Target="../media/image78.svg"/><Relationship Id="rId4" Type="http://schemas.openxmlformats.org/officeDocument/2006/relationships/image" Target="../media/image77.png"/><Relationship Id="rId9" Type="http://schemas.openxmlformats.org/officeDocument/2006/relationships/image" Target="../media/image82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svg"/><Relationship Id="rId7" Type="http://schemas.openxmlformats.org/officeDocument/2006/relationships/image" Target="../media/image87.sv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6.png"/><Relationship Id="rId5" Type="http://schemas.openxmlformats.org/officeDocument/2006/relationships/image" Target="../media/image36.svg"/><Relationship Id="rId4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89.svg"/><Relationship Id="rId7" Type="http://schemas.openxmlformats.org/officeDocument/2006/relationships/image" Target="../media/image80.sv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.png"/><Relationship Id="rId5" Type="http://schemas.openxmlformats.org/officeDocument/2006/relationships/image" Target="../media/image91.svg"/><Relationship Id="rId4" Type="http://schemas.openxmlformats.org/officeDocument/2006/relationships/image" Target="../media/image90.png"/><Relationship Id="rId9" Type="http://schemas.openxmlformats.org/officeDocument/2006/relationships/image" Target="../media/image85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0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0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0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0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10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svg"/><Relationship Id="rId7" Type="http://schemas.openxmlformats.org/officeDocument/2006/relationships/image" Target="../media/image28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32.svg"/><Relationship Id="rId5" Type="http://schemas.openxmlformats.org/officeDocument/2006/relationships/image" Target="../media/image26.sv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sv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svg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28700" y="1558013"/>
            <a:ext cx="16230600" cy="717097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28700" y="292034"/>
            <a:ext cx="3772950" cy="846988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620208" y="6287908"/>
            <a:ext cx="2050864" cy="153045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191000" y="2380325"/>
            <a:ext cx="10653878" cy="52860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75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CHÀO MỪNG CÁC EM </a:t>
            </a:r>
          </a:p>
          <a:p>
            <a:pPr lvl="0" algn="ctr">
              <a:lnSpc>
                <a:spcPct val="150000"/>
              </a:lnSpc>
            </a:pPr>
            <a:r>
              <a:rPr lang="en-US" sz="75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ĐẾN VỚI TIẾT HỌC </a:t>
            </a:r>
          </a:p>
          <a:p>
            <a:pPr lvl="0" algn="ctr">
              <a:lnSpc>
                <a:spcPct val="150000"/>
              </a:lnSpc>
            </a:pPr>
            <a:r>
              <a:rPr lang="en-US" sz="75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HÔM NAY!</a:t>
            </a:r>
            <a:endParaRPr lang="en-US" sz="75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687800" y="8801100"/>
            <a:ext cx="1295400" cy="1166396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733626" y="764259"/>
            <a:ext cx="5840060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200" b="1" dirty="0" err="1">
                <a:solidFill>
                  <a:schemeClr val="accent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Bài</a:t>
            </a:r>
            <a:r>
              <a:rPr lang="fr-FR" sz="4200" b="1" dirty="0">
                <a:solidFill>
                  <a:schemeClr val="accent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1 (SGK – </a:t>
            </a:r>
            <a:r>
              <a:rPr lang="fr-FR" sz="4200" b="1" dirty="0" err="1">
                <a:solidFill>
                  <a:schemeClr val="accent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trang</a:t>
            </a:r>
            <a:r>
              <a:rPr lang="fr-FR" sz="4200" b="1" dirty="0">
                <a:solidFill>
                  <a:schemeClr val="accent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28)</a:t>
            </a:r>
            <a:endParaRPr lang="en-US" sz="4200" dirty="0">
              <a:solidFill>
                <a:schemeClr val="accent2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Rectangle 19"/>
              <p:cNvSpPr/>
              <p:nvPr/>
            </p:nvSpPr>
            <p:spPr>
              <a:xfrm>
                <a:off x="1055370" y="1502923"/>
                <a:ext cx="16177260" cy="31888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2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Cho </a:t>
                </a:r>
                <a:r>
                  <a:rPr lang="en-US" sz="42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2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đa</a:t>
                </a:r>
                <a:r>
                  <a:rPr lang="en-US" sz="42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42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4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=4</m:t>
                    </m:r>
                    <m:sSup>
                      <m:sSupPr>
                        <m:ctrlPr>
                          <a:rPr lang="en-US" sz="4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sup>
                    </m:sSup>
                    <m:r>
                      <a:rPr lang="en-US" sz="4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−2</m:t>
                    </m:r>
                    <m:sSup>
                      <m:sSupPr>
                        <m:ctrlPr>
                          <a:rPr lang="en-US" sz="4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4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4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4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−5</m:t>
                    </m:r>
                    <m:r>
                      <a:rPr lang="en-US" sz="4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𝑥𝑦</m:t>
                    </m:r>
                    <m:r>
                      <a:rPr lang="en-US" sz="4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+2</m:t>
                    </m:r>
                  </m:oMath>
                </a14:m>
                <a:r>
                  <a:rPr lang="en-US" sz="42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42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42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=3</m:t>
                    </m:r>
                    <m:sSup>
                      <m:sSupPr>
                        <m:ctrlPr>
                          <a:rPr lang="en-US" sz="4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4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4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42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+5</m:t>
                    </m:r>
                    <m:r>
                      <a:rPr lang="en-US" sz="42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𝑥𝑦</m:t>
                    </m:r>
                    <m:r>
                      <a:rPr lang="en-US" sz="42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−7</m:t>
                    </m:r>
                  </m:oMath>
                </a14:m>
                <a:endParaRPr lang="en-US" sz="4200" b="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0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2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4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2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</a:t>
                </a:r>
                <a:r>
                  <a:rPr lang="en-US" sz="42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trị</a:t>
                </a:r>
                <a:r>
                  <a:rPr lang="en-US" sz="42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2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mỗi</a:t>
                </a:r>
                <a:r>
                  <a:rPr lang="en-US" sz="42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đa</a:t>
                </a:r>
                <a:r>
                  <a:rPr lang="en-US" sz="42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42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2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2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2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sz="4200" b="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b="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tại</a:t>
                </a:r>
                <a:r>
                  <a:rPr lang="en-US" sz="4200" b="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2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=−1</m:t>
                    </m:r>
                  </m:oMath>
                </a14:m>
                <a:r>
                  <a:rPr lang="en-US" sz="4200" b="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42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2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=1</m:t>
                    </m:r>
                  </m:oMath>
                </a14:m>
                <a:endParaRPr lang="en-US" sz="4200" b="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0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200" b="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4200" b="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200" b="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2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42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sz="4200" b="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42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2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42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endParaRPr lang="en-US" sz="4200" b="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370" y="1502923"/>
                <a:ext cx="16177260" cy="3188822"/>
              </a:xfrm>
              <a:prstGeom prst="rect">
                <a:avLst/>
              </a:prstGeom>
              <a:blipFill>
                <a:blip r:embed="rId4"/>
                <a:stretch>
                  <a:fillRect l="-1432" b="-78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771032" y="0"/>
            <a:ext cx="1330396" cy="124672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744700" y="2932413"/>
            <a:ext cx="3032760" cy="3032760"/>
          </a:xfrm>
          <a:prstGeom prst="rect">
            <a:avLst/>
          </a:prstGeom>
        </p:spPr>
      </p:pic>
      <p:sp>
        <p:nvSpPr>
          <p:cNvPr id="21" name="Oval Callout 20"/>
          <p:cNvSpPr/>
          <p:nvPr/>
        </p:nvSpPr>
        <p:spPr>
          <a:xfrm>
            <a:off x="1055370" y="5052060"/>
            <a:ext cx="2060722" cy="913113"/>
          </a:xfrm>
          <a:prstGeom prst="wedgeEllipseCallout">
            <a:avLst>
              <a:gd name="adj1" fmla="val 31305"/>
              <a:gd name="adj2" fmla="val 67507"/>
            </a:avLst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F7E7438-4551-89B2-F6E6-A2E213848BFD}"/>
                  </a:ext>
                </a:extLst>
              </p:cNvPr>
              <p:cNvSpPr txBox="1"/>
              <p:nvPr/>
            </p:nvSpPr>
            <p:spPr>
              <a:xfrm>
                <a:off x="3099636" y="5666602"/>
                <a:ext cx="13588164" cy="20422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4200" i="1" kern="100" dirty="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𝐴</m:t>
                      </m:r>
                      <m:r>
                        <a:rPr lang="fr-FR" sz="4200" i="1" kern="100" dirty="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+ </m:t>
                      </m:r>
                      <m:r>
                        <a:rPr lang="fr-FR" sz="4200" i="1" kern="100" dirty="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𝐵</m:t>
                      </m:r>
                      <m:r>
                        <a:rPr lang="fr-FR" sz="4200" i="1" kern="100" dirty="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= 4</m:t>
                      </m:r>
                      <m:sSup>
                        <m:sSupPr>
                          <m:ctrlPr>
                            <a:rPr lang="en-US" sz="42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2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fr-FR" sz="42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6</m:t>
                          </m:r>
                        </m:sup>
                      </m:sSup>
                      <m:r>
                        <a:rPr lang="fr-FR" sz="42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−2</m:t>
                      </m:r>
                      <m:sSup>
                        <m:sSupPr>
                          <m:ctrlPr>
                            <a:rPr lang="en-US" sz="42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2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fr-FR" sz="42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42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2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fr-FR" sz="42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a:rPr lang="fr-FR" sz="42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−5</m:t>
                      </m:r>
                      <m:r>
                        <a:rPr lang="en-US" sz="42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𝑥𝑦</m:t>
                      </m:r>
                      <m:r>
                        <a:rPr lang="fr-FR" sz="42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+2+3</m:t>
                      </m:r>
                      <m:sSup>
                        <m:sSupPr>
                          <m:ctrlPr>
                            <a:rPr lang="en-US" sz="42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2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fr-FR" sz="42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42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2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fr-FR" sz="42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a:rPr lang="fr-FR" sz="42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+5</m:t>
                      </m:r>
                      <m:r>
                        <a:rPr lang="en-US" sz="42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𝑥𝑦</m:t>
                      </m:r>
                      <m:r>
                        <a:rPr lang="fr-FR" sz="42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−7</m:t>
                      </m:r>
                    </m:oMath>
                  </m:oMathPara>
                </a14:m>
                <a:endParaRPr lang="en-US" sz="4200" i="1" kern="100" dirty="0"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300"/>
                  </a:spcAft>
                </a:pPr>
                <a:r>
                  <a:rPr lang="fr-FR" sz="4200" kern="1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		  </a:t>
                </a:r>
                <a14:m>
                  <m:oMath xmlns:m="http://schemas.openxmlformats.org/officeDocument/2006/math">
                    <m:r>
                      <a:rPr lang="fr-FR" sz="42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=4</m:t>
                    </m:r>
                    <m:sSup>
                      <m:sSupPr>
                        <m:ctrlPr>
                          <a:rPr lang="en-US" sz="42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2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fr-FR" sz="42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sup>
                    </m:sSup>
                    <m:r>
                      <a:rPr lang="fr-FR" sz="42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2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2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fr-FR" sz="42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42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2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fr-FR" sz="42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fr-FR" sz="42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−5</m:t>
                    </m:r>
                  </m:oMath>
                </a14:m>
                <a:r>
                  <a:rPr lang="en-US" sz="4200" kern="1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F7E7438-4551-89B2-F6E6-A2E213848B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9636" y="5666602"/>
                <a:ext cx="13588164" cy="204222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283F51A-97AB-D446-D060-0F9885096BDB}"/>
                  </a:ext>
                </a:extLst>
              </p:cNvPr>
              <p:cNvSpPr txBox="1"/>
              <p:nvPr/>
            </p:nvSpPr>
            <p:spPr>
              <a:xfrm>
                <a:off x="1394460" y="7779987"/>
                <a:ext cx="15499080" cy="20422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6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fr-FR" sz="4200" b="0" i="1" u="none" strike="noStrike" kern="1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kumimoji="0" lang="fr-FR" sz="4200" b="0" i="1" u="none" strike="noStrike" kern="1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– </m:t>
                    </m:r>
                    <m:r>
                      <a:rPr kumimoji="0" lang="fr-FR" sz="4200" b="0" i="1" u="none" strike="noStrike" kern="1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kumimoji="0" lang="fr-FR" sz="4200" b="0" i="1" u="none" strike="noStrike" kern="1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 4</m:t>
                    </m:r>
                    <m:sSup>
                      <m:sSupPr>
                        <m:ctrlPr>
                          <a:rPr kumimoji="0" lang="en-US" sz="42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sz="42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kumimoji="0" lang="fr-FR" sz="42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sup>
                    </m:sSup>
                    <m:r>
                      <a:rPr kumimoji="0" lang="fr-FR" sz="4200" b="0" i="1" u="none" strike="noStrike" kern="1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−2</m:t>
                    </m:r>
                    <m:sSup>
                      <m:sSupPr>
                        <m:ctrlPr>
                          <a:rPr kumimoji="0" lang="en-US" sz="42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sz="42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kumimoji="0" lang="fr-FR" sz="42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kumimoji="0" lang="en-US" sz="42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sz="42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kumimoji="0" lang="fr-FR" sz="42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kumimoji="0" lang="fr-FR" sz="4200" b="0" i="1" u="none" strike="noStrike" kern="1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−5</m:t>
                    </m:r>
                    <m:r>
                      <a:rPr kumimoji="0" lang="en-US" sz="4200" b="0" i="1" u="none" strike="noStrike" kern="1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𝑥𝑦</m:t>
                    </m:r>
                    <m:r>
                      <a:rPr kumimoji="0" lang="fr-FR" sz="4200" b="0" i="1" u="none" strike="noStrike" kern="1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+2−3</m:t>
                    </m:r>
                    <m:sSup>
                      <m:sSupPr>
                        <m:ctrlPr>
                          <a:rPr kumimoji="0" lang="en-US" sz="42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sz="42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kumimoji="0" lang="fr-FR" sz="42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kumimoji="0" lang="en-US" sz="42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sz="42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kumimoji="0" lang="fr-FR" sz="42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kumimoji="0" lang="fr-FR" sz="4200" b="0" i="1" u="none" strike="noStrike" kern="1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−5</m:t>
                    </m:r>
                    <m:r>
                      <a:rPr kumimoji="0" lang="en-US" sz="4200" b="0" i="1" u="none" strike="noStrike" kern="1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𝑥𝑦</m:t>
                    </m:r>
                    <m:r>
                      <a:rPr kumimoji="0" lang="fr-FR" sz="4200" b="0" i="1" u="none" strike="noStrike" kern="1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+7</m:t>
                    </m:r>
                  </m:oMath>
                </a14:m>
                <a:r>
                  <a:rPr kumimoji="0" lang="en-US" sz="4200" b="0" i="1" u="none" strike="noStrike" kern="1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6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4200" b="0" u="none" strike="noStrike" kern="1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kumimoji="0" lang="fr-FR" sz="4200" b="0" u="none" strike="noStrike" kern="1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Calibri" panose="020F0502020204030204" pitchFamily="34" charset="0"/>
                    <a:cs typeface="Times New Roman" panose="02020603050405020304" pitchFamily="18" charset="0"/>
                  </a:rPr>
                  <a:t>     </a:t>
                </a:r>
                <a14:m>
                  <m:oMath xmlns:m="http://schemas.openxmlformats.org/officeDocument/2006/math">
                    <m:r>
                      <a:rPr kumimoji="0" lang="fr-FR" sz="4200" b="0" i="1" u="none" strike="noStrike" kern="1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kumimoji="0" lang="fr-FR" sz="4200" b="0" i="1" u="none" strike="noStrike" kern="1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4</m:t>
                    </m:r>
                    <m:sSup>
                      <m:sSupPr>
                        <m:ctrlPr>
                          <a:rPr kumimoji="0" lang="en-US" sz="42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sz="42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kumimoji="0" lang="fr-FR" sz="42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sup>
                    </m:sSup>
                    <m:r>
                      <a:rPr kumimoji="0" lang="fr-FR" sz="4200" b="0" i="1" u="none" strike="noStrike" kern="1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−5</m:t>
                    </m:r>
                    <m:sSup>
                      <m:sSupPr>
                        <m:ctrlPr>
                          <a:rPr kumimoji="0" lang="en-US" sz="42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sz="42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kumimoji="0" lang="fr-FR" sz="42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kumimoji="0" lang="en-US" sz="42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sz="42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kumimoji="0" lang="fr-FR" sz="42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kumimoji="0" lang="fr-FR" sz="4200" b="0" i="1" u="none" strike="noStrike" kern="1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−10</m:t>
                    </m:r>
                    <m:r>
                      <a:rPr kumimoji="0" lang="en-US" sz="4200" b="0" i="1" u="none" strike="noStrike" kern="1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𝑥𝑦</m:t>
                    </m:r>
                    <m:r>
                      <a:rPr kumimoji="0" lang="fr-FR" sz="4200" b="0" i="1" u="none" strike="noStrike" kern="1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+9</m:t>
                    </m:r>
                  </m:oMath>
                </a14:m>
                <a:r>
                  <a:rPr kumimoji="0" lang="fr-FR" sz="4200" b="0" i="0" u="none" strike="noStrike" kern="1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endParaRPr kumimoji="0" lang="en-US" sz="4200" b="0" i="0" u="none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283F51A-97AB-D446-D060-0F9885096B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4460" y="7779987"/>
                <a:ext cx="15499080" cy="204222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319973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840200" y="-621136"/>
            <a:ext cx="2067774" cy="2139999"/>
          </a:xfrm>
          <a:prstGeom prst="rect">
            <a:avLst/>
          </a:prstGeom>
        </p:spPr>
      </p:pic>
      <p:sp>
        <p:nvSpPr>
          <p:cNvPr id="10" name="Oval Callout 9"/>
          <p:cNvSpPr/>
          <p:nvPr/>
        </p:nvSpPr>
        <p:spPr>
          <a:xfrm>
            <a:off x="685800" y="5519359"/>
            <a:ext cx="1683043" cy="873988"/>
          </a:xfrm>
          <a:prstGeom prst="wedgeEllipseCallout">
            <a:avLst>
              <a:gd name="adj1" fmla="val 33497"/>
              <a:gd name="adj2" fmla="val 67731"/>
            </a:avLst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5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838200" y="4457700"/>
            <a:ext cx="1981200" cy="747963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159074" y="809339"/>
            <a:ext cx="557396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dirty="0" err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Bài</a:t>
            </a:r>
            <a:r>
              <a:rPr lang="fr-FR" sz="40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2 (SGK – </a:t>
            </a:r>
            <a:r>
              <a:rPr lang="fr-FR" sz="4000" b="1" dirty="0" err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trang</a:t>
            </a:r>
            <a:r>
              <a:rPr lang="fr-FR" sz="40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28)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685800" y="1517225"/>
                <a:ext cx="16916400" cy="32811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200000"/>
                  </a:lnSpc>
                </a:pPr>
                <a:r>
                  <a:rPr lang="en-US" sz="3800" b="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3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f>
                      <m:fPr>
                        <m:ctrlPr>
                          <a:rPr lang="en-US" sz="3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3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  <m:sSup>
                      <m:sSupPr>
                        <m:ctrlPr>
                          <a:rPr lang="en-US" sz="3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p>
                        <m:r>
                          <a:rPr lang="en-US" sz="3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3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  <m:d>
                      <m:dPr>
                        <m:ctrlPr>
                          <a:rPr lang="en-US" sz="3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3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−6</m:t>
                        </m:r>
                        <m:r>
                          <a:rPr lang="en-US" sz="3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  <m:sSup>
                          <m:sSupPr>
                            <m:ctrlP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−3</m:t>
                        </m:r>
                        <m:r>
                          <a:rPr lang="en-US" sz="3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  <m:r>
                          <a:rPr lang="en-US" sz="3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+9</m:t>
                        </m:r>
                        <m:sSup>
                          <m:sSupPr>
                            <m:ctrlP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;	b)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d>
                      <m:dPr>
                        <m:ctrlPr>
                          <a:rPr lang="en-US" sz="3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4</m:t>
                            </m:r>
                          </m:sup>
                        </m:sSup>
                        <m:r>
                          <a:rPr lang="en-US" sz="3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4</m:t>
                            </m:r>
                          </m:sup>
                        </m:sSup>
                      </m:e>
                    </m:d>
                  </m:oMath>
                </a14:m>
                <a:endParaRPr lang="en-US" sz="3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200000"/>
                  </a:lnSpc>
                </a:pP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3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−5</m:t>
                        </m:r>
                        <m:sSup>
                          <m:sSupPr>
                            <m:ctrlP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sup>
                        </m:sSup>
                        <m:sSup>
                          <m:sSupPr>
                            <m:ctrlP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𝑧</m:t>
                        </m:r>
                      </m:e>
                    </m:d>
                    <m:r>
                      <a:rPr lang="en-US" sz="3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:</m:t>
                    </m:r>
                    <m:d>
                      <m:dPr>
                        <m:ctrlPr>
                          <a:rPr lang="en-US" sz="3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15</m:t>
                            </m:r>
                          </m:num>
                          <m:den>
                            <m: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den>
                        </m:f>
                        <m:r>
                          <a:rPr lang="en-US" sz="3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sSup>
                          <m:sSupPr>
                            <m:ctrlP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𝑧</m:t>
                        </m:r>
                      </m:e>
                    </m:d>
                  </m:oMath>
                </a14:m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;			d)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3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8</m:t>
                        </m:r>
                        <m:sSup>
                          <m:sSupPr>
                            <m:ctrlP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4</m:t>
                            </m:r>
                          </m:sup>
                        </m:sSup>
                        <m:sSup>
                          <m:sSupPr>
                            <m:ctrlP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−10</m:t>
                        </m:r>
                        <m:sSup>
                          <m:sSupPr>
                            <m:ctrlP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4</m:t>
                            </m:r>
                          </m:sup>
                        </m:sSup>
                        <m:r>
                          <a:rPr lang="en-US" sz="3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+12</m:t>
                        </m:r>
                        <m:sSup>
                          <m:sSupPr>
                            <m:ctrlP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sup>
                        </m:sSup>
                        <m:sSup>
                          <m:sSupPr>
                            <m:ctrlP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5</m:t>
                            </m:r>
                          </m:sup>
                        </m:sSup>
                      </m:e>
                    </m:d>
                    <m:r>
                      <a:rPr lang="en-US" sz="3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:</m:t>
                    </m:r>
                    <m:d>
                      <m:dPr>
                        <m:ctrlPr>
                          <a:rPr lang="en-US" sz="3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3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−2</m:t>
                        </m:r>
                        <m:sSup>
                          <m:sSupPr>
                            <m:ctrlP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sz="3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1517225"/>
                <a:ext cx="16916400" cy="3281155"/>
              </a:xfrm>
              <a:prstGeom prst="rect">
                <a:avLst/>
              </a:prstGeom>
              <a:blipFill>
                <a:blip r:embed="rId6"/>
                <a:stretch>
                  <a:fillRect l="-1189" b="-18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6733036" y="656092"/>
            <a:ext cx="4544834" cy="8611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3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3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3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3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endParaRPr lang="en-US" sz="38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392400" y="7086599"/>
            <a:ext cx="2481687" cy="240545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F7FA938-B3F9-2105-E237-57DA3D8C8762}"/>
                  </a:ext>
                </a:extLst>
              </p:cNvPr>
              <p:cNvSpPr txBox="1"/>
              <p:nvPr/>
            </p:nvSpPr>
            <p:spPr>
              <a:xfrm>
                <a:off x="2971800" y="5983371"/>
                <a:ext cx="10896600" cy="36475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300"/>
                  </a:spcAft>
                </a:pPr>
                <a:r>
                  <a:rPr lang="pt-BR" sz="3800" kern="1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pt-BR" sz="38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pt-BR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pt-BR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sSup>
                      <m:sSupPr>
                        <m:ctrlP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pt-BR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8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  <m:d>
                      <m:dPr>
                        <m:ctrlP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pt-BR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−6</m:t>
                        </m:r>
                        <m: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  <m:sSup>
                          <m:sSupPr>
                            <m:ctrlPr>
                              <a:rPr lang="en-US" sz="38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8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pt-BR" sz="38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pt-BR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−3</m:t>
                        </m:r>
                        <m: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pt-BR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+9</m:t>
                        </m:r>
                        <m:sSup>
                          <m:sSupPr>
                            <m:ctrlPr>
                              <a:rPr lang="en-US" sz="38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8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pt-BR" sz="38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</m:e>
                    </m:d>
                  </m:oMath>
                </a14:m>
                <a:endParaRPr lang="en-US" sz="3800" kern="1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r>
                      <a:rPr lang="pt-BR" sz="38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pt-BR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pt-BR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sSup>
                      <m:sSupPr>
                        <m:ctrlP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pt-BR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8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3800" b="0" i="1" kern="10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pt-BR" sz="38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3800" b="0" i="1" kern="10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</m:t>
                    </m:r>
                    <m:d>
                      <m:dPr>
                        <m:ctrlP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pt-BR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−6</m:t>
                        </m:r>
                        <m: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  <m:sSup>
                          <m:sSupPr>
                            <m:ctrlPr>
                              <a:rPr lang="en-US" sz="38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8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pt-BR" sz="38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pt-BR" sz="38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ctrlP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pt-BR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38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pt-BR" sz="38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pt-BR" sz="38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  <m:sSup>
                          <m:sSupPr>
                            <m:ctrlPr>
                              <a:rPr lang="en-US" sz="38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8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pt-BR" sz="38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d>
                    <m:r>
                      <a:rPr lang="pt-BR" sz="38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3800" b="0" i="1" kern="10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</m:t>
                    </m:r>
                    <m:r>
                      <a:rPr lang="pt-BR" sz="38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38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pt-BR" sz="38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pt-BR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pt-BR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sSup>
                      <m:sSupPr>
                        <m:ctrlP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pt-BR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8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3800" b="0" i="1" kern="10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pt-BR" sz="38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3800" b="0" i="1" kern="10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pt-BR" sz="38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9</m:t>
                    </m:r>
                    <m:sSup>
                      <m:sSupPr>
                        <m:ctrlP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p>
                        <m:r>
                          <a:rPr lang="pt-BR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3800" kern="1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US" sz="3800" kern="1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r>
                      <a:rPr lang="pt-BR" sz="38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</m:t>
                    </m:r>
                    <m:sSup>
                      <m:sSupPr>
                        <m:ctrlP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pt-BR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sSup>
                      <m:sSupPr>
                        <m:ctrlP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p>
                        <m:r>
                          <a:rPr lang="pt-BR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pt-BR" sz="38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pt-BR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38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pt-BR" sz="38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−3</m:t>
                    </m:r>
                    <m:sSup>
                      <m:sSupPr>
                        <m:ctrlP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pt-BR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p>
                        <m:r>
                          <a:rPr lang="pt-BR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sz="3800" kern="1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US" sz="3800" kern="1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F7FA938-B3F9-2105-E237-57DA3D8C87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1800" y="5983371"/>
                <a:ext cx="10896600" cy="3647537"/>
              </a:xfrm>
              <a:prstGeom prst="rect">
                <a:avLst/>
              </a:prstGeom>
              <a:blipFill>
                <a:blip r:embed="rId8"/>
                <a:stretch>
                  <a:fillRect l="-18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/>
      <p:bldP spid="3" grpId="0"/>
      <p:bldP spid="5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840200" y="-621136"/>
            <a:ext cx="2067774" cy="2139999"/>
          </a:xfrm>
          <a:prstGeom prst="rect">
            <a:avLst/>
          </a:prstGeom>
        </p:spPr>
      </p:pic>
      <p:sp>
        <p:nvSpPr>
          <p:cNvPr id="10" name="Oval Callout 9"/>
          <p:cNvSpPr/>
          <p:nvPr/>
        </p:nvSpPr>
        <p:spPr>
          <a:xfrm>
            <a:off x="685800" y="5519359"/>
            <a:ext cx="1683043" cy="873988"/>
          </a:xfrm>
          <a:prstGeom prst="wedgeEllipseCallout">
            <a:avLst>
              <a:gd name="adj1" fmla="val 33497"/>
              <a:gd name="adj2" fmla="val 67731"/>
            </a:avLst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5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838200" y="4457700"/>
            <a:ext cx="1981200" cy="747963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159074" y="809339"/>
            <a:ext cx="557396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dirty="0" err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Bài</a:t>
            </a:r>
            <a:r>
              <a:rPr lang="fr-FR" sz="40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2 (SGK – </a:t>
            </a:r>
            <a:r>
              <a:rPr lang="fr-FR" sz="4000" b="1" dirty="0" err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trang</a:t>
            </a:r>
            <a:r>
              <a:rPr lang="fr-FR" sz="40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28)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685800" y="1517225"/>
                <a:ext cx="16916400" cy="32811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200000"/>
                  </a:lnSpc>
                </a:pPr>
                <a:r>
                  <a:rPr lang="en-US" sz="3800" b="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3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f>
                      <m:fPr>
                        <m:ctrlPr>
                          <a:rPr lang="en-US" sz="3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3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  <m:sSup>
                      <m:sSupPr>
                        <m:ctrlPr>
                          <a:rPr lang="en-US" sz="3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p>
                        <m:r>
                          <a:rPr lang="en-US" sz="3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3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  <m:d>
                      <m:dPr>
                        <m:ctrlPr>
                          <a:rPr lang="en-US" sz="3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3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−6</m:t>
                        </m:r>
                        <m:r>
                          <a:rPr lang="en-US" sz="3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  <m:sSup>
                          <m:sSupPr>
                            <m:ctrlP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−3</m:t>
                        </m:r>
                        <m:r>
                          <a:rPr lang="en-US" sz="3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  <m:r>
                          <a:rPr lang="en-US" sz="3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+9</m:t>
                        </m:r>
                        <m:sSup>
                          <m:sSupPr>
                            <m:ctrlP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;	b)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d>
                      <m:dPr>
                        <m:ctrlPr>
                          <a:rPr lang="en-US" sz="3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4</m:t>
                            </m:r>
                          </m:sup>
                        </m:sSup>
                        <m:r>
                          <a:rPr lang="en-US" sz="3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4</m:t>
                            </m:r>
                          </m:sup>
                        </m:sSup>
                      </m:e>
                    </m:d>
                  </m:oMath>
                </a14:m>
                <a:endParaRPr lang="en-US" sz="3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200000"/>
                  </a:lnSpc>
                </a:pP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3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−5</m:t>
                        </m:r>
                        <m:sSup>
                          <m:sSupPr>
                            <m:ctrlP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sup>
                        </m:sSup>
                        <m:sSup>
                          <m:sSupPr>
                            <m:ctrlP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𝑧</m:t>
                        </m:r>
                      </m:e>
                    </m:d>
                    <m:r>
                      <a:rPr lang="en-US" sz="3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:</m:t>
                    </m:r>
                    <m:d>
                      <m:dPr>
                        <m:ctrlPr>
                          <a:rPr lang="en-US" sz="3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15</m:t>
                            </m:r>
                          </m:num>
                          <m:den>
                            <m: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den>
                        </m:f>
                        <m:r>
                          <a:rPr lang="en-US" sz="3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sSup>
                          <m:sSupPr>
                            <m:ctrlP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𝑧</m:t>
                        </m:r>
                      </m:e>
                    </m:d>
                  </m:oMath>
                </a14:m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;			d)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3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8</m:t>
                        </m:r>
                        <m:sSup>
                          <m:sSupPr>
                            <m:ctrlP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4</m:t>
                            </m:r>
                          </m:sup>
                        </m:sSup>
                        <m:sSup>
                          <m:sSupPr>
                            <m:ctrlP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−10</m:t>
                        </m:r>
                        <m:sSup>
                          <m:sSupPr>
                            <m:ctrlP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4</m:t>
                            </m:r>
                          </m:sup>
                        </m:sSup>
                        <m:r>
                          <a:rPr lang="en-US" sz="3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+12</m:t>
                        </m:r>
                        <m:sSup>
                          <m:sSupPr>
                            <m:ctrlP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sup>
                        </m:sSup>
                        <m:sSup>
                          <m:sSupPr>
                            <m:ctrlP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5</m:t>
                            </m:r>
                          </m:sup>
                        </m:sSup>
                      </m:e>
                    </m:d>
                    <m:r>
                      <a:rPr lang="en-US" sz="3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:</m:t>
                    </m:r>
                    <m:d>
                      <m:dPr>
                        <m:ctrlPr>
                          <a:rPr lang="en-US" sz="3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3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−2</m:t>
                        </m:r>
                        <m:sSup>
                          <m:sSupPr>
                            <m:ctrlP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sz="3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1517225"/>
                <a:ext cx="16916400" cy="3281155"/>
              </a:xfrm>
              <a:prstGeom prst="rect">
                <a:avLst/>
              </a:prstGeom>
              <a:blipFill>
                <a:blip r:embed="rId6"/>
                <a:stretch>
                  <a:fillRect l="-1189" b="-18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6733036" y="656092"/>
            <a:ext cx="4544834" cy="8611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3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3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3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3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endParaRPr lang="en-US" sz="38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392400" y="7086599"/>
            <a:ext cx="2481687" cy="240545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5600CE6-FC0B-17B4-DB3E-060AAA62C5A3}"/>
                  </a:ext>
                </a:extLst>
              </p:cNvPr>
              <p:cNvSpPr txBox="1"/>
              <p:nvPr/>
            </p:nvSpPr>
            <p:spPr>
              <a:xfrm>
                <a:off x="2833252" y="5923675"/>
                <a:ext cx="13016347" cy="36501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200000"/>
                  </a:lnSpc>
                  <a:spcBef>
                    <a:spcPts val="600"/>
                  </a:spcBef>
                  <a:spcAft>
                    <a:spcPts val="300"/>
                  </a:spcAft>
                </a:pPr>
                <a:r>
                  <a:rPr lang="pt-BR" sz="3800" kern="1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8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8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pt-BR" sz="38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pt-BR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38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8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pt-BR" sz="38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d>
                      <m:dPr>
                        <m:ctrlP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8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8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pt-BR" sz="38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p>
                        </m:sSup>
                        <m:r>
                          <a:rPr lang="pt-BR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38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8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pt-BR" sz="38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sz="38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8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pt-BR" sz="38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pt-BR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38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8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pt-BR" sz="38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p>
                        </m:sSup>
                      </m:e>
                    </m:d>
                  </m:oMath>
                </a14:m>
                <a:endParaRPr lang="en-US" sz="3800" kern="1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200000"/>
                  </a:lnSpc>
                  <a:spcBef>
                    <a:spcPts val="6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r>
                      <a:rPr lang="pt-BR" sz="38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pt-BR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800" b="0" i="1" kern="10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pt-BR" sz="38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3800" b="0" i="1" kern="10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</m:t>
                    </m:r>
                    <m:sSup>
                      <m:sSupPr>
                        <m:ctrlP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pt-BR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  <m:r>
                      <a:rPr lang="pt-BR" sz="38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pt-BR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800" b="0" i="1" kern="10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pt-BR" sz="38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3800" b="0" i="1" kern="10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</m:t>
                    </m:r>
                    <m:sSup>
                      <m:sSupPr>
                        <m:ctrlP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pt-BR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p>
                        <m:r>
                          <a:rPr lang="pt-BR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pt-BR" sz="38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pt-BR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800" b="0" i="1" kern="10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pt-BR" sz="38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3800" b="0" i="1" kern="10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</m:t>
                    </m:r>
                    <m:sSup>
                      <m:sSupPr>
                        <m:ctrlP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p>
                        <m:r>
                          <a:rPr lang="pt-BR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  <m:r>
                      <a:rPr lang="pt-BR" sz="38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p>
                        <m:r>
                          <a:rPr lang="pt-BR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800" b="0" i="1" kern="10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pt-BR" sz="38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3800" b="0" i="1" kern="10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</m:t>
                    </m:r>
                    <m:sSup>
                      <m:sSupPr>
                        <m:ctrlP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pt-BR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  <m:r>
                      <a:rPr lang="pt-BR" sz="38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p>
                        <m:r>
                          <a:rPr lang="pt-BR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800" b="0" i="1" kern="10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pt-BR" sz="38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3800" b="0" i="1" kern="10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</m:t>
                    </m:r>
                    <m:sSup>
                      <m:sSupPr>
                        <m:ctrlP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pt-BR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p>
                        <m:r>
                          <a:rPr lang="pt-BR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pt-BR" sz="38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p>
                        <m:r>
                          <a:rPr lang="pt-BR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800" b="0" i="1" kern="10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pt-BR" sz="38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3800" b="0" i="1" kern="10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</m:t>
                    </m:r>
                    <m:sSup>
                      <m:sSupPr>
                        <m:ctrlP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p>
                        <m:r>
                          <a:rPr lang="pt-BR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sz="3800" kern="1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US" sz="3800" kern="1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200000"/>
                  </a:lnSpc>
                  <a:spcBef>
                    <a:spcPts val="6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r>
                      <a:rPr lang="pt-BR" sz="38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pt-BR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sup>
                    </m:sSup>
                    <m:r>
                      <a:rPr lang="pt-BR" sz="38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pt-BR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  <m:sSup>
                      <m:sSupPr>
                        <m:ctrlP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p>
                        <m:r>
                          <a:rPr lang="pt-BR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pt-BR" sz="38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pt-BR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p>
                        <m:r>
                          <a:rPr lang="pt-BR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  <m:r>
                      <a:rPr lang="pt-BR" sz="38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pt-BR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  <m:sSup>
                      <m:sSupPr>
                        <m:ctrlP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p>
                        <m:r>
                          <a:rPr lang="pt-BR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pt-BR" sz="38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pt-BR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p>
                        <m:r>
                          <a:rPr lang="pt-BR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  <m:r>
                      <a:rPr lang="pt-BR" sz="38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p>
                        <m:r>
                          <a:rPr lang="pt-BR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sup>
                    </m:sSup>
                    <m:r>
                      <a:rPr lang="pt-BR" sz="38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pt-BR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sup>
                    </m:sSup>
                    <m:r>
                      <a:rPr lang="pt-BR" sz="38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p>
                        <m:r>
                          <a:rPr lang="pt-BR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sup>
                    </m:sSup>
                  </m:oMath>
                </a14:m>
                <a:r>
                  <a:rPr lang="en-US" sz="3800" kern="1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US" sz="3800" kern="1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5600CE6-FC0B-17B4-DB3E-060AAA62C5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3252" y="5923675"/>
                <a:ext cx="13016347" cy="3650166"/>
              </a:xfrm>
              <a:prstGeom prst="rect">
                <a:avLst/>
              </a:prstGeom>
              <a:blipFill>
                <a:blip r:embed="rId8"/>
                <a:stretch>
                  <a:fillRect l="-15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869790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840200" y="-621136"/>
            <a:ext cx="2067774" cy="2139999"/>
          </a:xfrm>
          <a:prstGeom prst="rect">
            <a:avLst/>
          </a:prstGeom>
        </p:spPr>
      </p:pic>
      <p:sp>
        <p:nvSpPr>
          <p:cNvPr id="10" name="Oval Callout 9"/>
          <p:cNvSpPr/>
          <p:nvPr/>
        </p:nvSpPr>
        <p:spPr>
          <a:xfrm>
            <a:off x="685800" y="5519359"/>
            <a:ext cx="1683043" cy="873988"/>
          </a:xfrm>
          <a:prstGeom prst="wedgeEllipseCallout">
            <a:avLst>
              <a:gd name="adj1" fmla="val 33497"/>
              <a:gd name="adj2" fmla="val 67731"/>
            </a:avLst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5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838200" y="4457700"/>
            <a:ext cx="1981200" cy="747963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159074" y="809339"/>
            <a:ext cx="557396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dirty="0" err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Bài</a:t>
            </a:r>
            <a:r>
              <a:rPr lang="fr-FR" sz="40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2 (SGK – </a:t>
            </a:r>
            <a:r>
              <a:rPr lang="fr-FR" sz="4000" b="1" dirty="0" err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trang</a:t>
            </a:r>
            <a:r>
              <a:rPr lang="fr-FR" sz="40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28)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685800" y="1517225"/>
                <a:ext cx="16916400" cy="32811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200000"/>
                  </a:lnSpc>
                </a:pPr>
                <a:r>
                  <a:rPr lang="en-US" sz="3800" b="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3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f>
                      <m:fPr>
                        <m:ctrlPr>
                          <a:rPr lang="en-US" sz="3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3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  <m:sSup>
                      <m:sSupPr>
                        <m:ctrlPr>
                          <a:rPr lang="en-US" sz="3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p>
                        <m:r>
                          <a:rPr lang="en-US" sz="3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3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  <m:d>
                      <m:dPr>
                        <m:ctrlPr>
                          <a:rPr lang="en-US" sz="3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3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−6</m:t>
                        </m:r>
                        <m:r>
                          <a:rPr lang="en-US" sz="3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  <m:sSup>
                          <m:sSupPr>
                            <m:ctrlP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−3</m:t>
                        </m:r>
                        <m:r>
                          <a:rPr lang="en-US" sz="3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  <m:r>
                          <a:rPr lang="en-US" sz="3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+9</m:t>
                        </m:r>
                        <m:sSup>
                          <m:sSupPr>
                            <m:ctrlP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;	b)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d>
                      <m:dPr>
                        <m:ctrlPr>
                          <a:rPr lang="en-US" sz="3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4</m:t>
                            </m:r>
                          </m:sup>
                        </m:sSup>
                        <m:r>
                          <a:rPr lang="en-US" sz="3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4</m:t>
                            </m:r>
                          </m:sup>
                        </m:sSup>
                      </m:e>
                    </m:d>
                  </m:oMath>
                </a14:m>
                <a:endParaRPr lang="en-US" sz="3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200000"/>
                  </a:lnSpc>
                </a:pP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3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−5</m:t>
                        </m:r>
                        <m:sSup>
                          <m:sSupPr>
                            <m:ctrlP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sup>
                        </m:sSup>
                        <m:sSup>
                          <m:sSupPr>
                            <m:ctrlP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𝑧</m:t>
                        </m:r>
                      </m:e>
                    </m:d>
                    <m:r>
                      <a:rPr lang="en-US" sz="3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:</m:t>
                    </m:r>
                    <m:d>
                      <m:dPr>
                        <m:ctrlPr>
                          <a:rPr lang="en-US" sz="3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15</m:t>
                            </m:r>
                          </m:num>
                          <m:den>
                            <m: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den>
                        </m:f>
                        <m:r>
                          <a:rPr lang="en-US" sz="3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sSup>
                          <m:sSupPr>
                            <m:ctrlP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𝑧</m:t>
                        </m:r>
                      </m:e>
                    </m:d>
                  </m:oMath>
                </a14:m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;			d)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3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8</m:t>
                        </m:r>
                        <m:sSup>
                          <m:sSupPr>
                            <m:ctrlP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4</m:t>
                            </m:r>
                          </m:sup>
                        </m:sSup>
                        <m:sSup>
                          <m:sSupPr>
                            <m:ctrlP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−10</m:t>
                        </m:r>
                        <m:sSup>
                          <m:sSupPr>
                            <m:ctrlP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4</m:t>
                            </m:r>
                          </m:sup>
                        </m:sSup>
                        <m:r>
                          <a:rPr lang="en-US" sz="3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+12</m:t>
                        </m:r>
                        <m:sSup>
                          <m:sSupPr>
                            <m:ctrlP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sup>
                        </m:sSup>
                        <m:sSup>
                          <m:sSupPr>
                            <m:ctrlP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5</m:t>
                            </m:r>
                          </m:sup>
                        </m:sSup>
                      </m:e>
                    </m:d>
                    <m:r>
                      <a:rPr lang="en-US" sz="3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:</m:t>
                    </m:r>
                    <m:d>
                      <m:dPr>
                        <m:ctrlPr>
                          <a:rPr lang="en-US" sz="3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3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−2</m:t>
                        </m:r>
                        <m:sSup>
                          <m:sSupPr>
                            <m:ctrlP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sz="3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1517225"/>
                <a:ext cx="16916400" cy="3281155"/>
              </a:xfrm>
              <a:prstGeom prst="rect">
                <a:avLst/>
              </a:prstGeom>
              <a:blipFill>
                <a:blip r:embed="rId6"/>
                <a:stretch>
                  <a:fillRect l="-1189" b="-18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6733036" y="656092"/>
            <a:ext cx="4544834" cy="8611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3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3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3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3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endParaRPr lang="en-US" sz="38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392400" y="7086599"/>
            <a:ext cx="2481687" cy="240545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AAC333F-884E-F4AA-8132-2890712F2A26}"/>
                  </a:ext>
                </a:extLst>
              </p:cNvPr>
              <p:cNvSpPr txBox="1"/>
              <p:nvPr/>
            </p:nvSpPr>
            <p:spPr>
              <a:xfrm>
                <a:off x="3657600" y="5659513"/>
                <a:ext cx="9875520" cy="40898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300"/>
                  </a:spcAft>
                </a:pPr>
                <a:r>
                  <a:rPr lang="pt-BR" sz="3800" kern="1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pt-BR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−5</m:t>
                        </m:r>
                        <m:sSup>
                          <m:sSupPr>
                            <m:ctrlPr>
                              <a:rPr lang="en-US" sz="38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8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pt-BR" sz="38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  <m:sSup>
                          <m:sSupPr>
                            <m:ctrlPr>
                              <a:rPr lang="en-US" sz="38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8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pt-BR" sz="38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𝑧</m:t>
                        </m:r>
                      </m:e>
                    </m:d>
                    <m:r>
                      <a:rPr lang="en-US" sz="3800" b="0" i="1" kern="10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pt-BR" sz="38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</m:t>
                    </m:r>
                    <m:d>
                      <m:dPr>
                        <m:ctrlP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38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pt-BR" sz="38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15</m:t>
                            </m:r>
                          </m:num>
                          <m:den>
                            <m:r>
                              <a:rPr lang="pt-BR" sz="38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sSup>
                          <m:sSupPr>
                            <m:ctrlPr>
                              <a:rPr lang="en-US" sz="38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8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pt-BR" sz="38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𝑧</m:t>
                        </m:r>
                      </m:e>
                    </m:d>
                  </m:oMath>
                </a14:m>
                <a:endParaRPr lang="en-US" sz="3800" kern="1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r>
                      <a:rPr lang="pt-BR" sz="38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pt-BR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−5:</m:t>
                        </m:r>
                        <m:f>
                          <m:fPr>
                            <m:ctrlPr>
                              <a:rPr lang="en-US" sz="38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pt-BR" sz="38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15</m:t>
                            </m:r>
                          </m:num>
                          <m:den>
                            <m:r>
                              <a:rPr lang="pt-BR" sz="38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sz="3800" b="0" i="1" kern="10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pt-BR" sz="38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3800" b="0" i="1" kern="10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 </m:t>
                    </m:r>
                    <m:d>
                      <m:dPr>
                        <m:ctrlP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8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8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pt-BR" sz="38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3800" b="0" i="1" kern="100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pt-BR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:</m:t>
                        </m:r>
                        <m:r>
                          <a:rPr lang="en-US" sz="3800" b="0" i="1" kern="100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3800" b="0" i="1" kern="10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pt-BR" sz="38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3800" b="0" i="1" kern="10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 </m:t>
                    </m:r>
                    <m:d>
                      <m:dPr>
                        <m:ctrlP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8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8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pt-BR" sz="38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800" b="0" i="1" kern="100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pt-BR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:</m:t>
                        </m:r>
                        <m:sSup>
                          <m:sSupPr>
                            <m:ctrlPr>
                              <a:rPr lang="en-US" sz="38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8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pt-BR" sz="38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pt-BR" sz="38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d>
                      <m:dPr>
                        <m:ctrlP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𝑧</m:t>
                        </m:r>
                        <m:r>
                          <a:rPr lang="en-US" sz="3800" b="0" i="1" kern="100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pt-BR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:</m:t>
                        </m:r>
                        <m: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𝑧</m:t>
                        </m:r>
                      </m:e>
                    </m:d>
                  </m:oMath>
                </a14:m>
                <a:r>
                  <a:rPr lang="en-US" sz="3800" kern="1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US" sz="3800" kern="1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r>
                      <a:rPr lang="pt-BR" sz="38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pt-BR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pt-BR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sSup>
                      <m:sSupPr>
                        <m:ctrlP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pt-BR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800" kern="1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US" sz="3800" kern="1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AAC333F-884E-F4AA-8132-2890712F2A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0" y="5659513"/>
                <a:ext cx="9875520" cy="4089838"/>
              </a:xfrm>
              <a:prstGeom prst="rect">
                <a:avLst/>
              </a:prstGeom>
              <a:blipFill>
                <a:blip r:embed="rId8"/>
                <a:stretch>
                  <a:fillRect l="-20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870216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840200" y="-621136"/>
            <a:ext cx="2067774" cy="2139999"/>
          </a:xfrm>
          <a:prstGeom prst="rect">
            <a:avLst/>
          </a:prstGeom>
        </p:spPr>
      </p:pic>
      <p:sp>
        <p:nvSpPr>
          <p:cNvPr id="10" name="Oval Callout 9"/>
          <p:cNvSpPr/>
          <p:nvPr/>
        </p:nvSpPr>
        <p:spPr>
          <a:xfrm>
            <a:off x="685800" y="5519359"/>
            <a:ext cx="1683043" cy="873988"/>
          </a:xfrm>
          <a:prstGeom prst="wedgeEllipseCallout">
            <a:avLst>
              <a:gd name="adj1" fmla="val 33497"/>
              <a:gd name="adj2" fmla="val 67731"/>
            </a:avLst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5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838200" y="4457700"/>
            <a:ext cx="1981200" cy="747963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159074" y="809339"/>
            <a:ext cx="557396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dirty="0" err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Bài</a:t>
            </a:r>
            <a:r>
              <a:rPr lang="fr-FR" sz="40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2 (SGK – </a:t>
            </a:r>
            <a:r>
              <a:rPr lang="fr-FR" sz="4000" b="1" dirty="0" err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trang</a:t>
            </a:r>
            <a:r>
              <a:rPr lang="fr-FR" sz="40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28)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685800" y="1517225"/>
                <a:ext cx="16916400" cy="32811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200000"/>
                  </a:lnSpc>
                </a:pPr>
                <a:r>
                  <a:rPr lang="en-US" sz="3800" b="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3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f>
                      <m:fPr>
                        <m:ctrlPr>
                          <a:rPr lang="en-US" sz="3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3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  <m:sSup>
                      <m:sSupPr>
                        <m:ctrlPr>
                          <a:rPr lang="en-US" sz="3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p>
                        <m:r>
                          <a:rPr lang="en-US" sz="3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3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  <m:d>
                      <m:dPr>
                        <m:ctrlPr>
                          <a:rPr lang="en-US" sz="3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3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−6</m:t>
                        </m:r>
                        <m:r>
                          <a:rPr lang="en-US" sz="3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  <m:sSup>
                          <m:sSupPr>
                            <m:ctrlP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−3</m:t>
                        </m:r>
                        <m:r>
                          <a:rPr lang="en-US" sz="3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  <m:r>
                          <a:rPr lang="en-US" sz="3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+9</m:t>
                        </m:r>
                        <m:sSup>
                          <m:sSupPr>
                            <m:ctrlP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;	b)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d>
                      <m:dPr>
                        <m:ctrlPr>
                          <a:rPr lang="en-US" sz="3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4</m:t>
                            </m:r>
                          </m:sup>
                        </m:sSup>
                        <m:r>
                          <a:rPr lang="en-US" sz="3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4</m:t>
                            </m:r>
                          </m:sup>
                        </m:sSup>
                      </m:e>
                    </m:d>
                  </m:oMath>
                </a14:m>
                <a:endParaRPr lang="en-US" sz="3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200000"/>
                  </a:lnSpc>
                </a:pP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3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−5</m:t>
                        </m:r>
                        <m:sSup>
                          <m:sSupPr>
                            <m:ctrlP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sup>
                        </m:sSup>
                        <m:sSup>
                          <m:sSupPr>
                            <m:ctrlP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𝑧</m:t>
                        </m:r>
                      </m:e>
                    </m:d>
                    <m:r>
                      <a:rPr lang="en-US" sz="3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:</m:t>
                    </m:r>
                    <m:d>
                      <m:dPr>
                        <m:ctrlPr>
                          <a:rPr lang="en-US" sz="3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15</m:t>
                            </m:r>
                          </m:num>
                          <m:den>
                            <m: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den>
                        </m:f>
                        <m:r>
                          <a:rPr lang="en-US" sz="3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sSup>
                          <m:sSupPr>
                            <m:ctrlP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𝑧</m:t>
                        </m:r>
                      </m:e>
                    </m:d>
                  </m:oMath>
                </a14:m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;			d)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3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8</m:t>
                        </m:r>
                        <m:sSup>
                          <m:sSupPr>
                            <m:ctrlP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4</m:t>
                            </m:r>
                          </m:sup>
                        </m:sSup>
                        <m:sSup>
                          <m:sSupPr>
                            <m:ctrlP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−10</m:t>
                        </m:r>
                        <m:sSup>
                          <m:sSupPr>
                            <m:ctrlP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4</m:t>
                            </m:r>
                          </m:sup>
                        </m:sSup>
                        <m:r>
                          <a:rPr lang="en-US" sz="3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+12</m:t>
                        </m:r>
                        <m:sSup>
                          <m:sSupPr>
                            <m:ctrlP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sup>
                        </m:sSup>
                        <m:sSup>
                          <m:sSupPr>
                            <m:ctrlP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5</m:t>
                            </m:r>
                          </m:sup>
                        </m:sSup>
                      </m:e>
                    </m:d>
                    <m:r>
                      <a:rPr lang="en-US" sz="3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:</m:t>
                    </m:r>
                    <m:d>
                      <m:dPr>
                        <m:ctrlPr>
                          <a:rPr lang="en-US" sz="3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3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−2</m:t>
                        </m:r>
                        <m:sSup>
                          <m:sSupPr>
                            <m:ctrlP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sz="3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1517225"/>
                <a:ext cx="16916400" cy="3281155"/>
              </a:xfrm>
              <a:prstGeom prst="rect">
                <a:avLst/>
              </a:prstGeom>
              <a:blipFill>
                <a:blip r:embed="rId6"/>
                <a:stretch>
                  <a:fillRect l="-1189" b="-18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6733036" y="656092"/>
            <a:ext cx="4544834" cy="8611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3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3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3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3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endParaRPr lang="en-US" sz="38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736291" y="7492681"/>
            <a:ext cx="2207817" cy="213999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5F0BFF2-4903-43F3-33D7-D1532312A7ED}"/>
                  </a:ext>
                </a:extLst>
              </p:cNvPr>
              <p:cNvSpPr txBox="1"/>
              <p:nvPr/>
            </p:nvSpPr>
            <p:spPr>
              <a:xfrm>
                <a:off x="2231713" y="5956353"/>
                <a:ext cx="13922687" cy="36763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200000"/>
                  </a:lnSpc>
                  <a:spcBef>
                    <a:spcPts val="600"/>
                  </a:spcBef>
                  <a:spcAft>
                    <a:spcPts val="300"/>
                  </a:spcAft>
                </a:pPr>
                <a:r>
                  <a:rPr lang="pt-BR" sz="3800" kern="1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pt-BR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8</m:t>
                        </m:r>
                        <m:sSup>
                          <m:sSupPr>
                            <m:ctrlPr>
                              <a:rPr lang="en-US" sz="38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8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pt-BR" sz="38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p>
                        </m:sSup>
                        <m:sSup>
                          <m:sSupPr>
                            <m:ctrlPr>
                              <a:rPr lang="en-US" sz="38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8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pt-BR" sz="38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pt-BR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−10</m:t>
                        </m:r>
                        <m:sSup>
                          <m:sSupPr>
                            <m:ctrlPr>
                              <a:rPr lang="en-US" sz="38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8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pt-BR" sz="38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sz="38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8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pt-BR" sz="38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p>
                        </m:sSup>
                        <m:r>
                          <a:rPr lang="pt-BR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+12</m:t>
                        </m:r>
                        <m:sSup>
                          <m:sSupPr>
                            <m:ctrlPr>
                              <a:rPr lang="en-US" sz="38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8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pt-BR" sz="38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  <m:sSup>
                          <m:sSupPr>
                            <m:ctrlPr>
                              <a:rPr lang="en-US" sz="38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8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pt-BR" sz="38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sup>
                        </m:sSup>
                      </m:e>
                    </m:d>
                    <m:r>
                      <a:rPr lang="en-US" sz="3800" b="0" i="1" kern="10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pt-BR" sz="38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</m:t>
                    </m:r>
                    <m:d>
                      <m:dPr>
                        <m:ctrlP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pt-BR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−2</m:t>
                        </m:r>
                        <m:sSup>
                          <m:sSupPr>
                            <m:ctrlPr>
                              <a:rPr lang="en-US" sz="38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8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pt-BR" sz="38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sz="38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8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pt-BR" sz="38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sz="3800" kern="1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200000"/>
                  </a:lnSpc>
                  <a:spcBef>
                    <a:spcPts val="6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r>
                      <a:rPr lang="pt-BR" sz="38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=8</m:t>
                    </m:r>
                    <m:sSup>
                      <m:sSupPr>
                        <m:ctrlP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pt-BR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  <m:sSup>
                      <m:sSupPr>
                        <m:ctrlP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pt-BR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800" b="0" i="1" kern="10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pt-BR" sz="38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</m:t>
                    </m:r>
                    <m:d>
                      <m:dPr>
                        <m:ctrlP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pt-BR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−2</m:t>
                        </m:r>
                        <m:sSup>
                          <m:sSupPr>
                            <m:ctrlPr>
                              <a:rPr lang="en-US" sz="38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8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pt-BR" sz="38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sz="38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8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pt-BR" sz="38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pt-BR" sz="38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−10</m:t>
                    </m:r>
                    <m:sSup>
                      <m:sSupPr>
                        <m:ctrlP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pt-BR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pt-BR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  <m:r>
                      <a:rPr lang="en-US" sz="3800" b="0" i="1" kern="10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pt-BR" sz="38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</m:t>
                    </m:r>
                    <m:d>
                      <m:dPr>
                        <m:ctrlP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pt-BR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−2</m:t>
                        </m:r>
                        <m:sSup>
                          <m:sSupPr>
                            <m:ctrlPr>
                              <a:rPr lang="en-US" sz="38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8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pt-BR" sz="38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sz="38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8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pt-BR" sz="38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pt-BR" sz="38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+12</m:t>
                    </m:r>
                    <m:sSup>
                      <m:sSupPr>
                        <m:ctrlP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pt-BR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sSup>
                      <m:sSupPr>
                        <m:ctrlP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pt-BR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sup>
                    </m:sSup>
                    <m:r>
                      <a:rPr lang="en-US" sz="3800" b="0" i="1" kern="10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pt-BR" sz="38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</m:t>
                    </m:r>
                    <m:d>
                      <m:dPr>
                        <m:ctrlP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pt-BR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−2</m:t>
                        </m:r>
                        <m:sSup>
                          <m:sSupPr>
                            <m:ctrlPr>
                              <a:rPr lang="en-US" sz="38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8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pt-BR" sz="38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sz="38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8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pt-BR" sz="38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3800" kern="1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US" sz="3800" kern="1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200000"/>
                  </a:lnSpc>
                  <a:spcBef>
                    <a:spcPts val="6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r>
                      <a:rPr lang="pt-BR" sz="38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=−4</m:t>
                    </m:r>
                    <m:sSup>
                      <m:sSupPr>
                        <m:ctrlP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pt-BR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pt-BR" sz="38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+5</m:t>
                    </m:r>
                    <m:sSup>
                      <m:sSupPr>
                        <m:ctrlP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pt-BR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pt-BR" sz="38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−6</m:t>
                    </m:r>
                    <m:r>
                      <a:rPr lang="en-US" sz="38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sSup>
                      <m:sSupPr>
                        <m:ctrlP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pt-BR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3800" kern="1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US" sz="3800" kern="1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5F0BFF2-4903-43F3-33D7-D1532312A7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1713" y="5956353"/>
                <a:ext cx="13922687" cy="3676327"/>
              </a:xfrm>
              <a:prstGeom prst="rect">
                <a:avLst/>
              </a:prstGeom>
              <a:blipFill>
                <a:blip r:embed="rId8"/>
                <a:stretch>
                  <a:fillRect l="-14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599765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65322" y="800100"/>
            <a:ext cx="1132820" cy="209077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831023" y="800100"/>
            <a:ext cx="5840060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200" b="1" i="0" u="none" strike="noStrike" kern="1200" cap="none" spc="0" normalizeH="0" baseline="0" noProof="0" dirty="0" err="1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Bài</a:t>
            </a:r>
            <a:r>
              <a:rPr kumimoji="0" lang="fr-FR" sz="4200" b="1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3 (SGK – </a:t>
            </a:r>
            <a:r>
              <a:rPr kumimoji="0" lang="fr-FR" sz="4200" b="1" i="0" u="none" strike="noStrike" kern="1200" cap="none" spc="0" normalizeH="0" baseline="0" noProof="0" dirty="0" err="1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trang</a:t>
            </a:r>
            <a:r>
              <a:rPr kumimoji="0" lang="fr-FR" sz="4200" b="1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lang="fr-FR" sz="4200" b="1" noProof="0" dirty="0">
                <a:solidFill>
                  <a:srgbClr val="C0504D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28</a:t>
            </a:r>
            <a:r>
              <a:rPr kumimoji="0" lang="fr-FR" sz="4200" b="1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)</a:t>
            </a: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98142" y="614141"/>
            <a:ext cx="14625954" cy="1824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 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lập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54851" y="4581142"/>
            <a:ext cx="1902117" cy="390787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9199354">
            <a:off x="-566855" y="8605189"/>
            <a:ext cx="1702353" cy="166388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CB0C373-083A-7118-FAAD-965354DE9E79}"/>
                  </a:ext>
                </a:extLst>
              </p:cNvPr>
              <p:cNvSpPr txBox="1"/>
              <p:nvPr/>
            </p:nvSpPr>
            <p:spPr>
              <a:xfrm>
                <a:off x="1405890" y="2400300"/>
                <a:ext cx="5223510" cy="43921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300"/>
                  </a:spcAft>
                </a:pPr>
                <a:r>
                  <a:rPr lang="pt-BR" sz="4000" kern="1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pt-BR" sz="4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pt-BR" sz="4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pt-BR" sz="4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pt-BR" sz="4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4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pt-BR" sz="4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pt-BR" sz="4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pt-BR" sz="4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16</m:t>
                        </m:r>
                      </m:den>
                    </m:f>
                  </m:oMath>
                </a14:m>
                <a:endParaRPr lang="en-US" sz="4000" kern="1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r>
                      <a:rPr lang="pt-BR" sz="4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pt-BR" sz="4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pt-BR" sz="4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+2</m:t>
                    </m:r>
                    <m:r>
                      <a:rPr lang="en-US" sz="4000" b="0" i="1" kern="10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pt-BR" sz="4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000" b="0" i="1" kern="10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</m:t>
                    </m:r>
                    <m:r>
                      <a:rPr lang="en-US" sz="4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000" b="0" i="1" kern="10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pt-BR" sz="4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000" b="0" i="1" kern="10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</m:t>
                    </m:r>
                    <m:f>
                      <m:fPr>
                        <m:ctrlP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pt-BR" sz="4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pt-BR" sz="4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lang="pt-BR" sz="4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4000" i="1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pt-BR" sz="4000" i="1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pt-BR" sz="4000" i="1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pt-BR" sz="4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US" sz="4000" kern="1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r>
                      <a:rPr lang="pt-BR" sz="4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pt-BR" sz="4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pt-BR" sz="4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40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pt-BR" sz="40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pt-BR" sz="40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pt-BR" sz="4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pt-BR" sz="4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US" sz="4000" kern="1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CB0C373-083A-7118-FAAD-965354DE9E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5890" y="2400300"/>
                <a:ext cx="5223510" cy="4392164"/>
              </a:xfrm>
              <a:prstGeom prst="rect">
                <a:avLst/>
              </a:prstGeom>
              <a:blipFill>
                <a:blip r:embed="rId6"/>
                <a:stretch>
                  <a:fillRect l="-42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801A54D-430C-EAA1-6F1D-A13DC00DDAF1}"/>
                  </a:ext>
                </a:extLst>
              </p:cNvPr>
              <p:cNvSpPr txBox="1"/>
              <p:nvPr/>
            </p:nvSpPr>
            <p:spPr>
              <a:xfrm>
                <a:off x="1405890" y="6792464"/>
                <a:ext cx="5756910" cy="29788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300"/>
                  </a:spcAft>
                </a:pPr>
                <a:r>
                  <a:rPr lang="pt-BR" sz="4000" kern="1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pt-BR" sz="4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25</m:t>
                    </m:r>
                    <m:sSup>
                      <m:sSupPr>
                        <m:ctrlP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pt-BR" sz="4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pt-BR" sz="4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−10</m:t>
                    </m:r>
                    <m:r>
                      <a:rPr lang="en-US" sz="4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𝑥𝑦</m:t>
                    </m:r>
                    <m:r>
                      <a:rPr lang="pt-BR" sz="4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pt-BR" sz="4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4000" kern="1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r>
                      <a:rPr lang="pt-BR" sz="4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pt-BR" sz="40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  <m:r>
                              <a:rPr lang="en-US" sz="40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pt-BR" sz="4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pt-BR" sz="4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−2</m:t>
                    </m:r>
                    <m:r>
                      <a:rPr lang="en-US" sz="4000" b="0" i="1" kern="10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pt-BR" sz="4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000" b="0" i="1" kern="10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pt-BR" sz="4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5</m:t>
                    </m:r>
                    <m:r>
                      <a:rPr lang="en-US" sz="4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000" b="0" i="1" kern="10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pt-BR" sz="4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000" b="0" i="1" kern="10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 </m:t>
                    </m:r>
                    <m:r>
                      <a:rPr lang="en-US" sz="4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pt-BR" sz="4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pt-BR" sz="4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US" sz="4000" kern="1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r>
                      <a:rPr lang="pt-BR" sz="4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pt-BR" sz="4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(5</m:t>
                        </m:r>
                        <m: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pt-BR" sz="4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pt-BR" sz="4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pt-BR" sz="4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US" sz="4000" kern="1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801A54D-430C-EAA1-6F1D-A13DC00DDA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5890" y="6792464"/>
                <a:ext cx="5756910" cy="2978892"/>
              </a:xfrm>
              <a:prstGeom prst="rect">
                <a:avLst/>
              </a:prstGeom>
              <a:blipFill>
                <a:blip r:embed="rId7"/>
                <a:stretch>
                  <a:fillRect l="-38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E375FDE-691C-223A-8768-CE98292E9BD9}"/>
                  </a:ext>
                </a:extLst>
              </p:cNvPr>
              <p:cNvSpPr txBox="1"/>
              <p:nvPr/>
            </p:nvSpPr>
            <p:spPr>
              <a:xfrm>
                <a:off x="7109460" y="2625023"/>
                <a:ext cx="9121140" cy="29788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300"/>
                  </a:spcAft>
                </a:pPr>
                <a:r>
                  <a:rPr lang="pt-BR" sz="4000" kern="1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pt-BR" sz="4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pt-BR" sz="4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+9</m:t>
                    </m:r>
                    <m:sSup>
                      <m:sSupPr>
                        <m:ctrlP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pt-BR" sz="4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pt-BR" sz="4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+27</m:t>
                    </m:r>
                    <m:r>
                      <a:rPr lang="en-US" sz="4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sSup>
                      <m:sSupPr>
                        <m:ctrlP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pt-BR" sz="4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pt-BR" sz="4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+27</m:t>
                    </m:r>
                    <m:sSup>
                      <m:sSupPr>
                        <m:ctrlP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pt-BR" sz="4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sz="4000" kern="1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r>
                      <a:rPr lang="pt-BR" sz="4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pt-BR" sz="4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pt-BR" sz="4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+3</m:t>
                    </m:r>
                    <m:r>
                      <a:rPr lang="en-US" sz="4000" b="0" i="1" kern="10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pt-BR" sz="4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000" b="0" i="1" kern="10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 </m:t>
                    </m:r>
                    <m:sSup>
                      <m:sSupPr>
                        <m:ctrlP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pt-BR" sz="4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000" b="0" i="1" kern="10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pt-BR" sz="4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000" b="0" i="1" kern="10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pt-BR" sz="4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4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pt-BR" sz="4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+3</m:t>
                    </m:r>
                    <m:r>
                      <a:rPr lang="en-US" sz="4000" b="0" i="1" kern="10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pt-BR" sz="4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000" b="0" i="1" kern="10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 </m:t>
                    </m:r>
                    <m:r>
                      <a:rPr lang="en-US" sz="4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000" b="0" i="1" kern="10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pt-BR" sz="4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000" b="0" i="1" kern="10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 </m:t>
                    </m:r>
                    <m:sSup>
                      <m:sSupPr>
                        <m:ctrlP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pt-BR" sz="40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  <m:r>
                              <a:rPr lang="en-US" sz="40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</m:d>
                      </m:e>
                      <m:sup>
                        <m:r>
                          <a:rPr lang="pt-BR" sz="4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pt-BR" sz="4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pt-BR" sz="40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  <m:r>
                              <a:rPr lang="en-US" sz="40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</m:d>
                      </m:e>
                      <m:sup>
                        <m:r>
                          <a:rPr lang="pt-BR" sz="4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4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US" sz="4000" kern="1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r>
                      <a:rPr lang="pt-BR" sz="4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pt-BR" sz="4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pt-BR" sz="4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+3</m:t>
                        </m:r>
                        <m: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pt-BR" sz="4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pt-BR" sz="4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4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US" sz="4000" kern="1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E375FDE-691C-223A-8768-CE98292E9B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9460" y="2625023"/>
                <a:ext cx="9121140" cy="2978892"/>
              </a:xfrm>
              <a:prstGeom prst="rect">
                <a:avLst/>
              </a:prstGeom>
              <a:blipFill>
                <a:blip r:embed="rId8"/>
                <a:stretch>
                  <a:fillRect l="-23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9FFA312-A041-38D5-9E40-A335194C34E9}"/>
                  </a:ext>
                </a:extLst>
              </p:cNvPr>
              <p:cNvSpPr txBox="1"/>
              <p:nvPr/>
            </p:nvSpPr>
            <p:spPr>
              <a:xfrm>
                <a:off x="7109460" y="6792464"/>
                <a:ext cx="9578340" cy="29788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300"/>
                  </a:spcAft>
                </a:pPr>
                <a:r>
                  <a:rPr lang="pt-BR" sz="4000" kern="1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d) </a:t>
                </a:r>
                <a14:m>
                  <m:oMath xmlns:m="http://schemas.openxmlformats.org/officeDocument/2006/math">
                    <m:r>
                      <a:rPr lang="pt-BR" sz="4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64</m:t>
                    </m:r>
                    <m:sSup>
                      <m:sSupPr>
                        <m:ctrlP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pt-BR" sz="4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pt-BR" sz="4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−48</m:t>
                    </m:r>
                    <m:sSup>
                      <m:sSupPr>
                        <m:ctrlP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pt-BR" sz="4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pt-BR" sz="4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+12</m:t>
                    </m:r>
                    <m:r>
                      <a:rPr lang="en-US" sz="4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sSup>
                      <m:sSupPr>
                        <m:ctrlP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pt-BR" sz="4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pt-BR" sz="4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pt-BR" sz="4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sz="4000" kern="1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r>
                      <a:rPr lang="en-US" sz="4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0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  <m:r>
                              <a:rPr lang="en-US" sz="40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4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−3</m:t>
                    </m:r>
                    <m:r>
                      <a:rPr lang="en-US" sz="4000" b="0" i="1" kern="10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000" b="0" i="1" kern="10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 </m:t>
                    </m:r>
                    <m:sSup>
                      <m:sSupPr>
                        <m:ctrlP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0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  <m:r>
                              <a:rPr lang="en-US" sz="40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000" b="0" i="1" kern="10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000" b="0" i="1" kern="10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 </m:t>
                    </m:r>
                    <m:r>
                      <a:rPr lang="en-US" sz="4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4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+3 . 4</m:t>
                    </m:r>
                    <m:r>
                      <a:rPr lang="en-US" sz="4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000" b="0" i="1" kern="10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sSup>
                      <m:sSupPr>
                        <m:ctrlP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4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US" sz="4000" kern="1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r>
                      <a:rPr lang="en-US" sz="4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(4</m:t>
                        </m:r>
                        <m: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4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US" sz="4000" kern="1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9FFA312-A041-38D5-9E40-A335194C34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9460" y="6792464"/>
                <a:ext cx="9578340" cy="2978892"/>
              </a:xfrm>
              <a:prstGeom prst="rect">
                <a:avLst/>
              </a:prstGeom>
              <a:blipFill>
                <a:blip r:embed="rId9"/>
                <a:stretch>
                  <a:fillRect l="-2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76778254"/>
      </p:ext>
    </p:extLst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0" y="755935"/>
            <a:ext cx="15925800" cy="8611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800" noProof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</a:t>
            </a:r>
            <a:r>
              <a:rPr lang="en-US" sz="3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3800" noProof="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3800" noProof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noProof="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3800" noProof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noProof="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3800" noProof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noProof="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</a:t>
            </a:r>
            <a:r>
              <a:rPr lang="en-US" sz="3800" noProof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noProof="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3800" noProof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noProof="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800" noProof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noProof="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3800" noProof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noProof="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3800" noProof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noProof="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3800" noProof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817340" y="-328903"/>
            <a:ext cx="2067774" cy="2139999"/>
          </a:xfrm>
          <a:prstGeom prst="rect">
            <a:avLst/>
          </a:prstGeom>
        </p:spPr>
      </p:pic>
      <p:pic>
        <p:nvPicPr>
          <p:cNvPr id="25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838200" y="4457700"/>
            <a:ext cx="1981200" cy="747963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524000" y="948520"/>
            <a:ext cx="5298245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</a:rPr>
              <a:t>Bài</a:t>
            </a:r>
            <a:r>
              <a:rPr kumimoji="0" lang="fr-FR" sz="3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3800" b="1" noProof="0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5</a:t>
            </a:r>
            <a:r>
              <a:rPr kumimoji="0" lang="fr-FR" sz="3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</a:rPr>
              <a:t> (SGK – </a:t>
            </a:r>
            <a:r>
              <a:rPr kumimoji="0" lang="fr-FR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</a:rPr>
              <a:t>trang</a:t>
            </a:r>
            <a:r>
              <a:rPr kumimoji="0" lang="fr-FR" sz="3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38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28</a:t>
            </a:r>
            <a:r>
              <a:rPr kumimoji="0" lang="fr-FR" sz="3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</a:rPr>
              <a:t>)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180716" y="10204821"/>
            <a:ext cx="1924568" cy="186545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81A058A-1C50-5E7C-3D2A-7995F3A8FEDF}"/>
                  </a:ext>
                </a:extLst>
              </p:cNvPr>
              <p:cNvSpPr txBox="1"/>
              <p:nvPr/>
            </p:nvSpPr>
            <p:spPr>
              <a:xfrm>
                <a:off x="1864995" y="2144809"/>
                <a:ext cx="14558010" cy="28461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600"/>
                  </a:spcBef>
                  <a:spcAft>
                    <a:spcPts val="30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3800" b="0" i="0" u="none" strike="noStrike" kern="1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a)</a:t>
                </a:r>
                <a:r>
                  <a:rPr kumimoji="0" lang="en-US" sz="3800" b="0" i="0" u="none" strike="noStrike" kern="100" cap="none" spc="0" normalizeH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3800" b="0" i="1" u="none" strike="noStrike" kern="100" cap="none" spc="0" normalizeH="0" noProof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0" lang="en-US" sz="3800" b="0" i="1" u="none" strike="noStrike" kern="100" cap="none" spc="0" normalizeH="0" noProof="0" smtClean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  <a:sym typeface="Arial"/>
                              </a:rPr>
                            </m:ctrlPr>
                          </m:dPr>
                          <m:e>
                            <m:r>
                              <a:rPr kumimoji="0" lang="en-US" sz="3800" b="0" i="1" u="none" strike="noStrike" kern="100" cap="none" spc="0" normalizeH="0" noProof="0" smtClean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  <a:sym typeface="Arial"/>
                              </a:rPr>
                              <m:t>𝑥</m:t>
                            </m:r>
                            <m:r>
                              <a:rPr kumimoji="0" lang="en-US" sz="3800" b="0" i="1" u="none" strike="noStrike" kern="100" cap="none" spc="0" normalizeH="0" noProof="0" smtClean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  <a:sym typeface="Arial"/>
                              </a:rPr>
                              <m:t>+2</m:t>
                            </m:r>
                            <m:r>
                              <a:rPr kumimoji="0" lang="en-US" sz="3800" b="0" i="1" u="none" strike="noStrike" kern="100" cap="none" spc="0" normalizeH="0" noProof="0" smtClean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  <a:sym typeface="Arial"/>
                              </a:rPr>
                              <m:t>𝑦</m:t>
                            </m:r>
                          </m:e>
                        </m:d>
                      </m:e>
                      <m:sup>
                        <m:r>
                          <a:rPr kumimoji="0" lang="en-US" sz="3800" b="0" i="1" u="none" strike="noStrike" kern="100" cap="none" spc="0" normalizeH="0" noProof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  <m:t>2</m:t>
                        </m:r>
                      </m:sup>
                    </m:sSup>
                    <m:r>
                      <a:rPr kumimoji="0" lang="en-US" sz="3800" b="0" i="1" u="none" strike="noStrike" kern="100" cap="none" spc="0" normalizeH="0" noProof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−</m:t>
                    </m:r>
                    <m:sSup>
                      <m:sSupPr>
                        <m:ctrlPr>
                          <a:rPr kumimoji="0" lang="en-US" sz="3800" b="0" i="1" u="none" strike="noStrike" kern="100" cap="none" spc="0" normalizeH="0" noProof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0" lang="en-US" sz="3800" b="0" i="1" u="none" strike="noStrike" kern="100" cap="none" spc="0" normalizeH="0" noProof="0" smtClean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  <a:sym typeface="Arial"/>
                              </a:rPr>
                            </m:ctrlPr>
                          </m:dPr>
                          <m:e>
                            <m:r>
                              <a:rPr kumimoji="0" lang="en-US" sz="3800" b="0" i="1" u="none" strike="noStrike" kern="100" cap="none" spc="0" normalizeH="0" noProof="0" smtClean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  <a:sym typeface="Arial"/>
                              </a:rPr>
                              <m:t>𝑥</m:t>
                            </m:r>
                            <m:r>
                              <a:rPr kumimoji="0" lang="en-US" sz="3800" b="0" i="1" u="none" strike="noStrike" kern="100" cap="none" spc="0" normalizeH="0" noProof="0" smtClean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  <a:sym typeface="Arial"/>
                              </a:rPr>
                              <m:t>−</m:t>
                            </m:r>
                            <m:r>
                              <a:rPr kumimoji="0" lang="en-US" sz="3800" b="0" i="1" u="none" strike="noStrike" kern="100" cap="none" spc="0" normalizeH="0" noProof="0" smtClean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  <a:sym typeface="Arial"/>
                              </a:rPr>
                              <m:t>𝑦</m:t>
                            </m:r>
                          </m:e>
                        </m:d>
                      </m:e>
                      <m:sup>
                        <m:r>
                          <a:rPr kumimoji="0" lang="en-US" sz="3800" b="0" i="1" u="none" strike="noStrike" kern="100" cap="none" spc="0" normalizeH="0" noProof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800" kern="1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				b)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800" b="0" i="1" kern="100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800" b="0" i="1" kern="100" smtClean="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3800" b="0" i="1" kern="100" smtClean="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en-US" sz="3800" b="0" i="1" kern="100" smtClean="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+1</m:t>
                            </m:r>
                          </m:e>
                        </m:d>
                      </m:e>
                      <m:sup>
                        <m:r>
                          <a:rPr lang="en-US" sz="3800" b="0" i="1" kern="100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  <m:r>
                      <a:rPr lang="en-US" sz="3800" b="0" i="1" kern="10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sSup>
                      <m:sSupPr>
                        <m:ctrlPr>
                          <a:rPr lang="en-US" sz="3800" b="0" i="1" kern="100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800" b="0" i="1" kern="100" smtClean="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3800" b="0" i="1" kern="100" smtClean="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en-US" sz="3800" b="0" i="1" kern="100" smtClean="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en-US" sz="3800" b="0" i="1" kern="100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</m:oMath>
                </a14:m>
                <a:endParaRPr lang="en-US" sz="3800" kern="1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600"/>
                  </a:spcBef>
                  <a:spcAft>
                    <a:spcPts val="30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lang="en-US" sz="38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US" sz="3800" b="0" i="1" kern="10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9</m:t>
                    </m:r>
                    <m:sSup>
                      <m:sSupPr>
                        <m:ctrlPr>
                          <a:rPr lang="en-US" sz="3800" b="0" i="1" kern="1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 b="0" i="1" kern="1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3800" b="0" i="1" kern="1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3800" b="0" i="1" kern="10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−3</m:t>
                    </m:r>
                    <m:r>
                      <a:rPr lang="en-US" sz="3800" b="0" i="1" kern="10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3800" b="0" i="1" kern="10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+2</m:t>
                    </m:r>
                    <m:r>
                      <a:rPr lang="en-US" sz="3800" b="0" i="1" kern="10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3800" b="0" i="1" kern="10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−4</m:t>
                    </m:r>
                    <m:sSup>
                      <m:sSupPr>
                        <m:ctrlPr>
                          <a:rPr lang="en-US" sz="3800" b="0" i="1" kern="1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 b="0" i="1" kern="1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p>
                        <m:r>
                          <a:rPr lang="en-US" sz="3800" b="0" i="1" kern="1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8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				d) </a:t>
                </a:r>
                <a14:m>
                  <m:oMath xmlns:m="http://schemas.openxmlformats.org/officeDocument/2006/math">
                    <m:r>
                      <a:rPr lang="en-US" sz="3800" b="0" i="1" kern="10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4</m:t>
                    </m:r>
                    <m:sSup>
                      <m:sSupPr>
                        <m:ctrlPr>
                          <a:rPr lang="en-US" sz="3800" b="0" i="1" kern="1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 b="0" i="1" kern="1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3800" b="0" i="1" kern="1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3800" b="0" i="1" kern="10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−4</m:t>
                    </m:r>
                    <m:r>
                      <a:rPr lang="en-US" sz="3800" b="0" i="1" kern="10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𝑥𝑦</m:t>
                    </m:r>
                    <m:r>
                      <a:rPr lang="en-US" sz="3800" b="0" i="1" kern="10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+2</m:t>
                    </m:r>
                    <m:r>
                      <a:rPr lang="en-US" sz="3800" b="0" i="1" kern="10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3800" b="0" i="1" kern="10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3800" b="0" i="1" kern="10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3800" b="0" i="1" kern="10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sSup>
                      <m:sSupPr>
                        <m:ctrlPr>
                          <a:rPr lang="en-US" sz="3800" b="0" i="1" kern="1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 b="0" i="1" kern="1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p>
                        <m:r>
                          <a:rPr lang="en-US" sz="3800" b="0" i="1" kern="1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3800" kern="1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600"/>
                  </a:spcBef>
                  <a:spcAft>
                    <a:spcPts val="30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lang="en-US" sz="38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e)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800" b="0" i="1" kern="1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 b="0" i="1" kern="1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3800" b="0" i="1" kern="1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  <m:r>
                      <a:rPr lang="en-US" sz="3800" b="0" i="1" kern="10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+3</m:t>
                    </m:r>
                    <m:sSup>
                      <m:sSupPr>
                        <m:ctrlPr>
                          <a:rPr lang="en-US" sz="3800" b="0" i="1" kern="1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 b="0" i="1" kern="1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3800" b="0" i="1" kern="1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3800" b="0" i="1" kern="10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+3</m:t>
                    </m:r>
                    <m:r>
                      <a:rPr lang="en-US" sz="3800" b="0" i="1" kern="10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3800" b="0" i="1" kern="10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+1−</m:t>
                    </m:r>
                    <m:sSup>
                      <m:sSupPr>
                        <m:ctrlPr>
                          <a:rPr lang="en-US" sz="3800" b="0" i="1" kern="1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 b="0" i="1" kern="1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p>
                        <m:r>
                          <a:rPr lang="en-US" sz="3800" b="0" i="1" kern="1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38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				g)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800" b="0" i="1" kern="1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 b="0" i="1" kern="1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3800" b="0" i="1" kern="1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  <m:r>
                      <a:rPr lang="en-US" sz="3800" b="0" i="1" kern="10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−2</m:t>
                    </m:r>
                    <m:sSup>
                      <m:sSupPr>
                        <m:ctrlPr>
                          <a:rPr lang="en-US" sz="3800" b="0" i="1" kern="1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 b="0" i="1" kern="1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3800" b="0" i="1" kern="1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3800" b="0" i="1" kern="10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3800" b="0" i="1" kern="10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3800" b="0" i="1" kern="10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sSup>
                      <m:sSupPr>
                        <m:ctrlPr>
                          <a:rPr lang="en-US" sz="3800" b="0" i="1" kern="1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 b="0" i="1" kern="1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p>
                        <m:r>
                          <a:rPr lang="en-US" sz="3800" b="0" i="1" kern="1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3800" b="0" i="1" kern="10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−4</m:t>
                    </m:r>
                    <m:r>
                      <a:rPr lang="en-US" sz="3800" b="0" i="1" kern="10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endParaRPr lang="en-US" sz="3800" kern="1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81A058A-1C50-5E7C-3D2A-7995F3A8FE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4995" y="2144809"/>
                <a:ext cx="14558010" cy="2846100"/>
              </a:xfrm>
              <a:prstGeom prst="rect">
                <a:avLst/>
              </a:prstGeom>
              <a:blipFill>
                <a:blip r:embed="rId7"/>
                <a:stretch>
                  <a:fillRect l="-1382" b="-74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B628482-52AA-AED2-A7F3-656453AD4C72}"/>
                  </a:ext>
                </a:extLst>
              </p:cNvPr>
              <p:cNvSpPr txBox="1"/>
              <p:nvPr/>
            </p:nvSpPr>
            <p:spPr>
              <a:xfrm>
                <a:off x="838200" y="6379783"/>
                <a:ext cx="15925800" cy="8609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300"/>
                  </a:spcAft>
                </a:pPr>
                <a:r>
                  <a:rPr lang="pt-BR" sz="3800" kern="1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8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38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pt-BR" sz="38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+2</m:t>
                            </m:r>
                            <m:r>
                              <a:rPr lang="en-US" sz="38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</m:d>
                      </m:e>
                      <m:sup>
                        <m:r>
                          <a:rPr lang="pt-BR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pt-BR" sz="38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8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38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pt-BR" sz="38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38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</m:d>
                      </m:e>
                      <m:sup>
                        <m:r>
                          <a:rPr lang="pt-BR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pt-BR" sz="38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pt-BR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+2</m:t>
                        </m:r>
                        <m: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pt-BR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pt-BR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d>
                    <m:d>
                      <m:dPr>
                        <m:ctrlP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pt-BR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+2</m:t>
                        </m:r>
                        <m: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pt-BR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pt-BR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sz="3800" kern="1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sz="38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=3</m:t>
                    </m:r>
                    <m:r>
                      <a:rPr lang="en-US" sz="38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pt-BR" sz="38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(2</m:t>
                    </m:r>
                    <m:r>
                      <a:rPr lang="en-US" sz="38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pt-BR" sz="38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38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pt-BR" sz="38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pt-BR" sz="3800" kern="1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US" sz="3800" kern="1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B628482-52AA-AED2-A7F3-656453AD4C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6379783"/>
                <a:ext cx="15925800" cy="860941"/>
              </a:xfrm>
              <a:prstGeom prst="rect">
                <a:avLst/>
              </a:prstGeom>
              <a:blipFill>
                <a:blip r:embed="rId8"/>
                <a:stretch>
                  <a:fillRect l="-1263" b="-27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0201F69-B62B-EBFA-C818-92937FD272E2}"/>
                  </a:ext>
                </a:extLst>
              </p:cNvPr>
              <p:cNvSpPr txBox="1"/>
              <p:nvPr/>
            </p:nvSpPr>
            <p:spPr>
              <a:xfrm>
                <a:off x="838200" y="7698641"/>
                <a:ext cx="16840200" cy="18535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300"/>
                  </a:spcAft>
                </a:pPr>
                <a:r>
                  <a:rPr lang="pt-BR" sz="3800" kern="1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8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38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pt-BR" sz="38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+1</m:t>
                            </m:r>
                          </m:e>
                        </m:d>
                      </m:e>
                      <m:sup>
                        <m:r>
                          <a:rPr lang="pt-BR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pt-BR" sz="38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8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38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pt-BR" sz="38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pt-BR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pt-BR" sz="38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pt-BR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+1+</m:t>
                        </m:r>
                        <m: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pt-BR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8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3800" i="1" kern="10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800" i="1" kern="10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pt-BR" sz="3800" i="1" kern="10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+1</m:t>
                                </m:r>
                              </m:e>
                            </m:d>
                          </m:e>
                          <m:sup>
                            <m:r>
                              <a:rPr lang="pt-BR" sz="38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pt-BR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en-US" sz="38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38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pt-BR" sz="38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+1</m:t>
                            </m:r>
                          </m:e>
                        </m:d>
                        <m:d>
                          <m:dPr>
                            <m:ctrlPr>
                              <a:rPr lang="en-US" sz="38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38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pt-BR" sz="38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e>
                        </m:d>
                        <m:r>
                          <a:rPr lang="pt-BR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38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3800" i="1" kern="10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800" i="1" kern="10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pt-BR" sz="3800" i="1" kern="10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−1</m:t>
                                </m:r>
                              </m:e>
                            </m:d>
                          </m:e>
                          <m:sup>
                            <m:r>
                              <a:rPr lang="pt-BR" sz="38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3800" kern="1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</a:t>
                </a:r>
                <a:endParaRPr lang="en-US" sz="3800" kern="1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300"/>
                  </a:spcAft>
                </a:pPr>
                <a:r>
                  <a:rPr lang="pt-BR" sz="3800" kern="100" dirty="0">
                    <a:solidFill>
                      <a:schemeClr val="bg1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			  </a:t>
                </a:r>
                <a14:m>
                  <m:oMath xmlns:m="http://schemas.openxmlformats.org/officeDocument/2006/math">
                    <m:r>
                      <a:rPr lang="pt-BR" sz="38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=2</m:t>
                    </m:r>
                    <m:r>
                      <a:rPr lang="en-US" sz="38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d>
                      <m:dPr>
                        <m:ctrlP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8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8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pt-BR" sz="38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pt-BR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+2</m:t>
                        </m:r>
                        <m: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pt-BR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+1−</m:t>
                        </m:r>
                        <m:sSup>
                          <m:sSupPr>
                            <m:ctrlPr>
                              <a:rPr lang="en-US" sz="38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8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pt-BR" sz="38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pt-BR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+1+</m:t>
                        </m:r>
                        <m:sSup>
                          <m:sSupPr>
                            <m:ctrlPr>
                              <a:rPr lang="en-US" sz="38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8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pt-BR" sz="38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pt-BR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−2</m:t>
                        </m:r>
                        <m: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pt-BR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+1</m:t>
                        </m:r>
                      </m:e>
                    </m:d>
                    <m:r>
                      <a:rPr lang="pt-BR" sz="38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=2</m:t>
                    </m:r>
                    <m:r>
                      <a:rPr lang="en-US" sz="38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pt-BR" sz="38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sSup>
                      <m:sSupPr>
                        <m:ctrlP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pt-BR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pt-BR" sz="38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+3)</m:t>
                    </m:r>
                  </m:oMath>
                </a14:m>
                <a:r>
                  <a:rPr lang="pt-BR" sz="3800" kern="1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US" sz="3800" kern="1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0201F69-B62B-EBFA-C818-92937FD272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7698641"/>
                <a:ext cx="16840200" cy="1853521"/>
              </a:xfrm>
              <a:prstGeom prst="rect">
                <a:avLst/>
              </a:prstGeom>
              <a:blipFill>
                <a:blip r:embed="rId9"/>
                <a:stretch>
                  <a:fillRect l="-1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25">
            <a:extLst>
              <a:ext uri="{FF2B5EF4-FFF2-40B4-BE49-F238E27FC236}">
                <a16:creationId xmlns:a16="http://schemas.microsoft.com/office/drawing/2014/main" id="{9C7A531C-CD11-72AB-4405-6470D6509228}"/>
              </a:ext>
            </a:extLst>
          </p:cNvPr>
          <p:cNvSpPr/>
          <p:nvPr/>
        </p:nvSpPr>
        <p:spPr>
          <a:xfrm>
            <a:off x="8592406" y="5372100"/>
            <a:ext cx="1103187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3800" b="1" u="sng" dirty="0" err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Giải</a:t>
            </a:r>
            <a:endParaRPr kumimoji="0" lang="fr-FR" sz="3800" b="1" i="0" u="sng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7346007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2" grpId="0"/>
      <p:bldP spid="20" grpId="0"/>
      <p:bldP spid="24" grpId="0"/>
      <p:bldP spid="2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817340" y="-328903"/>
            <a:ext cx="2067774" cy="2139999"/>
          </a:xfrm>
          <a:prstGeom prst="rect">
            <a:avLst/>
          </a:prstGeom>
        </p:spPr>
      </p:pic>
      <p:pic>
        <p:nvPicPr>
          <p:cNvPr id="25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838200" y="4457700"/>
            <a:ext cx="1981200" cy="74796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180716" y="10204821"/>
            <a:ext cx="1924568" cy="186545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81A058A-1C50-5E7C-3D2A-7995F3A8FEDF}"/>
                  </a:ext>
                </a:extLst>
              </p:cNvPr>
              <p:cNvSpPr txBox="1"/>
              <p:nvPr/>
            </p:nvSpPr>
            <p:spPr>
              <a:xfrm>
                <a:off x="1864995" y="1866900"/>
                <a:ext cx="14558010" cy="28461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600"/>
                  </a:spcBef>
                  <a:spcAft>
                    <a:spcPts val="30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3800" b="0" i="0" u="none" strike="noStrike" kern="1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a)</a:t>
                </a:r>
                <a:r>
                  <a:rPr kumimoji="0" lang="en-US" sz="3800" b="0" i="0" u="none" strike="noStrike" kern="100" cap="none" spc="0" normalizeH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3800" b="0" i="1" u="none" strike="noStrike" kern="100" cap="none" spc="0" normalizeH="0" noProof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0" lang="en-US" sz="3800" b="0" i="1" u="none" strike="noStrike" kern="100" cap="none" spc="0" normalizeH="0" noProof="0" smtClean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  <a:sym typeface="Arial"/>
                              </a:rPr>
                            </m:ctrlPr>
                          </m:dPr>
                          <m:e>
                            <m:r>
                              <a:rPr kumimoji="0" lang="en-US" sz="3800" b="0" i="1" u="none" strike="noStrike" kern="100" cap="none" spc="0" normalizeH="0" noProof="0" smtClean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  <a:sym typeface="Arial"/>
                              </a:rPr>
                              <m:t>𝑥</m:t>
                            </m:r>
                            <m:r>
                              <a:rPr kumimoji="0" lang="en-US" sz="3800" b="0" i="1" u="none" strike="noStrike" kern="100" cap="none" spc="0" normalizeH="0" noProof="0" smtClean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  <a:sym typeface="Arial"/>
                              </a:rPr>
                              <m:t>+2</m:t>
                            </m:r>
                            <m:r>
                              <a:rPr kumimoji="0" lang="en-US" sz="3800" b="0" i="1" u="none" strike="noStrike" kern="100" cap="none" spc="0" normalizeH="0" noProof="0" smtClean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  <a:sym typeface="Arial"/>
                              </a:rPr>
                              <m:t>𝑦</m:t>
                            </m:r>
                          </m:e>
                        </m:d>
                      </m:e>
                      <m:sup>
                        <m:r>
                          <a:rPr kumimoji="0" lang="en-US" sz="3800" b="0" i="1" u="none" strike="noStrike" kern="100" cap="none" spc="0" normalizeH="0" noProof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  <m:t>2</m:t>
                        </m:r>
                      </m:sup>
                    </m:sSup>
                    <m:r>
                      <a:rPr kumimoji="0" lang="en-US" sz="3800" b="0" i="1" u="none" strike="noStrike" kern="100" cap="none" spc="0" normalizeH="0" noProof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−</m:t>
                    </m:r>
                    <m:sSup>
                      <m:sSupPr>
                        <m:ctrlPr>
                          <a:rPr kumimoji="0" lang="en-US" sz="3800" b="0" i="1" u="none" strike="noStrike" kern="100" cap="none" spc="0" normalizeH="0" noProof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0" lang="en-US" sz="3800" b="0" i="1" u="none" strike="noStrike" kern="100" cap="none" spc="0" normalizeH="0" noProof="0" smtClean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  <a:sym typeface="Arial"/>
                              </a:rPr>
                            </m:ctrlPr>
                          </m:dPr>
                          <m:e>
                            <m:r>
                              <a:rPr kumimoji="0" lang="en-US" sz="3800" b="0" i="1" u="none" strike="noStrike" kern="100" cap="none" spc="0" normalizeH="0" noProof="0" smtClean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  <a:sym typeface="Arial"/>
                              </a:rPr>
                              <m:t>𝑥</m:t>
                            </m:r>
                            <m:r>
                              <a:rPr kumimoji="0" lang="en-US" sz="3800" b="0" i="1" u="none" strike="noStrike" kern="100" cap="none" spc="0" normalizeH="0" noProof="0" smtClean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  <a:sym typeface="Arial"/>
                              </a:rPr>
                              <m:t>−</m:t>
                            </m:r>
                            <m:r>
                              <a:rPr kumimoji="0" lang="en-US" sz="3800" b="0" i="1" u="none" strike="noStrike" kern="100" cap="none" spc="0" normalizeH="0" noProof="0" smtClean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  <a:sym typeface="Arial"/>
                              </a:rPr>
                              <m:t>𝑦</m:t>
                            </m:r>
                          </m:e>
                        </m:d>
                      </m:e>
                      <m:sup>
                        <m:r>
                          <a:rPr kumimoji="0" lang="en-US" sz="3800" b="0" i="1" u="none" strike="noStrike" kern="100" cap="none" spc="0" normalizeH="0" noProof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800" kern="1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				b)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800" b="0" i="1" kern="100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800" b="0" i="1" kern="100" smtClean="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3800" b="0" i="1" kern="100" smtClean="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en-US" sz="3800" b="0" i="1" kern="100" smtClean="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+1</m:t>
                            </m:r>
                          </m:e>
                        </m:d>
                      </m:e>
                      <m:sup>
                        <m:r>
                          <a:rPr lang="en-US" sz="3800" b="0" i="1" kern="100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  <m:r>
                      <a:rPr lang="en-US" sz="3800" b="0" i="1" kern="10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sSup>
                      <m:sSupPr>
                        <m:ctrlPr>
                          <a:rPr lang="en-US" sz="3800" b="0" i="1" kern="100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800" b="0" i="1" kern="100" smtClean="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3800" b="0" i="1" kern="100" smtClean="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en-US" sz="3800" b="0" i="1" kern="100" smtClean="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en-US" sz="3800" b="0" i="1" kern="100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</m:oMath>
                </a14:m>
                <a:endParaRPr lang="en-US" sz="3800" kern="1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600"/>
                  </a:spcBef>
                  <a:spcAft>
                    <a:spcPts val="30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lang="en-US" sz="38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US" sz="3800" b="0" i="1" kern="10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9</m:t>
                    </m:r>
                    <m:sSup>
                      <m:sSupPr>
                        <m:ctrlPr>
                          <a:rPr lang="en-US" sz="3800" b="0" i="1" kern="1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 b="0" i="1" kern="1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3800" b="0" i="1" kern="1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3800" b="0" i="1" kern="10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−3</m:t>
                    </m:r>
                    <m:r>
                      <a:rPr lang="en-US" sz="3800" b="0" i="1" kern="10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3800" b="0" i="1" kern="10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+2</m:t>
                    </m:r>
                    <m:r>
                      <a:rPr lang="en-US" sz="3800" b="0" i="1" kern="10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3800" b="0" i="1" kern="10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−4</m:t>
                    </m:r>
                    <m:sSup>
                      <m:sSupPr>
                        <m:ctrlPr>
                          <a:rPr lang="en-US" sz="3800" b="0" i="1" kern="1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 b="0" i="1" kern="1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p>
                        <m:r>
                          <a:rPr lang="en-US" sz="3800" b="0" i="1" kern="1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8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				d) </a:t>
                </a:r>
                <a14:m>
                  <m:oMath xmlns:m="http://schemas.openxmlformats.org/officeDocument/2006/math">
                    <m:r>
                      <a:rPr lang="en-US" sz="3800" b="0" i="1" kern="10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4</m:t>
                    </m:r>
                    <m:sSup>
                      <m:sSupPr>
                        <m:ctrlPr>
                          <a:rPr lang="en-US" sz="3800" b="0" i="1" kern="1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 b="0" i="1" kern="1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3800" b="0" i="1" kern="1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3800" b="0" i="1" kern="10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−4</m:t>
                    </m:r>
                    <m:r>
                      <a:rPr lang="en-US" sz="3800" b="0" i="1" kern="10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𝑥𝑦</m:t>
                    </m:r>
                    <m:r>
                      <a:rPr lang="en-US" sz="3800" b="0" i="1" kern="10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+2</m:t>
                    </m:r>
                    <m:r>
                      <a:rPr lang="en-US" sz="3800" b="0" i="1" kern="10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3800" b="0" i="1" kern="10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3800" b="0" i="1" kern="10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3800" b="0" i="1" kern="10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sSup>
                      <m:sSupPr>
                        <m:ctrlPr>
                          <a:rPr lang="en-US" sz="3800" b="0" i="1" kern="1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 b="0" i="1" kern="1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p>
                        <m:r>
                          <a:rPr lang="en-US" sz="3800" b="0" i="1" kern="1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3800" kern="1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600"/>
                  </a:spcBef>
                  <a:spcAft>
                    <a:spcPts val="30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lang="en-US" sz="38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e)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800" b="0" i="1" kern="1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 b="0" i="1" kern="1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3800" b="0" i="1" kern="1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  <m:r>
                      <a:rPr lang="en-US" sz="3800" b="0" i="1" kern="10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+3</m:t>
                    </m:r>
                    <m:sSup>
                      <m:sSupPr>
                        <m:ctrlPr>
                          <a:rPr lang="en-US" sz="3800" b="0" i="1" kern="1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 b="0" i="1" kern="1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3800" b="0" i="1" kern="1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3800" b="0" i="1" kern="10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+3</m:t>
                    </m:r>
                    <m:r>
                      <a:rPr lang="en-US" sz="3800" b="0" i="1" kern="10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3800" b="0" i="1" kern="10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+1−</m:t>
                    </m:r>
                    <m:sSup>
                      <m:sSupPr>
                        <m:ctrlPr>
                          <a:rPr lang="en-US" sz="3800" b="0" i="1" kern="1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 b="0" i="1" kern="1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p>
                        <m:r>
                          <a:rPr lang="en-US" sz="3800" b="0" i="1" kern="1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38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				g)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800" b="0" i="1" kern="1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 b="0" i="1" kern="1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3800" b="0" i="1" kern="1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  <m:r>
                      <a:rPr lang="en-US" sz="3800" b="0" i="1" kern="10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−2</m:t>
                    </m:r>
                    <m:sSup>
                      <m:sSupPr>
                        <m:ctrlPr>
                          <a:rPr lang="en-US" sz="3800" b="0" i="1" kern="1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 b="0" i="1" kern="1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3800" b="0" i="1" kern="1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3800" b="0" i="1" kern="10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3800" b="0" i="1" kern="10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3800" b="0" i="1" kern="10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sSup>
                      <m:sSupPr>
                        <m:ctrlPr>
                          <a:rPr lang="en-US" sz="3800" b="0" i="1" kern="1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 b="0" i="1" kern="1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p>
                        <m:r>
                          <a:rPr lang="en-US" sz="3800" b="0" i="1" kern="1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3800" b="0" i="1" kern="10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−4</m:t>
                    </m:r>
                    <m:r>
                      <a:rPr lang="en-US" sz="3800" b="0" i="1" kern="10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endParaRPr lang="en-US" sz="3800" kern="1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81A058A-1C50-5E7C-3D2A-7995F3A8FE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4995" y="1866900"/>
                <a:ext cx="14558010" cy="2846100"/>
              </a:xfrm>
              <a:prstGeom prst="rect">
                <a:avLst/>
              </a:prstGeom>
              <a:blipFill>
                <a:blip r:embed="rId7"/>
                <a:stretch>
                  <a:fillRect l="-1382" b="-77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39082C8-2AF0-DAFC-576B-683747826A36}"/>
                  </a:ext>
                </a:extLst>
              </p:cNvPr>
              <p:cNvSpPr txBox="1"/>
              <p:nvPr/>
            </p:nvSpPr>
            <p:spPr>
              <a:xfrm>
                <a:off x="1676400" y="5829300"/>
                <a:ext cx="7467600" cy="38388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300"/>
                  </a:spcAft>
                </a:pPr>
                <a:r>
                  <a:rPr lang="pt-BR" sz="3800" kern="1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pt-BR" sz="38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9</m:t>
                    </m:r>
                    <m:sSup>
                      <m:sSupPr>
                        <m:ctrlP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pt-BR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pt-BR" sz="38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−3</m:t>
                    </m:r>
                    <m:r>
                      <a:rPr lang="en-US" sz="38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pt-BR" sz="38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+2</m:t>
                    </m:r>
                    <m:r>
                      <a:rPr lang="en-US" sz="38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pt-BR" sz="38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−4</m:t>
                    </m:r>
                    <m:sSup>
                      <m:sSupPr>
                        <m:ctrlP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pt-BR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3800" kern="1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r>
                      <a:rPr lang="pt-BR" sz="38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pt-BR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9</m:t>
                        </m:r>
                        <m:sSup>
                          <m:sSupPr>
                            <m:ctrlPr>
                              <a:rPr lang="en-US" sz="38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8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pt-BR" sz="38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pt-BR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−4</m:t>
                        </m:r>
                        <m:sSup>
                          <m:sSupPr>
                            <m:ctrlPr>
                              <a:rPr lang="en-US" sz="38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8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pt-BR" sz="38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pt-BR" sz="38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d>
                      <m:dPr>
                        <m:ctrlP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pt-BR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pt-BR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−2</m:t>
                        </m:r>
                        <m: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sz="3800" kern="1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US" sz="3800" kern="1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r>
                      <a:rPr lang="pt-BR" sz="38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pt-BR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pt-BR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−2</m:t>
                        </m:r>
                        <m: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d>
                    <m:d>
                      <m:dPr>
                        <m:ctrlP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pt-BR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pt-BR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+2</m:t>
                        </m:r>
                        <m: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d>
                    <m:r>
                      <a:rPr lang="pt-BR" sz="38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d>
                      <m:dPr>
                        <m:ctrlP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pt-BR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pt-BR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−2</m:t>
                        </m:r>
                        <m: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sz="3800" kern="1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US" sz="3800" kern="1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r>
                      <a:rPr lang="pt-BR" sz="38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=(3</m:t>
                    </m:r>
                    <m:r>
                      <a:rPr lang="en-US" sz="38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pt-BR" sz="38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−2</m:t>
                    </m:r>
                    <m:r>
                      <a:rPr lang="en-US" sz="38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pt-BR" sz="38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)(3</m:t>
                    </m:r>
                    <m:r>
                      <a:rPr lang="en-US" sz="38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pt-BR" sz="38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+2</m:t>
                    </m:r>
                    <m:r>
                      <a:rPr lang="en-US" sz="38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pt-BR" sz="38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−1)</m:t>
                    </m:r>
                  </m:oMath>
                </a14:m>
                <a:r>
                  <a:rPr lang="pt-BR" sz="3800" kern="1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US" sz="3800" kern="1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39082C8-2AF0-DAFC-576B-683747826A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5829300"/>
                <a:ext cx="7467600" cy="3838871"/>
              </a:xfrm>
              <a:prstGeom prst="rect">
                <a:avLst/>
              </a:prstGeom>
              <a:blipFill>
                <a:blip r:embed="rId8"/>
                <a:stretch>
                  <a:fillRect l="-26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54A19BC-A7F9-6A3F-8714-834A25F0831C}"/>
                  </a:ext>
                </a:extLst>
              </p:cNvPr>
              <p:cNvSpPr txBox="1"/>
              <p:nvPr/>
            </p:nvSpPr>
            <p:spPr>
              <a:xfrm>
                <a:off x="10058400" y="5829300"/>
                <a:ext cx="6781800" cy="38388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300"/>
                  </a:spcAft>
                </a:pPr>
                <a:r>
                  <a:rPr lang="pt-BR" sz="3800" kern="1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d) </a:t>
                </a:r>
                <a14:m>
                  <m:oMath xmlns:m="http://schemas.openxmlformats.org/officeDocument/2006/math">
                    <m:r>
                      <a:rPr lang="pt-BR" sz="38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</m:t>
                    </m:r>
                    <m:sSup>
                      <m:sSupPr>
                        <m:ctrlP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pt-BR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pt-BR" sz="38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−4</m:t>
                    </m:r>
                    <m:r>
                      <a:rPr lang="en-US" sz="38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𝑥𝑦</m:t>
                    </m:r>
                    <m:r>
                      <a:rPr lang="pt-BR" sz="38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+2</m:t>
                    </m:r>
                    <m:r>
                      <a:rPr lang="en-US" sz="38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pt-BR" sz="38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38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pt-BR" sz="38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pt-BR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3800" kern="1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r>
                      <a:rPr lang="pt-BR" sz="38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pt-BR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  <m:sSup>
                          <m:sSupPr>
                            <m:ctrlPr>
                              <a:rPr lang="en-US" sz="38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8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pt-BR" sz="38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pt-BR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−4</m:t>
                        </m:r>
                        <m: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𝑥𝑦</m:t>
                        </m:r>
                        <m:r>
                          <a:rPr lang="pt-BR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38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8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pt-BR" sz="38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pt-BR" sz="38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ctrlP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pt-BR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pt-BR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sz="3800" kern="1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US" sz="3800" kern="1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r>
                      <a:rPr lang="pt-BR" sz="38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8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pt-BR" sz="38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sz="38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pt-BR" sz="38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38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</m:d>
                      </m:e>
                      <m:sup>
                        <m:r>
                          <a:rPr lang="pt-BR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pt-BR" sz="38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ctrlP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pt-BR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pt-BR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sz="3800" kern="1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US" sz="3800" kern="1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r>
                      <a:rPr lang="pt-BR" sz="38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=(2</m:t>
                    </m:r>
                    <m:r>
                      <a:rPr lang="en-US" sz="38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pt-BR" sz="38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38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pt-BR" sz="38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)(2</m:t>
                    </m:r>
                    <m:r>
                      <a:rPr lang="en-US" sz="38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pt-BR" sz="38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38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pt-BR" sz="38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+1)</m:t>
                    </m:r>
                  </m:oMath>
                </a14:m>
                <a:r>
                  <a:rPr lang="pt-BR" sz="3800" kern="1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US" sz="3800" kern="1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54A19BC-A7F9-6A3F-8714-834A25F083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8400" y="5829300"/>
                <a:ext cx="6781800" cy="3838871"/>
              </a:xfrm>
              <a:prstGeom prst="rect">
                <a:avLst/>
              </a:prstGeom>
              <a:blipFill>
                <a:blip r:embed="rId9"/>
                <a:stretch>
                  <a:fillRect l="-29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66439EB5-7000-971A-2765-D396186A75AC}"/>
              </a:ext>
            </a:extLst>
          </p:cNvPr>
          <p:cNvSpPr/>
          <p:nvPr/>
        </p:nvSpPr>
        <p:spPr>
          <a:xfrm>
            <a:off x="8592406" y="4914900"/>
            <a:ext cx="1103187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3800" b="1" u="sng" dirty="0" err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Giải</a:t>
            </a:r>
            <a:endParaRPr kumimoji="0" lang="fr-FR" sz="3800" b="1" i="0" u="sng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48CD38D-677E-17B4-BA55-F88E38149035}"/>
              </a:ext>
            </a:extLst>
          </p:cNvPr>
          <p:cNvSpPr/>
          <p:nvPr/>
        </p:nvSpPr>
        <p:spPr>
          <a:xfrm>
            <a:off x="1524000" y="755935"/>
            <a:ext cx="15925800" cy="8611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800" noProof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</a:t>
            </a:r>
            <a:r>
              <a:rPr lang="en-US" sz="3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3800" noProof="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3800" noProof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noProof="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3800" noProof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noProof="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3800" noProof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noProof="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</a:t>
            </a:r>
            <a:r>
              <a:rPr lang="en-US" sz="3800" noProof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noProof="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3800" noProof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noProof="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800" noProof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noProof="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3800" noProof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noProof="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3800" noProof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noProof="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3800" noProof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310601A-23E1-06B5-F68A-2DC8A61CFDA0}"/>
              </a:ext>
            </a:extLst>
          </p:cNvPr>
          <p:cNvSpPr/>
          <p:nvPr/>
        </p:nvSpPr>
        <p:spPr>
          <a:xfrm>
            <a:off x="1524000" y="948520"/>
            <a:ext cx="5298245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</a:rPr>
              <a:t>Bài</a:t>
            </a:r>
            <a:r>
              <a:rPr kumimoji="0" lang="fr-FR" sz="3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3800" b="1" noProof="0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5</a:t>
            </a:r>
            <a:r>
              <a:rPr kumimoji="0" lang="fr-FR" sz="3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</a:rPr>
              <a:t> (SGK – </a:t>
            </a:r>
            <a:r>
              <a:rPr kumimoji="0" lang="fr-FR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</a:rPr>
              <a:t>trang</a:t>
            </a:r>
            <a:r>
              <a:rPr kumimoji="0" lang="fr-FR" sz="3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38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28</a:t>
            </a:r>
            <a:r>
              <a:rPr kumimoji="0" lang="fr-FR" sz="3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8652166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817340" y="-328903"/>
            <a:ext cx="2067774" cy="2139999"/>
          </a:xfrm>
          <a:prstGeom prst="rect">
            <a:avLst/>
          </a:prstGeom>
        </p:spPr>
      </p:pic>
      <p:pic>
        <p:nvPicPr>
          <p:cNvPr id="25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838200" y="4457700"/>
            <a:ext cx="1981200" cy="74796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180716" y="10204821"/>
            <a:ext cx="1924568" cy="186545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81A058A-1C50-5E7C-3D2A-7995F3A8FEDF}"/>
                  </a:ext>
                </a:extLst>
              </p:cNvPr>
              <p:cNvSpPr txBox="1"/>
              <p:nvPr/>
            </p:nvSpPr>
            <p:spPr>
              <a:xfrm>
                <a:off x="1864995" y="1790700"/>
                <a:ext cx="14558010" cy="28461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600"/>
                  </a:spcBef>
                  <a:spcAft>
                    <a:spcPts val="30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3800" b="0" i="0" u="none" strike="noStrike" kern="1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a)</a:t>
                </a:r>
                <a:r>
                  <a:rPr kumimoji="0" lang="en-US" sz="3800" b="0" i="0" u="none" strike="noStrike" kern="100" cap="none" spc="0" normalizeH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3800" b="0" i="1" u="none" strike="noStrike" kern="100" cap="none" spc="0" normalizeH="0" noProof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0" lang="en-US" sz="3800" b="0" i="1" u="none" strike="noStrike" kern="100" cap="none" spc="0" normalizeH="0" noProof="0" smtClean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  <a:sym typeface="Arial"/>
                              </a:rPr>
                            </m:ctrlPr>
                          </m:dPr>
                          <m:e>
                            <m:r>
                              <a:rPr kumimoji="0" lang="en-US" sz="3800" b="0" i="1" u="none" strike="noStrike" kern="100" cap="none" spc="0" normalizeH="0" noProof="0" smtClean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  <a:sym typeface="Arial"/>
                              </a:rPr>
                              <m:t>𝑥</m:t>
                            </m:r>
                            <m:r>
                              <a:rPr kumimoji="0" lang="en-US" sz="3800" b="0" i="1" u="none" strike="noStrike" kern="100" cap="none" spc="0" normalizeH="0" noProof="0" smtClean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  <a:sym typeface="Arial"/>
                              </a:rPr>
                              <m:t>+2</m:t>
                            </m:r>
                            <m:r>
                              <a:rPr kumimoji="0" lang="en-US" sz="3800" b="0" i="1" u="none" strike="noStrike" kern="100" cap="none" spc="0" normalizeH="0" noProof="0" smtClean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  <a:sym typeface="Arial"/>
                              </a:rPr>
                              <m:t>𝑦</m:t>
                            </m:r>
                          </m:e>
                        </m:d>
                      </m:e>
                      <m:sup>
                        <m:r>
                          <a:rPr kumimoji="0" lang="en-US" sz="3800" b="0" i="1" u="none" strike="noStrike" kern="100" cap="none" spc="0" normalizeH="0" noProof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  <m:t>2</m:t>
                        </m:r>
                      </m:sup>
                    </m:sSup>
                    <m:r>
                      <a:rPr kumimoji="0" lang="en-US" sz="3800" b="0" i="1" u="none" strike="noStrike" kern="100" cap="none" spc="0" normalizeH="0" noProof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−</m:t>
                    </m:r>
                    <m:sSup>
                      <m:sSupPr>
                        <m:ctrlPr>
                          <a:rPr kumimoji="0" lang="en-US" sz="3800" b="0" i="1" u="none" strike="noStrike" kern="100" cap="none" spc="0" normalizeH="0" noProof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0" lang="en-US" sz="3800" b="0" i="1" u="none" strike="noStrike" kern="100" cap="none" spc="0" normalizeH="0" noProof="0" smtClean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  <a:sym typeface="Arial"/>
                              </a:rPr>
                            </m:ctrlPr>
                          </m:dPr>
                          <m:e>
                            <m:r>
                              <a:rPr kumimoji="0" lang="en-US" sz="3800" b="0" i="1" u="none" strike="noStrike" kern="100" cap="none" spc="0" normalizeH="0" noProof="0" smtClean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  <a:sym typeface="Arial"/>
                              </a:rPr>
                              <m:t>𝑥</m:t>
                            </m:r>
                            <m:r>
                              <a:rPr kumimoji="0" lang="en-US" sz="3800" b="0" i="1" u="none" strike="noStrike" kern="100" cap="none" spc="0" normalizeH="0" noProof="0" smtClean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  <a:sym typeface="Arial"/>
                              </a:rPr>
                              <m:t>−</m:t>
                            </m:r>
                            <m:r>
                              <a:rPr kumimoji="0" lang="en-US" sz="3800" b="0" i="1" u="none" strike="noStrike" kern="100" cap="none" spc="0" normalizeH="0" noProof="0" smtClean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  <a:sym typeface="Arial"/>
                              </a:rPr>
                              <m:t>𝑦</m:t>
                            </m:r>
                          </m:e>
                        </m:d>
                      </m:e>
                      <m:sup>
                        <m:r>
                          <a:rPr kumimoji="0" lang="en-US" sz="3800" b="0" i="1" u="none" strike="noStrike" kern="100" cap="none" spc="0" normalizeH="0" noProof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800" kern="1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				b)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800" b="0" i="1" kern="100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800" b="0" i="1" kern="100" smtClean="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3800" b="0" i="1" kern="100" smtClean="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en-US" sz="3800" b="0" i="1" kern="100" smtClean="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+1</m:t>
                            </m:r>
                          </m:e>
                        </m:d>
                      </m:e>
                      <m:sup>
                        <m:r>
                          <a:rPr lang="en-US" sz="3800" b="0" i="1" kern="100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  <m:r>
                      <a:rPr lang="en-US" sz="3800" b="0" i="1" kern="10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sSup>
                      <m:sSupPr>
                        <m:ctrlPr>
                          <a:rPr lang="en-US" sz="3800" b="0" i="1" kern="100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800" b="0" i="1" kern="100" smtClean="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3800" b="0" i="1" kern="100" smtClean="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en-US" sz="3800" b="0" i="1" kern="100" smtClean="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en-US" sz="3800" b="0" i="1" kern="100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</m:oMath>
                </a14:m>
                <a:endParaRPr lang="en-US" sz="3800" kern="1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600"/>
                  </a:spcBef>
                  <a:spcAft>
                    <a:spcPts val="30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lang="en-US" sz="38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US" sz="3800" b="0" i="1" kern="10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9</m:t>
                    </m:r>
                    <m:sSup>
                      <m:sSupPr>
                        <m:ctrlPr>
                          <a:rPr lang="en-US" sz="3800" b="0" i="1" kern="1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 b="0" i="1" kern="1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3800" b="0" i="1" kern="1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3800" b="0" i="1" kern="10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−3</m:t>
                    </m:r>
                    <m:r>
                      <a:rPr lang="en-US" sz="3800" b="0" i="1" kern="10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3800" b="0" i="1" kern="10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+2</m:t>
                    </m:r>
                    <m:r>
                      <a:rPr lang="en-US" sz="3800" b="0" i="1" kern="10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3800" b="0" i="1" kern="10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−4</m:t>
                    </m:r>
                    <m:sSup>
                      <m:sSupPr>
                        <m:ctrlPr>
                          <a:rPr lang="en-US" sz="3800" b="0" i="1" kern="1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 b="0" i="1" kern="1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p>
                        <m:r>
                          <a:rPr lang="en-US" sz="3800" b="0" i="1" kern="1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8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				d) </a:t>
                </a:r>
                <a14:m>
                  <m:oMath xmlns:m="http://schemas.openxmlformats.org/officeDocument/2006/math">
                    <m:r>
                      <a:rPr lang="en-US" sz="3800" b="0" i="1" kern="10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4</m:t>
                    </m:r>
                    <m:sSup>
                      <m:sSupPr>
                        <m:ctrlPr>
                          <a:rPr lang="en-US" sz="3800" b="0" i="1" kern="1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 b="0" i="1" kern="1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3800" b="0" i="1" kern="1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3800" b="0" i="1" kern="10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−4</m:t>
                    </m:r>
                    <m:r>
                      <a:rPr lang="en-US" sz="3800" b="0" i="1" kern="10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𝑥𝑦</m:t>
                    </m:r>
                    <m:r>
                      <a:rPr lang="en-US" sz="3800" b="0" i="1" kern="10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+2</m:t>
                    </m:r>
                    <m:r>
                      <a:rPr lang="en-US" sz="3800" b="0" i="1" kern="10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3800" b="0" i="1" kern="10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3800" b="0" i="1" kern="10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3800" b="0" i="1" kern="10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sSup>
                      <m:sSupPr>
                        <m:ctrlPr>
                          <a:rPr lang="en-US" sz="3800" b="0" i="1" kern="1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 b="0" i="1" kern="1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p>
                        <m:r>
                          <a:rPr lang="en-US" sz="3800" b="0" i="1" kern="1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3800" kern="1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600"/>
                  </a:spcBef>
                  <a:spcAft>
                    <a:spcPts val="30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lang="en-US" sz="38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e)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800" b="0" i="1" kern="1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 b="0" i="1" kern="1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3800" b="0" i="1" kern="1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  <m:r>
                      <a:rPr lang="en-US" sz="3800" b="0" i="1" kern="10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+3</m:t>
                    </m:r>
                    <m:sSup>
                      <m:sSupPr>
                        <m:ctrlPr>
                          <a:rPr lang="en-US" sz="3800" b="0" i="1" kern="1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 b="0" i="1" kern="1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3800" b="0" i="1" kern="1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3800" b="0" i="1" kern="10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+3</m:t>
                    </m:r>
                    <m:r>
                      <a:rPr lang="en-US" sz="3800" b="0" i="1" kern="10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3800" b="0" i="1" kern="10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+1−</m:t>
                    </m:r>
                    <m:sSup>
                      <m:sSupPr>
                        <m:ctrlPr>
                          <a:rPr lang="en-US" sz="3800" b="0" i="1" kern="1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 b="0" i="1" kern="1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p>
                        <m:r>
                          <a:rPr lang="en-US" sz="3800" b="0" i="1" kern="1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38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				g)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800" b="0" i="1" kern="1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 b="0" i="1" kern="1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3800" b="0" i="1" kern="1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  <m:r>
                      <a:rPr lang="en-US" sz="3800" b="0" i="1" kern="10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−2</m:t>
                    </m:r>
                    <m:sSup>
                      <m:sSupPr>
                        <m:ctrlPr>
                          <a:rPr lang="en-US" sz="3800" b="0" i="1" kern="1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 b="0" i="1" kern="1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3800" b="0" i="1" kern="1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3800" b="0" i="1" kern="10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3800" b="0" i="1" kern="10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3800" b="0" i="1" kern="10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sSup>
                      <m:sSupPr>
                        <m:ctrlPr>
                          <a:rPr lang="en-US" sz="3800" b="0" i="1" kern="1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 b="0" i="1" kern="1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p>
                        <m:r>
                          <a:rPr lang="en-US" sz="3800" b="0" i="1" kern="1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3800" b="0" i="1" kern="10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−4</m:t>
                    </m:r>
                    <m:r>
                      <a:rPr lang="en-US" sz="3800" b="0" i="1" kern="10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endParaRPr lang="en-US" sz="3800" kern="1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81A058A-1C50-5E7C-3D2A-7995F3A8FE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4995" y="1790700"/>
                <a:ext cx="14558010" cy="2846100"/>
              </a:xfrm>
              <a:prstGeom prst="rect">
                <a:avLst/>
              </a:prstGeom>
              <a:blipFill>
                <a:blip r:embed="rId7"/>
                <a:stretch>
                  <a:fillRect l="-1382" b="-74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30297EF6-E2B8-6F7C-C9F0-85282DA0C53A}"/>
              </a:ext>
            </a:extLst>
          </p:cNvPr>
          <p:cNvSpPr/>
          <p:nvPr/>
        </p:nvSpPr>
        <p:spPr>
          <a:xfrm>
            <a:off x="8592406" y="4838700"/>
            <a:ext cx="1103187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3800" b="1" u="sng" dirty="0" err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Giải</a:t>
            </a:r>
            <a:endParaRPr kumimoji="0" lang="fr-FR" sz="3800" b="1" i="0" u="sng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4D69BBE-EB3F-6B00-CBE0-BD55ACC0181C}"/>
                  </a:ext>
                </a:extLst>
              </p:cNvPr>
              <p:cNvSpPr txBox="1"/>
              <p:nvPr/>
            </p:nvSpPr>
            <p:spPr>
              <a:xfrm>
                <a:off x="670560" y="5800620"/>
                <a:ext cx="9006840" cy="383868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300"/>
                  </a:spcAft>
                </a:pPr>
                <a:r>
                  <a:rPr lang="pt-BR" sz="3800" kern="1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e)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pt-BR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pt-BR" sz="38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+3</m:t>
                    </m:r>
                    <m:sSup>
                      <m:sSupPr>
                        <m:ctrlP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pt-BR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pt-BR" sz="38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+3</m:t>
                    </m:r>
                    <m:r>
                      <a:rPr lang="en-US" sz="38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pt-BR" sz="38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+1−</m:t>
                    </m:r>
                    <m:sSup>
                      <m:sSupPr>
                        <m:ctrlP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pt-BR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sz="3800" kern="1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r>
                      <a:rPr lang="pt-BR" sz="38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8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38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pt-BR" sz="38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+1</m:t>
                            </m:r>
                          </m:e>
                        </m:d>
                      </m:e>
                      <m:sup>
                        <m:r>
                          <a:rPr lang="pt-BR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pt-BR" sz="38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pt-BR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3800" kern="1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US" sz="3800" kern="1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r>
                      <a:rPr lang="pt-BR" sz="38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pt-BR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+1−</m:t>
                        </m:r>
                        <m: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8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3800" i="1" kern="10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800" i="1" kern="10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pt-BR" sz="3800" i="1" kern="10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+1</m:t>
                                </m:r>
                              </m:e>
                            </m:d>
                          </m:e>
                          <m:sup>
                            <m:r>
                              <a:rPr lang="pt-BR" sz="38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pt-BR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en-US" sz="38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38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pt-BR" sz="38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+1</m:t>
                            </m:r>
                          </m:e>
                        </m:d>
                        <m:r>
                          <a:rPr lang="pt-BR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pt-BR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38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8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pt-BR" sz="38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3800" kern="1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US" sz="3800" kern="1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r>
                      <a:rPr lang="pt-BR" sz="38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=(</m:t>
                    </m:r>
                    <m:r>
                      <a:rPr lang="en-US" sz="38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pt-BR" sz="38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+1−</m:t>
                    </m:r>
                    <m:r>
                      <a:rPr lang="en-US" sz="38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pt-BR" sz="38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)(</m:t>
                    </m:r>
                    <m:sSup>
                      <m:sSupPr>
                        <m:ctrlP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pt-BR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pt-BR" sz="38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+2</m:t>
                    </m:r>
                    <m:r>
                      <a:rPr lang="en-US" sz="38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pt-BR" sz="38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+1+</m:t>
                    </m:r>
                    <m:r>
                      <a:rPr lang="en-US" sz="38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𝑥𝑦</m:t>
                    </m:r>
                    <m:r>
                      <a:rPr lang="pt-BR" sz="38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38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pt-BR" sz="38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pt-BR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pt-BR" sz="38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pt-BR" sz="3800" kern="1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US" sz="3800" kern="1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4D69BBE-EB3F-6B00-CBE0-BD55ACC018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560" y="5800620"/>
                <a:ext cx="9006840" cy="3838680"/>
              </a:xfrm>
              <a:prstGeom prst="rect">
                <a:avLst/>
              </a:prstGeom>
              <a:blipFill>
                <a:blip r:embed="rId8"/>
                <a:stretch>
                  <a:fillRect l="-2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F9DAABE-8C28-531C-D8B8-74F39BD1451C}"/>
                  </a:ext>
                </a:extLst>
              </p:cNvPr>
              <p:cNvSpPr txBox="1"/>
              <p:nvPr/>
            </p:nvSpPr>
            <p:spPr>
              <a:xfrm>
                <a:off x="9829800" y="5774472"/>
                <a:ext cx="8153400" cy="40934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300"/>
                  </a:spcAft>
                </a:pPr>
                <a:r>
                  <a:rPr lang="en-US" sz="4000" kern="1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0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40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−2</m:t>
                    </m:r>
                    <m:sSup>
                      <m:sSupPr>
                        <m:ctrlPr>
                          <a:rPr lang="en-US" sz="40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0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0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40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0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sSup>
                      <m:sSupPr>
                        <m:ctrlPr>
                          <a:rPr lang="en-US" sz="40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40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0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−4</m:t>
                    </m:r>
                    <m:r>
                      <a:rPr lang="en-US" sz="40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endParaRPr lang="en-US" sz="4000" kern="1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r>
                      <a:rPr lang="en-US" sz="40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d>
                      <m:dPr>
                        <m:ctrlPr>
                          <a:rPr lang="en-US" sz="40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0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0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0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0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−2</m:t>
                        </m:r>
                        <m:r>
                          <a:rPr lang="en-US" sz="40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𝑥𝑦</m:t>
                        </m:r>
                        <m:r>
                          <a:rPr lang="en-US" sz="40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0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0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40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40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−4</m:t>
                    </m:r>
                    <m:r>
                      <a:rPr lang="en-US" sz="40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4000" kern="1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US" sz="4000" kern="1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r>
                      <a:rPr lang="en-US" sz="40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sSup>
                      <m:sSupPr>
                        <m:ctrlPr>
                          <a:rPr lang="en-US" sz="40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0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40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0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</m:d>
                      </m:e>
                      <m:sup>
                        <m:r>
                          <a:rPr lang="en-US" sz="40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0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−4</m:t>
                    </m:r>
                    <m:r>
                      <a:rPr lang="en-US" sz="40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4000" kern="1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sz="40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0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000" i="1" kern="10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000" i="1" kern="10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en-US" sz="4000" i="1" kern="10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sz="4000" i="1" kern="10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</m:e>
                            </m:d>
                          </m:e>
                          <m:sup>
                            <m:r>
                              <a:rPr lang="en-US" sz="40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0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−4</m:t>
                        </m:r>
                      </m:e>
                    </m:d>
                  </m:oMath>
                </a14:m>
                <a:r>
                  <a:rPr lang="en-US" sz="4000" kern="1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r>
                      <a:rPr lang="en-US" sz="40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d>
                      <m:dPr>
                        <m:ctrlPr>
                          <a:rPr lang="en-US" sz="40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0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0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0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en-US" sz="40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−2</m:t>
                        </m:r>
                      </m:e>
                    </m:d>
                    <m:d>
                      <m:dPr>
                        <m:ctrlPr>
                          <a:rPr lang="en-US" sz="40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0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0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0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en-US" sz="40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+2</m:t>
                        </m:r>
                      </m:e>
                    </m:d>
                    <m:r>
                      <a:rPr lang="en-US" sz="40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4000" kern="1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F9DAABE-8C28-531C-D8B8-74F39BD145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9800" y="5774472"/>
                <a:ext cx="8153400" cy="4093428"/>
              </a:xfrm>
              <a:prstGeom prst="rect">
                <a:avLst/>
              </a:prstGeom>
              <a:blipFill>
                <a:blip r:embed="rId9"/>
                <a:stretch>
                  <a:fillRect l="-26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>
            <a:extLst>
              <a:ext uri="{FF2B5EF4-FFF2-40B4-BE49-F238E27FC236}">
                <a16:creationId xmlns:a16="http://schemas.microsoft.com/office/drawing/2014/main" id="{AACD3B01-A6FD-40DE-70CE-A07780F7B632}"/>
              </a:ext>
            </a:extLst>
          </p:cNvPr>
          <p:cNvSpPr/>
          <p:nvPr/>
        </p:nvSpPr>
        <p:spPr>
          <a:xfrm>
            <a:off x="1524000" y="755935"/>
            <a:ext cx="15925800" cy="8611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800" noProof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</a:t>
            </a:r>
            <a:r>
              <a:rPr lang="en-US" sz="3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3800" noProof="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3800" noProof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noProof="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3800" noProof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noProof="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3800" noProof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noProof="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</a:t>
            </a:r>
            <a:r>
              <a:rPr lang="en-US" sz="3800" noProof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noProof="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3800" noProof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noProof="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800" noProof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noProof="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3800" noProof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noProof="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3800" noProof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noProof="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3800" noProof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7D0AB46-4C1D-CA45-AFFF-FE90294A4D6E}"/>
              </a:ext>
            </a:extLst>
          </p:cNvPr>
          <p:cNvSpPr/>
          <p:nvPr/>
        </p:nvSpPr>
        <p:spPr>
          <a:xfrm>
            <a:off x="1524000" y="948520"/>
            <a:ext cx="5298245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</a:rPr>
              <a:t>Bài</a:t>
            </a:r>
            <a:r>
              <a:rPr kumimoji="0" lang="fr-FR" sz="3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38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5</a:t>
            </a:r>
            <a:r>
              <a:rPr kumimoji="0" lang="fr-FR" sz="3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</a:rPr>
              <a:t> (SGK – </a:t>
            </a:r>
            <a:r>
              <a:rPr kumimoji="0" lang="fr-FR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</a:rPr>
              <a:t>trang</a:t>
            </a:r>
            <a:r>
              <a:rPr kumimoji="0" lang="fr-FR" sz="3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38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28</a:t>
            </a:r>
            <a:r>
              <a:rPr kumimoji="0" lang="fr-FR" sz="3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5600861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524000" y="2317551"/>
            <a:ext cx="15621000" cy="1911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4200" dirty="0">
                <a:solidFill>
                  <a:prstClr val="black"/>
                </a:solidFill>
                <a:latin typeface="Arial (Body)"/>
                <a:ea typeface="Calibri" panose="020F0502020204030204" pitchFamily="34" charset="0"/>
                <a:cs typeface="Arial" panose="020B0604020202020204" pitchFamily="34" charset="0"/>
              </a:rPr>
              <a:t>						    </a:t>
            </a:r>
            <a:r>
              <a:rPr lang="en-US" sz="4200" dirty="0" err="1">
                <a:solidFill>
                  <a:prstClr val="black"/>
                </a:solidFill>
                <a:latin typeface="Arial (Body)"/>
                <a:ea typeface="Calibri" panose="020F0502020204030204" pitchFamily="34" charset="0"/>
                <a:cs typeface="Arial" panose="020B0604020202020204" pitchFamily="34" charset="0"/>
              </a:rPr>
              <a:t>Chứng</a:t>
            </a:r>
            <a:r>
              <a:rPr lang="en-US" sz="4200" dirty="0">
                <a:solidFill>
                  <a:prstClr val="black"/>
                </a:solidFill>
                <a:latin typeface="Arial (Body)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prstClr val="black"/>
                </a:solidFill>
                <a:latin typeface="Arial (Body)"/>
                <a:ea typeface="Calibri" panose="020F0502020204030204" pitchFamily="34" charset="0"/>
                <a:cs typeface="Arial" panose="020B0604020202020204" pitchFamily="34" charset="0"/>
              </a:rPr>
              <a:t>minh</a:t>
            </a:r>
            <a:r>
              <a:rPr lang="en-US" sz="4200" dirty="0">
                <a:solidFill>
                  <a:prstClr val="black"/>
                </a:solidFill>
                <a:latin typeface="Arial (Body)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prstClr val="black"/>
                </a:solidFill>
                <a:latin typeface="Arial (Body)"/>
                <a:ea typeface="Calibri" panose="020F0502020204030204" pitchFamily="34" charset="0"/>
                <a:cs typeface="Arial" panose="020B0604020202020204" pitchFamily="34" charset="0"/>
              </a:rPr>
              <a:t>giá</a:t>
            </a:r>
            <a:r>
              <a:rPr lang="en-US" sz="4200" dirty="0">
                <a:solidFill>
                  <a:prstClr val="black"/>
                </a:solidFill>
                <a:latin typeface="Arial (Body)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prstClr val="black"/>
                </a:solidFill>
                <a:latin typeface="Arial (Body)"/>
                <a:ea typeface="Calibri" panose="020F0502020204030204" pitchFamily="34" charset="0"/>
                <a:cs typeface="Arial" panose="020B0604020202020204" pitchFamily="34" charset="0"/>
              </a:rPr>
              <a:t>trị</a:t>
            </a:r>
            <a:r>
              <a:rPr lang="en-US" sz="4200" dirty="0">
                <a:solidFill>
                  <a:prstClr val="black"/>
                </a:solidFill>
                <a:latin typeface="Arial (Body)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prstClr val="black"/>
                </a:solidFill>
                <a:latin typeface="Arial (Body)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200" dirty="0">
                <a:solidFill>
                  <a:prstClr val="black"/>
                </a:solidFill>
                <a:latin typeface="Arial (Body)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prstClr val="black"/>
                </a:solidFill>
                <a:latin typeface="Arial (Body)"/>
                <a:ea typeface="Calibri" panose="020F0502020204030204" pitchFamily="34" charset="0"/>
                <a:cs typeface="Arial" panose="020B0604020202020204" pitchFamily="34" charset="0"/>
              </a:rPr>
              <a:t>mỗi</a:t>
            </a:r>
            <a:r>
              <a:rPr lang="en-US" sz="4200" dirty="0">
                <a:solidFill>
                  <a:prstClr val="black"/>
                </a:solidFill>
                <a:latin typeface="Arial (Body)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prstClr val="black"/>
                </a:solidFill>
                <a:latin typeface="Arial (Body)"/>
                <a:ea typeface="Calibri" panose="020F0502020204030204" pitchFamily="34" charset="0"/>
                <a:cs typeface="Arial" panose="020B0604020202020204" pitchFamily="34" charset="0"/>
              </a:rPr>
              <a:t>biểu</a:t>
            </a:r>
            <a:r>
              <a:rPr lang="en-US" sz="4200" dirty="0">
                <a:solidFill>
                  <a:prstClr val="black"/>
                </a:solidFill>
                <a:latin typeface="Arial (Body)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prstClr val="black"/>
                </a:solidFill>
                <a:latin typeface="Arial (Body)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4200" dirty="0">
                <a:solidFill>
                  <a:prstClr val="black"/>
                </a:solidFill>
                <a:latin typeface="Arial (Body)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prstClr val="black"/>
                </a:solidFill>
                <a:latin typeface="Arial (Body)"/>
                <a:ea typeface="Calibri" panose="020F0502020204030204" pitchFamily="34" charset="0"/>
                <a:cs typeface="Arial" panose="020B0604020202020204" pitchFamily="34" charset="0"/>
              </a:rPr>
              <a:t>sau</a:t>
            </a:r>
            <a:r>
              <a:rPr lang="en-US" sz="4200" dirty="0">
                <a:solidFill>
                  <a:prstClr val="black"/>
                </a:solidFill>
                <a:latin typeface="Arial (Body)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prstClr val="black"/>
                </a:solidFill>
                <a:latin typeface="Arial (Body)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4200" dirty="0">
                <a:solidFill>
                  <a:prstClr val="black"/>
                </a:solidFill>
                <a:latin typeface="Arial (Body)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prstClr val="black"/>
                </a:solidFill>
                <a:latin typeface="Arial (Body)"/>
                <a:ea typeface="Calibri" panose="020F0502020204030204" pitchFamily="34" charset="0"/>
                <a:cs typeface="Arial" panose="020B0604020202020204" pitchFamily="34" charset="0"/>
              </a:rPr>
              <a:t>phụ</a:t>
            </a:r>
            <a:r>
              <a:rPr lang="en-US" sz="4200" dirty="0">
                <a:solidFill>
                  <a:prstClr val="black"/>
                </a:solidFill>
                <a:latin typeface="Arial (Body)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prstClr val="black"/>
                </a:solidFill>
                <a:latin typeface="Arial (Body)"/>
                <a:ea typeface="Calibri" panose="020F0502020204030204" pitchFamily="34" charset="0"/>
                <a:cs typeface="Arial" panose="020B0604020202020204" pitchFamily="34" charset="0"/>
              </a:rPr>
              <a:t>thuộc</a:t>
            </a:r>
            <a:r>
              <a:rPr lang="en-US" sz="4200" dirty="0">
                <a:solidFill>
                  <a:prstClr val="black"/>
                </a:solidFill>
                <a:latin typeface="Arial (Body)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prstClr val="black"/>
                </a:solidFill>
                <a:latin typeface="Arial (Body)"/>
                <a:ea typeface="Calibri" panose="020F0502020204030204" pitchFamily="34" charset="0"/>
                <a:cs typeface="Arial" panose="020B0604020202020204" pitchFamily="34" charset="0"/>
              </a:rPr>
              <a:t>vào</a:t>
            </a:r>
            <a:r>
              <a:rPr lang="en-US" sz="4200" dirty="0">
                <a:solidFill>
                  <a:prstClr val="black"/>
                </a:solidFill>
                <a:latin typeface="Arial (Body)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prstClr val="black"/>
                </a:solidFill>
                <a:latin typeface="Arial (Body)"/>
                <a:ea typeface="Calibri" panose="020F0502020204030204" pitchFamily="34" charset="0"/>
                <a:cs typeface="Arial" panose="020B0604020202020204" pitchFamily="34" charset="0"/>
              </a:rPr>
              <a:t>giá</a:t>
            </a:r>
            <a:r>
              <a:rPr lang="en-US" sz="4200" dirty="0">
                <a:solidFill>
                  <a:prstClr val="black"/>
                </a:solidFill>
                <a:latin typeface="Arial (Body)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prstClr val="black"/>
                </a:solidFill>
                <a:latin typeface="Arial (Body)"/>
                <a:ea typeface="Calibri" panose="020F0502020204030204" pitchFamily="34" charset="0"/>
                <a:cs typeface="Arial" panose="020B0604020202020204" pitchFamily="34" charset="0"/>
              </a:rPr>
              <a:t>trị</a:t>
            </a:r>
            <a:r>
              <a:rPr lang="en-US" sz="4200" dirty="0">
                <a:solidFill>
                  <a:prstClr val="black"/>
                </a:solidFill>
                <a:latin typeface="Arial (Body)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prstClr val="black"/>
                </a:solidFill>
                <a:latin typeface="Arial (Body)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200" dirty="0">
                <a:solidFill>
                  <a:prstClr val="black"/>
                </a:solidFill>
                <a:latin typeface="Arial (Body)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prstClr val="black"/>
                </a:solidFill>
                <a:latin typeface="Arial (Body)"/>
                <a:ea typeface="Calibri" panose="020F0502020204030204" pitchFamily="34" charset="0"/>
                <a:cs typeface="Arial" panose="020B0604020202020204" pitchFamily="34" charset="0"/>
              </a:rPr>
              <a:t>biến</a:t>
            </a:r>
            <a:r>
              <a:rPr lang="en-US" sz="4200" dirty="0">
                <a:solidFill>
                  <a:prstClr val="black"/>
                </a:solidFill>
                <a:latin typeface="Arial (Body)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(Body)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459200" y="220363"/>
            <a:ext cx="1613241" cy="161324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V="1">
            <a:off x="0" y="-266700"/>
            <a:ext cx="4191000" cy="201321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5400000" flipV="1">
            <a:off x="250984" y="-517684"/>
            <a:ext cx="2941225" cy="3443194"/>
          </a:xfrm>
          <a:prstGeom prst="rect">
            <a:avLst/>
          </a:prstGeom>
        </p:spPr>
      </p:pic>
      <p:sp>
        <p:nvSpPr>
          <p:cNvPr id="16" name="Google Shape;2165;p36"/>
          <p:cNvSpPr txBox="1">
            <a:spLocks/>
          </p:cNvSpPr>
          <p:nvPr/>
        </p:nvSpPr>
        <p:spPr>
          <a:xfrm>
            <a:off x="6074515" y="554582"/>
            <a:ext cx="6138969" cy="1169966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  <a:defRPr sz="5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Merriweather"/>
              <a:buNone/>
              <a:tabLst/>
              <a:defRPr/>
            </a:pPr>
            <a:r>
              <a:rPr lang="en-US" sz="5500" b="1" kern="0" dirty="0">
                <a:solidFill>
                  <a:srgbClr val="C00000"/>
                </a:solidFill>
                <a:latin typeface="Arial"/>
              </a:rPr>
              <a:t>VẬN DỤNG</a:t>
            </a:r>
            <a:endParaRPr kumimoji="0" lang="en-US" sz="55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sym typeface="Merriweather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92580" y="2528367"/>
            <a:ext cx="5840060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fr-FR" sz="4200" b="1" dirty="0" err="1">
                <a:latin typeface="Arial" panose="020B0604020202020204" pitchFamily="34" charset="0"/>
                <a:ea typeface="Calibri" panose="020F0502020204030204" pitchFamily="34" charset="0"/>
              </a:rPr>
              <a:t>Bài</a:t>
            </a:r>
            <a:r>
              <a:rPr lang="fr-FR" sz="4200" b="1" dirty="0">
                <a:latin typeface="Arial" panose="020B0604020202020204" pitchFamily="34" charset="0"/>
                <a:ea typeface="Calibri" panose="020F0502020204030204" pitchFamily="34" charset="0"/>
              </a:rPr>
              <a:t> 4 (SGK – </a:t>
            </a:r>
            <a:r>
              <a:rPr lang="fr-FR" sz="4200" b="1" dirty="0" err="1">
                <a:latin typeface="Arial" panose="020B0604020202020204" pitchFamily="34" charset="0"/>
                <a:ea typeface="Calibri" panose="020F0502020204030204" pitchFamily="34" charset="0"/>
              </a:rPr>
              <a:t>trang</a:t>
            </a:r>
            <a:r>
              <a:rPr lang="fr-FR" sz="4200" b="1" dirty="0">
                <a:latin typeface="Arial" panose="020B0604020202020204" pitchFamily="34" charset="0"/>
                <a:ea typeface="Calibri" panose="020F0502020204030204" pitchFamily="34" charset="0"/>
              </a:rPr>
              <a:t> 28)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706238">
            <a:off x="922477" y="8408049"/>
            <a:ext cx="1054106" cy="158115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2FC1085-BA8E-7EFC-AA36-8C81AA023D4F}"/>
                  </a:ext>
                </a:extLst>
              </p:cNvPr>
              <p:cNvSpPr txBox="1"/>
              <p:nvPr/>
            </p:nvSpPr>
            <p:spPr>
              <a:xfrm>
                <a:off x="1584960" y="4501136"/>
                <a:ext cx="11264818" cy="14223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300"/>
                  </a:spcAft>
                </a:pPr>
                <a:r>
                  <a:rPr lang="pt-BR" sz="4200" kern="1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pt-BR" sz="4200" i="1" kern="100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pt-BR" sz="4200" i="1" kern="100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= 0,</m:t>
                    </m:r>
                    <m:r>
                      <a:rPr lang="pt-BR" sz="42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d>
                      <m:dPr>
                        <m:ctrlPr>
                          <a:rPr lang="en-US" sz="42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pt-BR" sz="42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  <m:r>
                          <a:rPr lang="en-US" sz="42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pt-BR" sz="42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−1</m:t>
                        </m:r>
                      </m:e>
                    </m:d>
                    <m:r>
                      <a:rPr lang="pt-BR" sz="42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42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pt-BR" sz="42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pt-BR" sz="42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sz="42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2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pt-BR" sz="42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pt-BR" sz="42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en-US" sz="42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pt-BR" sz="42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+4</m:t>
                        </m:r>
                      </m:e>
                    </m:d>
                    <m:r>
                      <a:rPr lang="pt-BR" sz="42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42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pt-BR" sz="42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pt-BR" sz="42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d>
                      <m:dPr>
                        <m:ctrlPr>
                          <a:rPr lang="en-US" sz="42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pt-BR" sz="42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3−</m:t>
                        </m:r>
                        <m:r>
                          <a:rPr lang="en-US" sz="42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sz="4200" kern="1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2FC1085-BA8E-7EFC-AA36-8C81AA023D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4960" y="4501136"/>
                <a:ext cx="11264818" cy="1422377"/>
              </a:xfrm>
              <a:prstGeom prst="rect">
                <a:avLst/>
              </a:prstGeom>
              <a:blipFill>
                <a:blip r:embed="rId9"/>
                <a:stretch>
                  <a:fillRect l="-2056" b="-68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1CB3186-AA33-A6EE-0D10-494D77E2F847}"/>
                  </a:ext>
                </a:extLst>
              </p:cNvPr>
              <p:cNvSpPr txBox="1"/>
              <p:nvPr/>
            </p:nvSpPr>
            <p:spPr>
              <a:xfrm>
                <a:off x="1554480" y="6152775"/>
                <a:ext cx="13030200" cy="9418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300"/>
                  </a:spcAft>
                </a:pPr>
                <a:r>
                  <a:rPr lang="pt-BR" sz="4200" kern="1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B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2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2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pt-BR" sz="42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−2</m:t>
                        </m:r>
                        <m:r>
                          <a:rPr lang="en-US" sz="42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d>
                    <m:d>
                      <m:dPr>
                        <m:ctrlPr>
                          <a:rPr lang="en-US" sz="42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2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2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pt-BR" sz="42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pt-BR" sz="42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+2</m:t>
                        </m:r>
                        <m:r>
                          <a:rPr lang="en-US" sz="42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𝑥𝑦</m:t>
                        </m:r>
                        <m:r>
                          <a:rPr lang="pt-BR" sz="42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+4</m:t>
                        </m:r>
                        <m:sSup>
                          <m:sSupPr>
                            <m:ctrlPr>
                              <a:rPr lang="en-US" sz="42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2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pt-BR" sz="42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pt-BR" sz="42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d>
                      <m:dPr>
                        <m:ctrlPr>
                          <a:rPr lang="en-US" sz="42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2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2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pt-BR" sz="42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pt-BR" sz="42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−8</m:t>
                        </m:r>
                        <m:sSup>
                          <m:sSupPr>
                            <m:ctrlPr>
                              <a:rPr lang="en-US" sz="42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2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pt-BR" sz="42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pt-BR" sz="42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+10</m:t>
                        </m:r>
                      </m:e>
                    </m:d>
                  </m:oMath>
                </a14:m>
                <a:endParaRPr lang="en-US" sz="4200" kern="1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1CB3186-AA33-A6EE-0D10-494D77E2F8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4480" y="6152775"/>
                <a:ext cx="13030200" cy="941861"/>
              </a:xfrm>
              <a:prstGeom prst="rect">
                <a:avLst/>
              </a:prstGeom>
              <a:blipFill>
                <a:blip r:embed="rId10"/>
                <a:stretch>
                  <a:fillRect l="-1777" b="-283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93FB5A8-435C-181D-6E26-93027F8B35F7}"/>
                  </a:ext>
                </a:extLst>
              </p:cNvPr>
              <p:cNvSpPr txBox="1"/>
              <p:nvPr/>
            </p:nvSpPr>
            <p:spPr>
              <a:xfrm>
                <a:off x="1554480" y="7498587"/>
                <a:ext cx="15266350" cy="9418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300"/>
                  </a:spcAft>
                </a:pPr>
                <a:r>
                  <a:rPr lang="pt-BR" sz="4200" kern="1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c) C = </a:t>
                </a:r>
                <a14:m>
                  <m:oMath xmlns:m="http://schemas.openxmlformats.org/officeDocument/2006/math">
                    <m:r>
                      <a:rPr lang="pt-BR" sz="42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</m:t>
                    </m:r>
                    <m:sSup>
                      <m:sSupPr>
                        <m:ctrlPr>
                          <a:rPr lang="en-US" sz="42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2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2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pt-BR" sz="42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+1</m:t>
                            </m:r>
                          </m:e>
                        </m:d>
                      </m:e>
                      <m:sup>
                        <m:r>
                          <a:rPr lang="pt-BR" sz="42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pt-BR" sz="42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2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2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pt-BR" sz="42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sz="42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pt-BR" sz="42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pt-BR" sz="42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pt-BR" sz="42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−8</m:t>
                    </m:r>
                    <m:d>
                      <m:dPr>
                        <m:ctrlPr>
                          <a:rPr lang="en-US" sz="42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2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pt-BR" sz="42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−1</m:t>
                        </m:r>
                      </m:e>
                    </m:d>
                    <m:d>
                      <m:dPr>
                        <m:ctrlPr>
                          <a:rPr lang="en-US" sz="42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2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pt-BR" sz="42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+1</m:t>
                        </m:r>
                      </m:e>
                    </m:d>
                    <m:r>
                      <a:rPr lang="pt-BR" sz="42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−4</m:t>
                    </m:r>
                    <m:r>
                      <a:rPr lang="en-US" sz="42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42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US" sz="4200" kern="1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93FB5A8-435C-181D-6E26-93027F8B35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4480" y="7498587"/>
                <a:ext cx="15266350" cy="941861"/>
              </a:xfrm>
              <a:prstGeom prst="rect">
                <a:avLst/>
              </a:prstGeom>
              <a:blipFill>
                <a:blip r:embed="rId11"/>
                <a:stretch>
                  <a:fillRect l="-1518" b="-283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>
            <a:extLst>
              <a:ext uri="{FF2B5EF4-FFF2-40B4-BE49-F238E27FC236}">
                <a16:creationId xmlns:a16="http://schemas.microsoft.com/office/drawing/2014/main" id="{75F944E8-D390-5426-FF43-D4B7CCD44145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40" r="22821"/>
          <a:stretch/>
        </p:blipFill>
        <p:spPr>
          <a:xfrm>
            <a:off x="13384530" y="4770380"/>
            <a:ext cx="3954780" cy="3934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8078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warp dir="in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6" grpId="0" animBg="1"/>
      <p:bldP spid="11" grpId="0"/>
      <p:bldP spid="8" grpId="0"/>
      <p:bldP spid="10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11042" y="1583480"/>
            <a:ext cx="16383000" cy="82296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457200" y="7758573"/>
            <a:ext cx="2459260" cy="209260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432078" y="1099274"/>
            <a:ext cx="914400" cy="168765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495800" y="457480"/>
            <a:ext cx="9753600" cy="901593"/>
          </a:xfrm>
          <a:prstGeom prst="rect">
            <a:avLst/>
          </a:prstGeom>
          <a:solidFill>
            <a:srgbClr val="00B050"/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4000" b="1" kern="0" dirty="0">
                <a:solidFill>
                  <a:srgbClr val="F3F3F3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7 HẰNG ĐẲNG THỨC ĐÁNG NHỚ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3F3F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2E09DAE-2179-6FDC-F435-D7EC4FB1A359}"/>
                  </a:ext>
                </a:extLst>
              </p:cNvPr>
              <p:cNvSpPr txBox="1"/>
              <p:nvPr/>
            </p:nvSpPr>
            <p:spPr>
              <a:xfrm>
                <a:off x="3962401" y="1943099"/>
                <a:ext cx="9525000" cy="73116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lvl="0" indent="-342900" algn="just" fontAlgn="base">
                  <a:lnSpc>
                    <a:spcPct val="150000"/>
                  </a:lnSpc>
                  <a:spcBef>
                    <a:spcPts val="600"/>
                  </a:spcBef>
                  <a:spcAft>
                    <a:spcPts val="300"/>
                  </a:spcAft>
                  <a:buFont typeface="Symbol" panose="05050102010706020507" pitchFamily="18" charset="2"/>
                  <a:buChar char=""/>
                </a:pPr>
                <a14:m>
                  <m:oMath xmlns:m="http://schemas.openxmlformats.org/officeDocument/2006/math">
                    <m:r>
                      <a:rPr lang="en-US" sz="4000" b="1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4000" b="1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𝑨</m:t>
                    </m:r>
                    <m:r>
                      <a:rPr lang="en-US" sz="4000" b="1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4000" b="1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𝑩</m:t>
                    </m:r>
                    <m:r>
                      <a:rPr lang="en-US" sz="4000" b="1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</m:t>
                    </m:r>
                    <m:r>
                      <a:rPr lang="en-US" sz="4000" b="1" i="1" baseline="30000" dirty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𝟐</m:t>
                    </m:r>
                    <m:r>
                      <a:rPr lang="en-US" sz="4000" b="1" i="1" dirty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=  </m:t>
                    </m:r>
                    <m:r>
                      <a:rPr lang="en-US" sz="4000" b="1" i="1" dirty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𝑨</m:t>
                    </m:r>
                    <m:r>
                      <a:rPr lang="en-US" sz="4000" b="1" i="1" baseline="30000" dirty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𝟐</m:t>
                    </m:r>
                    <m:r>
                      <a:rPr lang="en-US" sz="4000" b="1" i="1" dirty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+ </m:t>
                    </m:r>
                    <m:r>
                      <a:rPr lang="en-US" sz="4000" b="1" i="1" dirty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𝟐</m:t>
                    </m:r>
                    <m:r>
                      <a:rPr lang="en-US" sz="4000" b="1" i="1" dirty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𝑨𝑩</m:t>
                    </m:r>
                    <m:r>
                      <a:rPr lang="en-US" sz="4000" b="1" i="1" dirty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+ </m:t>
                    </m:r>
                    <m:r>
                      <a:rPr lang="en-US" sz="4000" b="1" i="1" dirty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𝑩</m:t>
                    </m:r>
                    <m:r>
                      <a:rPr lang="en-US" sz="4000" b="1" i="1" baseline="30000" dirty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𝟐</m:t>
                    </m:r>
                  </m:oMath>
                </a14:m>
                <a:endParaRPr lang="en-US" sz="4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42900" lvl="0" indent="-342900" algn="just" fontAlgn="base">
                  <a:lnSpc>
                    <a:spcPct val="150000"/>
                  </a:lnSpc>
                  <a:spcBef>
                    <a:spcPts val="600"/>
                  </a:spcBef>
                  <a:spcAft>
                    <a:spcPts val="300"/>
                  </a:spcAft>
                  <a:buFont typeface="Symbol" panose="05050102010706020507" pitchFamily="18" charset="2"/>
                  <a:buChar char="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4000" b="1" i="1" dirty="0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000" b="1" i="1" dirty="0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𝑨</m:t>
                        </m:r>
                        <m:r>
                          <a:rPr lang="en-US" sz="4000" b="1" i="1" dirty="0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 − </m:t>
                        </m:r>
                        <m:r>
                          <a:rPr lang="en-US" sz="4000" b="1" i="1" dirty="0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𝑩</m:t>
                        </m:r>
                      </m:e>
                    </m:d>
                    <m:r>
                      <a:rPr lang="en-US" sz="4000" b="1" i="1" baseline="30000" dirty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𝟐</m:t>
                    </m:r>
                    <m:r>
                      <a:rPr lang="en-US" sz="4000" b="1" i="1" dirty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= </m:t>
                    </m:r>
                    <m:r>
                      <a:rPr lang="en-US" sz="4000" b="1" i="1" dirty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𝑨</m:t>
                    </m:r>
                    <m:r>
                      <a:rPr lang="en-US" sz="4000" b="1" i="1" baseline="30000" dirty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𝟐</m:t>
                    </m:r>
                    <m:r>
                      <a:rPr lang="en-US" sz="4000" b="1" i="1" dirty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4000" b="1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4000" b="1" i="1" dirty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4000" b="1" i="1" dirty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𝟐</m:t>
                    </m:r>
                    <m:r>
                      <a:rPr lang="en-US" sz="4000" b="1" i="1" dirty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𝑨𝑩</m:t>
                    </m:r>
                    <m:r>
                      <a:rPr lang="en-US" sz="4000" b="1" i="1" dirty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+ </m:t>
                    </m:r>
                    <m:r>
                      <a:rPr lang="en-US" sz="4000" b="1" i="1" dirty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𝑩</m:t>
                    </m:r>
                    <m:r>
                      <a:rPr lang="en-US" sz="4000" b="1" i="1" baseline="30000" dirty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𝟐</m:t>
                    </m:r>
                  </m:oMath>
                </a14:m>
                <a:endParaRPr lang="en-US" sz="4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42900" lvl="0" indent="-342900" algn="just" fontAlgn="base">
                  <a:lnSpc>
                    <a:spcPct val="150000"/>
                  </a:lnSpc>
                  <a:spcBef>
                    <a:spcPts val="600"/>
                  </a:spcBef>
                  <a:spcAft>
                    <a:spcPts val="300"/>
                  </a:spcAft>
                  <a:buFont typeface="Symbol" panose="05050102010706020507" pitchFamily="18" charset="2"/>
                  <a:buChar char=""/>
                </a:pPr>
                <a14:m>
                  <m:oMath xmlns:m="http://schemas.openxmlformats.org/officeDocument/2006/math">
                    <m:r>
                      <a:rPr lang="en-US" sz="4000" b="1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𝑨</m:t>
                    </m:r>
                    <m:r>
                      <a:rPr lang="en-US" sz="4000" b="1" i="1" baseline="30000" dirty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𝟐</m:t>
                    </m:r>
                    <m:r>
                      <a:rPr lang="en-US" sz="4000" b="1" i="1" dirty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4000" b="1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4000" b="1" i="1" dirty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4000" b="1" i="1" dirty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𝑩</m:t>
                    </m:r>
                    <m:r>
                      <a:rPr lang="en-US" sz="4000" b="1" i="1" baseline="30000" dirty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𝟐</m:t>
                    </m:r>
                    <m:r>
                      <a:rPr lang="en-US" sz="4000" b="1" i="1" dirty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= (</m:t>
                    </m:r>
                    <m:r>
                      <a:rPr lang="en-US" sz="4000" b="1" i="1" dirty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𝑨</m:t>
                    </m:r>
                    <m:r>
                      <a:rPr lang="en-US" sz="4000" b="1" i="1" dirty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+ </m:t>
                    </m:r>
                    <m:r>
                      <a:rPr lang="en-US" sz="4000" b="1" i="1" dirty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𝑩</m:t>
                    </m:r>
                    <m:r>
                      <a:rPr lang="en-US" sz="4000" b="1" i="1" dirty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). (</m:t>
                    </m:r>
                    <m:r>
                      <a:rPr lang="en-US" sz="4000" b="1" i="1" dirty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𝑨</m:t>
                    </m:r>
                    <m:r>
                      <a:rPr lang="en-US" sz="4000" b="1" i="1" dirty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− </m:t>
                    </m:r>
                    <m:r>
                      <a:rPr lang="en-US" sz="4000" b="1" i="1" dirty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𝑩</m:t>
                    </m:r>
                    <m:r>
                      <a:rPr lang="en-US" sz="4000" b="1" i="1" dirty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sz="4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42900" lvl="0" indent="-342900" algn="just" fontAlgn="base">
                  <a:lnSpc>
                    <a:spcPct val="150000"/>
                  </a:lnSpc>
                  <a:spcBef>
                    <a:spcPts val="600"/>
                  </a:spcBef>
                  <a:spcAft>
                    <a:spcPts val="300"/>
                  </a:spcAft>
                  <a:buFont typeface="Symbol" panose="05050102010706020507" pitchFamily="18" charset="2"/>
                  <a:buChar char="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b="1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000" b="1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</m:t>
                            </m:r>
                            <m:r>
                              <a:rPr lang="en-US" sz="4000" b="1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000" b="1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𝑩</m:t>
                            </m:r>
                          </m:e>
                        </m:d>
                      </m:e>
                      <m:sup>
                        <m:r>
                          <a:rPr lang="en-US" sz="40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  <m:sup>
                        <m:r>
                          <a:rPr lang="en-US" sz="40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p>
                    <m:r>
                      <a:rPr lang="en-US" sz="40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0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sSup>
                      <m:sSupPr>
                        <m:ctrlPr>
                          <a:rPr lang="en-US" sz="40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  <m:sup>
                        <m:r>
                          <a:rPr lang="en-US" sz="40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  <m:r>
                      <a:rPr lang="en-US" sz="40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0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40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sSup>
                      <m:sSupPr>
                        <m:ctrlPr>
                          <a:rPr lang="en-US" sz="40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</m:t>
                        </m:r>
                      </m:e>
                      <m:sup>
                        <m:r>
                          <a:rPr lang="en-US" sz="40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0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</m:t>
                        </m:r>
                      </m:e>
                      <m:sup>
                        <m:r>
                          <a:rPr lang="en-US" sz="40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p>
                    <m:r>
                      <a:rPr lang="en-US" sz="4000" b="1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endParaRPr lang="en-US" sz="4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42900" lvl="0" indent="-342900" algn="just" fontAlgn="base">
                  <a:lnSpc>
                    <a:spcPct val="150000"/>
                  </a:lnSpc>
                  <a:spcBef>
                    <a:spcPts val="600"/>
                  </a:spcBef>
                  <a:spcAft>
                    <a:spcPts val="300"/>
                  </a:spcAft>
                  <a:buFont typeface="Symbol" panose="05050102010706020507" pitchFamily="18" charset="2"/>
                  <a:buChar char="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b="1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000" b="1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</m:t>
                            </m:r>
                            <m:r>
                              <a:rPr lang="en-US" sz="4000" b="1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000" b="1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𝑩</m:t>
                            </m:r>
                          </m:e>
                        </m:d>
                      </m:e>
                      <m:sup>
                        <m:r>
                          <a:rPr lang="en-US" sz="40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  <m:sup>
                        <m:r>
                          <a:rPr lang="en-US" sz="40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p>
                    <m:r>
                      <a:rPr lang="en-US" sz="40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0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sSup>
                      <m:sSupPr>
                        <m:ctrlPr>
                          <a:rPr lang="en-US" sz="40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  <m:sup>
                        <m:r>
                          <a:rPr lang="en-US" sz="40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  <m:r>
                      <a:rPr lang="en-US" sz="40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0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40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sSup>
                      <m:sSupPr>
                        <m:ctrlPr>
                          <a:rPr lang="en-US" sz="40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</m:t>
                        </m:r>
                      </m:e>
                      <m:sup>
                        <m:r>
                          <a:rPr lang="en-US" sz="40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40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</m:t>
                        </m:r>
                      </m:e>
                      <m:sup>
                        <m:r>
                          <a:rPr lang="en-US" sz="40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p>
                    <m:r>
                      <a:rPr lang="en-US" sz="4000" b="1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endParaRPr lang="en-US" sz="4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42900" lvl="0" indent="-342900" algn="just" fontAlgn="base">
                  <a:lnSpc>
                    <a:spcPct val="150000"/>
                  </a:lnSpc>
                  <a:spcBef>
                    <a:spcPts val="600"/>
                  </a:spcBef>
                  <a:spcAft>
                    <a:spcPts val="300"/>
                  </a:spcAft>
                  <a:buFont typeface="Symbol" panose="05050102010706020507" pitchFamily="18" charset="2"/>
                  <a:buChar char=""/>
                </a:pPr>
                <a14:m>
                  <m:oMath xmlns:m="http://schemas.openxmlformats.org/officeDocument/2006/math">
                    <m:r>
                      <a:rPr lang="en-US" sz="4000" b="1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𝑨</m:t>
                    </m:r>
                    <m:r>
                      <a:rPr lang="en-US" sz="4000" b="1" i="1" baseline="30000" dirty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𝟑</m:t>
                    </m:r>
                    <m:r>
                      <a:rPr lang="en-US" sz="4000" b="1" i="1" dirty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+ </m:t>
                    </m:r>
                    <m:r>
                      <a:rPr lang="en-US" sz="4000" b="1" i="1" dirty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𝑩</m:t>
                    </m:r>
                    <m:r>
                      <a:rPr lang="en-US" sz="4000" b="1" i="1" baseline="30000" dirty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𝟑</m:t>
                    </m:r>
                    <m:r>
                      <a:rPr lang="en-US" sz="4000" b="1" i="1" dirty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= </m:t>
                    </m:r>
                    <m:d>
                      <m:dPr>
                        <m:ctrlPr>
                          <a:rPr lang="en-US" sz="4000" b="1" i="1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000" b="1" i="1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𝑨</m:t>
                        </m:r>
                        <m:r>
                          <a:rPr lang="en-US" sz="4000" b="1" i="1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+ </m:t>
                        </m:r>
                        <m:r>
                          <a:rPr lang="en-US" sz="4000" b="1" i="1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𝑩</m:t>
                        </m:r>
                      </m:e>
                    </m:d>
                    <m:r>
                      <a:rPr lang="en-US" sz="4000" b="1" i="1" dirty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. </m:t>
                    </m:r>
                    <m:d>
                      <m:dPr>
                        <m:ctrlPr>
                          <a:rPr lang="en-US" sz="4000" b="1" i="1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000" b="1" i="1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𝑨</m:t>
                        </m:r>
                        <m:r>
                          <a:rPr lang="en-US" sz="4000" b="1" i="1" baseline="30000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𝟐</m:t>
                        </m:r>
                        <m:r>
                          <a:rPr lang="en-US" sz="4000" b="1" i="1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sz="4000" b="1" i="1" dirty="0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4000" b="1" i="1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sz="4000" b="1" i="1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𝑨𝑩</m:t>
                        </m:r>
                        <m:r>
                          <a:rPr lang="en-US" sz="4000" b="1" i="1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+ </m:t>
                        </m:r>
                        <m:r>
                          <a:rPr lang="en-US" sz="4000" b="1" i="1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𝑩</m:t>
                        </m:r>
                        <m:r>
                          <a:rPr lang="en-US" sz="4000" b="1" i="1" baseline="30000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000" b="1" i="1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marL="342900" lvl="0" indent="-342900" algn="just" fontAlgn="base">
                  <a:lnSpc>
                    <a:spcPct val="150000"/>
                  </a:lnSpc>
                  <a:spcBef>
                    <a:spcPts val="600"/>
                  </a:spcBef>
                  <a:spcAft>
                    <a:spcPts val="300"/>
                  </a:spcAft>
                  <a:buFont typeface="Symbol" panose="05050102010706020507" pitchFamily="18" charset="2"/>
                  <a:buChar char=""/>
                </a:pPr>
                <a14:m>
                  <m:oMath xmlns:m="http://schemas.openxmlformats.org/officeDocument/2006/math">
                    <m:r>
                      <a:rPr lang="en-US" sz="4000" b="1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𝑨</m:t>
                    </m:r>
                    <m:r>
                      <a:rPr lang="en-US" sz="4000" b="1" i="1" baseline="30000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𝟑</m:t>
                    </m:r>
                    <m:r>
                      <a:rPr lang="en-US" sz="4000" b="1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4000" b="1" i="1" dirty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 </m:t>
                    </m:r>
                    <m:r>
                      <a:rPr lang="en-US" sz="4000" b="1" i="1" dirty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𝑩</m:t>
                    </m:r>
                    <m:r>
                      <a:rPr lang="en-US" sz="4000" b="1" i="1" baseline="30000" dirty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𝟑</m:t>
                    </m:r>
                    <m:r>
                      <a:rPr lang="en-US" sz="4000" b="1" i="1" dirty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= (</m:t>
                    </m:r>
                    <m:r>
                      <a:rPr lang="en-US" sz="4000" b="1" i="1" dirty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𝑨</m:t>
                    </m:r>
                    <m:r>
                      <a:rPr lang="en-US" sz="4000" b="1" i="1" dirty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− </m:t>
                    </m:r>
                    <m:r>
                      <a:rPr lang="en-US" sz="4000" b="1" i="1" dirty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𝑩</m:t>
                    </m:r>
                    <m:r>
                      <a:rPr lang="en-US" sz="4000" b="1" i="1" dirty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). </m:t>
                    </m:r>
                    <m:d>
                      <m:dPr>
                        <m:ctrlPr>
                          <a:rPr lang="en-US" sz="4000" b="1" i="1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000" b="1" i="1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𝑨</m:t>
                        </m:r>
                        <m:r>
                          <a:rPr lang="en-US" sz="4000" b="1" i="1" baseline="30000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𝟐</m:t>
                        </m:r>
                        <m:r>
                          <a:rPr lang="en-US" sz="4000" b="1" i="1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+ </m:t>
                        </m:r>
                        <m:r>
                          <a:rPr lang="en-US" sz="4000" b="1" i="1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𝑨𝑩</m:t>
                        </m:r>
                        <m:r>
                          <a:rPr lang="en-US" sz="4000" b="1" i="1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+ </m:t>
                        </m:r>
                        <m:sSup>
                          <m:sSupPr>
                            <m:ctrlPr>
                              <a:rPr lang="en-US" sz="4000" b="1" i="1" dirty="0" smtClean="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b="1" i="1" dirty="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𝑩</m:t>
                            </m:r>
                          </m:e>
                          <m:sup>
                            <m:r>
                              <a:rPr lang="en-US" sz="4000" b="1" i="1" dirty="0" smtClean="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𝟐</m:t>
                            </m:r>
                          </m:sup>
                        </m:sSup>
                      </m:e>
                    </m:d>
                  </m:oMath>
                </a14:m>
                <a:endParaRPr lang="en-US" sz="4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2E09DAE-2179-6FDC-F435-D7EC4FB1A3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1" y="1943099"/>
                <a:ext cx="9525000" cy="731161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75125273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779782">
            <a:off x="16584009" y="9106427"/>
            <a:ext cx="1339710" cy="133971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0800000" flipH="1" flipV="1">
            <a:off x="-1295400" y="8282407"/>
            <a:ext cx="3581400" cy="201321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5400000">
            <a:off x="15337124" y="-232010"/>
            <a:ext cx="2718866" cy="3182886"/>
          </a:xfrm>
          <a:prstGeom prst="rect">
            <a:avLst/>
          </a:prstGeom>
        </p:spPr>
      </p:pic>
      <p:sp>
        <p:nvSpPr>
          <p:cNvPr id="20" name="Oval Callout 19"/>
          <p:cNvSpPr/>
          <p:nvPr/>
        </p:nvSpPr>
        <p:spPr>
          <a:xfrm>
            <a:off x="8302476" y="1060131"/>
            <a:ext cx="1683043" cy="873988"/>
          </a:xfrm>
          <a:prstGeom prst="wedgeEllipseCallout">
            <a:avLst>
              <a:gd name="adj1" fmla="val 7690"/>
              <a:gd name="adj2" fmla="val 70347"/>
            </a:avLst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E21D62C-C8A9-7379-0DDF-05D8AEEC5933}"/>
                  </a:ext>
                </a:extLst>
              </p:cNvPr>
              <p:cNvSpPr txBox="1"/>
              <p:nvPr/>
            </p:nvSpPr>
            <p:spPr>
              <a:xfrm>
                <a:off x="1712872" y="2328837"/>
                <a:ext cx="14862252" cy="68904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300"/>
                  </a:spcAft>
                </a:pPr>
                <a:r>
                  <a:rPr lang="pt-BR" sz="4500" kern="1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pt-BR" sz="4500" i="1" kern="100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pt-BR" sz="4500" i="1" kern="100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= 0,</m:t>
                    </m:r>
                    <m:r>
                      <a:rPr lang="pt-BR" sz="4500" b="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d>
                      <m:dPr>
                        <m:ctrlPr>
                          <a:rPr lang="en-US" sz="45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pt-BR" sz="4500" b="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  <m:r>
                          <a:rPr lang="en-US" sz="4500" b="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pt-BR" sz="4500" b="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−1</m:t>
                        </m:r>
                      </m:e>
                    </m:d>
                    <m:r>
                      <a:rPr lang="pt-BR" sz="4500" b="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45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pt-BR" sz="4500" b="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pt-BR" sz="4500" b="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sz="45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5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pt-BR" sz="4500" b="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pt-BR" sz="4500" b="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en-US" sz="4500" b="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pt-BR" sz="4500" b="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+4</m:t>
                        </m:r>
                      </m:e>
                    </m:d>
                    <m:r>
                      <a:rPr lang="pt-BR" sz="4500" b="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45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pt-BR" sz="4500" b="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pt-BR" sz="4500" b="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d>
                      <m:dPr>
                        <m:ctrlPr>
                          <a:rPr lang="en-US" sz="45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pt-BR" sz="4500" b="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3−</m:t>
                        </m:r>
                        <m:r>
                          <a:rPr lang="en-US" sz="4500" b="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sz="4500" kern="1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300"/>
                  </a:spcAft>
                </a:pPr>
                <a:r>
                  <a:rPr lang="pt-BR" sz="4500" b="0" kern="1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	  </a:t>
                </a:r>
                <a14:m>
                  <m:oMath xmlns:m="http://schemas.openxmlformats.org/officeDocument/2006/math">
                    <m:r>
                      <a:rPr lang="pt-BR" sz="4500" b="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=0,2.5</m:t>
                    </m:r>
                    <m:r>
                      <a:rPr lang="en-US" sz="4500" b="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500" b="0" i="1" kern="10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pt-BR" sz="4500" b="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0,2−</m:t>
                    </m:r>
                    <m:f>
                      <m:fPr>
                        <m:ctrlPr>
                          <a:rPr lang="en-US" sz="45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pt-BR" sz="4500" b="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pt-BR" sz="4500" b="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pt-BR" sz="4500" b="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f>
                      <m:fPr>
                        <m:ctrlPr>
                          <a:rPr lang="en-US" sz="45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pt-BR" sz="4500" b="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pt-BR" sz="4500" b="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en-US" sz="4500" b="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pt-BR" sz="4500" b="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45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pt-BR" sz="4500" b="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pt-BR" sz="4500" b="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pt-BR" sz="4500" b="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.4+</m:t>
                    </m:r>
                    <m:f>
                      <m:fPr>
                        <m:ctrlPr>
                          <a:rPr lang="en-US" sz="45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pt-BR" sz="4500" b="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pt-BR" sz="4500" b="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pt-BR" sz="4500" b="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.3−</m:t>
                    </m:r>
                    <m:f>
                      <m:fPr>
                        <m:ctrlPr>
                          <a:rPr lang="en-US" sz="45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pt-BR" sz="4500" b="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pt-BR" sz="4500" b="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en-US" sz="4500" b="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500" i="1" kern="100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4500" kern="1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300"/>
                  </a:spcAft>
                </a:pPr>
                <a:r>
                  <a:rPr lang="pt-BR" sz="4500" b="0" kern="1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	  </a:t>
                </a:r>
                <a14:m>
                  <m:oMath xmlns:m="http://schemas.openxmlformats.org/officeDocument/2006/math">
                    <m:r>
                      <a:rPr lang="pt-BR" sz="4500" b="0" i="1" kern="100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500" b="0" i="1" kern="100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pt-BR" sz="4500" b="0" i="1" kern="100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−0,2−</m:t>
                    </m:r>
                    <m:f>
                      <m:fPr>
                        <m:ctrlPr>
                          <a:rPr lang="en-US" sz="4500" b="0" i="1" kern="100" dirty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pt-BR" sz="4500" b="0" i="1" kern="100" dirty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pt-BR" sz="4500" b="0" i="1" kern="100" dirty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en-US" sz="4500" b="0" i="1" kern="100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pt-BR" sz="4500" b="0" i="1" kern="100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−2+2−</m:t>
                    </m:r>
                    <m:f>
                      <m:fPr>
                        <m:ctrlPr>
                          <a:rPr lang="en-US" sz="4500" b="0" i="1" kern="100" dirty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pt-BR" sz="4500" b="0" i="1" kern="100" dirty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pt-BR" sz="4500" b="0" i="1" kern="100" dirty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en-US" sz="4500" b="0" i="1" kern="100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pt-BR" sz="4500" b="0" i="1" kern="100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500" b="0" i="1" kern="100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pt-BR" sz="4500" b="0" i="1" kern="100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0,2</m:t>
                    </m:r>
                    <m:r>
                      <a:rPr lang="pt-BR" sz="4500" i="1" kern="100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4500" kern="1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300"/>
                  </a:spcAft>
                </a:pPr>
                <a:r>
                  <a:rPr lang="pt-BR" sz="4500" kern="1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Vậy giá trị của biểu thức </a:t>
                </a:r>
                <a14:m>
                  <m:oMath xmlns:m="http://schemas.openxmlformats.org/officeDocument/2006/math">
                    <m:r>
                      <a:rPr lang="pt-BR" sz="4500" i="1" kern="100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pt-BR" sz="4500" kern="1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không phụ thuộc vào giá trị của biến </a:t>
                </a:r>
                <a14:m>
                  <m:oMath xmlns:m="http://schemas.openxmlformats.org/officeDocument/2006/math">
                    <m:r>
                      <a:rPr lang="pt-BR" sz="4500" i="1" kern="100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pt-BR" sz="4500" kern="1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4500" kern="1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E21D62C-C8A9-7379-0DDF-05D8AEEC59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2872" y="2328837"/>
                <a:ext cx="14862252" cy="6890412"/>
              </a:xfrm>
              <a:prstGeom prst="rect">
                <a:avLst/>
              </a:prstGeom>
              <a:blipFill>
                <a:blip r:embed="rId8"/>
                <a:stretch>
                  <a:fillRect l="-1723" r="-1723" b="-35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EFB4C0E0-E87F-CEA7-3F13-A2AD2A8CC7F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40" r="22821"/>
          <a:stretch/>
        </p:blipFill>
        <p:spPr>
          <a:xfrm>
            <a:off x="13879572" y="2718866"/>
            <a:ext cx="3508453" cy="349054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FD9A54B-B15F-6133-57C1-49D2B8944B4B}"/>
              </a:ext>
            </a:extLst>
          </p:cNvPr>
          <p:cNvSpPr/>
          <p:nvPr/>
        </p:nvSpPr>
        <p:spPr>
          <a:xfrm>
            <a:off x="1143000" y="883131"/>
            <a:ext cx="5840060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fr-FR" sz="4200" b="1" dirty="0" err="1">
                <a:latin typeface="Arial" panose="020B0604020202020204" pitchFamily="34" charset="0"/>
                <a:ea typeface="Calibri" panose="020F0502020204030204" pitchFamily="34" charset="0"/>
              </a:rPr>
              <a:t>Bài</a:t>
            </a:r>
            <a:r>
              <a:rPr lang="fr-FR" sz="4200" b="1" dirty="0">
                <a:latin typeface="Arial" panose="020B0604020202020204" pitchFamily="34" charset="0"/>
                <a:ea typeface="Calibri" panose="020F0502020204030204" pitchFamily="34" charset="0"/>
              </a:rPr>
              <a:t> 4 (SGK – </a:t>
            </a:r>
            <a:r>
              <a:rPr lang="fr-FR" sz="4200" b="1" dirty="0" err="1">
                <a:latin typeface="Arial" panose="020B0604020202020204" pitchFamily="34" charset="0"/>
                <a:ea typeface="Calibri" panose="020F0502020204030204" pitchFamily="34" charset="0"/>
              </a:rPr>
              <a:t>trang</a:t>
            </a:r>
            <a:r>
              <a:rPr lang="fr-FR" sz="4200" b="1" dirty="0">
                <a:latin typeface="Arial" panose="020B0604020202020204" pitchFamily="34" charset="0"/>
                <a:ea typeface="Calibri" panose="020F0502020204030204" pitchFamily="34" charset="0"/>
              </a:rPr>
              <a:t> 28)</a:t>
            </a:r>
          </a:p>
        </p:txBody>
      </p:sp>
    </p:spTree>
    <p:extLst>
      <p:ext uri="{BB962C8B-B14F-4D97-AF65-F5344CB8AC3E}">
        <p14:creationId xmlns:p14="http://schemas.microsoft.com/office/powerpoint/2010/main" val="56985714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E92BDEC-3515-1D21-4268-9E48D15AE7A0}"/>
                  </a:ext>
                </a:extLst>
              </p:cNvPr>
              <p:cNvSpPr txBox="1"/>
              <p:nvPr/>
            </p:nvSpPr>
            <p:spPr>
              <a:xfrm>
                <a:off x="1266823" y="2776007"/>
                <a:ext cx="15754351" cy="66581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300"/>
                  </a:spcAft>
                </a:pPr>
                <a:r>
                  <a:rPr lang="pt-BR" sz="4500" kern="1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pt-BR" sz="4500" i="1" kern="100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pt-BR" sz="4500" i="1" kern="100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= </m:t>
                    </m:r>
                    <m:d>
                      <m:dPr>
                        <m:ctrlPr>
                          <a:rPr lang="en-US" sz="45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5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pt-BR" sz="45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−2</m:t>
                        </m:r>
                        <m:r>
                          <a:rPr lang="en-US" sz="45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d>
                    <m:d>
                      <m:dPr>
                        <m:ctrlPr>
                          <a:rPr lang="en-US" sz="45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5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5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pt-BR" sz="45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pt-BR" sz="45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+2</m:t>
                        </m:r>
                        <m:r>
                          <a:rPr lang="en-US" sz="45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𝑥𝑦</m:t>
                        </m:r>
                        <m:r>
                          <a:rPr lang="pt-BR" sz="45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+4</m:t>
                        </m:r>
                        <m:sSup>
                          <m:sSupPr>
                            <m:ctrlPr>
                              <a:rPr lang="en-US" sz="45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5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pt-BR" sz="45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pt-BR" sz="45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d>
                      <m:dPr>
                        <m:ctrlPr>
                          <a:rPr lang="en-US" sz="45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5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5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pt-BR" sz="45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pt-BR" sz="45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−8</m:t>
                        </m:r>
                        <m:sSup>
                          <m:sSupPr>
                            <m:ctrlPr>
                              <a:rPr lang="en-US" sz="45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5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pt-BR" sz="45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pt-BR" sz="45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+10</m:t>
                        </m:r>
                      </m:e>
                    </m:d>
                  </m:oMath>
                </a14:m>
                <a:endParaRPr lang="en-US" sz="4500" kern="1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r>
                      <a:rPr lang="pt-BR" sz="45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5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5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pt-BR" sz="45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−2</m:t>
                        </m:r>
                        <m:r>
                          <a:rPr lang="en-US" sz="45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d>
                    <m:d>
                      <m:dPr>
                        <m:ctrlPr>
                          <a:rPr lang="en-US" sz="45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5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5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pt-BR" sz="45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pt-BR" sz="45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+2</m:t>
                        </m:r>
                        <m:r>
                          <a:rPr lang="en-US" sz="45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𝑥𝑦</m:t>
                        </m:r>
                        <m:r>
                          <a:rPr lang="pt-BR" sz="45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+4</m:t>
                        </m:r>
                        <m:sSup>
                          <m:sSupPr>
                            <m:ctrlPr>
                              <a:rPr lang="en-US" sz="45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5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pt-BR" sz="45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pt-BR" sz="45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d>
                      <m:dPr>
                        <m:ctrlPr>
                          <a:rPr lang="en-US" sz="45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5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5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pt-BR" sz="45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pt-BR" sz="45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−8</m:t>
                        </m:r>
                        <m:sSup>
                          <m:sSupPr>
                            <m:ctrlPr>
                              <a:rPr lang="en-US" sz="45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5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pt-BR" sz="45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</m:e>
                    </m:d>
                    <m:r>
                      <a:rPr lang="pt-BR" sz="45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−10 </m:t>
                    </m:r>
                  </m:oMath>
                </a14:m>
                <a:r>
                  <a:rPr lang="pt-BR" sz="45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US" sz="4500" kern="1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r>
                      <a:rPr lang="pt-BR" sz="45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5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5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pt-BR" sz="45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−2</m:t>
                        </m:r>
                        <m:r>
                          <a:rPr lang="en-US" sz="45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d>
                    <m:d>
                      <m:dPr>
                        <m:ctrlPr>
                          <a:rPr lang="en-US" sz="45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5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5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pt-BR" sz="45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pt-BR" sz="45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+2</m:t>
                        </m:r>
                        <m:r>
                          <a:rPr lang="en-US" sz="45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𝑥𝑦</m:t>
                        </m:r>
                        <m:r>
                          <a:rPr lang="pt-BR" sz="45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+4</m:t>
                        </m:r>
                        <m:sSup>
                          <m:sSupPr>
                            <m:ctrlPr>
                              <a:rPr lang="en-US" sz="45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5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pt-BR" sz="45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pt-BR" sz="45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d>
                      <m:dPr>
                        <m:ctrlPr>
                          <a:rPr lang="en-US" sz="45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5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pt-BR" sz="45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−2</m:t>
                        </m:r>
                        <m:r>
                          <a:rPr lang="en-US" sz="45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d>
                    <m:d>
                      <m:dPr>
                        <m:ctrlPr>
                          <a:rPr lang="en-US" sz="45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5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5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pt-BR" sz="45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pt-BR" sz="45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+2</m:t>
                        </m:r>
                        <m:r>
                          <a:rPr lang="en-US" sz="45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𝑥𝑦</m:t>
                        </m:r>
                        <m:r>
                          <a:rPr lang="pt-BR" sz="45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5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5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pt-BR" sz="45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pt-BR" sz="45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−10 </m:t>
                    </m:r>
                  </m:oMath>
                </a14:m>
                <a:r>
                  <a:rPr lang="pt-BR" sz="45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US" sz="4500" kern="1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r>
                      <a:rPr lang="pt-BR" sz="45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=−10</m:t>
                    </m:r>
                  </m:oMath>
                </a14:m>
                <a:r>
                  <a:rPr lang="pt-BR" sz="45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US" sz="4500" kern="1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300"/>
                  </a:spcAft>
                </a:pPr>
                <a:r>
                  <a:rPr lang="pt-BR" sz="45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Vậy giá trị của biểu thức </a:t>
                </a:r>
                <a14:m>
                  <m:oMath xmlns:m="http://schemas.openxmlformats.org/officeDocument/2006/math">
                    <m:r>
                      <a:rPr lang="pt-BR" sz="4500" i="1" kern="100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pt-BR" sz="45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không phụ thuộc vào giá trị của biến </a:t>
                </a:r>
                <a14:m>
                  <m:oMath xmlns:m="http://schemas.openxmlformats.org/officeDocument/2006/math">
                    <m:r>
                      <a:rPr lang="pt-BR" sz="4500" i="1" kern="100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pt-BR" sz="45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4500" kern="1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E92BDEC-3515-1D21-4268-9E48D15AE7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6823" y="2776007"/>
                <a:ext cx="15754351" cy="6658105"/>
              </a:xfrm>
              <a:prstGeom prst="rect">
                <a:avLst/>
              </a:prstGeom>
              <a:blipFill>
                <a:blip r:embed="rId2"/>
                <a:stretch>
                  <a:fillRect l="-1625" r="-1625" b="-35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2779782">
            <a:off x="16584009" y="9106427"/>
            <a:ext cx="1339710" cy="133971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0800000" flipH="1" flipV="1">
            <a:off x="-1295400" y="8282407"/>
            <a:ext cx="3581400" cy="201321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5400000">
            <a:off x="15337124" y="-232010"/>
            <a:ext cx="2718866" cy="318288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FB4C0E0-E87F-CEA7-3F13-A2AD2A8CC7F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40" r="22821"/>
          <a:stretch/>
        </p:blipFill>
        <p:spPr>
          <a:xfrm>
            <a:off x="14528950" y="1638300"/>
            <a:ext cx="3025624" cy="3010179"/>
          </a:xfrm>
          <a:prstGeom prst="rect">
            <a:avLst/>
          </a:prstGeom>
        </p:spPr>
      </p:pic>
      <p:sp>
        <p:nvSpPr>
          <p:cNvPr id="11" name="Oval Callout 19">
            <a:extLst>
              <a:ext uri="{FF2B5EF4-FFF2-40B4-BE49-F238E27FC236}">
                <a16:creationId xmlns:a16="http://schemas.microsoft.com/office/drawing/2014/main" id="{B94CCC88-6AF4-3A5A-4708-7570692FA3FC}"/>
              </a:ext>
            </a:extLst>
          </p:cNvPr>
          <p:cNvSpPr/>
          <p:nvPr/>
        </p:nvSpPr>
        <p:spPr>
          <a:xfrm>
            <a:off x="8302476" y="1060131"/>
            <a:ext cx="1683043" cy="873988"/>
          </a:xfrm>
          <a:prstGeom prst="wedgeEllipseCallout">
            <a:avLst>
              <a:gd name="adj1" fmla="val 7690"/>
              <a:gd name="adj2" fmla="val 70347"/>
            </a:avLst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A8BABB0-056D-50B1-4452-B247D780D7BB}"/>
              </a:ext>
            </a:extLst>
          </p:cNvPr>
          <p:cNvSpPr/>
          <p:nvPr/>
        </p:nvSpPr>
        <p:spPr>
          <a:xfrm>
            <a:off x="1143000" y="883131"/>
            <a:ext cx="5840060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fr-FR" sz="4200" b="1" dirty="0" err="1">
                <a:latin typeface="Arial" panose="020B0604020202020204" pitchFamily="34" charset="0"/>
                <a:ea typeface="Calibri" panose="020F0502020204030204" pitchFamily="34" charset="0"/>
              </a:rPr>
              <a:t>Bài</a:t>
            </a:r>
            <a:r>
              <a:rPr lang="fr-FR" sz="4200" b="1" dirty="0">
                <a:latin typeface="Arial" panose="020B0604020202020204" pitchFamily="34" charset="0"/>
                <a:ea typeface="Calibri" panose="020F0502020204030204" pitchFamily="34" charset="0"/>
              </a:rPr>
              <a:t> 4 (SGK – </a:t>
            </a:r>
            <a:r>
              <a:rPr lang="fr-FR" sz="4200" b="1" dirty="0" err="1">
                <a:latin typeface="Arial" panose="020B0604020202020204" pitchFamily="34" charset="0"/>
                <a:ea typeface="Calibri" panose="020F0502020204030204" pitchFamily="34" charset="0"/>
              </a:rPr>
              <a:t>trang</a:t>
            </a:r>
            <a:r>
              <a:rPr lang="fr-FR" sz="4200" b="1" dirty="0">
                <a:latin typeface="Arial" panose="020B0604020202020204" pitchFamily="34" charset="0"/>
                <a:ea typeface="Calibri" panose="020F0502020204030204" pitchFamily="34" charset="0"/>
              </a:rPr>
              <a:t> 28)</a:t>
            </a:r>
          </a:p>
        </p:txBody>
      </p:sp>
    </p:spTree>
    <p:extLst>
      <p:ext uri="{BB962C8B-B14F-4D97-AF65-F5344CB8AC3E}">
        <p14:creationId xmlns:p14="http://schemas.microsoft.com/office/powerpoint/2010/main" val="74489185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779782">
            <a:off x="16584009" y="9106427"/>
            <a:ext cx="1339710" cy="133971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0800000" flipH="1" flipV="1">
            <a:off x="-1295400" y="8282407"/>
            <a:ext cx="3581400" cy="201321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5400000">
            <a:off x="15337124" y="-232010"/>
            <a:ext cx="2718866" cy="318288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FB4C0E0-E87F-CEA7-3F13-A2AD2A8CC7F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40" r="22821"/>
          <a:stretch/>
        </p:blipFill>
        <p:spPr>
          <a:xfrm>
            <a:off x="15549175" y="4148944"/>
            <a:ext cx="2590800" cy="257757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9C40749-5E23-9B2D-A2AA-7666A71347E7}"/>
                  </a:ext>
                </a:extLst>
              </p:cNvPr>
              <p:cNvSpPr txBox="1"/>
              <p:nvPr/>
            </p:nvSpPr>
            <p:spPr>
              <a:xfrm>
                <a:off x="1443418" y="2718866"/>
                <a:ext cx="15401157" cy="66581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300"/>
                  </a:spcAft>
                </a:pPr>
                <a:r>
                  <a:rPr lang="pt-BR" sz="4500" kern="1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pt-BR" sz="4500" i="1" kern="100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pt-BR" sz="4500" i="1" kern="100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= 4</m:t>
                    </m:r>
                    <m:sSup>
                      <m:sSupPr>
                        <m:ctrlPr>
                          <a:rPr lang="en-US" sz="45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5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5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pt-BR" sz="45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+1</m:t>
                            </m:r>
                          </m:e>
                        </m:d>
                      </m:e>
                      <m:sup>
                        <m:r>
                          <a:rPr lang="pt-BR" sz="45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pt-BR" sz="45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5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5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pt-BR" sz="45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sz="45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pt-BR" sz="45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pt-BR" sz="45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pt-BR" sz="45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−8</m:t>
                    </m:r>
                    <m:d>
                      <m:dPr>
                        <m:ctrlPr>
                          <a:rPr lang="en-US" sz="45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5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pt-BR" sz="45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−1</m:t>
                        </m:r>
                      </m:e>
                    </m:d>
                    <m:d>
                      <m:dPr>
                        <m:ctrlPr>
                          <a:rPr lang="en-US" sz="45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5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pt-BR" sz="45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+1</m:t>
                        </m:r>
                      </m:e>
                    </m:d>
                    <m:r>
                      <a:rPr lang="pt-BR" sz="45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−4</m:t>
                    </m:r>
                    <m:r>
                      <a:rPr lang="en-US" sz="45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500" i="1" kern="100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endParaRPr lang="en-US" sz="4500" kern="1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300"/>
                  </a:spcAft>
                </a:pPr>
                <a:r>
                  <a:rPr lang="pt-BR" sz="4500" kern="1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	   </a:t>
                </a:r>
                <a14:m>
                  <m:oMath xmlns:m="http://schemas.openxmlformats.org/officeDocument/2006/math">
                    <m:r>
                      <a:rPr lang="pt-BR" sz="4500" i="1" kern="10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=4</m:t>
                    </m:r>
                    <m:d>
                      <m:dPr>
                        <m:ctrlPr>
                          <a:rPr lang="en-US" sz="4500" i="1" kern="10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5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5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pt-BR" sz="45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pt-BR" sz="45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+2</m:t>
                        </m:r>
                        <m:r>
                          <a:rPr lang="en-US" sz="45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pt-BR" sz="45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+1</m:t>
                        </m:r>
                      </m:e>
                    </m:d>
                    <m:r>
                      <a:rPr lang="pt-BR" sz="4500" i="1" kern="10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+4</m:t>
                    </m:r>
                    <m:sSup>
                      <m:sSupPr>
                        <m:ctrlPr>
                          <a:rPr lang="en-US" sz="4500" i="1" kern="10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5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pt-BR" sz="45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pt-BR" sz="4500" i="1" kern="10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−4</m:t>
                    </m:r>
                    <m:r>
                      <a:rPr lang="en-US" sz="4500" i="1" kern="10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pt-BR" sz="4500" i="1" kern="10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+1−8</m:t>
                    </m:r>
                    <m:d>
                      <m:dPr>
                        <m:ctrlPr>
                          <a:rPr lang="en-US" sz="4500" i="1" kern="10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5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5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pt-BR" sz="45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pt-BR" sz="45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−1</m:t>
                        </m:r>
                      </m:e>
                    </m:d>
                    <m:r>
                      <a:rPr lang="pt-BR" sz="4500" i="1" kern="10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−4</m:t>
                    </m:r>
                    <m:r>
                      <a:rPr lang="en-US" sz="4500" i="1" kern="10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500" i="1" kern="10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45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US" sz="4500" kern="1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300"/>
                  </a:spcAft>
                </a:pPr>
                <a:r>
                  <a:rPr lang="pt-BR" sz="4500" kern="1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	   </a:t>
                </a:r>
                <a14:m>
                  <m:oMath xmlns:m="http://schemas.openxmlformats.org/officeDocument/2006/math">
                    <m:r>
                      <a:rPr lang="pt-BR" sz="45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=4</m:t>
                    </m:r>
                    <m:sSup>
                      <m:sSupPr>
                        <m:ctrlPr>
                          <a:rPr lang="en-US" sz="45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5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pt-BR" sz="45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pt-BR" sz="45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+8</m:t>
                    </m:r>
                    <m:r>
                      <a:rPr lang="en-US" sz="45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pt-BR" sz="45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+4+4</m:t>
                    </m:r>
                    <m:sSup>
                      <m:sSupPr>
                        <m:ctrlPr>
                          <a:rPr lang="en-US" sz="45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5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pt-BR" sz="45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pt-BR" sz="45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−4</m:t>
                    </m:r>
                    <m:r>
                      <a:rPr lang="en-US" sz="45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pt-BR" sz="45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+1−8</m:t>
                    </m:r>
                    <m:sSup>
                      <m:sSupPr>
                        <m:ctrlPr>
                          <a:rPr lang="en-US" sz="45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5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pt-BR" sz="45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pt-BR" sz="45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+8−4</m:t>
                    </m:r>
                    <m:r>
                      <a:rPr lang="en-US" sz="45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45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US" sz="4500" kern="1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300"/>
                  </a:spcAft>
                </a:pPr>
                <a:r>
                  <a:rPr lang="pt-BR" sz="4500" kern="1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	   </a:t>
                </a:r>
                <a14:m>
                  <m:oMath xmlns:m="http://schemas.openxmlformats.org/officeDocument/2006/math">
                    <m:r>
                      <a:rPr lang="pt-BR" sz="45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=13</m:t>
                    </m:r>
                  </m:oMath>
                </a14:m>
                <a:r>
                  <a:rPr lang="pt-BR" sz="45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US" sz="4500" kern="1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300"/>
                  </a:spcAft>
                </a:pPr>
                <a:r>
                  <a:rPr lang="pt-BR" sz="45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Vậy giá trị của biểu thức C không phụ thuộc vào giá trị của biến x.</a:t>
                </a:r>
                <a:r>
                  <a:rPr lang="pt-BR" sz="4500" b="1" kern="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endParaRPr lang="en-US" sz="4500" kern="1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9C40749-5E23-9B2D-A2AA-7666A71347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3418" y="2718866"/>
                <a:ext cx="15401157" cy="6658105"/>
              </a:xfrm>
              <a:prstGeom prst="rect">
                <a:avLst/>
              </a:prstGeom>
              <a:blipFill>
                <a:blip r:embed="rId9"/>
                <a:stretch>
                  <a:fillRect l="-1663" r="-1663" b="-36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val Callout 19">
            <a:extLst>
              <a:ext uri="{FF2B5EF4-FFF2-40B4-BE49-F238E27FC236}">
                <a16:creationId xmlns:a16="http://schemas.microsoft.com/office/drawing/2014/main" id="{4752804E-F08D-7FB2-365E-653491E00A4B}"/>
              </a:ext>
            </a:extLst>
          </p:cNvPr>
          <p:cNvSpPr/>
          <p:nvPr/>
        </p:nvSpPr>
        <p:spPr>
          <a:xfrm>
            <a:off x="8302476" y="1060131"/>
            <a:ext cx="1683043" cy="873988"/>
          </a:xfrm>
          <a:prstGeom prst="wedgeEllipseCallout">
            <a:avLst>
              <a:gd name="adj1" fmla="val 7690"/>
              <a:gd name="adj2" fmla="val 70347"/>
            </a:avLst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7E484F1-3FE5-A6C5-E29E-0410D564FF37}"/>
              </a:ext>
            </a:extLst>
          </p:cNvPr>
          <p:cNvSpPr/>
          <p:nvPr/>
        </p:nvSpPr>
        <p:spPr>
          <a:xfrm>
            <a:off x="1143000" y="883131"/>
            <a:ext cx="5840060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fr-FR" sz="4200" b="1" dirty="0" err="1">
                <a:latin typeface="Arial" panose="020B0604020202020204" pitchFamily="34" charset="0"/>
                <a:ea typeface="Calibri" panose="020F0502020204030204" pitchFamily="34" charset="0"/>
              </a:rPr>
              <a:t>Bài</a:t>
            </a:r>
            <a:r>
              <a:rPr lang="fr-FR" sz="4200" b="1" dirty="0">
                <a:latin typeface="Arial" panose="020B0604020202020204" pitchFamily="34" charset="0"/>
                <a:ea typeface="Calibri" panose="020F0502020204030204" pitchFamily="34" charset="0"/>
              </a:rPr>
              <a:t> 4 (SGK – </a:t>
            </a:r>
            <a:r>
              <a:rPr lang="fr-FR" sz="4200" b="1" dirty="0" err="1">
                <a:latin typeface="Arial" panose="020B0604020202020204" pitchFamily="34" charset="0"/>
                <a:ea typeface="Calibri" panose="020F0502020204030204" pitchFamily="34" charset="0"/>
              </a:rPr>
              <a:t>trang</a:t>
            </a:r>
            <a:r>
              <a:rPr lang="fr-FR" sz="4200" b="1" dirty="0">
                <a:latin typeface="Arial" panose="020B0604020202020204" pitchFamily="34" charset="0"/>
                <a:ea typeface="Calibri" panose="020F0502020204030204" pitchFamily="34" charset="0"/>
              </a:rPr>
              <a:t> 28)</a:t>
            </a:r>
          </a:p>
        </p:txBody>
      </p:sp>
    </p:spTree>
    <p:extLst>
      <p:ext uri="{BB962C8B-B14F-4D97-AF65-F5344CB8AC3E}">
        <p14:creationId xmlns:p14="http://schemas.microsoft.com/office/powerpoint/2010/main" val="349650964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1150620" y="2797524"/>
                <a:ext cx="15994380" cy="64415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schemeClr val="bg1"/>
                    </a:solidFill>
                    <a:latin typeface="Arial (Body)"/>
                  </a:rPr>
                  <a:t>Một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 (Body)"/>
                  </a:rPr>
                  <a:t>mảnh</a:t>
                </a:r>
                <a:r>
                  <a:rPr lang="en-US" sz="4000" dirty="0">
                    <a:solidFill>
                      <a:schemeClr val="bg1"/>
                    </a:solidFill>
                    <a:latin typeface="Arial (Body)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 (Body)"/>
                  </a:rPr>
                  <a:t>vườn</a:t>
                </a:r>
                <a:r>
                  <a:rPr lang="en-US" sz="4000" dirty="0">
                    <a:solidFill>
                      <a:schemeClr val="bg1"/>
                    </a:solidFill>
                    <a:latin typeface="Arial (Body)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 (Body)"/>
                  </a:rPr>
                  <a:t>có</a:t>
                </a:r>
                <a:r>
                  <a:rPr lang="en-US" sz="4000" dirty="0">
                    <a:solidFill>
                      <a:schemeClr val="bg1"/>
                    </a:solidFill>
                    <a:latin typeface="Arial (Body)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 (Body)"/>
                  </a:rPr>
                  <a:t>dạng</a:t>
                </a:r>
                <a:r>
                  <a:rPr lang="en-US" sz="4000" dirty="0">
                    <a:solidFill>
                      <a:schemeClr val="bg1"/>
                    </a:solidFill>
                    <a:latin typeface="Arial (Body)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 (Body)"/>
                  </a:rPr>
                  <a:t>hình</a:t>
                </a:r>
                <a:r>
                  <a:rPr lang="en-US" sz="4000" dirty="0">
                    <a:solidFill>
                      <a:schemeClr val="bg1"/>
                    </a:solidFill>
                    <a:latin typeface="Arial (Body)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 (Body)"/>
                  </a:rPr>
                  <a:t>chữ</a:t>
                </a:r>
                <a:r>
                  <a:rPr lang="en-US" sz="4000" dirty="0">
                    <a:solidFill>
                      <a:schemeClr val="bg1"/>
                    </a:solidFill>
                    <a:latin typeface="Arial (Body)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 (Body)"/>
                  </a:rPr>
                  <a:t>nhật</a:t>
                </a:r>
                <a:r>
                  <a:rPr lang="en-US" sz="4000" dirty="0">
                    <a:solidFill>
                      <a:schemeClr val="bg1"/>
                    </a:solidFill>
                    <a:latin typeface="Arial (Body)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 (Body)"/>
                  </a:rPr>
                  <a:t>với</a:t>
                </a:r>
                <a:r>
                  <a:rPr lang="en-US" sz="4000" dirty="0">
                    <a:solidFill>
                      <a:schemeClr val="bg1"/>
                    </a:solidFill>
                    <a:latin typeface="Arial (Body)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 (Body)"/>
                  </a:rPr>
                  <a:t>chiều</a:t>
                </a:r>
                <a:r>
                  <a:rPr lang="en-US" sz="4000" dirty="0">
                    <a:solidFill>
                      <a:schemeClr val="bg1"/>
                    </a:solidFill>
                    <a:latin typeface="Arial (Body)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 (Body)"/>
                  </a:rPr>
                  <a:t>rộng</a:t>
                </a:r>
                <a:r>
                  <a:rPr lang="en-US" sz="4000" dirty="0">
                    <a:solidFill>
                      <a:schemeClr val="bg1"/>
                    </a:solidFill>
                    <a:latin typeface="Arial (Body)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 (Body)"/>
                  </a:rPr>
                  <a:t>là</a:t>
                </a:r>
                <a:r>
                  <a:rPr lang="en-US" sz="4000" dirty="0">
                    <a:solidFill>
                      <a:schemeClr val="bg1"/>
                    </a:solidFill>
                    <a:latin typeface="Arial (Body)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4000" dirty="0">
                    <a:solidFill>
                      <a:schemeClr val="bg1"/>
                    </a:solidFill>
                    <a:latin typeface="Arial (Body)"/>
                  </a:rPr>
                  <a:t> (m),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 (Body)"/>
                  </a:rPr>
                  <a:t>chiều</a:t>
                </a:r>
                <a:r>
                  <a:rPr lang="en-US" sz="4000" dirty="0">
                    <a:solidFill>
                      <a:schemeClr val="bg1"/>
                    </a:solidFill>
                    <a:latin typeface="Arial (Body)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 (Body)"/>
                  </a:rPr>
                  <a:t>dài</a:t>
                </a:r>
                <a:r>
                  <a:rPr lang="en-US" sz="4000" dirty="0">
                    <a:solidFill>
                      <a:schemeClr val="bg1"/>
                    </a:solidFill>
                    <a:latin typeface="Arial (Body)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 (Body)"/>
                  </a:rPr>
                  <a:t>là</a:t>
                </a:r>
                <a:r>
                  <a:rPr lang="en-US" sz="4000" dirty="0">
                    <a:solidFill>
                      <a:schemeClr val="bg1"/>
                    </a:solidFill>
                    <a:latin typeface="Arial (Body)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4000" dirty="0">
                    <a:solidFill>
                      <a:schemeClr val="bg1"/>
                    </a:solidFill>
                    <a:latin typeface="Arial (Body)"/>
                  </a:rPr>
                  <a:t> (m).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schemeClr val="bg1"/>
                    </a:solidFill>
                    <a:latin typeface="Arial (Body)"/>
                  </a:rPr>
                  <a:t>a)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 (Body)"/>
                  </a:rPr>
                  <a:t>Viết</a:t>
                </a:r>
                <a:r>
                  <a:rPr lang="en-US" sz="4000" dirty="0">
                    <a:solidFill>
                      <a:schemeClr val="bg1"/>
                    </a:solidFill>
                    <a:latin typeface="Arial (Body)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 (Body)"/>
                  </a:rPr>
                  <a:t>đa</a:t>
                </a:r>
                <a:r>
                  <a:rPr lang="en-US" sz="4000" dirty="0">
                    <a:solidFill>
                      <a:schemeClr val="bg1"/>
                    </a:solidFill>
                    <a:latin typeface="Arial (Body)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 (Body)"/>
                  </a:rPr>
                  <a:t>thức</a:t>
                </a:r>
                <a:r>
                  <a:rPr lang="en-US" sz="4000" dirty="0">
                    <a:solidFill>
                      <a:schemeClr val="bg1"/>
                    </a:solidFill>
                    <a:latin typeface="Arial (Body)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 (Body)"/>
                  </a:rPr>
                  <a:t>biểu</a:t>
                </a:r>
                <a:r>
                  <a:rPr lang="en-US" sz="4000" dirty="0">
                    <a:solidFill>
                      <a:schemeClr val="bg1"/>
                    </a:solidFill>
                    <a:latin typeface="Arial (Body)"/>
                  </a:rPr>
                  <a:t> thị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 (Body)"/>
                  </a:rPr>
                  <a:t>diện</a:t>
                </a:r>
                <a:r>
                  <a:rPr lang="en-US" sz="4000" dirty="0">
                    <a:solidFill>
                      <a:schemeClr val="bg1"/>
                    </a:solidFill>
                    <a:latin typeface="Arial (Body)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 (Body)"/>
                  </a:rPr>
                  <a:t>tích</a:t>
                </a:r>
                <a:r>
                  <a:rPr lang="en-US" sz="4000" dirty="0">
                    <a:solidFill>
                      <a:schemeClr val="bg1"/>
                    </a:solidFill>
                    <a:latin typeface="Arial (Body)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 (Body)"/>
                  </a:rPr>
                  <a:t>của</a:t>
                </a:r>
                <a:r>
                  <a:rPr lang="en-US" sz="4000" dirty="0">
                    <a:solidFill>
                      <a:schemeClr val="bg1"/>
                    </a:solidFill>
                    <a:latin typeface="Arial (Body)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 (Body)"/>
                  </a:rPr>
                  <a:t>mảnh</a:t>
                </a:r>
                <a:r>
                  <a:rPr lang="en-US" sz="4000" dirty="0">
                    <a:solidFill>
                      <a:schemeClr val="bg1"/>
                    </a:solidFill>
                    <a:latin typeface="Arial (Body)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 (Body)"/>
                  </a:rPr>
                  <a:t>vườn</a:t>
                </a:r>
                <a:r>
                  <a:rPr lang="en-US" sz="4000" dirty="0">
                    <a:solidFill>
                      <a:schemeClr val="bg1"/>
                    </a:solidFill>
                    <a:latin typeface="Arial (Body)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schemeClr val="bg1"/>
                    </a:solidFill>
                    <a:latin typeface="Arial (Body)"/>
                  </a:rPr>
                  <a:t>b)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 (Body)"/>
                  </a:rPr>
                  <a:t>Nếu</a:t>
                </a:r>
                <a:r>
                  <a:rPr lang="en-US" sz="4000" dirty="0">
                    <a:solidFill>
                      <a:schemeClr val="bg1"/>
                    </a:solidFill>
                    <a:latin typeface="Arial (Body)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 (Body)"/>
                  </a:rPr>
                  <a:t>tăng</a:t>
                </a:r>
                <a:r>
                  <a:rPr lang="en-US" sz="4000" dirty="0">
                    <a:solidFill>
                      <a:schemeClr val="bg1"/>
                    </a:solidFill>
                    <a:latin typeface="Arial (Body)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 (Body)"/>
                  </a:rPr>
                  <a:t>chiều</a:t>
                </a:r>
                <a:r>
                  <a:rPr lang="en-US" sz="4000" dirty="0">
                    <a:solidFill>
                      <a:schemeClr val="bg1"/>
                    </a:solidFill>
                    <a:latin typeface="Arial (Body)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 (Body)"/>
                  </a:rPr>
                  <a:t>rộng</a:t>
                </a:r>
                <a:r>
                  <a:rPr lang="en-US" sz="4000" dirty="0">
                    <a:solidFill>
                      <a:schemeClr val="bg1"/>
                    </a:solidFill>
                    <a:latin typeface="Arial (Body)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 (Body)"/>
                  </a:rPr>
                  <a:t>thêm</a:t>
                </a:r>
                <a:r>
                  <a:rPr lang="en-US" sz="4000" dirty="0">
                    <a:solidFill>
                      <a:schemeClr val="bg1"/>
                    </a:solidFill>
                    <a:latin typeface="Arial (Body)"/>
                  </a:rPr>
                  <a:t> 2 m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 (Body)"/>
                  </a:rPr>
                  <a:t>và</a:t>
                </a:r>
                <a:r>
                  <a:rPr lang="en-US" sz="4000" dirty="0">
                    <a:solidFill>
                      <a:schemeClr val="bg1"/>
                    </a:solidFill>
                    <a:latin typeface="Arial (Body)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 (Body)"/>
                  </a:rPr>
                  <a:t>tăng</a:t>
                </a:r>
                <a:r>
                  <a:rPr lang="en-US" sz="4000" dirty="0">
                    <a:solidFill>
                      <a:schemeClr val="bg1"/>
                    </a:solidFill>
                    <a:latin typeface="Arial (Body)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 (Body)"/>
                  </a:rPr>
                  <a:t>chiều</a:t>
                </a:r>
                <a:r>
                  <a:rPr lang="en-US" sz="4000" dirty="0">
                    <a:solidFill>
                      <a:schemeClr val="bg1"/>
                    </a:solidFill>
                    <a:latin typeface="Arial (Body)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 (Body)"/>
                  </a:rPr>
                  <a:t>dài</a:t>
                </a:r>
                <a:r>
                  <a:rPr lang="en-US" sz="4000" dirty="0">
                    <a:solidFill>
                      <a:schemeClr val="bg1"/>
                    </a:solidFill>
                    <a:latin typeface="Arial (Body)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 (Body)"/>
                  </a:rPr>
                  <a:t>thêm</a:t>
                </a:r>
                <a:r>
                  <a:rPr lang="en-US" sz="4000" dirty="0">
                    <a:solidFill>
                      <a:schemeClr val="bg1"/>
                    </a:solidFill>
                    <a:latin typeface="Arial (Body)"/>
                  </a:rPr>
                  <a:t> 3 m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 (Body)"/>
                  </a:rPr>
                  <a:t>thì</a:t>
                </a:r>
                <a:r>
                  <a:rPr lang="en-US" sz="4000" dirty="0">
                    <a:solidFill>
                      <a:schemeClr val="bg1"/>
                    </a:solidFill>
                    <a:latin typeface="Arial (Body)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 (Body)"/>
                  </a:rPr>
                  <a:t>được</a:t>
                </a:r>
                <a:r>
                  <a:rPr lang="en-US" sz="4000" dirty="0">
                    <a:solidFill>
                      <a:schemeClr val="bg1"/>
                    </a:solidFill>
                    <a:latin typeface="Arial (Body)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 (Body)"/>
                  </a:rPr>
                  <a:t>mảnh</a:t>
                </a:r>
                <a:r>
                  <a:rPr lang="en-US" sz="4000" dirty="0">
                    <a:solidFill>
                      <a:schemeClr val="bg1"/>
                    </a:solidFill>
                    <a:latin typeface="Arial (Body)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 (Body)"/>
                  </a:rPr>
                  <a:t>vườn</a:t>
                </a:r>
                <a:r>
                  <a:rPr lang="en-US" sz="4000" dirty="0">
                    <a:solidFill>
                      <a:schemeClr val="bg1"/>
                    </a:solidFill>
                    <a:latin typeface="Arial (Body)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 (Body)"/>
                  </a:rPr>
                  <a:t>mới</a:t>
                </a:r>
                <a:r>
                  <a:rPr lang="en-US" sz="4000" dirty="0">
                    <a:solidFill>
                      <a:schemeClr val="bg1"/>
                    </a:solidFill>
                    <a:latin typeface="Arial (Body)"/>
                  </a:rPr>
                  <a:t>.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 (Body)"/>
                  </a:rPr>
                  <a:t>Viết</a:t>
                </a:r>
                <a:r>
                  <a:rPr lang="en-US" sz="4000" dirty="0">
                    <a:solidFill>
                      <a:schemeClr val="bg1"/>
                    </a:solidFill>
                    <a:latin typeface="Arial (Body)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 (Body)"/>
                  </a:rPr>
                  <a:t>đa</a:t>
                </a:r>
                <a:r>
                  <a:rPr lang="en-US" sz="4000" dirty="0">
                    <a:solidFill>
                      <a:schemeClr val="bg1"/>
                    </a:solidFill>
                    <a:latin typeface="Arial (Body)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 (Body)"/>
                  </a:rPr>
                  <a:t>thức</a:t>
                </a:r>
                <a:r>
                  <a:rPr lang="en-US" sz="4000" dirty="0">
                    <a:solidFill>
                      <a:schemeClr val="bg1"/>
                    </a:solidFill>
                    <a:latin typeface="Arial (Body)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 (Body)"/>
                  </a:rPr>
                  <a:t>biểu</a:t>
                </a:r>
                <a:r>
                  <a:rPr lang="en-US" sz="4000" dirty="0">
                    <a:solidFill>
                      <a:schemeClr val="bg1"/>
                    </a:solidFill>
                    <a:latin typeface="Arial (Body)"/>
                  </a:rPr>
                  <a:t> thị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 (Body)"/>
                  </a:rPr>
                  <a:t>diện</a:t>
                </a:r>
                <a:r>
                  <a:rPr lang="en-US" sz="4000" dirty="0">
                    <a:solidFill>
                      <a:schemeClr val="bg1"/>
                    </a:solidFill>
                    <a:latin typeface="Arial (Body)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 (Body)"/>
                  </a:rPr>
                  <a:t>tích</a:t>
                </a:r>
                <a:r>
                  <a:rPr lang="en-US" sz="4000" dirty="0">
                    <a:solidFill>
                      <a:schemeClr val="bg1"/>
                    </a:solidFill>
                    <a:latin typeface="Arial (Body)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 (Body)"/>
                  </a:rPr>
                  <a:t>của</a:t>
                </a:r>
                <a:r>
                  <a:rPr lang="en-US" sz="4000" dirty="0">
                    <a:solidFill>
                      <a:schemeClr val="bg1"/>
                    </a:solidFill>
                    <a:latin typeface="Arial (Body)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 (Body)"/>
                  </a:rPr>
                  <a:t>mảnh</a:t>
                </a:r>
                <a:r>
                  <a:rPr lang="en-US" sz="4000" dirty="0">
                    <a:solidFill>
                      <a:schemeClr val="bg1"/>
                    </a:solidFill>
                    <a:latin typeface="Arial (Body)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 (Body)"/>
                  </a:rPr>
                  <a:t>vườn</a:t>
                </a:r>
                <a:r>
                  <a:rPr lang="en-US" sz="4000" dirty="0">
                    <a:solidFill>
                      <a:schemeClr val="bg1"/>
                    </a:solidFill>
                    <a:latin typeface="Arial (Body)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 (Body)"/>
                  </a:rPr>
                  <a:t>mới</a:t>
                </a:r>
                <a:r>
                  <a:rPr lang="en-US" sz="4000" dirty="0">
                    <a:solidFill>
                      <a:schemeClr val="bg1"/>
                    </a:solidFill>
                    <a:latin typeface="Arial (Body)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schemeClr val="bg1"/>
                    </a:solidFill>
                    <a:latin typeface="Arial (Body)"/>
                  </a:rPr>
                  <a:t>c)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 (Body)"/>
                  </a:rPr>
                  <a:t>Viết</a:t>
                </a:r>
                <a:r>
                  <a:rPr lang="en-US" sz="4000" dirty="0">
                    <a:solidFill>
                      <a:schemeClr val="bg1"/>
                    </a:solidFill>
                    <a:latin typeface="Arial (Body)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 (Body)"/>
                  </a:rPr>
                  <a:t>đa</a:t>
                </a:r>
                <a:r>
                  <a:rPr lang="en-US" sz="4000" dirty="0">
                    <a:solidFill>
                      <a:schemeClr val="bg1"/>
                    </a:solidFill>
                    <a:latin typeface="Arial (Body)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 (Body)"/>
                  </a:rPr>
                  <a:t>thức</a:t>
                </a:r>
                <a:r>
                  <a:rPr lang="en-US" sz="4000" dirty="0">
                    <a:solidFill>
                      <a:schemeClr val="bg1"/>
                    </a:solidFill>
                    <a:latin typeface="Arial (Body)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 (Body)"/>
                  </a:rPr>
                  <a:t>biểu</a:t>
                </a:r>
                <a:r>
                  <a:rPr lang="en-US" sz="4000" dirty="0">
                    <a:solidFill>
                      <a:schemeClr val="bg1"/>
                    </a:solidFill>
                    <a:latin typeface="Arial (Body)"/>
                  </a:rPr>
                  <a:t> thị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 (Body)"/>
                  </a:rPr>
                  <a:t>phần</a:t>
                </a:r>
                <a:r>
                  <a:rPr lang="en-US" sz="4000" dirty="0">
                    <a:solidFill>
                      <a:schemeClr val="bg1"/>
                    </a:solidFill>
                    <a:latin typeface="Arial (Body)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 (Body)"/>
                  </a:rPr>
                  <a:t>diện</a:t>
                </a:r>
                <a:r>
                  <a:rPr lang="en-US" sz="4000" dirty="0">
                    <a:solidFill>
                      <a:schemeClr val="bg1"/>
                    </a:solidFill>
                    <a:latin typeface="Arial (Body)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 (Body)"/>
                  </a:rPr>
                  <a:t>tích</a:t>
                </a:r>
                <a:r>
                  <a:rPr lang="en-US" sz="4000" dirty="0">
                    <a:solidFill>
                      <a:schemeClr val="bg1"/>
                    </a:solidFill>
                    <a:latin typeface="Arial (Body)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 (Body)"/>
                  </a:rPr>
                  <a:t>lớn</a:t>
                </a:r>
                <a:r>
                  <a:rPr lang="en-US" sz="4000" dirty="0">
                    <a:solidFill>
                      <a:schemeClr val="bg1"/>
                    </a:solidFill>
                    <a:latin typeface="Arial (Body)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 (Body)"/>
                  </a:rPr>
                  <a:t>hơn</a:t>
                </a:r>
                <a:r>
                  <a:rPr lang="en-US" sz="4000" dirty="0">
                    <a:solidFill>
                      <a:schemeClr val="bg1"/>
                    </a:solidFill>
                    <a:latin typeface="Arial (Body)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 (Body)"/>
                  </a:rPr>
                  <a:t>của</a:t>
                </a:r>
                <a:r>
                  <a:rPr lang="en-US" sz="4000" dirty="0">
                    <a:solidFill>
                      <a:schemeClr val="bg1"/>
                    </a:solidFill>
                    <a:latin typeface="Arial (Body)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 (Body)"/>
                  </a:rPr>
                  <a:t>mảnh</a:t>
                </a:r>
                <a:r>
                  <a:rPr lang="en-US" sz="4000" dirty="0">
                    <a:solidFill>
                      <a:schemeClr val="bg1"/>
                    </a:solidFill>
                    <a:latin typeface="Arial (Body)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 (Body)"/>
                  </a:rPr>
                  <a:t>vườn</a:t>
                </a:r>
                <a:r>
                  <a:rPr lang="en-US" sz="4000" dirty="0">
                    <a:solidFill>
                      <a:schemeClr val="bg1"/>
                    </a:solidFill>
                    <a:latin typeface="Arial (Body)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 (Body)"/>
                  </a:rPr>
                  <a:t>mới</a:t>
                </a:r>
                <a:r>
                  <a:rPr lang="en-US" sz="4000" dirty="0">
                    <a:solidFill>
                      <a:schemeClr val="bg1"/>
                    </a:solidFill>
                    <a:latin typeface="Arial (Body)"/>
                  </a:rPr>
                  <a:t> so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 (Body)"/>
                  </a:rPr>
                  <a:t>với</a:t>
                </a:r>
                <a:r>
                  <a:rPr lang="en-US" sz="4000" dirty="0">
                    <a:solidFill>
                      <a:schemeClr val="bg1"/>
                    </a:solidFill>
                    <a:latin typeface="Arial (Body)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 (Body)"/>
                  </a:rPr>
                  <a:t>mảnh</a:t>
                </a:r>
                <a:r>
                  <a:rPr lang="en-US" sz="4000" dirty="0">
                    <a:solidFill>
                      <a:schemeClr val="bg1"/>
                    </a:solidFill>
                    <a:latin typeface="Arial (Body)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 (Body)"/>
                  </a:rPr>
                  <a:t>vườn</a:t>
                </a:r>
                <a:r>
                  <a:rPr lang="en-US" sz="4000" dirty="0">
                    <a:solidFill>
                      <a:schemeClr val="bg1"/>
                    </a:solidFill>
                    <a:latin typeface="Arial (Body)"/>
                  </a:rPr>
                  <a:t> ban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 (Body)"/>
                  </a:rPr>
                  <a:t>đầu</a:t>
                </a:r>
                <a:endParaRPr lang="en-US" sz="4000" dirty="0">
                  <a:solidFill>
                    <a:schemeClr val="bg1"/>
                  </a:solidFill>
                  <a:latin typeface="Arial (Body)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0620" y="2797524"/>
                <a:ext cx="15994380" cy="6441572"/>
              </a:xfrm>
              <a:prstGeom prst="rect">
                <a:avLst/>
              </a:prstGeom>
              <a:blipFill>
                <a:blip r:embed="rId2"/>
                <a:stretch>
                  <a:fillRect l="-1372" r="-1334" b="-31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468408">
            <a:off x="16152364" y="373719"/>
            <a:ext cx="1646879" cy="181884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154507" flipV="1">
            <a:off x="-1478149" y="9176684"/>
            <a:ext cx="3274388" cy="2220630"/>
          </a:xfrm>
          <a:prstGeom prst="rect">
            <a:avLst/>
          </a:prstGeom>
        </p:spPr>
      </p:pic>
      <p:pic>
        <p:nvPicPr>
          <p:cNvPr id="16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5544800" y="8020909"/>
            <a:ext cx="1744980" cy="220534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150620" y="1943100"/>
            <a:ext cx="557396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fr-FR" sz="4000" b="1" dirty="0" err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Bài</a:t>
            </a:r>
            <a:r>
              <a:rPr lang="fr-FR" sz="40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6 (SGK – </a:t>
            </a:r>
            <a:r>
              <a:rPr lang="fr-FR" sz="4000" b="1" dirty="0" err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trang</a:t>
            </a:r>
            <a:r>
              <a:rPr lang="fr-FR" sz="40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28)</a:t>
            </a:r>
          </a:p>
        </p:txBody>
      </p:sp>
      <p:sp>
        <p:nvSpPr>
          <p:cNvPr id="11" name="Google Shape;2165;p36"/>
          <p:cNvSpPr txBox="1">
            <a:spLocks/>
          </p:cNvSpPr>
          <p:nvPr/>
        </p:nvSpPr>
        <p:spPr>
          <a:xfrm>
            <a:off x="6189938" y="479368"/>
            <a:ext cx="6138969" cy="1082732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  <a:defRPr sz="5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Merriweather"/>
              <a:buNone/>
              <a:tabLst/>
              <a:defRPr/>
            </a:pPr>
            <a:r>
              <a:rPr lang="en-US" sz="5500" b="1" kern="0" dirty="0">
                <a:solidFill>
                  <a:srgbClr val="C00000"/>
                </a:solidFill>
                <a:latin typeface="Arial"/>
              </a:rPr>
              <a:t>VẬN DỤNG</a:t>
            </a:r>
            <a:endParaRPr kumimoji="0" lang="en-US" sz="55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sym typeface="Merriweather"/>
            </a:endParaRPr>
          </a:p>
        </p:txBody>
      </p:sp>
    </p:spTree>
    <p:extLst>
      <p:ext uri="{BB962C8B-B14F-4D97-AF65-F5344CB8AC3E}">
        <p14:creationId xmlns:p14="http://schemas.microsoft.com/office/powerpoint/2010/main" val="722279170"/>
      </p:ext>
    </p:extLst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2E74531-6B34-2E44-0E65-5B7DB3D6F30C}"/>
                  </a:ext>
                </a:extLst>
              </p:cNvPr>
              <p:cNvSpPr txBox="1"/>
              <p:nvPr/>
            </p:nvSpPr>
            <p:spPr>
              <a:xfrm>
                <a:off x="762000" y="3016751"/>
                <a:ext cx="16827648" cy="68095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300"/>
                  </a:spcAft>
                </a:pPr>
                <a:r>
                  <a:rPr lang="pt-BR" sz="3800" kern="1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Diện tích của mảnh vườn là: xy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pt-BR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p>
                        <m:r>
                          <a:rPr lang="pt-BR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pt-BR" sz="38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3800" kern="1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300"/>
                  </a:spcAft>
                </a:pPr>
                <a:r>
                  <a:rPr lang="pt-BR" sz="3800" kern="1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b) Chiều rộng mới là: x + 2 (m)</a:t>
                </a:r>
                <a:endParaRPr lang="en-US" sz="3800" kern="1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300"/>
                  </a:spcAft>
                </a:pPr>
                <a:r>
                  <a:rPr lang="pt-BR" sz="3800" kern="1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Chiều dài mới là: y + 3 (m)</a:t>
                </a:r>
                <a:endParaRPr lang="en-US" sz="3800" kern="1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300"/>
                  </a:spcAft>
                </a:pPr>
                <a:r>
                  <a:rPr lang="pt-BR" sz="3800" kern="1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Diện tích của mảnh vườn mới là: </a:t>
                </a: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800" i="1" kern="1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3800" i="1" kern="1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pt-BR" sz="3800" i="1" kern="1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+2</m:t>
                          </m:r>
                        </m:e>
                      </m:d>
                      <m:d>
                        <m:dPr>
                          <m:ctrlPr>
                            <a:rPr lang="en-US" sz="3800" i="1" kern="1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3800" i="1" kern="1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  <m:r>
                            <a:rPr lang="pt-BR" sz="3800" i="1" kern="1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+3</m:t>
                          </m:r>
                        </m:e>
                      </m:d>
                      <m:r>
                        <a:rPr lang="pt-BR" sz="3800" i="1" kern="1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3800" i="1" kern="1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𝑥𝑦</m:t>
                      </m:r>
                      <m:r>
                        <a:rPr lang="pt-BR" sz="3800" i="1" kern="1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+3</m:t>
                      </m:r>
                      <m:r>
                        <a:rPr lang="en-US" sz="3800" i="1" kern="1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pt-BR" sz="3800" i="1" kern="1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+2</m:t>
                      </m:r>
                      <m:r>
                        <a:rPr lang="en-US" sz="3800" i="1" kern="1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pt-BR" sz="3800" i="1" kern="1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+6 (</m:t>
                      </m:r>
                      <m:sSup>
                        <m:sSupPr>
                          <m:ctrlPr>
                            <a:rPr lang="en-US" sz="3800" i="1" kern="1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3800" i="1" kern="1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pt-BR" sz="3800" i="1" kern="1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sz="3800" i="1" kern="1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3800" kern="1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300"/>
                  </a:spcAft>
                </a:pPr>
                <a:r>
                  <a:rPr lang="pt-BR" sz="3800" kern="1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c) Phần diện tích lớn hơn của mảnh vườn mới so với mảnh vườn ban đầu là:</a:t>
                </a:r>
                <a:endParaRPr lang="en-US" sz="3800" kern="1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800" i="1" kern="1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𝑥𝑦</m:t>
                      </m:r>
                      <m:r>
                        <a:rPr lang="en-US" sz="3800" i="1" kern="1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+3</m:t>
                      </m:r>
                      <m:r>
                        <a:rPr lang="en-US" sz="3800" i="1" kern="1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3800" i="1" kern="1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+2</m:t>
                      </m:r>
                      <m:r>
                        <a:rPr lang="en-US" sz="3800" i="1" kern="1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3800" i="1" kern="1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+6−</m:t>
                      </m:r>
                      <m:r>
                        <a:rPr lang="en-US" sz="3800" i="1" kern="1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𝑥𝑦</m:t>
                      </m:r>
                      <m:r>
                        <a:rPr lang="en-US" sz="3800" i="1" kern="1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=3</m:t>
                      </m:r>
                      <m:r>
                        <a:rPr lang="en-US" sz="3800" i="1" kern="1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3800" i="1" kern="1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+2</m:t>
                      </m:r>
                      <m:r>
                        <a:rPr lang="en-US" sz="3800" i="1" kern="1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3800" i="1" kern="1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+6 (</m:t>
                      </m:r>
                      <m:sSup>
                        <m:sSupPr>
                          <m:ctrlPr>
                            <a:rPr lang="en-US" sz="3800" i="1" kern="1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3800" i="1" kern="1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sz="3800" i="1" kern="1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800" i="1" kern="1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3800" kern="1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2E74531-6B34-2E44-0E65-5B7DB3D6F3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3016751"/>
                <a:ext cx="16827648" cy="6809556"/>
              </a:xfrm>
              <a:prstGeom prst="rect">
                <a:avLst/>
              </a:prstGeom>
              <a:blipFill>
                <a:blip r:embed="rId3"/>
                <a:stretch>
                  <a:fillRect l="-1196" r="-3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468408">
            <a:off x="16152364" y="373719"/>
            <a:ext cx="1646879" cy="181884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154507" flipV="1">
            <a:off x="-1478149" y="9176684"/>
            <a:ext cx="3274388" cy="2220630"/>
          </a:xfrm>
          <a:prstGeom prst="rect">
            <a:avLst/>
          </a:prstGeom>
        </p:spPr>
      </p:pic>
      <p:pic>
        <p:nvPicPr>
          <p:cNvPr id="16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4702898" y="4523628"/>
            <a:ext cx="2293401" cy="289845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62000" y="1980433"/>
            <a:ext cx="557396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fr-FR" sz="4000" b="1" dirty="0" err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Bài</a:t>
            </a:r>
            <a:r>
              <a:rPr lang="fr-FR" sz="40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6 (SGK – </a:t>
            </a:r>
            <a:r>
              <a:rPr lang="fr-FR" sz="4000" b="1" dirty="0" err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trang</a:t>
            </a:r>
            <a:r>
              <a:rPr lang="fr-FR" sz="40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28)</a:t>
            </a:r>
          </a:p>
        </p:txBody>
      </p:sp>
      <p:sp>
        <p:nvSpPr>
          <p:cNvPr id="11" name="Google Shape;2165;p36"/>
          <p:cNvSpPr txBox="1">
            <a:spLocks/>
          </p:cNvSpPr>
          <p:nvPr/>
        </p:nvSpPr>
        <p:spPr>
          <a:xfrm>
            <a:off x="6189938" y="479368"/>
            <a:ext cx="6138969" cy="1082732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  <a:defRPr sz="5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Merriweather"/>
              <a:buNone/>
              <a:tabLst/>
              <a:defRPr/>
            </a:pPr>
            <a:r>
              <a:rPr lang="en-US" sz="5500" b="1" kern="0" dirty="0">
                <a:solidFill>
                  <a:srgbClr val="C00000"/>
                </a:solidFill>
                <a:latin typeface="Arial"/>
              </a:rPr>
              <a:t>VẬN DỤNG</a:t>
            </a:r>
            <a:endParaRPr kumimoji="0" lang="en-US" sz="55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sym typeface="Merriweather"/>
            </a:endParaRPr>
          </a:p>
        </p:txBody>
      </p:sp>
      <p:sp>
        <p:nvSpPr>
          <p:cNvPr id="12" name="Oval Callout 11"/>
          <p:cNvSpPr/>
          <p:nvPr/>
        </p:nvSpPr>
        <p:spPr>
          <a:xfrm>
            <a:off x="13639800" y="2579757"/>
            <a:ext cx="1683043" cy="873988"/>
          </a:xfrm>
          <a:prstGeom prst="wedgeEllipseCallout">
            <a:avLst/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3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396720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689642" y="774377"/>
            <a:ext cx="1672557" cy="200638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449881" y="-793440"/>
            <a:ext cx="3426782" cy="3546476"/>
          </a:xfrm>
          <a:prstGeom prst="rect">
            <a:avLst/>
          </a:prstGeom>
        </p:spPr>
      </p:pic>
      <p:sp>
        <p:nvSpPr>
          <p:cNvPr id="14" name="Google Shape;7771;p33"/>
          <p:cNvSpPr txBox="1">
            <a:spLocks/>
          </p:cNvSpPr>
          <p:nvPr/>
        </p:nvSpPr>
        <p:spPr>
          <a:xfrm>
            <a:off x="4114800" y="1395770"/>
            <a:ext cx="1027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>
              <a:buClr>
                <a:srgbClr val="04596F"/>
              </a:buClr>
            </a:pPr>
            <a:r>
              <a:rPr lang="en-US" sz="7500" b="1" kern="0" dirty="0">
                <a:solidFill>
                  <a:srgbClr val="FFFF00"/>
                </a:solidFill>
                <a:latin typeface="Arial" panose="020B0604020202020204" pitchFamily="34" charset="0"/>
              </a:rPr>
              <a:t>HƯỚNG DẪN VỀ NHÀ</a:t>
            </a:r>
            <a:endParaRPr lang="vi-VN" sz="7500" b="1" kern="0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381000" y="3467100"/>
            <a:ext cx="5388995" cy="4001156"/>
            <a:chOff x="1066801" y="3771900"/>
            <a:chExt cx="5130550" cy="3699159"/>
          </a:xfrm>
        </p:grpSpPr>
        <p:grpSp>
          <p:nvGrpSpPr>
            <p:cNvPr id="16" name="Group 4"/>
            <p:cNvGrpSpPr/>
            <p:nvPr/>
          </p:nvGrpSpPr>
          <p:grpSpPr>
            <a:xfrm>
              <a:off x="1066801" y="3771900"/>
              <a:ext cx="5130550" cy="3699159"/>
              <a:chOff x="0" y="0"/>
              <a:chExt cx="6038063" cy="6076340"/>
            </a:xfrm>
          </p:grpSpPr>
          <p:sp>
            <p:nvSpPr>
              <p:cNvPr id="18" name="Freeform 5"/>
              <p:cNvSpPr/>
              <p:nvPr/>
            </p:nvSpPr>
            <p:spPr>
              <a:xfrm>
                <a:off x="31750" y="31750"/>
                <a:ext cx="5974562" cy="6012840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19" name="Freeform 6"/>
              <p:cNvSpPr/>
              <p:nvPr/>
            </p:nvSpPr>
            <p:spPr>
              <a:xfrm>
                <a:off x="0" y="0"/>
                <a:ext cx="603806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17" name="Rectangle 16"/>
            <p:cNvSpPr/>
            <p:nvPr/>
          </p:nvSpPr>
          <p:spPr>
            <a:xfrm>
              <a:off x="1223570" y="4554258"/>
              <a:ext cx="4796230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pt-BR" sz="4000" ker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Ghi nhớ </a:t>
              </a:r>
            </a:p>
            <a:p>
              <a:pPr algn="ctr"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pt-BR" sz="4000" ker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kiến thức trong bài. 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943600" y="3467100"/>
            <a:ext cx="5636056" cy="4022172"/>
            <a:chOff x="6494020" y="3791229"/>
            <a:chExt cx="5130550" cy="3699159"/>
          </a:xfrm>
        </p:grpSpPr>
        <p:grpSp>
          <p:nvGrpSpPr>
            <p:cNvPr id="21" name="Group 4"/>
            <p:cNvGrpSpPr/>
            <p:nvPr/>
          </p:nvGrpSpPr>
          <p:grpSpPr>
            <a:xfrm>
              <a:off x="6494020" y="3791229"/>
              <a:ext cx="5130550" cy="3699159"/>
              <a:chOff x="0" y="0"/>
              <a:chExt cx="6038063" cy="6076340"/>
            </a:xfrm>
          </p:grpSpPr>
          <p:sp>
            <p:nvSpPr>
              <p:cNvPr id="23" name="Freeform 5"/>
              <p:cNvSpPr/>
              <p:nvPr/>
            </p:nvSpPr>
            <p:spPr>
              <a:xfrm>
                <a:off x="31750" y="31750"/>
                <a:ext cx="5974562" cy="6012840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24" name="Freeform 6"/>
              <p:cNvSpPr/>
              <p:nvPr/>
            </p:nvSpPr>
            <p:spPr>
              <a:xfrm>
                <a:off x="0" y="0"/>
                <a:ext cx="603806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22" name="Rectangle 21"/>
            <p:cNvSpPr/>
            <p:nvPr/>
          </p:nvSpPr>
          <p:spPr>
            <a:xfrm>
              <a:off x="6879189" y="4613977"/>
              <a:ext cx="4360209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000000"/>
                </a:buClr>
                <a:buFont typeface="Arial"/>
                <a:buNone/>
              </a:pPr>
              <a:r>
                <a:rPr lang="pt-BR" sz="4000" kern="0" dirty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Hoàn thành các bài tập trong SBT. 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1831808" y="3467100"/>
            <a:ext cx="5910526" cy="3980613"/>
            <a:chOff x="7854640" y="4765793"/>
            <a:chExt cx="5910526" cy="3980613"/>
          </a:xfrm>
        </p:grpSpPr>
        <p:sp>
          <p:nvSpPr>
            <p:cNvPr id="28" name="Freeform 5"/>
            <p:cNvSpPr/>
            <p:nvPr/>
          </p:nvSpPr>
          <p:spPr>
            <a:xfrm>
              <a:off x="7884276" y="4765793"/>
              <a:ext cx="5880890" cy="3980613"/>
            </a:xfrm>
            <a:custGeom>
              <a:avLst/>
              <a:gdLst/>
              <a:ahLst/>
              <a:cxnLst/>
              <a:rect l="l" t="t" r="r" b="b"/>
              <a:pathLst>
                <a:path w="5974562" h="6012840">
                  <a:moveTo>
                    <a:pt x="5881853" y="6012840"/>
                  </a:moveTo>
                  <a:lnTo>
                    <a:pt x="92710" y="6012840"/>
                  </a:lnTo>
                  <a:cubicBezTo>
                    <a:pt x="41910" y="6012840"/>
                    <a:pt x="0" y="5970931"/>
                    <a:pt x="0" y="59201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880583" y="0"/>
                  </a:lnTo>
                  <a:cubicBezTo>
                    <a:pt x="5931383" y="0"/>
                    <a:pt x="5973292" y="41910"/>
                    <a:pt x="5973292" y="92710"/>
                  </a:cubicBezTo>
                  <a:lnTo>
                    <a:pt x="5973292" y="5918860"/>
                  </a:lnTo>
                  <a:cubicBezTo>
                    <a:pt x="5974562" y="5970931"/>
                    <a:pt x="5932653" y="6012840"/>
                    <a:pt x="5881853" y="6012840"/>
                  </a:cubicBezTo>
                  <a:close/>
                </a:path>
              </a:pathLst>
            </a:custGeom>
            <a:solidFill>
              <a:srgbClr val="FBF6F3"/>
            </a:solidFill>
          </p:spPr>
        </p:sp>
        <p:sp>
          <p:nvSpPr>
            <p:cNvPr id="27" name="Rectangle 26"/>
            <p:cNvSpPr/>
            <p:nvPr/>
          </p:nvSpPr>
          <p:spPr>
            <a:xfrm>
              <a:off x="7854640" y="5791519"/>
              <a:ext cx="5910526" cy="17382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ct val="150000"/>
                </a:lnSpc>
                <a:buClr>
                  <a:srgbClr val="000000"/>
                </a:buClr>
              </a:pPr>
              <a:r>
                <a:rPr lang="vi-VN" sz="3800" kern="0" dirty="0">
                  <a:solidFill>
                    <a:prstClr val="black"/>
                  </a:solidFill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Chuẩn bị </a:t>
              </a:r>
              <a:r>
                <a:rPr lang="en-US" sz="3800" kern="0" dirty="0" err="1">
                  <a:solidFill>
                    <a:prstClr val="black"/>
                  </a:solidFill>
                  <a:latin typeface="Arial (Body)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trước</a:t>
              </a:r>
              <a:r>
                <a:rPr lang="en-US" sz="3800" kern="0" dirty="0">
                  <a:solidFill>
                    <a:prstClr val="black"/>
                  </a:solidFill>
                  <a:latin typeface="Arial (Body)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 </a:t>
              </a:r>
            </a:p>
            <a:p>
              <a:pPr lvl="0" algn="ctr">
                <a:lnSpc>
                  <a:spcPct val="150000"/>
                </a:lnSpc>
                <a:buClr>
                  <a:srgbClr val="000000"/>
                </a:buClr>
              </a:pPr>
              <a:r>
                <a:rPr lang="vi-VN" sz="3800" b="1" kern="0" dirty="0">
                  <a:solidFill>
                    <a:prstClr val="black"/>
                  </a:solidFill>
                  <a:latin typeface="Arial (Body)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Bài </a:t>
              </a:r>
              <a:r>
                <a:rPr lang="en-US" sz="3800" b="1" kern="0" dirty="0">
                  <a:solidFill>
                    <a:prstClr val="black"/>
                  </a:solidFill>
                  <a:latin typeface="Arial (Body)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1</a:t>
              </a:r>
              <a:r>
                <a:rPr lang="vi-VN" sz="3800" b="1" kern="0" dirty="0">
                  <a:solidFill>
                    <a:prstClr val="black"/>
                  </a:solidFill>
                  <a:latin typeface="Arial (Body)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. </a:t>
              </a:r>
              <a:r>
                <a:rPr lang="en-US" sz="3800" b="1" kern="0" dirty="0" err="1">
                  <a:solidFill>
                    <a:prstClr val="black"/>
                  </a:solidFill>
                  <a:latin typeface="Arial (Body)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Phân</a:t>
              </a:r>
              <a:r>
                <a:rPr lang="en-US" sz="3800" b="1" kern="0" dirty="0">
                  <a:solidFill>
                    <a:prstClr val="black"/>
                  </a:solidFill>
                  <a:latin typeface="Arial (Body)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3800" b="1" kern="0" dirty="0" err="1">
                  <a:solidFill>
                    <a:prstClr val="black"/>
                  </a:solidFill>
                  <a:latin typeface="Arial (Body)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thức</a:t>
              </a:r>
              <a:r>
                <a:rPr lang="en-US" sz="3800" b="1" kern="0" dirty="0">
                  <a:solidFill>
                    <a:prstClr val="black"/>
                  </a:solidFill>
                  <a:latin typeface="Arial (Body)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3800" b="1" kern="0" dirty="0" err="1">
                  <a:solidFill>
                    <a:prstClr val="black"/>
                  </a:solidFill>
                  <a:latin typeface="Arial (Body)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đại</a:t>
              </a:r>
              <a:r>
                <a:rPr lang="en-US" sz="3800" b="1" kern="0" dirty="0">
                  <a:solidFill>
                    <a:prstClr val="black"/>
                  </a:solidFill>
                  <a:latin typeface="Arial (Body)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3800" b="1" kern="0" dirty="0" err="1">
                  <a:solidFill>
                    <a:prstClr val="black"/>
                  </a:solidFill>
                  <a:latin typeface="Arial (Body)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số</a:t>
              </a:r>
              <a:endParaRPr lang="pt-BR" sz="3800" b="1" kern="0" dirty="0">
                <a:solidFill>
                  <a:prstClr val="black"/>
                </a:solidFill>
                <a:latin typeface="Arial (Body)"/>
                <a:ea typeface="Calibri" panose="020F0502020204030204" pitchFamily="34" charset="0"/>
                <a:cs typeface="Arial" panose="020B0604020202020204" pitchFamily="34" charset="0"/>
                <a:sym typeface="Arial"/>
              </a:endParaRPr>
            </a:p>
          </p:txBody>
        </p:sp>
      </p:grpSp>
      <p:pic>
        <p:nvPicPr>
          <p:cNvPr id="30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752934" y="6667500"/>
            <a:ext cx="1632613" cy="3350511"/>
          </a:xfrm>
          <a:prstGeom prst="rect">
            <a:avLst/>
          </a:prstGeom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38130" y="1028700"/>
            <a:ext cx="14811740" cy="82296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343451" y="2314234"/>
            <a:ext cx="3601097" cy="77914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154507" flipV="1">
            <a:off x="1038759" y="1506220"/>
            <a:ext cx="3274388" cy="2220630"/>
          </a:xfrm>
          <a:prstGeom prst="rect">
            <a:avLst/>
          </a:prstGeom>
        </p:spPr>
      </p:pic>
      <p:pic>
        <p:nvPicPr>
          <p:cNvPr id="10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14478000" y="6515100"/>
            <a:ext cx="2725649" cy="326966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924299" y="3848100"/>
            <a:ext cx="10439400" cy="3368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5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HẸN GẶP LẠI CÁC EM </a:t>
            </a:r>
            <a:br>
              <a:rPr lang="en-US" sz="75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</a:br>
            <a:r>
              <a:rPr lang="en-US" sz="75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Ở TIẾT HỌC SAU!</a:t>
            </a:r>
            <a:endParaRPr lang="en-US" sz="7500" b="1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A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762000" y="1638300"/>
            <a:ext cx="16687800" cy="8915400"/>
            <a:chOff x="0" y="0"/>
            <a:chExt cx="6038063" cy="6076340"/>
          </a:xfrm>
        </p:grpSpPr>
        <p:sp>
          <p:nvSpPr>
            <p:cNvPr id="5" name="Freeform 5"/>
            <p:cNvSpPr/>
            <p:nvPr/>
          </p:nvSpPr>
          <p:spPr>
            <a:xfrm>
              <a:off x="31750" y="31750"/>
              <a:ext cx="5974562" cy="6012840"/>
            </a:xfrm>
            <a:custGeom>
              <a:avLst/>
              <a:gdLst/>
              <a:ahLst/>
              <a:cxnLst/>
              <a:rect l="l" t="t" r="r" b="b"/>
              <a:pathLst>
                <a:path w="5974562" h="6012840">
                  <a:moveTo>
                    <a:pt x="5881853" y="6012840"/>
                  </a:moveTo>
                  <a:lnTo>
                    <a:pt x="92710" y="6012840"/>
                  </a:lnTo>
                  <a:cubicBezTo>
                    <a:pt x="41910" y="6012840"/>
                    <a:pt x="0" y="5970931"/>
                    <a:pt x="0" y="59201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880583" y="0"/>
                  </a:lnTo>
                  <a:cubicBezTo>
                    <a:pt x="5931383" y="0"/>
                    <a:pt x="5973292" y="41910"/>
                    <a:pt x="5973292" y="92710"/>
                  </a:cubicBezTo>
                  <a:lnTo>
                    <a:pt x="5973292" y="5918860"/>
                  </a:lnTo>
                  <a:cubicBezTo>
                    <a:pt x="5974562" y="5970931"/>
                    <a:pt x="5932653" y="6012840"/>
                    <a:pt x="5881853" y="6012840"/>
                  </a:cubicBezTo>
                  <a:close/>
                </a:path>
              </a:pathLst>
            </a:custGeom>
            <a:solidFill>
              <a:schemeClr val="bg1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6038062" cy="6076340"/>
            </a:xfrm>
            <a:custGeom>
              <a:avLst/>
              <a:gdLst/>
              <a:ahLst/>
              <a:cxnLst/>
              <a:rect l="l" t="t" r="r" b="b"/>
              <a:pathLst>
                <a:path w="6038062" h="6076340">
                  <a:moveTo>
                    <a:pt x="5913603" y="59690"/>
                  </a:moveTo>
                  <a:cubicBezTo>
                    <a:pt x="5949162" y="59690"/>
                    <a:pt x="5978372" y="88900"/>
                    <a:pt x="5978372" y="124460"/>
                  </a:cubicBezTo>
                  <a:lnTo>
                    <a:pt x="5978372" y="5951881"/>
                  </a:lnTo>
                  <a:cubicBezTo>
                    <a:pt x="5978372" y="5987440"/>
                    <a:pt x="5949162" y="6016651"/>
                    <a:pt x="5913603" y="6016651"/>
                  </a:cubicBezTo>
                  <a:lnTo>
                    <a:pt x="124460" y="6016651"/>
                  </a:lnTo>
                  <a:cubicBezTo>
                    <a:pt x="88900" y="6016651"/>
                    <a:pt x="59690" y="5987440"/>
                    <a:pt x="59690" y="59518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913603" y="59690"/>
                  </a:lnTo>
                  <a:moveTo>
                    <a:pt x="59136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951881"/>
                  </a:lnTo>
                  <a:cubicBezTo>
                    <a:pt x="0" y="6020460"/>
                    <a:pt x="55880" y="6076340"/>
                    <a:pt x="124460" y="6076340"/>
                  </a:cubicBezTo>
                  <a:lnTo>
                    <a:pt x="5913603" y="6076340"/>
                  </a:lnTo>
                  <a:cubicBezTo>
                    <a:pt x="5982183" y="6076340"/>
                    <a:pt x="6038062" y="6020460"/>
                    <a:pt x="6038062" y="5951881"/>
                  </a:cubicBezTo>
                  <a:lnTo>
                    <a:pt x="6038062" y="124460"/>
                  </a:lnTo>
                  <a:cubicBezTo>
                    <a:pt x="6038062" y="55880"/>
                    <a:pt x="5982183" y="0"/>
                    <a:pt x="5913603" y="0"/>
                  </a:cubicBezTo>
                  <a:close/>
                </a:path>
              </a:pathLst>
            </a:custGeom>
            <a:solidFill>
              <a:srgbClr val="4C5270"/>
            </a:solidFill>
          </p:spPr>
        </p:sp>
      </p:grpSp>
      <p:grpSp>
        <p:nvGrpSpPr>
          <p:cNvPr id="9" name="Group 8"/>
          <p:cNvGrpSpPr/>
          <p:nvPr/>
        </p:nvGrpSpPr>
        <p:grpSpPr>
          <a:xfrm>
            <a:off x="5562600" y="264142"/>
            <a:ext cx="7541291" cy="1108694"/>
            <a:chOff x="6019800" y="377206"/>
            <a:chExt cx="9206251" cy="1108694"/>
          </a:xfrm>
        </p:grpSpPr>
        <p:grpSp>
          <p:nvGrpSpPr>
            <p:cNvPr id="10" name="Group 4"/>
            <p:cNvGrpSpPr/>
            <p:nvPr/>
          </p:nvGrpSpPr>
          <p:grpSpPr>
            <a:xfrm>
              <a:off x="6019800" y="377206"/>
              <a:ext cx="9113229" cy="1108694"/>
              <a:chOff x="0" y="0"/>
              <a:chExt cx="8836922" cy="6076340"/>
            </a:xfrm>
          </p:grpSpPr>
          <p:sp>
            <p:nvSpPr>
              <p:cNvPr id="12" name="Freeform 5"/>
              <p:cNvSpPr/>
              <p:nvPr/>
            </p:nvSpPr>
            <p:spPr>
              <a:xfrm>
                <a:off x="31750" y="31749"/>
                <a:ext cx="8805172" cy="6012841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13" name="Freeform 6"/>
              <p:cNvSpPr/>
              <p:nvPr/>
            </p:nvSpPr>
            <p:spPr>
              <a:xfrm>
                <a:off x="0" y="0"/>
                <a:ext cx="883692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11" name="TextBox 10"/>
            <p:cNvSpPr txBox="1"/>
            <p:nvPr/>
          </p:nvSpPr>
          <p:spPr>
            <a:xfrm>
              <a:off x="6466228" y="560084"/>
              <a:ext cx="8759823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BÀI TẬP TRẮC NGHIỆM</a:t>
              </a:r>
            </a:p>
          </p:txBody>
        </p:sp>
      </p:grpSp>
      <p:pic>
        <p:nvPicPr>
          <p:cNvPr id="15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>
            <a:off x="1240947" y="7505700"/>
            <a:ext cx="2882619" cy="245284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>
                <a:spLocks noChangeArrowheads="1"/>
              </p:cNvSpPr>
              <p:nvPr/>
            </p:nvSpPr>
            <p:spPr bwMode="auto">
              <a:xfrm>
                <a:off x="3505200" y="4703618"/>
                <a:ext cx="6247007" cy="3253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rtl="0" eaLnBrk="0" fontAlgn="base" latinLnBrk="0" hangingPunct="0">
                  <a:lnSpc>
                    <a:spcPct val="2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5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kumimoji="0" lang="en-US" altLang="en-US" sz="45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</m:oMath>
                </a14:m>
                <a:endParaRPr kumimoji="0" lang="en-US" altLang="en-US" sz="45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cs typeface="Arial" panose="020B0604020202020204" pitchFamily="34" charset="0"/>
                </a:endParaRPr>
              </a:p>
              <a:p>
                <a:pPr marL="0" marR="0" lvl="0" indent="0" defTabSz="914400" rtl="0" eaLnBrk="0" fontAlgn="base" latinLnBrk="0" hangingPunct="0">
                  <a:lnSpc>
                    <a:spcPct val="2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5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cs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kumimoji="0" lang="en-US" altLang="en-US" sz="45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− 3</m:t>
                    </m:r>
                  </m:oMath>
                </a14:m>
                <a:endParaRPr kumimoji="0" lang="en-US" altLang="en-US" sz="45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05200" y="4703618"/>
                <a:ext cx="6247007" cy="3253327"/>
              </a:xfrm>
              <a:prstGeom prst="rect">
                <a:avLst/>
              </a:prstGeom>
              <a:blipFill>
                <a:blip r:embed="rId5"/>
                <a:stretch>
                  <a:fillRect l="-4098" b="-900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10208291" y="4773861"/>
                <a:ext cx="5791200" cy="32533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eaLnBrk="0" fontAlgn="base" hangingPunct="0">
                  <a:lnSpc>
                    <a:spcPct val="25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5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altLang="en-US" sz="45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</m:t>
                    </m:r>
                  </m:oMath>
                </a14:m>
                <a:endParaRPr lang="en-US" altLang="en-US" sz="45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0" eaLnBrk="0" fontAlgn="base" hangingPunct="0">
                  <a:lnSpc>
                    <a:spcPct val="25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5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altLang="en-US" sz="45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5</m:t>
                    </m:r>
                  </m:oMath>
                </a14:m>
                <a:endParaRPr lang="en-US" altLang="en-US" sz="45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08291" y="4773861"/>
                <a:ext cx="5791200" cy="3253327"/>
              </a:xfrm>
              <a:prstGeom prst="rect">
                <a:avLst/>
              </a:prstGeom>
              <a:blipFill>
                <a:blip r:embed="rId6"/>
                <a:stretch>
                  <a:fillRect l="-4421" b="-84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tangle 16"/>
              <p:cNvSpPr/>
              <p:nvPr/>
            </p:nvSpPr>
            <p:spPr>
              <a:xfrm>
                <a:off x="1465455" y="1947901"/>
                <a:ext cx="15280886" cy="26473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 eaLnBrk="0" fontAlgn="base" hangingPunct="0">
                  <a:lnSpc>
                    <a:spcPct val="2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500" b="1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Câu</a:t>
                </a:r>
                <a:r>
                  <a:rPr lang="en-US" altLang="en-US" sz="4500" b="1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1: </a:t>
                </a:r>
                <a:r>
                  <a:rPr lang="da-DK" sz="45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Cho hai biểu thức </a:t>
                </a:r>
                <a14:m>
                  <m:oMath xmlns:m="http://schemas.openxmlformats.org/officeDocument/2006/math">
                    <m:r>
                      <a:rPr lang="da-DK" sz="45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</m:t>
                    </m:r>
                    <m:r>
                      <a:rPr lang="da-DK" sz="45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= 5</m:t>
                    </m:r>
                    <m:r>
                      <a:rPr lang="da-DK" sz="45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da-DK" sz="45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+ 2</m:t>
                    </m:r>
                    <m:r>
                      <a:rPr lang="da-DK" sz="45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𝑦</m:t>
                    </m:r>
                    <m:r>
                      <a:rPr lang="da-DK" sz="45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  <m:r>
                      <a:rPr lang="da-DK" sz="45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𝑣</m:t>
                    </m:r>
                    <m:r>
                      <a:rPr lang="da-DK" sz="45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à </m:t>
                    </m:r>
                    <m:r>
                      <a:rPr lang="da-DK" sz="45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𝐵</m:t>
                    </m:r>
                    <m:r>
                      <a:rPr lang="da-DK" sz="45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= 9</m:t>
                    </m:r>
                    <m:r>
                      <a:rPr lang="da-DK" sz="45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da-DK" sz="45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+ 7</m:t>
                    </m:r>
                    <m:r>
                      <a:rPr lang="da-DK" sz="45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𝑦</m:t>
                    </m:r>
                  </m:oMath>
                </a14:m>
                <a:r>
                  <a:rPr lang="da-DK" sz="45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Khi đó giá trị của biểu thức </a:t>
                </a:r>
                <a14:m>
                  <m:oMath xmlns:m="http://schemas.openxmlformats.org/officeDocument/2006/math">
                    <m:r>
                      <a:rPr lang="da-DK" sz="45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</m:t>
                    </m:r>
                    <m:r>
                      <a:rPr lang="da-DK" sz="45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− </m:t>
                    </m:r>
                    <m:r>
                      <a:rPr lang="da-DK" sz="45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𝐵</m:t>
                    </m:r>
                    <m:r>
                      <a:rPr lang="da-DK" sz="45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da-DK" sz="45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tại </a:t>
                </a:r>
                <a14:m>
                  <m:oMath xmlns:m="http://schemas.openxmlformats.org/officeDocument/2006/math">
                    <m:r>
                      <a:rPr lang="da-DK" sz="45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da-DK" sz="45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= 2 </m:t>
                    </m:r>
                  </m:oMath>
                </a14:m>
                <a:r>
                  <a:rPr lang="da-DK" sz="4500" i="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 </a:t>
                </a:r>
                <a14:m>
                  <m:oMath xmlns:m="http://schemas.openxmlformats.org/officeDocument/2006/math">
                    <m:r>
                      <a:rPr lang="da-DK" sz="45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𝑦</m:t>
                    </m:r>
                    <m:r>
                      <a:rPr lang="da-DK" sz="45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= −1 </m:t>
                    </m:r>
                  </m:oMath>
                </a14:m>
                <a:r>
                  <a:rPr lang="da-DK" sz="45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altLang="en-US" sz="4500" b="1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altLang="en-US" sz="45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5455" y="1947901"/>
                <a:ext cx="15280886" cy="2647391"/>
              </a:xfrm>
              <a:prstGeom prst="rect">
                <a:avLst/>
              </a:prstGeom>
              <a:blipFill>
                <a:blip r:embed="rId7"/>
                <a:stretch>
                  <a:fillRect l="-1675" r="-1675" b="-105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Oval 17"/>
          <p:cNvSpPr/>
          <p:nvPr/>
        </p:nvSpPr>
        <p:spPr>
          <a:xfrm>
            <a:off x="3200400" y="7094004"/>
            <a:ext cx="990600" cy="914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4628649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A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762000" y="1638300"/>
            <a:ext cx="16687800" cy="7315200"/>
            <a:chOff x="0" y="0"/>
            <a:chExt cx="6038063" cy="6076340"/>
          </a:xfrm>
        </p:grpSpPr>
        <p:sp>
          <p:nvSpPr>
            <p:cNvPr id="5" name="Freeform 5"/>
            <p:cNvSpPr/>
            <p:nvPr/>
          </p:nvSpPr>
          <p:spPr>
            <a:xfrm>
              <a:off x="31750" y="31750"/>
              <a:ext cx="5974562" cy="6012840"/>
            </a:xfrm>
            <a:custGeom>
              <a:avLst/>
              <a:gdLst/>
              <a:ahLst/>
              <a:cxnLst/>
              <a:rect l="l" t="t" r="r" b="b"/>
              <a:pathLst>
                <a:path w="5974562" h="6012840">
                  <a:moveTo>
                    <a:pt x="5881853" y="6012840"/>
                  </a:moveTo>
                  <a:lnTo>
                    <a:pt x="92710" y="6012840"/>
                  </a:lnTo>
                  <a:cubicBezTo>
                    <a:pt x="41910" y="6012840"/>
                    <a:pt x="0" y="5970931"/>
                    <a:pt x="0" y="59201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880583" y="0"/>
                  </a:lnTo>
                  <a:cubicBezTo>
                    <a:pt x="5931383" y="0"/>
                    <a:pt x="5973292" y="41910"/>
                    <a:pt x="5973292" y="92710"/>
                  </a:cubicBezTo>
                  <a:lnTo>
                    <a:pt x="5973292" y="5918860"/>
                  </a:lnTo>
                  <a:cubicBezTo>
                    <a:pt x="5974562" y="5970931"/>
                    <a:pt x="5932653" y="6012840"/>
                    <a:pt x="5881853" y="6012840"/>
                  </a:cubicBezTo>
                  <a:close/>
                </a:path>
              </a:pathLst>
            </a:custGeom>
            <a:solidFill>
              <a:schemeClr val="bg1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6038062" cy="6076340"/>
            </a:xfrm>
            <a:custGeom>
              <a:avLst/>
              <a:gdLst/>
              <a:ahLst/>
              <a:cxnLst/>
              <a:rect l="l" t="t" r="r" b="b"/>
              <a:pathLst>
                <a:path w="6038062" h="6076340">
                  <a:moveTo>
                    <a:pt x="5913603" y="59690"/>
                  </a:moveTo>
                  <a:cubicBezTo>
                    <a:pt x="5949162" y="59690"/>
                    <a:pt x="5978372" y="88900"/>
                    <a:pt x="5978372" y="124460"/>
                  </a:cubicBezTo>
                  <a:lnTo>
                    <a:pt x="5978372" y="5951881"/>
                  </a:lnTo>
                  <a:cubicBezTo>
                    <a:pt x="5978372" y="5987440"/>
                    <a:pt x="5949162" y="6016651"/>
                    <a:pt x="5913603" y="6016651"/>
                  </a:cubicBezTo>
                  <a:lnTo>
                    <a:pt x="124460" y="6016651"/>
                  </a:lnTo>
                  <a:cubicBezTo>
                    <a:pt x="88900" y="6016651"/>
                    <a:pt x="59690" y="5987440"/>
                    <a:pt x="59690" y="59518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913603" y="59690"/>
                  </a:lnTo>
                  <a:moveTo>
                    <a:pt x="59136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951881"/>
                  </a:lnTo>
                  <a:cubicBezTo>
                    <a:pt x="0" y="6020460"/>
                    <a:pt x="55880" y="6076340"/>
                    <a:pt x="124460" y="6076340"/>
                  </a:cubicBezTo>
                  <a:lnTo>
                    <a:pt x="5913603" y="6076340"/>
                  </a:lnTo>
                  <a:cubicBezTo>
                    <a:pt x="5982183" y="6076340"/>
                    <a:pt x="6038062" y="6020460"/>
                    <a:pt x="6038062" y="5951881"/>
                  </a:cubicBezTo>
                  <a:lnTo>
                    <a:pt x="6038062" y="124460"/>
                  </a:lnTo>
                  <a:cubicBezTo>
                    <a:pt x="6038062" y="55880"/>
                    <a:pt x="5982183" y="0"/>
                    <a:pt x="5913603" y="0"/>
                  </a:cubicBezTo>
                  <a:close/>
                </a:path>
              </a:pathLst>
            </a:custGeom>
            <a:solidFill>
              <a:srgbClr val="4C5270"/>
            </a:solidFill>
          </p:spPr>
        </p:sp>
      </p:grpSp>
      <p:grpSp>
        <p:nvGrpSpPr>
          <p:cNvPr id="9" name="Group 8"/>
          <p:cNvGrpSpPr/>
          <p:nvPr/>
        </p:nvGrpSpPr>
        <p:grpSpPr>
          <a:xfrm>
            <a:off x="5562600" y="264142"/>
            <a:ext cx="7541291" cy="1108694"/>
            <a:chOff x="6019800" y="377206"/>
            <a:chExt cx="9206251" cy="1108694"/>
          </a:xfrm>
        </p:grpSpPr>
        <p:grpSp>
          <p:nvGrpSpPr>
            <p:cNvPr id="10" name="Group 4"/>
            <p:cNvGrpSpPr/>
            <p:nvPr/>
          </p:nvGrpSpPr>
          <p:grpSpPr>
            <a:xfrm>
              <a:off x="6019800" y="377206"/>
              <a:ext cx="9113229" cy="1108694"/>
              <a:chOff x="0" y="0"/>
              <a:chExt cx="8836922" cy="6076340"/>
            </a:xfrm>
          </p:grpSpPr>
          <p:sp>
            <p:nvSpPr>
              <p:cNvPr id="12" name="Freeform 5"/>
              <p:cNvSpPr/>
              <p:nvPr/>
            </p:nvSpPr>
            <p:spPr>
              <a:xfrm>
                <a:off x="31750" y="31749"/>
                <a:ext cx="8805172" cy="6012841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13" name="Freeform 6"/>
              <p:cNvSpPr/>
              <p:nvPr/>
            </p:nvSpPr>
            <p:spPr>
              <a:xfrm>
                <a:off x="0" y="0"/>
                <a:ext cx="883692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11" name="TextBox 10"/>
            <p:cNvSpPr txBox="1"/>
            <p:nvPr/>
          </p:nvSpPr>
          <p:spPr>
            <a:xfrm>
              <a:off x="6466228" y="560084"/>
              <a:ext cx="8759823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BÀI TẬP TRẮC NGHIỆM</a:t>
              </a:r>
            </a:p>
          </p:txBody>
        </p:sp>
      </p:grpSp>
      <p:pic>
        <p:nvPicPr>
          <p:cNvPr id="1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3487400" y="6496204"/>
            <a:ext cx="3527304" cy="300141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2278380" y="4121839"/>
                <a:ext cx="11949990" cy="32533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250000"/>
                  </a:lnSpc>
                </a:pPr>
                <a:r>
                  <a:rPr lang="en-US" sz="45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5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−16</m:t>
                    </m:r>
                    <m:r>
                      <a:rPr lang="en-US" sz="45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5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−3</m:t>
                    </m:r>
                  </m:oMath>
                </a14:m>
                <a:r>
                  <a:rPr lang="en-US" sz="45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			C. </a:t>
                </a:r>
                <a14:m>
                  <m:oMath xmlns:m="http://schemas.openxmlformats.org/officeDocument/2006/math">
                    <m:r>
                      <a:rPr lang="en-US" sz="45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−16</m:t>
                    </m:r>
                    <m:r>
                      <a:rPr lang="en-US" sz="45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endParaRPr lang="en-US" sz="45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250000"/>
                  </a:lnSpc>
                </a:pPr>
                <a:r>
                  <a:rPr lang="en-US" sz="45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45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−3</m:t>
                    </m:r>
                  </m:oMath>
                </a14:m>
                <a:r>
                  <a:rPr lang="en-US" sz="45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					D. </a:t>
                </a:r>
                <a:r>
                  <a:rPr lang="en-US" sz="45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Đáp</a:t>
                </a:r>
                <a:r>
                  <a:rPr lang="en-US" sz="45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5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án</a:t>
                </a:r>
                <a:r>
                  <a:rPr lang="en-US" sz="45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5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khác</a:t>
                </a:r>
                <a:endParaRPr lang="en-US" sz="45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8380" y="4121839"/>
                <a:ext cx="11949990" cy="3253327"/>
              </a:xfrm>
              <a:prstGeom prst="rect">
                <a:avLst/>
              </a:prstGeom>
              <a:blipFill>
                <a:blip r:embed="rId5"/>
                <a:stretch>
                  <a:fillRect l="-2143" b="-84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1573379" y="2019300"/>
                <a:ext cx="15038221" cy="20414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:r>
                  <a:rPr lang="en-US" altLang="en-US" sz="4500" b="1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Câu</a:t>
                </a:r>
                <a:r>
                  <a:rPr lang="en-US" altLang="en-US" sz="4500" b="1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2: </a:t>
                </a:r>
                <a:r>
                  <a:rPr lang="da-DK" sz="45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 trị của biểu thức </a:t>
                </a:r>
              </a:p>
              <a:p>
                <a:pPr lvl="0"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da-DK" sz="45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</m:t>
                    </m:r>
                    <m:r>
                      <a:rPr lang="da-DK" sz="45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= 2</m:t>
                    </m:r>
                    <m:r>
                      <a:rPr lang="en-US" sz="45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d>
                      <m:dPr>
                        <m:ctrlPr>
                          <a:rPr lang="en-US" sz="45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da-DK" sz="4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en-US" sz="4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da-DK" sz="4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−1</m:t>
                        </m:r>
                      </m:e>
                    </m:d>
                    <m:r>
                      <a:rPr lang="da-DK" sz="45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−6</m:t>
                    </m:r>
                    <m:r>
                      <a:rPr lang="en-US" sz="45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d>
                      <m:dPr>
                        <m:ctrlPr>
                          <a:rPr lang="en-US" sz="45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da-DK" sz="4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+1</m:t>
                        </m:r>
                      </m:e>
                    </m:d>
                    <m:r>
                      <a:rPr lang="da-DK" sz="45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−(3−8</m:t>
                    </m:r>
                    <m:r>
                      <a:rPr lang="en-US" sz="45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da-DK" sz="45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da-DK" sz="45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da-DK" sz="45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altLang="en-US" sz="4500" b="1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:endParaRPr lang="en-US" sz="45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3379" y="2019300"/>
                <a:ext cx="15038221" cy="2041456"/>
              </a:xfrm>
              <a:prstGeom prst="rect">
                <a:avLst/>
              </a:prstGeom>
              <a:blipFill>
                <a:blip r:embed="rId6"/>
                <a:stretch>
                  <a:fillRect l="-1702" b="-14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Oval 17"/>
          <p:cNvSpPr/>
          <p:nvPr/>
        </p:nvSpPr>
        <p:spPr>
          <a:xfrm>
            <a:off x="1981200" y="6491369"/>
            <a:ext cx="990600" cy="914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400872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A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762000" y="2324100"/>
            <a:ext cx="16687800" cy="7391400"/>
            <a:chOff x="0" y="0"/>
            <a:chExt cx="6038063" cy="6076340"/>
          </a:xfrm>
        </p:grpSpPr>
        <p:sp>
          <p:nvSpPr>
            <p:cNvPr id="5" name="Freeform 5"/>
            <p:cNvSpPr/>
            <p:nvPr/>
          </p:nvSpPr>
          <p:spPr>
            <a:xfrm>
              <a:off x="31750" y="31750"/>
              <a:ext cx="5974562" cy="6012840"/>
            </a:xfrm>
            <a:custGeom>
              <a:avLst/>
              <a:gdLst/>
              <a:ahLst/>
              <a:cxnLst/>
              <a:rect l="l" t="t" r="r" b="b"/>
              <a:pathLst>
                <a:path w="5974562" h="6012840">
                  <a:moveTo>
                    <a:pt x="5881853" y="6012840"/>
                  </a:moveTo>
                  <a:lnTo>
                    <a:pt x="92710" y="6012840"/>
                  </a:lnTo>
                  <a:cubicBezTo>
                    <a:pt x="41910" y="6012840"/>
                    <a:pt x="0" y="5970931"/>
                    <a:pt x="0" y="59201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880583" y="0"/>
                  </a:lnTo>
                  <a:cubicBezTo>
                    <a:pt x="5931383" y="0"/>
                    <a:pt x="5973292" y="41910"/>
                    <a:pt x="5973292" y="92710"/>
                  </a:cubicBezTo>
                  <a:lnTo>
                    <a:pt x="5973292" y="5918860"/>
                  </a:lnTo>
                  <a:cubicBezTo>
                    <a:pt x="5974562" y="5970931"/>
                    <a:pt x="5932653" y="6012840"/>
                    <a:pt x="5881853" y="6012840"/>
                  </a:cubicBezTo>
                  <a:close/>
                </a:path>
              </a:pathLst>
            </a:custGeom>
            <a:solidFill>
              <a:schemeClr val="bg1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6038062" cy="6076340"/>
            </a:xfrm>
            <a:custGeom>
              <a:avLst/>
              <a:gdLst/>
              <a:ahLst/>
              <a:cxnLst/>
              <a:rect l="l" t="t" r="r" b="b"/>
              <a:pathLst>
                <a:path w="6038062" h="6076340">
                  <a:moveTo>
                    <a:pt x="5913603" y="59690"/>
                  </a:moveTo>
                  <a:cubicBezTo>
                    <a:pt x="5949162" y="59690"/>
                    <a:pt x="5978372" y="88900"/>
                    <a:pt x="5978372" y="124460"/>
                  </a:cubicBezTo>
                  <a:lnTo>
                    <a:pt x="5978372" y="5951881"/>
                  </a:lnTo>
                  <a:cubicBezTo>
                    <a:pt x="5978372" y="5987440"/>
                    <a:pt x="5949162" y="6016651"/>
                    <a:pt x="5913603" y="6016651"/>
                  </a:cubicBezTo>
                  <a:lnTo>
                    <a:pt x="124460" y="6016651"/>
                  </a:lnTo>
                  <a:cubicBezTo>
                    <a:pt x="88900" y="6016651"/>
                    <a:pt x="59690" y="5987440"/>
                    <a:pt x="59690" y="59518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913603" y="59690"/>
                  </a:lnTo>
                  <a:moveTo>
                    <a:pt x="59136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951881"/>
                  </a:lnTo>
                  <a:cubicBezTo>
                    <a:pt x="0" y="6020460"/>
                    <a:pt x="55880" y="6076340"/>
                    <a:pt x="124460" y="6076340"/>
                  </a:cubicBezTo>
                  <a:lnTo>
                    <a:pt x="5913603" y="6076340"/>
                  </a:lnTo>
                  <a:cubicBezTo>
                    <a:pt x="5982183" y="6076340"/>
                    <a:pt x="6038062" y="6020460"/>
                    <a:pt x="6038062" y="5951881"/>
                  </a:cubicBezTo>
                  <a:lnTo>
                    <a:pt x="6038062" y="124460"/>
                  </a:lnTo>
                  <a:cubicBezTo>
                    <a:pt x="6038062" y="55880"/>
                    <a:pt x="5982183" y="0"/>
                    <a:pt x="5913603" y="0"/>
                  </a:cubicBezTo>
                  <a:close/>
                </a:path>
              </a:pathLst>
            </a:custGeom>
            <a:solidFill>
              <a:srgbClr val="4C5270"/>
            </a:solidFill>
          </p:spPr>
        </p:sp>
      </p:grpSp>
      <p:grpSp>
        <p:nvGrpSpPr>
          <p:cNvPr id="9" name="Group 8"/>
          <p:cNvGrpSpPr/>
          <p:nvPr/>
        </p:nvGrpSpPr>
        <p:grpSpPr>
          <a:xfrm>
            <a:off x="5562600" y="529606"/>
            <a:ext cx="7541291" cy="1108694"/>
            <a:chOff x="6019800" y="377206"/>
            <a:chExt cx="9206251" cy="1108694"/>
          </a:xfrm>
        </p:grpSpPr>
        <p:grpSp>
          <p:nvGrpSpPr>
            <p:cNvPr id="10" name="Group 4"/>
            <p:cNvGrpSpPr/>
            <p:nvPr/>
          </p:nvGrpSpPr>
          <p:grpSpPr>
            <a:xfrm>
              <a:off x="6019800" y="377206"/>
              <a:ext cx="9113229" cy="1108694"/>
              <a:chOff x="0" y="0"/>
              <a:chExt cx="8836922" cy="6076340"/>
            </a:xfrm>
          </p:grpSpPr>
          <p:sp>
            <p:nvSpPr>
              <p:cNvPr id="12" name="Freeform 5"/>
              <p:cNvSpPr/>
              <p:nvPr/>
            </p:nvSpPr>
            <p:spPr>
              <a:xfrm>
                <a:off x="31750" y="31749"/>
                <a:ext cx="8805172" cy="6012841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13" name="Freeform 6"/>
              <p:cNvSpPr/>
              <p:nvPr/>
            </p:nvSpPr>
            <p:spPr>
              <a:xfrm>
                <a:off x="0" y="0"/>
                <a:ext cx="883692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11" name="TextBox 10"/>
            <p:cNvSpPr txBox="1"/>
            <p:nvPr/>
          </p:nvSpPr>
          <p:spPr>
            <a:xfrm>
              <a:off x="6466228" y="560084"/>
              <a:ext cx="8759823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BÀI TẬP TRẮC NGHIỆM</a:t>
              </a:r>
            </a:p>
          </p:txBody>
        </p:sp>
      </p:grpSp>
      <p:pic>
        <p:nvPicPr>
          <p:cNvPr id="1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2858630" y="6915751"/>
            <a:ext cx="3804464" cy="323725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514600" y="4868859"/>
            <a:ext cx="9144000" cy="311284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250000"/>
              </a:lnSpc>
            </a:pPr>
            <a:r>
              <a:rPr lang="vi-VN" sz="4300" dirty="0">
                <a:solidFill>
                  <a:srgbClr val="000000"/>
                </a:solidFill>
                <a:latin typeface="Arial (Body)"/>
              </a:rPr>
              <a:t>A.</a:t>
            </a:r>
            <a:r>
              <a:rPr lang="en-US" sz="4300" dirty="0">
                <a:solidFill>
                  <a:srgbClr val="000000"/>
                </a:solidFill>
                <a:latin typeface="Arial (Body)"/>
              </a:rPr>
              <a:t> 9             			</a:t>
            </a:r>
            <a:r>
              <a:rPr lang="vi-VN" sz="4300" dirty="0">
                <a:solidFill>
                  <a:srgbClr val="000000"/>
                </a:solidFill>
                <a:latin typeface="Arial (Body)"/>
              </a:rPr>
              <a:t>B. </a:t>
            </a:r>
            <a:r>
              <a:rPr lang="en-US" sz="4300" dirty="0">
                <a:solidFill>
                  <a:srgbClr val="000000"/>
                </a:solidFill>
                <a:latin typeface="Arial (Body)"/>
              </a:rPr>
              <a:t>25</a:t>
            </a:r>
            <a:endParaRPr lang="vi-VN" sz="4300" dirty="0">
              <a:solidFill>
                <a:srgbClr val="000000"/>
              </a:solidFill>
              <a:latin typeface="Arial (Body)"/>
            </a:endParaRPr>
          </a:p>
          <a:p>
            <a:pPr algn="just">
              <a:lnSpc>
                <a:spcPct val="250000"/>
              </a:lnSpc>
            </a:pPr>
            <a:r>
              <a:rPr lang="vi-VN" sz="4300" dirty="0">
                <a:solidFill>
                  <a:srgbClr val="000000"/>
                </a:solidFill>
                <a:latin typeface="Arial (Body)"/>
              </a:rPr>
              <a:t>C. </a:t>
            </a:r>
            <a:r>
              <a:rPr lang="en-US" sz="4300" dirty="0">
                <a:solidFill>
                  <a:srgbClr val="000000"/>
                </a:solidFill>
                <a:latin typeface="Arial (Body)"/>
              </a:rPr>
              <a:t>36		              	</a:t>
            </a:r>
            <a:r>
              <a:rPr lang="vi-VN" sz="4300" dirty="0">
                <a:solidFill>
                  <a:srgbClr val="000000"/>
                </a:solidFill>
                <a:latin typeface="Arial (Body)"/>
              </a:rPr>
              <a:t>D. </a:t>
            </a:r>
            <a:r>
              <a:rPr lang="en-US" sz="4300" dirty="0">
                <a:solidFill>
                  <a:srgbClr val="000000"/>
                </a:solidFill>
                <a:latin typeface="Arial (Body)"/>
              </a:rPr>
              <a:t>64</a:t>
            </a:r>
            <a:endParaRPr lang="vi-VN" sz="4300" b="0" i="0" dirty="0">
              <a:solidFill>
                <a:srgbClr val="000000"/>
              </a:solidFill>
              <a:effectLst/>
              <a:latin typeface="Arial (Body)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1432491" y="3104439"/>
                <a:ext cx="15483909" cy="20414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:r>
                  <a:rPr lang="en-US" altLang="en-US" sz="4500" b="1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Câu</a:t>
                </a:r>
                <a:r>
                  <a:rPr lang="en-US" altLang="en-US" sz="4500" b="1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3: </a:t>
                </a:r>
                <a:r>
                  <a:rPr lang="da-DK" sz="45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Để biểu thức </a:t>
                </a:r>
                <a14:m>
                  <m:oMath xmlns:m="http://schemas.openxmlformats.org/officeDocument/2006/math">
                    <m:r>
                      <a:rPr lang="da-DK" sz="45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9</m:t>
                    </m:r>
                    <m:sSup>
                      <m:sSupPr>
                        <m:ctrlPr>
                          <a:rPr lang="en-US" sz="45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da-DK" sz="4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da-DK" sz="45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+30</m:t>
                    </m:r>
                    <m:r>
                      <a:rPr lang="en-US" sz="45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da-DK" sz="45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5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da-DK" sz="45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là bình phương của một tổng thì giá trị của a phải là</a:t>
                </a:r>
                <a:endParaRPr lang="vi-VN" sz="45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2491" y="3104439"/>
                <a:ext cx="15483909" cy="2041456"/>
              </a:xfrm>
              <a:prstGeom prst="rect">
                <a:avLst/>
              </a:prstGeom>
              <a:blipFill>
                <a:blip r:embed="rId5"/>
                <a:stretch>
                  <a:fillRect l="-1654" r="-1654" b="-14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Oval 16"/>
          <p:cNvSpPr/>
          <p:nvPr/>
        </p:nvSpPr>
        <p:spPr>
          <a:xfrm>
            <a:off x="7620000" y="5566003"/>
            <a:ext cx="990600" cy="914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391604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A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762000" y="1638300"/>
            <a:ext cx="16687800" cy="8001000"/>
            <a:chOff x="0" y="0"/>
            <a:chExt cx="6038063" cy="6076340"/>
          </a:xfrm>
        </p:grpSpPr>
        <p:sp>
          <p:nvSpPr>
            <p:cNvPr id="5" name="Freeform 5"/>
            <p:cNvSpPr/>
            <p:nvPr/>
          </p:nvSpPr>
          <p:spPr>
            <a:xfrm>
              <a:off x="31750" y="31750"/>
              <a:ext cx="5974562" cy="6012840"/>
            </a:xfrm>
            <a:custGeom>
              <a:avLst/>
              <a:gdLst/>
              <a:ahLst/>
              <a:cxnLst/>
              <a:rect l="l" t="t" r="r" b="b"/>
              <a:pathLst>
                <a:path w="5974562" h="6012840">
                  <a:moveTo>
                    <a:pt x="5881853" y="6012840"/>
                  </a:moveTo>
                  <a:lnTo>
                    <a:pt x="92710" y="6012840"/>
                  </a:lnTo>
                  <a:cubicBezTo>
                    <a:pt x="41910" y="6012840"/>
                    <a:pt x="0" y="5970931"/>
                    <a:pt x="0" y="59201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880583" y="0"/>
                  </a:lnTo>
                  <a:cubicBezTo>
                    <a:pt x="5931383" y="0"/>
                    <a:pt x="5973292" y="41910"/>
                    <a:pt x="5973292" y="92710"/>
                  </a:cubicBezTo>
                  <a:lnTo>
                    <a:pt x="5973292" y="5918860"/>
                  </a:lnTo>
                  <a:cubicBezTo>
                    <a:pt x="5974562" y="5970931"/>
                    <a:pt x="5932653" y="6012840"/>
                    <a:pt x="5881853" y="6012840"/>
                  </a:cubicBezTo>
                  <a:close/>
                </a:path>
              </a:pathLst>
            </a:custGeom>
            <a:solidFill>
              <a:schemeClr val="bg1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6038062" cy="6076340"/>
            </a:xfrm>
            <a:custGeom>
              <a:avLst/>
              <a:gdLst/>
              <a:ahLst/>
              <a:cxnLst/>
              <a:rect l="l" t="t" r="r" b="b"/>
              <a:pathLst>
                <a:path w="6038062" h="6076340">
                  <a:moveTo>
                    <a:pt x="5913603" y="59690"/>
                  </a:moveTo>
                  <a:cubicBezTo>
                    <a:pt x="5949162" y="59690"/>
                    <a:pt x="5978372" y="88900"/>
                    <a:pt x="5978372" y="124460"/>
                  </a:cubicBezTo>
                  <a:lnTo>
                    <a:pt x="5978372" y="5951881"/>
                  </a:lnTo>
                  <a:cubicBezTo>
                    <a:pt x="5978372" y="5987440"/>
                    <a:pt x="5949162" y="6016651"/>
                    <a:pt x="5913603" y="6016651"/>
                  </a:cubicBezTo>
                  <a:lnTo>
                    <a:pt x="124460" y="6016651"/>
                  </a:lnTo>
                  <a:cubicBezTo>
                    <a:pt x="88900" y="6016651"/>
                    <a:pt x="59690" y="5987440"/>
                    <a:pt x="59690" y="59518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913603" y="59690"/>
                  </a:lnTo>
                  <a:moveTo>
                    <a:pt x="59136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951881"/>
                  </a:lnTo>
                  <a:cubicBezTo>
                    <a:pt x="0" y="6020460"/>
                    <a:pt x="55880" y="6076340"/>
                    <a:pt x="124460" y="6076340"/>
                  </a:cubicBezTo>
                  <a:lnTo>
                    <a:pt x="5913603" y="6076340"/>
                  </a:lnTo>
                  <a:cubicBezTo>
                    <a:pt x="5982183" y="6076340"/>
                    <a:pt x="6038062" y="6020460"/>
                    <a:pt x="6038062" y="5951881"/>
                  </a:cubicBezTo>
                  <a:lnTo>
                    <a:pt x="6038062" y="124460"/>
                  </a:lnTo>
                  <a:cubicBezTo>
                    <a:pt x="6038062" y="55880"/>
                    <a:pt x="5982183" y="0"/>
                    <a:pt x="5913603" y="0"/>
                  </a:cubicBezTo>
                  <a:close/>
                </a:path>
              </a:pathLst>
            </a:custGeom>
            <a:solidFill>
              <a:srgbClr val="4C5270"/>
            </a:solidFill>
          </p:spPr>
        </p:sp>
      </p:grpSp>
      <p:grpSp>
        <p:nvGrpSpPr>
          <p:cNvPr id="9" name="Group 8"/>
          <p:cNvGrpSpPr/>
          <p:nvPr/>
        </p:nvGrpSpPr>
        <p:grpSpPr>
          <a:xfrm>
            <a:off x="5562600" y="264142"/>
            <a:ext cx="7541291" cy="1108694"/>
            <a:chOff x="6019800" y="377206"/>
            <a:chExt cx="9206251" cy="1108694"/>
          </a:xfrm>
        </p:grpSpPr>
        <p:grpSp>
          <p:nvGrpSpPr>
            <p:cNvPr id="10" name="Group 4"/>
            <p:cNvGrpSpPr/>
            <p:nvPr/>
          </p:nvGrpSpPr>
          <p:grpSpPr>
            <a:xfrm>
              <a:off x="6019800" y="377206"/>
              <a:ext cx="9113229" cy="1108694"/>
              <a:chOff x="0" y="0"/>
              <a:chExt cx="8836922" cy="6076340"/>
            </a:xfrm>
          </p:grpSpPr>
          <p:sp>
            <p:nvSpPr>
              <p:cNvPr id="12" name="Freeform 5"/>
              <p:cNvSpPr/>
              <p:nvPr/>
            </p:nvSpPr>
            <p:spPr>
              <a:xfrm>
                <a:off x="31750" y="31749"/>
                <a:ext cx="8805172" cy="6012841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13" name="Freeform 6"/>
              <p:cNvSpPr/>
              <p:nvPr/>
            </p:nvSpPr>
            <p:spPr>
              <a:xfrm>
                <a:off x="0" y="0"/>
                <a:ext cx="883692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11" name="TextBox 10"/>
            <p:cNvSpPr txBox="1"/>
            <p:nvPr/>
          </p:nvSpPr>
          <p:spPr>
            <a:xfrm>
              <a:off x="6466228" y="560084"/>
              <a:ext cx="8759823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BÀI TẬP TRẮC NGHIỆM</a:t>
              </a:r>
            </a:p>
          </p:txBody>
        </p:sp>
      </p:grpSp>
      <p:pic>
        <p:nvPicPr>
          <p:cNvPr id="1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4325600" y="6667500"/>
            <a:ext cx="2819400" cy="239905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1"/>
              <p:cNvSpPr>
                <a:spLocks noChangeArrowheads="1"/>
              </p:cNvSpPr>
              <p:nvPr/>
            </p:nvSpPr>
            <p:spPr bwMode="auto">
              <a:xfrm>
                <a:off x="3737280" y="4508513"/>
                <a:ext cx="7885492" cy="36918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R="0" lvl="0" defTabSz="914400" rtl="0" eaLnBrk="0" fontAlgn="base" latinLnBrk="0" hangingPunct="0">
                  <a:lnSpc>
                    <a:spcPct val="3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tabLst/>
                </a:pPr>
                <a:r>
                  <a:rPr lang="en-US" altLang="en-US" sz="4300" dirty="0">
                    <a:solidFill>
                      <a:srgbClr val="000000"/>
                    </a:solidFill>
                    <a:ea typeface="Open Sans"/>
                  </a:rPr>
                  <a:t>A. </a:t>
                </a:r>
                <a14:m>
                  <m:oMath xmlns:m="http://schemas.openxmlformats.org/officeDocument/2006/math">
                    <m:r>
                      <a:rPr lang="en-US" altLang="en-US" sz="43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Open Sans"/>
                      </a:rPr>
                      <m:t>−2</m:t>
                    </m:r>
                  </m:oMath>
                </a14:m>
                <a:r>
                  <a:rPr lang="en-US" altLang="en-US" sz="4300" dirty="0">
                    <a:solidFill>
                      <a:srgbClr val="000000"/>
                    </a:solidFill>
                    <a:ea typeface="Open Sans"/>
                  </a:rPr>
                  <a:t>			                 </a:t>
                </a:r>
                <a:r>
                  <a:rPr kumimoji="0" lang="en-US" altLang="en-US" sz="43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Open Sans"/>
                  </a:rPr>
                  <a:t>B. </a:t>
                </a:r>
                <a14:m>
                  <m:oMath xmlns:m="http://schemas.openxmlformats.org/officeDocument/2006/math">
                    <m:r>
                      <a:rPr kumimoji="0" lang="en-US" altLang="en-US" sz="43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Open Sans"/>
                      </a:rPr>
                      <m:t>−4</m:t>
                    </m:r>
                  </m:oMath>
                </a14:m>
                <a:endParaRPr lang="en-US" altLang="en-US" sz="4300" dirty="0"/>
              </a:p>
              <a:p>
                <a:pPr marR="0" lvl="0" defTabSz="914400" rtl="0" eaLnBrk="0" fontAlgn="base" latinLnBrk="0" hangingPunct="0">
                  <a:lnSpc>
                    <a:spcPct val="3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tabLst/>
                </a:pPr>
                <a:r>
                  <a:rPr kumimoji="0" lang="en-US" altLang="en-US" sz="43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Open Sans"/>
                  </a:rPr>
                  <a:t>C. </a:t>
                </a:r>
                <a14:m>
                  <m:oMath xmlns:m="http://schemas.openxmlformats.org/officeDocument/2006/math">
                    <m:r>
                      <a:rPr kumimoji="0" lang="en-US" altLang="en-US" sz="43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Open Sans"/>
                      </a:rPr>
                      <m:t>1</m:t>
                    </m:r>
                  </m:oMath>
                </a14:m>
                <a:r>
                  <a:rPr lang="en-US" altLang="en-US" sz="4300" dirty="0">
                    <a:solidFill>
                      <a:srgbClr val="000000"/>
                    </a:solidFill>
                    <a:ea typeface="Open Sans"/>
                  </a:rPr>
                  <a:t>           			   	     </a:t>
                </a:r>
                <a:r>
                  <a:rPr kumimoji="0" lang="en-US" altLang="en-US" sz="43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Open Sans"/>
                  </a:rPr>
                  <a:t>D. </a:t>
                </a:r>
                <a14:m>
                  <m:oMath xmlns:m="http://schemas.openxmlformats.org/officeDocument/2006/math">
                    <m:r>
                      <a:rPr kumimoji="0" lang="en-US" altLang="en-US" sz="43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Open Sans"/>
                      </a:rPr>
                      <m:t>0</m:t>
                    </m:r>
                  </m:oMath>
                </a14:m>
                <a:endParaRPr kumimoji="0" lang="en-US" altLang="en-US" sz="43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7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37280" y="4508513"/>
                <a:ext cx="7885492" cy="3691844"/>
              </a:xfrm>
              <a:prstGeom prst="rect">
                <a:avLst/>
              </a:prstGeom>
              <a:blipFill>
                <a:blip r:embed="rId5"/>
                <a:stretch>
                  <a:fillRect l="-3014" b="-743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2089482" y="2365213"/>
                <a:ext cx="14032832" cy="21698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500" b="1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Câu</a:t>
                </a:r>
                <a:r>
                  <a:rPr lang="en-US" altLang="en-US" sz="4500" b="1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4: </a:t>
                </a:r>
                <a:r>
                  <a:rPr lang="da-DK" sz="45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Cho </a:t>
                </a:r>
                <a14:m>
                  <m:oMath xmlns:m="http://schemas.openxmlformats.org/officeDocument/2006/math">
                    <m:r>
                      <a:rPr lang="da-DK" sz="45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da-DK" sz="45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+ </m:t>
                    </m:r>
                    <m:r>
                      <a:rPr lang="da-DK" sz="45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da-DK" sz="45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= 3</m:t>
                    </m:r>
                  </m:oMath>
                </a14:m>
                <a:r>
                  <a:rPr lang="da-DK" sz="45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Tính giá trị của biểu thức: </a:t>
                </a:r>
              </a:p>
              <a:p>
                <a:pPr lvl="0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a-DK" sz="45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𝐴</m:t>
                      </m:r>
                      <m:r>
                        <a:rPr lang="da-DK" sz="45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= </m:t>
                      </m:r>
                      <m:sSup>
                        <m:sSupPr>
                          <m:ctrlPr>
                            <a:rPr lang="en-US" sz="4500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5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da-DK" sz="45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da-DK" sz="45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+2</m:t>
                      </m:r>
                      <m:r>
                        <a:rPr lang="en-US" sz="45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𝑥𝑦</m:t>
                      </m:r>
                      <m:r>
                        <a:rPr lang="da-DK" sz="45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500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5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da-DK" sz="45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da-DK" sz="45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−4</m:t>
                      </m:r>
                      <m:r>
                        <a:rPr lang="en-US" sz="45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da-DK" sz="45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−4</m:t>
                      </m:r>
                      <m:r>
                        <a:rPr lang="en-US" sz="45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da-DK" sz="45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+1</m:t>
                      </m:r>
                    </m:oMath>
                  </m:oMathPara>
                </a14:m>
                <a:endParaRPr lang="en-US" altLang="en-US" sz="45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9482" y="2365213"/>
                <a:ext cx="14032832" cy="2169825"/>
              </a:xfrm>
              <a:prstGeom prst="rect">
                <a:avLst/>
              </a:prstGeom>
              <a:blipFill>
                <a:blip r:embed="rId6"/>
                <a:stretch>
                  <a:fillRect l="-18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Oval 16"/>
          <p:cNvSpPr/>
          <p:nvPr/>
        </p:nvSpPr>
        <p:spPr>
          <a:xfrm>
            <a:off x="3429000" y="5440035"/>
            <a:ext cx="990600" cy="914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8148240"/>
      </p:ext>
    </p:extLst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A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762000" y="1638300"/>
            <a:ext cx="16687800" cy="8915400"/>
            <a:chOff x="0" y="0"/>
            <a:chExt cx="6038063" cy="6076340"/>
          </a:xfrm>
        </p:grpSpPr>
        <p:sp>
          <p:nvSpPr>
            <p:cNvPr id="5" name="Freeform 5"/>
            <p:cNvSpPr/>
            <p:nvPr/>
          </p:nvSpPr>
          <p:spPr>
            <a:xfrm>
              <a:off x="31750" y="31750"/>
              <a:ext cx="5974562" cy="6012840"/>
            </a:xfrm>
            <a:custGeom>
              <a:avLst/>
              <a:gdLst/>
              <a:ahLst/>
              <a:cxnLst/>
              <a:rect l="l" t="t" r="r" b="b"/>
              <a:pathLst>
                <a:path w="5974562" h="6012840">
                  <a:moveTo>
                    <a:pt x="5881853" y="6012840"/>
                  </a:moveTo>
                  <a:lnTo>
                    <a:pt x="92710" y="6012840"/>
                  </a:lnTo>
                  <a:cubicBezTo>
                    <a:pt x="41910" y="6012840"/>
                    <a:pt x="0" y="5970931"/>
                    <a:pt x="0" y="59201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880583" y="0"/>
                  </a:lnTo>
                  <a:cubicBezTo>
                    <a:pt x="5931383" y="0"/>
                    <a:pt x="5973292" y="41910"/>
                    <a:pt x="5973292" y="92710"/>
                  </a:cubicBezTo>
                  <a:lnTo>
                    <a:pt x="5973292" y="5918860"/>
                  </a:lnTo>
                  <a:cubicBezTo>
                    <a:pt x="5974562" y="5970931"/>
                    <a:pt x="5932653" y="6012840"/>
                    <a:pt x="5881853" y="6012840"/>
                  </a:cubicBezTo>
                  <a:close/>
                </a:path>
              </a:pathLst>
            </a:custGeom>
            <a:solidFill>
              <a:schemeClr val="bg1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6038062" cy="6076340"/>
            </a:xfrm>
            <a:custGeom>
              <a:avLst/>
              <a:gdLst/>
              <a:ahLst/>
              <a:cxnLst/>
              <a:rect l="l" t="t" r="r" b="b"/>
              <a:pathLst>
                <a:path w="6038062" h="6076340">
                  <a:moveTo>
                    <a:pt x="5913603" y="59690"/>
                  </a:moveTo>
                  <a:cubicBezTo>
                    <a:pt x="5949162" y="59690"/>
                    <a:pt x="5978372" y="88900"/>
                    <a:pt x="5978372" y="124460"/>
                  </a:cubicBezTo>
                  <a:lnTo>
                    <a:pt x="5978372" y="5951881"/>
                  </a:lnTo>
                  <a:cubicBezTo>
                    <a:pt x="5978372" y="5987440"/>
                    <a:pt x="5949162" y="6016651"/>
                    <a:pt x="5913603" y="6016651"/>
                  </a:cubicBezTo>
                  <a:lnTo>
                    <a:pt x="124460" y="6016651"/>
                  </a:lnTo>
                  <a:cubicBezTo>
                    <a:pt x="88900" y="6016651"/>
                    <a:pt x="59690" y="5987440"/>
                    <a:pt x="59690" y="59518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913603" y="59690"/>
                  </a:lnTo>
                  <a:moveTo>
                    <a:pt x="59136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951881"/>
                  </a:lnTo>
                  <a:cubicBezTo>
                    <a:pt x="0" y="6020460"/>
                    <a:pt x="55880" y="6076340"/>
                    <a:pt x="124460" y="6076340"/>
                  </a:cubicBezTo>
                  <a:lnTo>
                    <a:pt x="5913603" y="6076340"/>
                  </a:lnTo>
                  <a:cubicBezTo>
                    <a:pt x="5982183" y="6076340"/>
                    <a:pt x="6038062" y="6020460"/>
                    <a:pt x="6038062" y="5951881"/>
                  </a:cubicBezTo>
                  <a:lnTo>
                    <a:pt x="6038062" y="124460"/>
                  </a:lnTo>
                  <a:cubicBezTo>
                    <a:pt x="6038062" y="55880"/>
                    <a:pt x="5982183" y="0"/>
                    <a:pt x="5913603" y="0"/>
                  </a:cubicBezTo>
                  <a:close/>
                </a:path>
              </a:pathLst>
            </a:custGeom>
            <a:solidFill>
              <a:srgbClr val="4C5270"/>
            </a:solidFill>
          </p:spPr>
        </p:sp>
      </p:grpSp>
      <p:grpSp>
        <p:nvGrpSpPr>
          <p:cNvPr id="9" name="Group 8"/>
          <p:cNvGrpSpPr/>
          <p:nvPr/>
        </p:nvGrpSpPr>
        <p:grpSpPr>
          <a:xfrm>
            <a:off x="5562600" y="264142"/>
            <a:ext cx="7541291" cy="1108694"/>
            <a:chOff x="6019800" y="377206"/>
            <a:chExt cx="9206251" cy="1108694"/>
          </a:xfrm>
        </p:grpSpPr>
        <p:grpSp>
          <p:nvGrpSpPr>
            <p:cNvPr id="10" name="Group 4"/>
            <p:cNvGrpSpPr/>
            <p:nvPr/>
          </p:nvGrpSpPr>
          <p:grpSpPr>
            <a:xfrm>
              <a:off x="6019800" y="377206"/>
              <a:ext cx="9113229" cy="1108694"/>
              <a:chOff x="0" y="0"/>
              <a:chExt cx="8836922" cy="6076340"/>
            </a:xfrm>
          </p:grpSpPr>
          <p:sp>
            <p:nvSpPr>
              <p:cNvPr id="12" name="Freeform 5"/>
              <p:cNvSpPr/>
              <p:nvPr/>
            </p:nvSpPr>
            <p:spPr>
              <a:xfrm>
                <a:off x="31750" y="31749"/>
                <a:ext cx="8805172" cy="6012841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13" name="Freeform 6"/>
              <p:cNvSpPr/>
              <p:nvPr/>
            </p:nvSpPr>
            <p:spPr>
              <a:xfrm>
                <a:off x="0" y="0"/>
                <a:ext cx="883692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11" name="TextBox 10"/>
            <p:cNvSpPr txBox="1"/>
            <p:nvPr/>
          </p:nvSpPr>
          <p:spPr>
            <a:xfrm>
              <a:off x="6466228" y="560084"/>
              <a:ext cx="8759823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BÀI TẬP TRẮC NGHIỆM</a:t>
              </a:r>
            </a:p>
          </p:txBody>
        </p:sp>
      </p:grpSp>
      <p:pic>
        <p:nvPicPr>
          <p:cNvPr id="15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>
            <a:off x="1240947" y="7505700"/>
            <a:ext cx="2882619" cy="2452847"/>
          </a:xfrm>
          <a:prstGeom prst="rect">
            <a:avLst/>
          </a:prstGeom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505200" y="4484358"/>
            <a:ext cx="11201400" cy="3691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3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A. 10 000					C. 40 000</a:t>
            </a:r>
            <a:r>
              <a:rPr lang="en-US" altLang="en-US" sz="4300" dirty="0">
                <a:solidFill>
                  <a:srgbClr val="000000"/>
                </a:solidFill>
                <a:cs typeface="Arial" panose="020B0604020202020204" pitchFamily="34" charset="0"/>
              </a:rPr>
              <a:t>			</a:t>
            </a:r>
            <a:endParaRPr kumimoji="0" lang="en-US" altLang="en-US" sz="4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3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4300" dirty="0">
                <a:solidFill>
                  <a:srgbClr val="000000"/>
                </a:solidFill>
                <a:cs typeface="Arial" panose="020B0604020202020204" pitchFamily="34" charset="0"/>
              </a:rPr>
              <a:t>B. 20 000					D. 60 000</a:t>
            </a:r>
            <a:endParaRPr kumimoji="0" lang="en-US" altLang="en-US" sz="4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tangle 16"/>
              <p:cNvSpPr/>
              <p:nvPr/>
            </p:nvSpPr>
            <p:spPr>
              <a:xfrm>
                <a:off x="1676398" y="1941383"/>
                <a:ext cx="14859000" cy="28623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 eaLnBrk="0" fontAlgn="base" hangingPunct="0">
                  <a:lnSpc>
                    <a:spcPct val="2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500" b="1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Câu</a:t>
                </a:r>
                <a:r>
                  <a:rPr lang="en-US" altLang="en-US" sz="4500" b="1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5: </a:t>
                </a:r>
                <a:r>
                  <a:rPr lang="da-DK" sz="45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Tính nhanh giá trị của biểu thức:</a:t>
                </a:r>
                <a:endParaRPr lang="en-US" sz="4500" i="1" dirty="0">
                  <a:effectLst/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lvl="0" algn="just" eaLnBrk="0" fontAlgn="base" hangingPunct="0">
                  <a:lnSpc>
                    <a:spcPct val="200000"/>
                  </a:lnSpc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500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da-DK" sz="45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153</m:t>
                          </m:r>
                        </m:e>
                        <m:sup>
                          <m:r>
                            <a:rPr lang="da-DK" sz="45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da-DK" sz="45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+94.153+</m:t>
                      </m:r>
                      <m:sSup>
                        <m:sSupPr>
                          <m:ctrlPr>
                            <a:rPr lang="en-US" sz="4500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da-DK" sz="45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47</m:t>
                          </m:r>
                        </m:e>
                        <m:sup>
                          <m:r>
                            <a:rPr lang="da-DK" sz="45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altLang="en-US" sz="45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398" y="1941383"/>
                <a:ext cx="14859000" cy="2862322"/>
              </a:xfrm>
              <a:prstGeom prst="rect">
                <a:avLst/>
              </a:prstGeom>
              <a:blipFill>
                <a:blip r:embed="rId5"/>
                <a:stretch>
                  <a:fillRect l="-17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Oval 17"/>
          <p:cNvSpPr/>
          <p:nvPr/>
        </p:nvSpPr>
        <p:spPr>
          <a:xfrm>
            <a:off x="9591002" y="5435294"/>
            <a:ext cx="990600" cy="914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3434501"/>
      </p:ext>
    </p:extLst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601200" y="9237650"/>
            <a:ext cx="2579260" cy="148659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5621000" y="5866869"/>
            <a:ext cx="2209800" cy="420550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6899053">
            <a:off x="-71224" y="-292051"/>
            <a:ext cx="2017149" cy="264150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5400000">
            <a:off x="13793789" y="-353353"/>
            <a:ext cx="4140858" cy="484756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5400000" flipH="1" flipV="1">
            <a:off x="353353" y="5792789"/>
            <a:ext cx="4140858" cy="484756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64045" y="7969620"/>
            <a:ext cx="2519474" cy="137883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-334260" y="2500372"/>
            <a:ext cx="18956520" cy="1740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vi-VN" sz="8000" b="1" kern="0" dirty="0">
                <a:solidFill>
                  <a:srgbClr val="F2C2AB">
                    <a:lumMod val="50000"/>
                  </a:srgbClr>
                </a:solidFill>
                <a:latin typeface="Arial (Body)"/>
                <a:cs typeface="Arial"/>
                <a:sym typeface="Arial"/>
              </a:rPr>
              <a:t>CHƯƠNG I.</a:t>
            </a:r>
            <a:r>
              <a:rPr lang="en-US" sz="8000" b="1" kern="0" dirty="0">
                <a:solidFill>
                  <a:srgbClr val="F2C2AB">
                    <a:lumMod val="50000"/>
                  </a:srgbClr>
                </a:solidFill>
                <a:latin typeface="Arial (Body)"/>
                <a:cs typeface="Arial"/>
                <a:sym typeface="Arial"/>
              </a:rPr>
              <a:t> ĐA THỨC NHIỀU BIẾN</a:t>
            </a:r>
            <a:r>
              <a:rPr lang="vi-VN" sz="8000" b="1" kern="0" dirty="0">
                <a:solidFill>
                  <a:srgbClr val="F2C2AB">
                    <a:lumMod val="50000"/>
                  </a:srgbClr>
                </a:solidFill>
                <a:latin typeface="Arial (Body)"/>
                <a:cs typeface="Arial"/>
                <a:sym typeface="Arial"/>
              </a:rPr>
              <a:t>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162300" y="4643277"/>
            <a:ext cx="11963400" cy="16097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nl-NL" sz="7500" b="1" kern="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BÀI TẬP CUỐI CHƯƠNG I</a:t>
            </a:r>
            <a:endParaRPr lang="en-US" sz="7500" b="1" kern="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</p:spTree>
  </p:cSld>
  <p:clrMapOvr>
    <a:masterClrMapping/>
  </p:clrMapOvr>
  <p:transition spd="med"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687800" y="8801100"/>
            <a:ext cx="1295400" cy="1166396"/>
          </a:xfrm>
          <a:prstGeom prst="rect">
            <a:avLst/>
          </a:prstGeom>
        </p:spPr>
      </p:pic>
      <p:pic>
        <p:nvPicPr>
          <p:cNvPr id="23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771032" y="0"/>
            <a:ext cx="1330396" cy="124672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744700" y="2932413"/>
            <a:ext cx="3032760" cy="303276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F7F931F-413E-4553-D53A-8EF5382F75A9}"/>
                  </a:ext>
                </a:extLst>
              </p:cNvPr>
              <p:cNvSpPr txBox="1"/>
              <p:nvPr/>
            </p:nvSpPr>
            <p:spPr>
              <a:xfrm>
                <a:off x="2882552" y="5725987"/>
                <a:ext cx="13805248" cy="42011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300"/>
                  </a:spcAft>
                </a:pPr>
                <a:r>
                  <a:rPr lang="fr-FR" sz="4200" kern="1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</a:t>
                </a:r>
                <a:r>
                  <a:rPr lang="fr-FR" sz="4200" kern="1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</a:t>
                </a:r>
                <a:r>
                  <a:rPr lang="fr-FR" sz="4200" kern="1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200" kern="1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trị</a:t>
                </a:r>
                <a:r>
                  <a:rPr lang="fr-FR" sz="4200" kern="1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200" kern="1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fr-FR" sz="4200" kern="1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200" kern="1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biểu</a:t>
                </a:r>
                <a:r>
                  <a:rPr lang="fr-FR" sz="4200" kern="1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200" kern="1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fr-FR" sz="4200" kern="1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 </a:t>
                </a:r>
                <a:r>
                  <a:rPr lang="fr-FR" sz="4200" kern="1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tại</a:t>
                </a:r>
                <a:r>
                  <a:rPr lang="fr-FR" sz="4200" kern="1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200" i="1" kern="100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4200" i="1" kern="100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= −1; </m:t>
                    </m:r>
                    <m:r>
                      <a:rPr lang="fr-FR" sz="4200" i="1" kern="100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fr-FR" sz="4200" i="1" kern="100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= 1 </m:t>
                    </m:r>
                  </m:oMath>
                </a14:m>
                <a:r>
                  <a:rPr lang="fr-FR" sz="4200" kern="1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là:</a:t>
                </a:r>
                <a:endParaRPr lang="en-US" sz="4200" kern="1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4200" i="1" kern="100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𝐴</m:t>
                      </m:r>
                      <m:r>
                        <a:rPr lang="fr-FR" sz="4200" i="1" kern="100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= 4</m:t>
                      </m:r>
                      <m:sSup>
                        <m:sSupPr>
                          <m:ctrlPr>
                            <a:rPr lang="en-US" sz="42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fr-FR" sz="42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.(−1)</m:t>
                          </m:r>
                        </m:e>
                        <m:sup>
                          <m:r>
                            <a:rPr lang="fr-FR" sz="42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6</m:t>
                          </m:r>
                        </m:sup>
                      </m:sSup>
                      <m:r>
                        <a:rPr lang="fr-FR" sz="42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−2</m:t>
                      </m:r>
                      <m:sSup>
                        <m:sSupPr>
                          <m:ctrlPr>
                            <a:rPr lang="en-US" sz="42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fr-FR" sz="42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d>
                            <m:dPr>
                              <m:ctrlPr>
                                <a:rPr lang="en-US" sz="42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42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fr-FR" sz="42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42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fr-FR" sz="42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.1</m:t>
                          </m:r>
                        </m:e>
                        <m:sup>
                          <m:r>
                            <a:rPr lang="fr-FR" sz="42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a:rPr lang="fr-FR" sz="42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−5.</m:t>
                      </m:r>
                      <m:d>
                        <m:dPr>
                          <m:ctrlPr>
                            <a:rPr lang="en-US" sz="42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fr-FR" sz="42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e>
                      </m:d>
                      <m:r>
                        <a:rPr lang="fr-FR" sz="42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.1+2=9</m:t>
                      </m:r>
                    </m:oMath>
                  </m:oMathPara>
                </a14:m>
                <a:endParaRPr lang="en-US" sz="4200" kern="1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300"/>
                  </a:spcAft>
                </a:pPr>
                <a:r>
                  <a:rPr lang="fr-FR" sz="4200" kern="1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</a:t>
                </a:r>
                <a:r>
                  <a:rPr lang="fr-FR" sz="4200" kern="1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200" kern="1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trị</a:t>
                </a:r>
                <a:r>
                  <a:rPr lang="fr-FR" sz="4200" kern="1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200" kern="1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fr-FR" sz="4200" kern="1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200" kern="1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biểu</a:t>
                </a:r>
                <a:r>
                  <a:rPr lang="fr-FR" sz="4200" kern="1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200" kern="1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fr-FR" sz="4200" kern="1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B </a:t>
                </a:r>
                <a:r>
                  <a:rPr lang="fr-FR" sz="4200" kern="1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tại</a:t>
                </a:r>
                <a:r>
                  <a:rPr lang="fr-FR" sz="4200" kern="1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200" i="1" kern="100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4200" i="1" kern="100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= −1; </m:t>
                    </m:r>
                    <m:r>
                      <a:rPr lang="fr-FR" sz="4200" i="1" kern="100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fr-FR" sz="4200" i="1" kern="100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= 1 </m:t>
                    </m:r>
                  </m:oMath>
                </a14:m>
                <a:r>
                  <a:rPr lang="fr-FR" sz="4200" kern="1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là:</a:t>
                </a:r>
                <a:endParaRPr lang="en-US" sz="4200" kern="1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4200" i="1" kern="100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𝐵</m:t>
                      </m:r>
                      <m:r>
                        <a:rPr lang="fr-FR" sz="4200" i="1" kern="100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= 3.</m:t>
                      </m:r>
                      <m:sSup>
                        <m:sSupPr>
                          <m:ctrlPr>
                            <a:rPr lang="en-US" sz="42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fr-FR" sz="42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(−1)</m:t>
                          </m:r>
                        </m:e>
                        <m:sup>
                          <m:r>
                            <a:rPr lang="fr-FR" sz="42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42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fr-FR" sz="42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.1</m:t>
                          </m:r>
                        </m:e>
                        <m:sup>
                          <m:r>
                            <a:rPr lang="fr-FR" sz="42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a:rPr lang="fr-FR" sz="42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+5.</m:t>
                      </m:r>
                      <m:d>
                        <m:dPr>
                          <m:ctrlPr>
                            <a:rPr lang="en-US" sz="42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fr-FR" sz="42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e>
                      </m:d>
                      <m:r>
                        <a:rPr lang="fr-FR" sz="42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.1−7=</m:t>
                      </m:r>
                      <m:r>
                        <a:rPr lang="fr-FR" sz="4200" i="1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−9</m:t>
                      </m:r>
                    </m:oMath>
                  </m:oMathPara>
                </a14:m>
                <a:endParaRPr lang="en-US" sz="4200" kern="1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F7F931F-413E-4553-D53A-8EF5382F75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2552" y="5725987"/>
                <a:ext cx="13805248" cy="4201150"/>
              </a:xfrm>
              <a:prstGeom prst="rect">
                <a:avLst/>
              </a:prstGeom>
              <a:blipFill>
                <a:blip r:embed="rId7"/>
                <a:stretch>
                  <a:fillRect l="-1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617A3DA4-0E5C-5BF9-A3CD-A50B0BCE87ED}"/>
              </a:ext>
            </a:extLst>
          </p:cNvPr>
          <p:cNvSpPr/>
          <p:nvPr/>
        </p:nvSpPr>
        <p:spPr>
          <a:xfrm>
            <a:off x="733626" y="723900"/>
            <a:ext cx="5840060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200" b="1" dirty="0" err="1">
                <a:solidFill>
                  <a:schemeClr val="accent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Bài</a:t>
            </a:r>
            <a:r>
              <a:rPr lang="fr-FR" sz="4200" b="1" dirty="0">
                <a:solidFill>
                  <a:schemeClr val="accent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1 (SGK – </a:t>
            </a:r>
            <a:r>
              <a:rPr lang="fr-FR" sz="4200" b="1" dirty="0" err="1">
                <a:solidFill>
                  <a:schemeClr val="accent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trang</a:t>
            </a:r>
            <a:r>
              <a:rPr lang="fr-FR" sz="4200" b="1" dirty="0">
                <a:solidFill>
                  <a:schemeClr val="accent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28)</a:t>
            </a:r>
            <a:endParaRPr lang="en-US" sz="4200" dirty="0">
              <a:solidFill>
                <a:schemeClr val="accent2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BD27C46E-64F3-241D-CFF3-A757A2E8C262}"/>
                  </a:ext>
                </a:extLst>
              </p:cNvPr>
              <p:cNvSpPr/>
              <p:nvPr/>
            </p:nvSpPr>
            <p:spPr>
              <a:xfrm>
                <a:off x="1055370" y="1462564"/>
                <a:ext cx="16177260" cy="31888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2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Cho </a:t>
                </a:r>
                <a:r>
                  <a:rPr lang="en-US" sz="42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2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đa</a:t>
                </a:r>
                <a:r>
                  <a:rPr lang="en-US" sz="42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42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4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=4</m:t>
                    </m:r>
                    <m:sSup>
                      <m:sSupPr>
                        <m:ctrlPr>
                          <a:rPr lang="en-US" sz="4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sup>
                    </m:sSup>
                    <m:r>
                      <a:rPr lang="en-US" sz="4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−2</m:t>
                    </m:r>
                    <m:sSup>
                      <m:sSupPr>
                        <m:ctrlPr>
                          <a:rPr lang="en-US" sz="4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4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4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4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−5</m:t>
                    </m:r>
                    <m:r>
                      <a:rPr lang="en-US" sz="4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𝑥𝑦</m:t>
                    </m:r>
                    <m:r>
                      <a:rPr lang="en-US" sz="4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+2</m:t>
                    </m:r>
                  </m:oMath>
                </a14:m>
                <a:r>
                  <a:rPr lang="en-US" sz="42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42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42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=3</m:t>
                    </m:r>
                    <m:sSup>
                      <m:sSupPr>
                        <m:ctrlPr>
                          <a:rPr lang="en-US" sz="4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4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4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42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+5</m:t>
                    </m:r>
                    <m:r>
                      <a:rPr lang="en-US" sz="42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𝑥𝑦</m:t>
                    </m:r>
                    <m:r>
                      <a:rPr lang="en-US" sz="42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−7</m:t>
                    </m:r>
                  </m:oMath>
                </a14:m>
                <a:endParaRPr lang="en-US" sz="4200" b="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0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2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4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2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</a:t>
                </a:r>
                <a:r>
                  <a:rPr lang="en-US" sz="42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trị</a:t>
                </a:r>
                <a:r>
                  <a:rPr lang="en-US" sz="42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2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mỗi</a:t>
                </a:r>
                <a:r>
                  <a:rPr lang="en-US" sz="42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đa</a:t>
                </a:r>
                <a:r>
                  <a:rPr lang="en-US" sz="42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42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2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2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2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sz="4200" b="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b="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tại</a:t>
                </a:r>
                <a:r>
                  <a:rPr lang="en-US" sz="4200" b="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2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=−1</m:t>
                    </m:r>
                  </m:oMath>
                </a14:m>
                <a:r>
                  <a:rPr lang="en-US" sz="4200" b="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42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2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=1</m:t>
                    </m:r>
                  </m:oMath>
                </a14:m>
                <a:endParaRPr lang="en-US" sz="4200" b="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0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200" b="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4200" b="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200" b="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2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42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sz="4200" b="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42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2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42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endParaRPr lang="en-US" sz="4200" b="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BD27C46E-64F3-241D-CFF3-A757A2E8C2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370" y="1462564"/>
                <a:ext cx="16177260" cy="3188822"/>
              </a:xfrm>
              <a:prstGeom prst="rect">
                <a:avLst/>
              </a:prstGeom>
              <a:blipFill>
                <a:blip r:embed="rId8"/>
                <a:stretch>
                  <a:fillRect l="-1432" b="-78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Callout 20">
            <a:extLst>
              <a:ext uri="{FF2B5EF4-FFF2-40B4-BE49-F238E27FC236}">
                <a16:creationId xmlns:a16="http://schemas.microsoft.com/office/drawing/2014/main" id="{5BB873AB-538E-7FCF-B1D0-580F8FE42ADF}"/>
              </a:ext>
            </a:extLst>
          </p:cNvPr>
          <p:cNvSpPr/>
          <p:nvPr/>
        </p:nvSpPr>
        <p:spPr>
          <a:xfrm>
            <a:off x="1055370" y="5011701"/>
            <a:ext cx="2060722" cy="913113"/>
          </a:xfrm>
          <a:prstGeom prst="wedgeEllipseCallout">
            <a:avLst>
              <a:gd name="adj1" fmla="val 31305"/>
              <a:gd name="adj2" fmla="val 67507"/>
            </a:avLst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6794</TotalTime>
  <Words>2137</Words>
  <Application>Microsoft Office PowerPoint</Application>
  <PresentationFormat>Custom</PresentationFormat>
  <Paragraphs>194</Paragraphs>
  <Slides>26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Arial (Body)</vt:lpstr>
      <vt:lpstr>Cambria Math</vt:lpstr>
      <vt:lpstr>Kavoon</vt:lpstr>
      <vt:lpstr>Calibri</vt:lpstr>
      <vt:lpstr>Merriweather</vt:lpstr>
      <vt:lpstr>Arial</vt:lpstr>
      <vt:lpstr>Symbol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Playful Colorful Kids Science Class  Presentation</dc:title>
  <dc:creator>tuyết nguyễn thị ánh</dc:creator>
  <cp:lastModifiedBy>tuyết nguyễn thị ánh</cp:lastModifiedBy>
  <cp:revision>55</cp:revision>
  <dcterms:created xsi:type="dcterms:W3CDTF">2006-08-16T00:00:00Z</dcterms:created>
  <dcterms:modified xsi:type="dcterms:W3CDTF">2023-07-28T08:42:34Z</dcterms:modified>
  <dc:identifier>DAFR4ThywlQ</dc:identifier>
</cp:coreProperties>
</file>