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700" r:id="rId4"/>
    <p:sldMasterId id="2147483710" r:id="rId5"/>
    <p:sldMasterId id="2147483720" r:id="rId6"/>
    <p:sldMasterId id="2147483730" r:id="rId7"/>
    <p:sldMasterId id="2147483740" r:id="rId8"/>
    <p:sldMasterId id="2147483750" r:id="rId9"/>
    <p:sldMasterId id="2147483760" r:id="rId10"/>
    <p:sldMasterId id="2147483770" r:id="rId11"/>
  </p:sldMasterIdLst>
  <p:notesMasterIdLst>
    <p:notesMasterId r:id="rId3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7" r:id="rId21"/>
    <p:sldId id="269" r:id="rId22"/>
    <p:sldId id="271" r:id="rId23"/>
    <p:sldId id="270" r:id="rId24"/>
    <p:sldId id="273" r:id="rId25"/>
    <p:sldId id="282" r:id="rId26"/>
    <p:sldId id="274" r:id="rId27"/>
    <p:sldId id="272" r:id="rId28"/>
    <p:sldId id="275" r:id="rId29"/>
    <p:sldId id="279" r:id="rId30"/>
    <p:sldId id="278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9660" autoAdjust="0"/>
  </p:normalViewPr>
  <p:slideViewPr>
    <p:cSldViewPr snapToGrid="0">
      <p:cViewPr varScale="1">
        <p:scale>
          <a:sx n="64" d="100"/>
          <a:sy n="64" d="100"/>
        </p:scale>
        <p:origin x="-86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BF77-FDDE-4408-82C1-10FAC0770C80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BC2A8-D0C7-45FB-9CEB-1E54025C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C2A8-D0C7-45FB-9CEB-1E54025C7B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C2A8-D0C7-45FB-9CEB-1E54025C7B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5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6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BC2A8-D0C7-45FB-9CEB-1E54025C7B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C2A8-D0C7-45FB-9CEB-1E54025C7B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1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C2A8-D0C7-45FB-9CEB-1E54025C7B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00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8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1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2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1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1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94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0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6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16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30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31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6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6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9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97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757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07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855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02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1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282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153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84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950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32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12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29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512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08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92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09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8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749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7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1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4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71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02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84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23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033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475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4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19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71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026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283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77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41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55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815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666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552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1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53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2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667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58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719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102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9550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052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809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96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5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644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10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13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2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167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85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978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149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6429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625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9335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947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88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42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33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3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117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1360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262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18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3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33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989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7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802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42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582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642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1571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809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837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1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1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.wmf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0.svg"/><Relationship Id="rId5" Type="http://schemas.openxmlformats.org/officeDocument/2006/relationships/image" Target="../media/image60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svg"/><Relationship Id="rId5" Type="http://schemas.openxmlformats.org/officeDocument/2006/relationships/image" Target="../media/image60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slide" Target="slide10.xml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11.xml"/><Relationship Id="rId21" Type="http://schemas.openxmlformats.org/officeDocument/2006/relationships/slide" Target="slide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5" Type="http://schemas.openxmlformats.org/officeDocument/2006/relationships/slide" Target="slide6.xml"/><Relationship Id="rId2" Type="http://schemas.openxmlformats.org/officeDocument/2006/relationships/audio" Target="../media/media1.wma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slide" Target="slide8.xml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23" Type="http://schemas.openxmlformats.org/officeDocument/2006/relationships/slide" Target="slide5.xml"/><Relationship Id="rId28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31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0.png"/><Relationship Id="rId27" Type="http://schemas.openxmlformats.org/officeDocument/2006/relationships/slide" Target="slide7.xml"/><Relationship Id="rId30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10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5.wmf"/><Relationship Id="rId7" Type="http://schemas.openxmlformats.org/officeDocument/2006/relationships/slide" Target="slide3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32.wmf"/><Relationship Id="rId10" Type="http://schemas.openxmlformats.org/officeDocument/2006/relationships/image" Target="../media/image28.png"/><Relationship Id="rId19" Type="http://schemas.openxmlformats.org/officeDocument/2006/relationships/image" Target="../media/image34.wmf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0.wmf"/><Relationship Id="rId7" Type="http://schemas.openxmlformats.org/officeDocument/2006/relationships/slide" Target="slide3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37.wmf"/><Relationship Id="rId10" Type="http://schemas.openxmlformats.org/officeDocument/2006/relationships/image" Target="../media/image28.png"/><Relationship Id="rId19" Type="http://schemas.openxmlformats.org/officeDocument/2006/relationships/image" Target="../media/image39.wmf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44.wmf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11" Type="http://schemas.openxmlformats.org/officeDocument/2006/relationships/oleObject" Target="../embeddings/oleObject11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9.png"/><Relationship Id="rId19" Type="http://schemas.openxmlformats.org/officeDocument/2006/relationships/oleObject" Target="../embeddings/oleObject15.bin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667811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VI </a:t>
            </a:r>
            <a:r>
              <a:rPr lang="x-none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CUỐI HỌC KỲ II</a:t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7294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5499" y="123959"/>
            <a:ext cx="258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7912" y="731520"/>
            <a:ext cx="8527982" cy="59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281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3258005" cy="209588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162" y="3039116"/>
            <a:ext cx="11335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V, VI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70300" y="5681513"/>
            <a:ext cx="40029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Hoạt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động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nhóm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Mỗi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nhóm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trình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bày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chương</a:t>
            </a:r>
            <a:endParaRPr kumimoji="0" lang="en-US" sz="1800" b="1" i="1" u="none" strike="noStrike" kern="120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b="1" i="1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b="1" i="1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b="1" i="1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phút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126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10611" y="-197581"/>
            <a:ext cx="3429000" cy="174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225" y="2090129"/>
            <a:ext cx="1036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672" y="5534301"/>
            <a:ext cx="864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590" y="3264684"/>
            <a:ext cx="811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590" y="3814581"/>
            <a:ext cx="906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Thu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671" y="4407048"/>
            <a:ext cx="596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590" y="4997794"/>
            <a:ext cx="802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290" y="2613350"/>
            <a:ext cx="962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672" y="6104973"/>
            <a:ext cx="818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882" y="1453848"/>
            <a:ext cx="722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126412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02714"/>
              </p:ext>
            </p:extLst>
          </p:nvPr>
        </p:nvGraphicFramePr>
        <p:xfrm>
          <a:off x="163871" y="5430062"/>
          <a:ext cx="11501949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2964623">
                  <a:extLst>
                    <a:ext uri="{9D8B030D-6E8A-4147-A177-3AD203B41FA5}">
                      <a16:colId xmlns="" xmlns:a16="http://schemas.microsoft.com/office/drawing/2014/main" val="163736139"/>
                    </a:ext>
                  </a:extLst>
                </a:gridCol>
                <a:gridCol w="2777863">
                  <a:extLst>
                    <a:ext uri="{9D8B030D-6E8A-4147-A177-3AD203B41FA5}">
                      <a16:colId xmlns="" xmlns:a16="http://schemas.microsoft.com/office/drawing/2014/main" val="548233255"/>
                    </a:ext>
                  </a:extLst>
                </a:gridCol>
                <a:gridCol w="1763101">
                  <a:extLst>
                    <a:ext uri="{9D8B030D-6E8A-4147-A177-3AD203B41FA5}">
                      <a16:colId xmlns="" xmlns:a16="http://schemas.microsoft.com/office/drawing/2014/main" val="3115104185"/>
                    </a:ext>
                  </a:extLst>
                </a:gridCol>
                <a:gridCol w="1880642">
                  <a:extLst>
                    <a:ext uri="{9D8B030D-6E8A-4147-A177-3AD203B41FA5}">
                      <a16:colId xmlns="" xmlns:a16="http://schemas.microsoft.com/office/drawing/2014/main" val="2510693958"/>
                    </a:ext>
                  </a:extLst>
                </a:gridCol>
                <a:gridCol w="2115720">
                  <a:extLst>
                    <a:ext uri="{9D8B030D-6E8A-4147-A177-3AD203B41FA5}">
                      <a16:colId xmlns="" xmlns:a16="http://schemas.microsoft.com/office/drawing/2014/main" val="396933"/>
                    </a:ext>
                  </a:extLst>
                </a:gridCol>
              </a:tblGrid>
              <a:tr h="93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dinh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dưỡng</a:t>
                      </a:r>
                      <a:endParaRPr lang="en-US" sz="2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đường</a:t>
                      </a:r>
                      <a:endParaRPr lang="en-US" sz="2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Chất đạm</a:t>
                      </a:r>
                      <a:endParaRPr lang="en-US" sz="2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Chất béo</a:t>
                      </a:r>
                      <a:endParaRPr lang="en-US" sz="2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Vitamin và khoáng chất</a:t>
                      </a:r>
                      <a:endParaRPr lang="en-US" sz="2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3310462"/>
                  </a:ext>
                </a:extLst>
              </a:tr>
              <a:tr h="403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Khối lượng (g)</a:t>
                      </a:r>
                      <a:endParaRPr lang="en-US" sz="2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?</a:t>
                      </a:r>
                      <a:endParaRPr lang="en-US" sz="2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2209893"/>
                  </a:ext>
                </a:extLst>
              </a:tr>
            </a:tbl>
          </a:graphicData>
        </a:graphic>
      </p:graphicFrame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45" y="1594351"/>
            <a:ext cx="4993156" cy="339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22287" y="526124"/>
            <a:ext cx="100719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PHIẾU HỌC TẬP: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Dạng 1: Các bài tập liên quan đến một số yếu tố thống kê.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908" y="986513"/>
            <a:ext cx="7452644" cy="4401205"/>
            <a:chOff x="161908" y="986513"/>
            <a:chExt cx="7452644" cy="440120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3364891"/>
                </p:ext>
              </p:extLst>
            </p:nvPr>
          </p:nvGraphicFramePr>
          <p:xfrm>
            <a:off x="5880267" y="4518088"/>
            <a:ext cx="617538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5" imgW="368280" imgH="241200" progId="Equation.DSMT4">
                    <p:embed/>
                  </p:oleObj>
                </mc:Choice>
                <mc:Fallback>
                  <p:oleObj name="Equation" r:id="rId5" imgW="36828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267" y="4518088"/>
                          <a:ext cx="617538" cy="40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1908" y="986513"/>
              <a:ext cx="7452644" cy="440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Bài</a:t>
              </a: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1: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Biểu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đồ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hình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quạt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ở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hình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bên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biểu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diễn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các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thành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phần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dinh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dưỡng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có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một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loại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thực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phẩm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(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tính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theo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tỉ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phần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trăm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itchFamily="34" charset="0"/>
                </a:rPr>
                <a:t>).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a.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Tính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giá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trị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của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y.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b.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Tính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tỉ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phần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trăm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của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lượng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mỗi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thành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phần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dinh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dưỡng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so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với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tổng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lượng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các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chất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dinh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dưỡng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có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loại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thực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phẩm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trên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.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c.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Giả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sử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loại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thực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phẩm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trên</a:t>
              </a: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chứa        </a:t>
              </a:r>
              <a:r>
                <a:rPr lang="en-US" altLang="en-US" sz="2800">
                  <a:solidFill>
                    <a:srgbClr val="000000"/>
                  </a:solidFill>
                  <a:cs typeface="Arial" pitchFamily="34" charset="0"/>
                </a:rPr>
                <a:t>chất bột đường. Hoàn thành số liệu ở bảng sau</a:t>
              </a:r>
              <a:r>
                <a:rPr lang="en-US" altLang="en-US" sz="2800" smtClean="0">
                  <a:solidFill>
                    <a:srgbClr val="000000"/>
                  </a:solidFill>
                  <a:cs typeface="Arial" pitchFamily="34" charset="0"/>
                </a:rPr>
                <a:t>:</a:t>
              </a:r>
              <a:endParaRPr lang="en-US" altLang="en-US" sz="280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831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40367"/>
              </p:ext>
            </p:extLst>
          </p:nvPr>
        </p:nvGraphicFramePr>
        <p:xfrm>
          <a:off x="1269666" y="1641693"/>
          <a:ext cx="47005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Equation" r:id="rId4" imgW="2197080" imgH="203040" progId="Equation.DSMT4">
                  <p:embed/>
                </p:oleObj>
              </mc:Choice>
              <mc:Fallback>
                <p:oleObj name="Equation" r:id="rId4" imgW="21970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666" y="1641693"/>
                        <a:ext cx="4700588" cy="43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91769"/>
              </p:ext>
            </p:extLst>
          </p:nvPr>
        </p:nvGraphicFramePr>
        <p:xfrm>
          <a:off x="1324716" y="2206416"/>
          <a:ext cx="40941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6" imgW="1879560" imgH="203040" progId="Equation.DSMT4">
                  <p:embed/>
                </p:oleObj>
              </mc:Choice>
              <mc:Fallback>
                <p:oleObj name="Equation" r:id="rId6" imgW="18795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716" y="2206416"/>
                        <a:ext cx="4094163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96076"/>
              </p:ext>
            </p:extLst>
          </p:nvPr>
        </p:nvGraphicFramePr>
        <p:xfrm>
          <a:off x="1401302" y="2814929"/>
          <a:ext cx="12430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302" y="2814929"/>
                        <a:ext cx="1243012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1198" y="1010664"/>
            <a:ext cx="3438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a.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7965" y="2116665"/>
            <a:ext cx="1183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1551" y="2726544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14" y="696276"/>
            <a:ext cx="5767952" cy="37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81198" y="1549113"/>
            <a:ext cx="11435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cs typeface="Arial" panose="020B0604020202020204" pitchFamily="34" charset="0"/>
              </a:rPr>
              <a:t>Ta </a:t>
            </a:r>
            <a:r>
              <a:rPr lang="en-US" altLang="en-US" sz="2800" dirty="0" err="1" smtClean="0">
                <a:cs typeface="Arial" panose="020B0604020202020204" pitchFamily="34" charset="0"/>
              </a:rPr>
              <a:t>có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65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41824"/>
              </p:ext>
            </p:extLst>
          </p:nvPr>
        </p:nvGraphicFramePr>
        <p:xfrm>
          <a:off x="1843590" y="4515695"/>
          <a:ext cx="27559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4" imgW="1333440" imgH="203040" progId="Equation.DSMT4">
                  <p:embed/>
                </p:oleObj>
              </mc:Choice>
              <mc:Fallback>
                <p:oleObj name="Equation" r:id="rId4" imgW="133344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590" y="4515695"/>
                        <a:ext cx="2755900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04817"/>
              </p:ext>
            </p:extLst>
          </p:nvPr>
        </p:nvGraphicFramePr>
        <p:xfrm>
          <a:off x="1293083" y="6332652"/>
          <a:ext cx="38893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6" imgW="2044440" imgH="203040" progId="Equation.DSMT4">
                  <p:embed/>
                </p:oleObj>
              </mc:Choice>
              <mc:Fallback>
                <p:oleObj name="Equation" r:id="rId6" imgW="204444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083" y="6332652"/>
                        <a:ext cx="3889375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904562"/>
            <a:ext cx="4136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tỉ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trăm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396590"/>
            <a:ext cx="105926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4819194"/>
            <a:ext cx="111742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vitamin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59" y="92387"/>
            <a:ext cx="4713197" cy="29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56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96609" y="3192848"/>
            <a:ext cx="10125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70 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35%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70 : 35 = 2g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05217"/>
              </p:ext>
            </p:extLst>
          </p:nvPr>
        </p:nvGraphicFramePr>
        <p:xfrm>
          <a:off x="823365" y="4737855"/>
          <a:ext cx="10340975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2074976">
                  <a:extLst>
                    <a:ext uri="{9D8B030D-6E8A-4147-A177-3AD203B41FA5}">
                      <a16:colId xmlns="" xmlns:a16="http://schemas.microsoft.com/office/drawing/2014/main" val="2525420049"/>
                    </a:ext>
                  </a:extLst>
                </a:gridCol>
                <a:gridCol w="2074976">
                  <a:extLst>
                    <a:ext uri="{9D8B030D-6E8A-4147-A177-3AD203B41FA5}">
                      <a16:colId xmlns="" xmlns:a16="http://schemas.microsoft.com/office/drawing/2014/main" val="2005098828"/>
                    </a:ext>
                  </a:extLst>
                </a:gridCol>
                <a:gridCol w="2077098">
                  <a:extLst>
                    <a:ext uri="{9D8B030D-6E8A-4147-A177-3AD203B41FA5}">
                      <a16:colId xmlns="" xmlns:a16="http://schemas.microsoft.com/office/drawing/2014/main" val="1616446974"/>
                    </a:ext>
                  </a:extLst>
                </a:gridCol>
                <a:gridCol w="1718905">
                  <a:extLst>
                    <a:ext uri="{9D8B030D-6E8A-4147-A177-3AD203B41FA5}">
                      <a16:colId xmlns="" xmlns:a16="http://schemas.microsoft.com/office/drawing/2014/main" val="2584348920"/>
                    </a:ext>
                  </a:extLst>
                </a:gridCol>
                <a:gridCol w="2395020">
                  <a:extLst>
                    <a:ext uri="{9D8B030D-6E8A-4147-A177-3AD203B41FA5}">
                      <a16:colId xmlns="" xmlns:a16="http://schemas.microsoft.com/office/drawing/2014/main" val="2604807003"/>
                    </a:ext>
                  </a:extLst>
                </a:gridCol>
              </a:tblGrid>
              <a:tr h="824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dưỡng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Chất đạm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Chất béo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Vitamin và khoáng chất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3765320"/>
                  </a:ext>
                </a:extLst>
              </a:tr>
              <a:tr h="61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240496"/>
                  </a:ext>
                </a:extLst>
              </a:tr>
            </a:tbl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99734"/>
              </p:ext>
            </p:extLst>
          </p:nvPr>
        </p:nvGraphicFramePr>
        <p:xfrm>
          <a:off x="3309938" y="5871180"/>
          <a:ext cx="61118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4" imgW="203040" imgH="177480" progId="Equation.DSMT4">
                  <p:embed/>
                </p:oleObj>
              </mc:Choice>
              <mc:Fallback>
                <p:oleObj name="Equation" r:id="rId4" imgW="20304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871180"/>
                        <a:ext cx="611187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22270"/>
              </p:ext>
            </p:extLst>
          </p:nvPr>
        </p:nvGraphicFramePr>
        <p:xfrm>
          <a:off x="5586413" y="5862638"/>
          <a:ext cx="571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6" imgW="190440" imgH="177480" progId="Equation.DSMT4">
                  <p:embed/>
                </p:oleObj>
              </mc:Choice>
              <mc:Fallback>
                <p:oleObj name="Equation" r:id="rId6" imgW="1904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5862638"/>
                        <a:ext cx="57150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14855"/>
              </p:ext>
            </p:extLst>
          </p:nvPr>
        </p:nvGraphicFramePr>
        <p:xfrm>
          <a:off x="7442200" y="5843588"/>
          <a:ext cx="6492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8" imgW="215640" imgH="177480" progId="Equation.DSMT4">
                  <p:embed/>
                </p:oleObj>
              </mc:Choice>
              <mc:Fallback>
                <p:oleObj name="Equation" r:id="rId8" imgW="21564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5843588"/>
                        <a:ext cx="649288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3536"/>
              </p:ext>
            </p:extLst>
          </p:nvPr>
        </p:nvGraphicFramePr>
        <p:xfrm>
          <a:off x="9420225" y="5910775"/>
          <a:ext cx="5715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0225" y="5910775"/>
                        <a:ext cx="571500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8643" y="2671279"/>
            <a:ext cx="509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59" y="92387"/>
            <a:ext cx="4713197" cy="26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23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2425" y="409575"/>
            <a:ext cx="994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5" y="1143000"/>
            <a:ext cx="11753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1, 2, 3,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…15; hai thẻ khác nhau thì ghi hai số khác nhau. Rút ngẫu nhiên một chiếc thẻ trong hộp.</a:t>
            </a:r>
          </a:p>
          <a:p>
            <a:pPr marL="342900" indent="-342900">
              <a:buAutoNum type="arabicPeriod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Viết tập hợp B gồm các </a:t>
            </a:r>
            <a:r>
              <a:rPr lang="x-non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kết quả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có thể xảy ra đối với số xuất hiện trên thẻ được rút ra.</a:t>
            </a:r>
          </a:p>
          <a:p>
            <a:pPr marL="342900" indent="-342900">
              <a:buAutoNum type="arabicPeriod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Xét biến cố “ Số xuất hiện trên thẻ được rút ra là số chia cho 3 dư 1”. Tính xác suất của biến cố trên.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352425" y="5657671"/>
            <a:ext cx="8384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873351" y="4181617"/>
            <a:ext cx="2532753" cy="2532753"/>
          </a:xfrm>
          <a:prstGeom prst="rect">
            <a:avLst/>
          </a:prstGeom>
        </p:spPr>
      </p:pic>
      <p:pic>
        <p:nvPicPr>
          <p:cNvPr id="30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1180" y="4777342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685983" y="4574631"/>
            <a:ext cx="2169828" cy="2169828"/>
          </a:xfrm>
          <a:prstGeom prst="rect">
            <a:avLst/>
          </a:prstGeom>
        </p:spPr>
      </p:pic>
      <p:pic>
        <p:nvPicPr>
          <p:cNvPr id="5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7080" y="5153024"/>
            <a:ext cx="1112719" cy="1112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50" y="54185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575" y="1349428"/>
            <a:ext cx="11439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B = { 1; 2; 3;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…; 15}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49" y="2779903"/>
            <a:ext cx="116257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1, 4, 7, 10, 13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64919"/>
              </p:ext>
            </p:extLst>
          </p:nvPr>
        </p:nvGraphicFramePr>
        <p:xfrm>
          <a:off x="2141538" y="4441825"/>
          <a:ext cx="95408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1538" y="4441825"/>
                        <a:ext cx="954087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4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9752" y="280582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650" y="1314450"/>
            <a:ext cx="10217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Microsoft Excel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74375"/>
              </p:ext>
            </p:extLst>
          </p:nvPr>
        </p:nvGraphicFramePr>
        <p:xfrm>
          <a:off x="609600" y="2628476"/>
          <a:ext cx="11325224" cy="115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499">
                  <a:extLst>
                    <a:ext uri="{9D8B030D-6E8A-4147-A177-3AD203B41FA5}">
                      <a16:colId xmlns="" xmlns:a16="http://schemas.microsoft.com/office/drawing/2014/main" val="2585441035"/>
                    </a:ext>
                  </a:extLst>
                </a:gridCol>
                <a:gridCol w="1188280">
                  <a:extLst>
                    <a:ext uri="{9D8B030D-6E8A-4147-A177-3AD203B41FA5}">
                      <a16:colId xmlns="" xmlns:a16="http://schemas.microsoft.com/office/drawing/2014/main" val="4285008213"/>
                    </a:ext>
                  </a:extLst>
                </a:gridCol>
                <a:gridCol w="1617889">
                  <a:extLst>
                    <a:ext uri="{9D8B030D-6E8A-4147-A177-3AD203B41FA5}">
                      <a16:colId xmlns="" xmlns:a16="http://schemas.microsoft.com/office/drawing/2014/main" val="2135692860"/>
                    </a:ext>
                  </a:extLst>
                </a:gridCol>
                <a:gridCol w="1617889">
                  <a:extLst>
                    <a:ext uri="{9D8B030D-6E8A-4147-A177-3AD203B41FA5}">
                      <a16:colId xmlns="" xmlns:a16="http://schemas.microsoft.com/office/drawing/2014/main" val="1758182411"/>
                    </a:ext>
                  </a:extLst>
                </a:gridCol>
                <a:gridCol w="1617889">
                  <a:extLst>
                    <a:ext uri="{9D8B030D-6E8A-4147-A177-3AD203B41FA5}">
                      <a16:colId xmlns="" xmlns:a16="http://schemas.microsoft.com/office/drawing/2014/main" val="1558634011"/>
                    </a:ext>
                  </a:extLst>
                </a:gridCol>
                <a:gridCol w="1617889">
                  <a:extLst>
                    <a:ext uri="{9D8B030D-6E8A-4147-A177-3AD203B41FA5}">
                      <a16:colId xmlns="" xmlns:a16="http://schemas.microsoft.com/office/drawing/2014/main" val="1175822512"/>
                    </a:ext>
                  </a:extLst>
                </a:gridCol>
                <a:gridCol w="1617889">
                  <a:extLst>
                    <a:ext uri="{9D8B030D-6E8A-4147-A177-3AD203B41FA5}">
                      <a16:colId xmlns="" xmlns:a16="http://schemas.microsoft.com/office/drawing/2014/main" val="4218096322"/>
                    </a:ext>
                  </a:extLst>
                </a:gridCol>
              </a:tblGrid>
              <a:tr h="370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4043533"/>
                  </a:ext>
                </a:extLst>
              </a:tr>
              <a:tr h="6415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690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965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MỞ ĐẦU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65" y="1146979"/>
            <a:ext cx="99780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0" indent="-457200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0" indent="-457200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457200" lvl="0" indent="-457200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70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toàn bộ nội dung bài đã học, ghi nhớ các nội dung đã được ôn tập.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tập: Bài 1, 2, 3, 4, 6 (SGK/ 68)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nl-NL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bị tiết sau ôn tập (tiếp)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91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00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883" y="1414914"/>
            <a:ext cx="6403673" cy="390598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3" y="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981" y="5524279"/>
            <a:ext cx="2400300" cy="146820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527068" y="160953"/>
            <a:ext cx="11159594" cy="387944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4" y="422039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loud 10"/>
          <p:cNvSpPr/>
          <p:nvPr/>
        </p:nvSpPr>
        <p:spPr>
          <a:xfrm>
            <a:off x="-707095" y="717117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3608851" y="697147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6865" y="4222510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34" y="50497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06865" y="5069379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511181" y="5170250"/>
            <a:ext cx="885137" cy="70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359617" y="5126096"/>
            <a:ext cx="804536" cy="704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5" y="4398745"/>
            <a:ext cx="1050356" cy="5510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73" y="4250130"/>
            <a:ext cx="804742" cy="70719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1724"/>
            <a:ext cx="4500880" cy="318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7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2" y="5344256"/>
            <a:ext cx="2400300" cy="146820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527068" y="160953"/>
            <a:ext cx="11159594" cy="150528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suất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xúc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xắc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chấm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4" y="179024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loud 10"/>
          <p:cNvSpPr/>
          <p:nvPr/>
        </p:nvSpPr>
        <p:spPr>
          <a:xfrm>
            <a:off x="-707095" y="516965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3608851" y="496995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6865" y="1778076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34" y="310597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6865" y="3067859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098461" y="3130616"/>
            <a:ext cx="885137" cy="70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551482" y="3071309"/>
            <a:ext cx="804536" cy="704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89" y="1939089"/>
            <a:ext cx="1106609" cy="580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73" y="180569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33411"/>
              </p:ext>
            </p:extLst>
          </p:nvPr>
        </p:nvGraphicFramePr>
        <p:xfrm>
          <a:off x="917575" y="1841501"/>
          <a:ext cx="7778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2" imgW="164880" imgH="457200" progId="Equation.DSMT4">
                  <p:embed/>
                </p:oleObj>
              </mc:Choice>
              <mc:Fallback>
                <p:oleObj name="Equation" r:id="rId12" imgW="164880" imgH="4572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7575" y="1841501"/>
                        <a:ext cx="77787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01732"/>
              </p:ext>
            </p:extLst>
          </p:nvPr>
        </p:nvGraphicFramePr>
        <p:xfrm>
          <a:off x="6946900" y="1709736"/>
          <a:ext cx="3175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14" imgW="152280" imgH="457200" progId="Equation.DSMT4">
                  <p:embed/>
                </p:oleObj>
              </mc:Choice>
              <mc:Fallback>
                <p:oleObj name="Equation" r:id="rId14" imgW="15228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46900" y="1709736"/>
                        <a:ext cx="3175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80205"/>
              </p:ext>
            </p:extLst>
          </p:nvPr>
        </p:nvGraphicFramePr>
        <p:xfrm>
          <a:off x="1015996" y="2990851"/>
          <a:ext cx="3540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6" imgW="164880" imgH="444240" progId="Equation.DSMT4">
                  <p:embed/>
                </p:oleObj>
              </mc:Choice>
              <mc:Fallback>
                <p:oleObj name="Equation" r:id="rId16" imgW="164880" imgH="444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5996" y="2990851"/>
                        <a:ext cx="3540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70365"/>
              </p:ext>
            </p:extLst>
          </p:nvPr>
        </p:nvGraphicFramePr>
        <p:xfrm>
          <a:off x="6959600" y="3206750"/>
          <a:ext cx="4079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59600" y="3206750"/>
                        <a:ext cx="407988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85065"/>
              </p:ext>
            </p:extLst>
          </p:nvPr>
        </p:nvGraphicFramePr>
        <p:xfrm>
          <a:off x="4114800" y="2209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20" imgW="914400" imgH="216000" progId="Equation.DSMT4">
                  <p:embed/>
                </p:oleObj>
              </mc:Choice>
              <mc:Fallback>
                <p:oleObj name="Equation" r:id="rId2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9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44256"/>
            <a:ext cx="2400300" cy="146820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527068" y="160953"/>
            <a:ext cx="11159594" cy="150528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u="sng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sau: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= 3x</a:t>
            </a:r>
            <a:r>
              <a:rPr lang="en-US" sz="2800" b="1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2800" b="1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2800" b="1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3x</a:t>
            </a:r>
            <a:r>
              <a:rPr lang="en-US" sz="2800" b="1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4" y="22188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vi-V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-707095" y="516965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3608851" y="496995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6865" y="2220990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34" y="310597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6865" y="3067859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-1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478956" y="2248738"/>
            <a:ext cx="885137" cy="70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551482" y="3071309"/>
            <a:ext cx="804536" cy="704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89" y="2356413"/>
            <a:ext cx="1128148" cy="5918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7" y="3069754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44256"/>
            <a:ext cx="2400300" cy="146820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527068" y="160953"/>
            <a:ext cx="11159594" cy="150528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Q(x) = x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x-none" sz="2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= -2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4" y="22188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-9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loud 10"/>
          <p:cNvSpPr/>
          <p:nvPr/>
        </p:nvSpPr>
        <p:spPr>
          <a:xfrm>
            <a:off x="-707095" y="516965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3608851" y="496995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6865" y="2220990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-7 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34" y="310597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6865" y="3067859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03595" y="2250250"/>
            <a:ext cx="885137" cy="70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551482" y="3071309"/>
            <a:ext cx="804536" cy="704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27" y="2367280"/>
            <a:ext cx="1150285" cy="6034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7" y="3069754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18" y="5344256"/>
            <a:ext cx="2400300" cy="146820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527068" y="160953"/>
            <a:ext cx="11159594" cy="150528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5: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4" y="22188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loud 10"/>
          <p:cNvSpPr/>
          <p:nvPr/>
        </p:nvSpPr>
        <p:spPr>
          <a:xfrm>
            <a:off x="-707095" y="516965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3608851" y="496995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6865" y="2220990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34" y="310597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6865" y="3067859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511181" y="2273798"/>
            <a:ext cx="885137" cy="70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551482" y="3071309"/>
            <a:ext cx="804536" cy="704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7" y="2366442"/>
            <a:ext cx="1150285" cy="6034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7" y="3069754"/>
            <a:ext cx="804742" cy="7071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20269"/>
              </p:ext>
            </p:extLst>
          </p:nvPr>
        </p:nvGraphicFramePr>
        <p:xfrm>
          <a:off x="6748463" y="2185988"/>
          <a:ext cx="3349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12" imgW="164880" imgH="457200" progId="Equation.DSMT4">
                  <p:embed/>
                </p:oleObj>
              </mc:Choice>
              <mc:Fallback>
                <p:oleObj name="Equation" r:id="rId12" imgW="16488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8463" y="2185988"/>
                        <a:ext cx="33496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16209"/>
              </p:ext>
            </p:extLst>
          </p:nvPr>
        </p:nvGraphicFramePr>
        <p:xfrm>
          <a:off x="927100" y="2994025"/>
          <a:ext cx="2952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14" imgW="164880" imgH="444240" progId="Equation.DSMT4">
                  <p:embed/>
                </p:oleObj>
              </mc:Choice>
              <mc:Fallback>
                <p:oleObj name="Equation" r:id="rId14" imgW="164880" imgH="444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7100" y="2994025"/>
                        <a:ext cx="29527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73316"/>
              </p:ext>
            </p:extLst>
          </p:nvPr>
        </p:nvGraphicFramePr>
        <p:xfrm>
          <a:off x="6713538" y="3260725"/>
          <a:ext cx="333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13538" y="3260725"/>
                        <a:ext cx="3333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590514"/>
              </p:ext>
            </p:extLst>
          </p:nvPr>
        </p:nvGraphicFramePr>
        <p:xfrm>
          <a:off x="923925" y="2349500"/>
          <a:ext cx="301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18" imgW="126720" imgH="190440" progId="Equation.DSMT4">
                  <p:embed/>
                </p:oleObj>
              </mc:Choice>
              <mc:Fallback>
                <p:oleObj name="Equation" r:id="rId18" imgW="126720" imgH="190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3925" y="2349500"/>
                        <a:ext cx="30162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5040"/>
              </p:ext>
            </p:extLst>
          </p:nvPr>
        </p:nvGraphicFramePr>
        <p:xfrm>
          <a:off x="6724650" y="414338"/>
          <a:ext cx="165603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20" imgW="495000" imgH="177480" progId="Equation.DSMT4">
                  <p:embed/>
                </p:oleObj>
              </mc:Choice>
              <mc:Fallback>
                <p:oleObj name="Equation" r:id="rId20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24650" y="414338"/>
                        <a:ext cx="1656032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44407"/>
            <a:ext cx="2400300" cy="146820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527068" y="160953"/>
            <a:ext cx="11159594" cy="150528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6: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4" y="22188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loud 10"/>
          <p:cNvSpPr/>
          <p:nvPr/>
        </p:nvSpPr>
        <p:spPr>
          <a:xfrm>
            <a:off x="-707095" y="516965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3608851" y="496995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6865" y="2220990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34" y="310597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6865" y="3067859"/>
            <a:ext cx="54500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406627" y="3139731"/>
            <a:ext cx="885137" cy="70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82273" y="2252236"/>
            <a:ext cx="804536" cy="704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27" y="2367280"/>
            <a:ext cx="1150285" cy="6034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7" y="3069754"/>
            <a:ext cx="804742" cy="7071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605624"/>
              </p:ext>
            </p:extLst>
          </p:nvPr>
        </p:nvGraphicFramePr>
        <p:xfrm>
          <a:off x="6106865" y="369730"/>
          <a:ext cx="1542172" cy="60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06865" y="369730"/>
                        <a:ext cx="1542172" cy="603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350981"/>
              </p:ext>
            </p:extLst>
          </p:nvPr>
        </p:nvGraphicFramePr>
        <p:xfrm>
          <a:off x="954088" y="2339975"/>
          <a:ext cx="9953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13" imgW="457200" imgH="228600" progId="Equation.DSMT4">
                  <p:embed/>
                </p:oleObj>
              </mc:Choice>
              <mc:Fallback>
                <p:oleObj name="Equation" r:id="rId13" imgW="45720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4088" y="2339975"/>
                        <a:ext cx="995362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414070"/>
              </p:ext>
            </p:extLst>
          </p:nvPr>
        </p:nvGraphicFramePr>
        <p:xfrm>
          <a:off x="6902450" y="2333625"/>
          <a:ext cx="9953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15" imgW="457200" imgH="228600" progId="Equation.DSMT4">
                  <p:embed/>
                </p:oleObj>
              </mc:Choice>
              <mc:Fallback>
                <p:oleObj name="Equation" r:id="rId15" imgW="457200" imgH="228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02450" y="2333625"/>
                        <a:ext cx="995363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45811"/>
              </p:ext>
            </p:extLst>
          </p:nvPr>
        </p:nvGraphicFramePr>
        <p:xfrm>
          <a:off x="950913" y="3246438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17" imgW="558720" imgH="228600" progId="Equation.DSMT4">
                  <p:embed/>
                </p:oleObj>
              </mc:Choice>
              <mc:Fallback>
                <p:oleObj name="Equation" r:id="rId17" imgW="55872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50913" y="3246438"/>
                        <a:ext cx="105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594143"/>
              </p:ext>
            </p:extLst>
          </p:nvPr>
        </p:nvGraphicFramePr>
        <p:xfrm>
          <a:off x="6738938" y="3143247"/>
          <a:ext cx="11985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19" imgW="545760" imgH="228600" progId="Equation.DSMT4">
                  <p:embed/>
                </p:oleObj>
              </mc:Choice>
              <mc:Fallback>
                <p:oleObj name="Equation" r:id="rId19" imgW="54576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38938" y="3143247"/>
                        <a:ext cx="1198562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1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1109</Words>
  <Application>Microsoft Office PowerPoint</Application>
  <PresentationFormat>Custom</PresentationFormat>
  <Paragraphs>154</Paragraphs>
  <Slides>21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1_Office Theme</vt:lpstr>
      <vt:lpstr>Office Theme</vt:lpstr>
      <vt:lpstr>2_Office Theme</vt:lpstr>
      <vt:lpstr>4_Office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Equation</vt:lpstr>
      <vt:lpstr> BÀI TẬP CUỐI CHƯƠNG VI  ÔN TẬP CUỐI HỌC KỲ II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7480</dc:creator>
  <cp:lastModifiedBy>Admin</cp:lastModifiedBy>
  <cp:revision>38</cp:revision>
  <dcterms:created xsi:type="dcterms:W3CDTF">2022-05-27T01:52:00Z</dcterms:created>
  <dcterms:modified xsi:type="dcterms:W3CDTF">2022-06-30T14:29:37Z</dcterms:modified>
</cp:coreProperties>
</file>