
<file path=[Content_Types].xml><?xml version="1.0" encoding="utf-8"?>
<Types xmlns="http://schemas.openxmlformats.org/package/2006/content-types">
  <Default Extension="png" ContentType="image/png"/>
  <Default Extension="mp3" ContentType="audio/mpe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60" r:id="rId2"/>
    <p:sldId id="345" r:id="rId3"/>
    <p:sldId id="346" r:id="rId4"/>
    <p:sldId id="318" r:id="rId5"/>
    <p:sldId id="265" r:id="rId6"/>
    <p:sldId id="343" r:id="rId7"/>
    <p:sldId id="347" r:id="rId8"/>
    <p:sldId id="348" r:id="rId9"/>
    <p:sldId id="349" r:id="rId10"/>
    <p:sldId id="350" r:id="rId11"/>
    <p:sldId id="316" r:id="rId12"/>
    <p:sldId id="291" r:id="rId13"/>
    <p:sldId id="310" r:id="rId14"/>
    <p:sldId id="306" r:id="rId15"/>
    <p:sldId id="351" r:id="rId16"/>
    <p:sldId id="352" r:id="rId17"/>
    <p:sldId id="353" r:id="rId18"/>
    <p:sldId id="354" r:id="rId19"/>
    <p:sldId id="264" r:id="rId20"/>
    <p:sldId id="317" r:id="rId21"/>
    <p:sldId id="355" r:id="rId22"/>
    <p:sldId id="358" r:id="rId23"/>
    <p:sldId id="357" r:id="rId24"/>
    <p:sldId id="356" r:id="rId25"/>
    <p:sldId id="359" r:id="rId26"/>
    <p:sldId id="360" r:id="rId27"/>
    <p:sldId id="361" r:id="rId28"/>
    <p:sldId id="311" r:id="rId29"/>
    <p:sldId id="363" r:id="rId30"/>
    <p:sldId id="362" r:id="rId31"/>
    <p:sldId id="365" r:id="rId32"/>
    <p:sldId id="367" r:id="rId33"/>
    <p:sldId id="368" r:id="rId34"/>
    <p:sldId id="366" r:id="rId35"/>
    <p:sldId id="369" r:id="rId36"/>
    <p:sldId id="370" r:id="rId37"/>
    <p:sldId id="371" r:id="rId38"/>
    <p:sldId id="372" r:id="rId39"/>
    <p:sldId id="373" r:id="rId40"/>
    <p:sldId id="374" r:id="rId41"/>
    <p:sldId id="315" r:id="rId42"/>
    <p:sldId id="327" r:id="rId43"/>
  </p:sldIdLst>
  <p:sldSz cx="9144000" cy="5145088"/>
  <p:notesSz cx="6858000" cy="9144000"/>
  <p:custDataLst>
    <p:tags r:id="rId4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D3D3D3"/>
    <a:srgbClr val="F8FCFE"/>
    <a:srgbClr val="007427"/>
    <a:srgbClr val="DDEADD"/>
    <a:srgbClr val="E6E6E6"/>
    <a:srgbClr val="0D4D52"/>
    <a:srgbClr val="E3B577"/>
    <a:srgbClr val="56E0C4"/>
    <a:srgbClr val="1A99A5"/>
    <a:srgbClr val="00B0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27" d="100"/>
          <a:sy n="27" d="100"/>
        </p:scale>
        <p:origin x="912" y="36"/>
      </p:cViewPr>
      <p:guideLst>
        <p:guide orient="horz" pos="1621"/>
        <p:guide pos="2880"/>
      </p:guideLst>
    </p:cSldViewPr>
  </p:slideViewPr>
  <p:notesTextViewPr>
    <p:cViewPr>
      <p:scale>
        <a:sx n="100" d="100"/>
        <a:sy n="100" d="100"/>
      </p:scale>
      <p:origin x="0" y="0"/>
    </p:cViewPr>
  </p:notesTextViewPr>
  <p:sorterViewPr>
    <p:cViewPr>
      <p:scale>
        <a:sx n="36" d="100"/>
        <a:sy n="36" d="100"/>
      </p:scale>
      <p:origin x="0" y="0"/>
    </p:cViewPr>
  </p:sorter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A5EF54F-DC5C-4BA2-A7A1-20B7B5972834}" type="datetimeFigureOut">
              <a:rPr lang="zh-CN" altLang="en-US" smtClean="0"/>
              <a:t>2023/1/5</a:t>
            </a:fld>
            <a:endParaRPr lang="zh-CN" altLang="en-US"/>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13C315-B4C4-4539-A935-F9FF488AA379}"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13C315-B4C4-4539-A935-F9FF488AA379}" type="slidenum">
              <a:rPr lang="zh-CN" altLang="en-US" smtClean="0"/>
              <a:t>1</a:t>
            </a:fld>
            <a:endParaRPr lang="zh-CN" altLang="en-US"/>
          </a:p>
        </p:txBody>
      </p:sp>
    </p:spTree>
    <p:extLst>
      <p:ext uri="{BB962C8B-B14F-4D97-AF65-F5344CB8AC3E}">
        <p14:creationId xmlns:p14="http://schemas.microsoft.com/office/powerpoint/2010/main" val="31802550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13C315-B4C4-4539-A935-F9FF488AA379}"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8255481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13C315-B4C4-4539-A935-F9FF488AA379}" type="slidenum">
              <a:rPr lang="zh-CN" altLang="en-US" smtClean="0"/>
              <a:t>11</a:t>
            </a:fld>
            <a:endParaRPr lang="zh-CN" altLang="en-US"/>
          </a:p>
        </p:txBody>
      </p:sp>
    </p:spTree>
    <p:extLst>
      <p:ext uri="{BB962C8B-B14F-4D97-AF65-F5344CB8AC3E}">
        <p14:creationId xmlns:p14="http://schemas.microsoft.com/office/powerpoint/2010/main" val="14280920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13C315-B4C4-4539-A935-F9FF488AA379}" type="slidenum">
              <a:rPr lang="zh-CN" altLang="en-US" smtClean="0"/>
              <a:t>12</a:t>
            </a:fld>
            <a:endParaRPr lang="zh-CN" altLang="en-US"/>
          </a:p>
        </p:txBody>
      </p:sp>
    </p:spTree>
    <p:extLst>
      <p:ext uri="{BB962C8B-B14F-4D97-AF65-F5344CB8AC3E}">
        <p14:creationId xmlns:p14="http://schemas.microsoft.com/office/powerpoint/2010/main" val="28472263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2238E41-6C6D-4B56-860F-2B48E1273617}" type="slidenum">
              <a:rPr lang="zh-CN" altLang="en-US" smtClean="0"/>
              <a:pPr/>
              <a:t>13</a:t>
            </a:fld>
            <a:endParaRPr lang="zh-CN" altLang="en-US"/>
          </a:p>
        </p:txBody>
      </p:sp>
    </p:spTree>
    <p:extLst>
      <p:ext uri="{BB962C8B-B14F-4D97-AF65-F5344CB8AC3E}">
        <p14:creationId xmlns:p14="http://schemas.microsoft.com/office/powerpoint/2010/main" val="33649575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E13C315-B4C4-4539-A935-F9FF488AA379}" type="slidenum">
              <a:rPr lang="zh-CN" altLang="en-US" smtClean="0"/>
              <a:t>14</a:t>
            </a:fld>
            <a:endParaRPr lang="zh-CN" altLang="en-US"/>
          </a:p>
        </p:txBody>
      </p:sp>
    </p:spTree>
    <p:extLst>
      <p:ext uri="{BB962C8B-B14F-4D97-AF65-F5344CB8AC3E}">
        <p14:creationId xmlns:p14="http://schemas.microsoft.com/office/powerpoint/2010/main" val="32648097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238E41-6C6D-4B56-860F-2B48E1273617}"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0723506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238E41-6C6D-4B56-860F-2B48E1273617}"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4026377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238E41-6C6D-4B56-860F-2B48E1273617}"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6295149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13C315-B4C4-4539-A935-F9FF488AA379}" type="slidenum">
              <a:rPr lang="zh-CN" altLang="en-US" smtClean="0"/>
              <a:t>19</a:t>
            </a:fld>
            <a:endParaRPr lang="zh-CN" altLang="en-US"/>
          </a:p>
        </p:txBody>
      </p:sp>
    </p:spTree>
    <p:extLst>
      <p:ext uri="{BB962C8B-B14F-4D97-AF65-F5344CB8AC3E}">
        <p14:creationId xmlns:p14="http://schemas.microsoft.com/office/powerpoint/2010/main" val="18671052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13C315-B4C4-4539-A935-F9FF488AA379}" type="slidenum">
              <a:rPr lang="zh-CN" altLang="en-US" smtClean="0"/>
              <a:t>20</a:t>
            </a:fld>
            <a:endParaRPr lang="zh-CN" altLang="en-US"/>
          </a:p>
        </p:txBody>
      </p:sp>
    </p:spTree>
    <p:extLst>
      <p:ext uri="{BB962C8B-B14F-4D97-AF65-F5344CB8AC3E}">
        <p14:creationId xmlns:p14="http://schemas.microsoft.com/office/powerpoint/2010/main" val="2968775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13C315-B4C4-4539-A935-F9FF488AA379}" type="slidenum">
              <a:rPr lang="zh-CN" altLang="en-US" smtClean="0"/>
              <a:t>2</a:t>
            </a:fld>
            <a:endParaRPr lang="zh-CN" altLang="en-US"/>
          </a:p>
        </p:txBody>
      </p:sp>
    </p:spTree>
    <p:extLst>
      <p:ext uri="{BB962C8B-B14F-4D97-AF65-F5344CB8AC3E}">
        <p14:creationId xmlns:p14="http://schemas.microsoft.com/office/powerpoint/2010/main" val="15542385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238E41-6C6D-4B56-860F-2B48E1273617}"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2132832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238E41-6C6D-4B56-860F-2B48E1273617}"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529803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238E41-6C6D-4B56-860F-2B48E1273617}"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1824251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238E41-6C6D-4B56-860F-2B48E1273617}"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9491938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13C315-B4C4-4539-A935-F9FF488AA379}"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5839315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392B679-AE23-4750-8FB0-6513430B8953}" type="slidenum">
              <a:rPr lang="zh-CN" altLang="en-US" smtClean="0"/>
              <a:t>28</a:t>
            </a:fld>
            <a:endParaRPr lang="zh-CN" altLang="en-US"/>
          </a:p>
        </p:txBody>
      </p:sp>
    </p:spTree>
    <p:extLst>
      <p:ext uri="{BB962C8B-B14F-4D97-AF65-F5344CB8AC3E}">
        <p14:creationId xmlns:p14="http://schemas.microsoft.com/office/powerpoint/2010/main" val="10192833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92B679-AE23-4750-8FB0-6513430B8953}"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8278553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92B679-AE23-4750-8FB0-6513430B8953}"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8279047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92B679-AE23-4750-8FB0-6513430B8953}"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8703670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92B679-AE23-4750-8FB0-6513430B8953}"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5706837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13C315-B4C4-4539-A935-F9FF488AA379}"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65787283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92B679-AE23-4750-8FB0-6513430B8953}"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6184822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92B679-AE23-4750-8FB0-6513430B8953}"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29250503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6955A8-62FB-E247-BFB6-6D96B50CB5D7}" type="slidenum">
              <a:rPr lang="en-US" smtClean="0"/>
              <a:pPr/>
              <a:t>41</a:t>
            </a:fld>
            <a:endParaRPr lang="en-US"/>
          </a:p>
        </p:txBody>
      </p:sp>
    </p:spTree>
    <p:extLst>
      <p:ext uri="{BB962C8B-B14F-4D97-AF65-F5344CB8AC3E}">
        <p14:creationId xmlns:p14="http://schemas.microsoft.com/office/powerpoint/2010/main" val="23033141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13C315-B4C4-4539-A935-F9FF488AA379}" type="slidenum">
              <a:rPr lang="zh-CN" altLang="en-US" smtClean="0"/>
              <a:t>42</a:t>
            </a:fld>
            <a:endParaRPr lang="zh-CN" altLang="en-US"/>
          </a:p>
        </p:txBody>
      </p:sp>
    </p:spTree>
    <p:extLst>
      <p:ext uri="{BB962C8B-B14F-4D97-AF65-F5344CB8AC3E}">
        <p14:creationId xmlns:p14="http://schemas.microsoft.com/office/powerpoint/2010/main" val="28485943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77E94B9-1F08-48DF-B7B6-E879767F1CA5}" type="slidenum">
              <a:rPr lang="zh-CN" altLang="en-US" smtClean="0"/>
              <a:pPr/>
              <a:t>4</a:t>
            </a:fld>
            <a:endParaRPr lang="zh-CN" altLang="en-US"/>
          </a:p>
        </p:txBody>
      </p:sp>
    </p:spTree>
    <p:extLst>
      <p:ext uri="{BB962C8B-B14F-4D97-AF65-F5344CB8AC3E}">
        <p14:creationId xmlns:p14="http://schemas.microsoft.com/office/powerpoint/2010/main" val="3968461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13C315-B4C4-4539-A935-F9FF488AA379}" type="slidenum">
              <a:rPr lang="zh-CN" altLang="en-US" smtClean="0"/>
              <a:t>5</a:t>
            </a:fld>
            <a:endParaRPr lang="zh-CN" altLang="en-US"/>
          </a:p>
        </p:txBody>
      </p:sp>
    </p:spTree>
    <p:extLst>
      <p:ext uri="{BB962C8B-B14F-4D97-AF65-F5344CB8AC3E}">
        <p14:creationId xmlns:p14="http://schemas.microsoft.com/office/powerpoint/2010/main" val="24293205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13C315-B4C4-4539-A935-F9FF488AA379}"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1155700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13C315-B4C4-4539-A935-F9FF488AA379}"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9121800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13C315-B4C4-4539-A935-F9FF488AA379}"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3741367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13C315-B4C4-4539-A935-F9FF488AA379}"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9273469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8313"/>
            <a:ext cx="7772400" cy="1102859"/>
          </a:xfrm>
        </p:spPr>
        <p:txBody>
          <a:bodyPr/>
          <a:lstStyle/>
          <a:p>
            <a:r>
              <a:rPr lang="zh-CN" altLang="en-US"/>
              <a:t>单击此处编辑母版标题样式</a:t>
            </a:r>
          </a:p>
        </p:txBody>
      </p:sp>
      <p:sp>
        <p:nvSpPr>
          <p:cNvPr id="3" name="副标题 2"/>
          <p:cNvSpPr>
            <a:spLocks noGrp="1"/>
          </p:cNvSpPr>
          <p:nvPr>
            <p:ph type="subTitle" idx="1"/>
          </p:nvPr>
        </p:nvSpPr>
        <p:spPr>
          <a:xfrm>
            <a:off x="1371600" y="2915550"/>
            <a:ext cx="6400800" cy="1314856"/>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AA99BB02-92C8-4E37-B89F-494BE97D3142}" type="datetimeFigureOut">
              <a:rPr lang="zh-CN" altLang="en-US" smtClean="0"/>
              <a:t>2023/1/5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045996A-A120-4E88-8483-03A2E5AF7A80}"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eelOff"/>
      </p:transition>
    </mc:Choice>
    <mc:Fallback xmlns="">
      <p:transition spd="slow" advClick="0" advTm="3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CCF36186-DEC9-4703-B7D0-8383BB8A13CF}"/>
              </a:ext>
            </a:extLst>
          </p:cNvPr>
          <p:cNvPicPr>
            <a:picLocks noChangeAspect="1"/>
          </p:cNvPicPr>
          <p:nvPr userDrawn="1"/>
        </p:nvPicPr>
        <p:blipFill>
          <a:blip r:embed="rId2"/>
          <a:stretch>
            <a:fillRect/>
          </a:stretch>
        </p:blipFill>
        <p:spPr>
          <a:xfrm>
            <a:off x="0" y="0"/>
            <a:ext cx="9145761" cy="5144491"/>
          </a:xfrm>
          <a:prstGeom prst="rect">
            <a:avLst/>
          </a:prstGeom>
        </p:spPr>
      </p:pic>
      <p:sp>
        <p:nvSpPr>
          <p:cNvPr id="2" name="日期占位符 1"/>
          <p:cNvSpPr>
            <a:spLocks noGrp="1"/>
          </p:cNvSpPr>
          <p:nvPr>
            <p:ph type="dt" sz="half" idx="10"/>
          </p:nvPr>
        </p:nvSpPr>
        <p:spPr/>
        <p:txBody>
          <a:bodyPr/>
          <a:lstStyle/>
          <a:p>
            <a:fld id="{B16CC50B-97C3-4EFD-966D-3952C8BC2459}" type="datetimeFigureOut">
              <a:rPr lang="zh-CN" altLang="en-US" smtClean="0"/>
              <a:pPr/>
              <a:t>2023/1/5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44F14BB-5E8E-4CC8-BE8B-E1F7A3390155}" type="slidenum">
              <a:rPr lang="zh-CN" altLang="en-US" smtClean="0"/>
              <a:pPr/>
              <a:t>‹#›</a:t>
            </a:fld>
            <a:endParaRPr lang="zh-CN" altLang="en-US"/>
          </a:p>
        </p:txBody>
      </p:sp>
      <p:sp>
        <p:nvSpPr>
          <p:cNvPr id="7" name="矩形 6"/>
          <p:cNvSpPr/>
          <p:nvPr userDrawn="1"/>
        </p:nvSpPr>
        <p:spPr>
          <a:xfrm>
            <a:off x="-508" y="304292"/>
            <a:ext cx="467291" cy="32403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rtlCol="0" anchor="ctr"/>
          <a:lstStyle/>
          <a:p>
            <a:pPr algn="ctr" defTabSz="685795"/>
            <a:endParaRPr lang="zh-CN" altLang="en-US" sz="1400" dirty="0">
              <a:solidFill>
                <a:srgbClr val="E7E6E6">
                  <a:lumMod val="50000"/>
                </a:srgbClr>
              </a:solidFill>
              <a:cs typeface="+mn-ea"/>
              <a:sym typeface="+mn-lt"/>
            </a:endParaRPr>
          </a:p>
        </p:txBody>
      </p:sp>
      <p:sp>
        <p:nvSpPr>
          <p:cNvPr id="8" name="文本框 37"/>
          <p:cNvSpPr txBox="1"/>
          <p:nvPr userDrawn="1"/>
        </p:nvSpPr>
        <p:spPr>
          <a:xfrm>
            <a:off x="544937" y="340296"/>
            <a:ext cx="959245" cy="315475"/>
          </a:xfrm>
          <a:prstGeom prst="rect">
            <a:avLst/>
          </a:prstGeom>
          <a:noFill/>
        </p:spPr>
        <p:txBody>
          <a:bodyPr wrap="none" lIns="68584" tIns="34292" rIns="68584" bIns="34292" rtlCol="0">
            <a:spAutoFit/>
          </a:bodyPr>
          <a:lstStyle/>
          <a:p>
            <a:r>
              <a:rPr lang="zh-CN" altLang="en-US" sz="1600" kern="1200" dirty="0">
                <a:solidFill>
                  <a:schemeClr val="accent1"/>
                </a:solidFill>
                <a:latin typeface="+mn-lt"/>
                <a:ea typeface="微软雅黑" panose="020B0503020204020204" pitchFamily="34" charset="-122"/>
                <a:cs typeface="+mn-cs"/>
              </a:rPr>
              <a:t>教学过程</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eelOff"/>
      </p:transition>
    </mc:Choice>
    <mc:Fallback xmlns="">
      <p:transition spd="slow" advClick="0" advTm="3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4_空白">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5CB9D0AB-77BA-4FA4-AEE0-7F8F1AA9243D}"/>
              </a:ext>
            </a:extLst>
          </p:cNvPr>
          <p:cNvPicPr>
            <a:picLocks noChangeAspect="1"/>
          </p:cNvPicPr>
          <p:nvPr userDrawn="1"/>
        </p:nvPicPr>
        <p:blipFill>
          <a:blip r:embed="rId2"/>
          <a:stretch>
            <a:fillRect/>
          </a:stretch>
        </p:blipFill>
        <p:spPr>
          <a:xfrm>
            <a:off x="0" y="0"/>
            <a:ext cx="9145761" cy="5144491"/>
          </a:xfrm>
          <a:prstGeom prst="rect">
            <a:avLst/>
          </a:prstGeom>
        </p:spPr>
      </p:pic>
      <p:sp>
        <p:nvSpPr>
          <p:cNvPr id="2" name="日期占位符 1"/>
          <p:cNvSpPr>
            <a:spLocks noGrp="1"/>
          </p:cNvSpPr>
          <p:nvPr>
            <p:ph type="dt" sz="half" idx="10"/>
          </p:nvPr>
        </p:nvSpPr>
        <p:spPr/>
        <p:txBody>
          <a:bodyPr/>
          <a:lstStyle/>
          <a:p>
            <a:fld id="{B16CC50B-97C3-4EFD-966D-3952C8BC2459}" type="datetimeFigureOut">
              <a:rPr lang="zh-CN" altLang="en-US" smtClean="0"/>
              <a:pPr/>
              <a:t>2023/1/5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44F14BB-5E8E-4CC8-BE8B-E1F7A3390155}" type="slidenum">
              <a:rPr lang="zh-CN" altLang="en-US" smtClean="0"/>
              <a:pPr/>
              <a:t>‹#›</a:t>
            </a:fld>
            <a:endParaRPr lang="zh-CN" altLang="en-US"/>
          </a:p>
        </p:txBody>
      </p:sp>
      <p:sp>
        <p:nvSpPr>
          <p:cNvPr id="7" name="矩形 6"/>
          <p:cNvSpPr/>
          <p:nvPr userDrawn="1"/>
        </p:nvSpPr>
        <p:spPr>
          <a:xfrm>
            <a:off x="-508" y="304292"/>
            <a:ext cx="467291" cy="32403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rtlCol="0" anchor="ctr"/>
          <a:lstStyle/>
          <a:p>
            <a:pPr algn="ctr" defTabSz="685795"/>
            <a:endParaRPr lang="zh-CN" altLang="en-US" sz="1400" dirty="0">
              <a:solidFill>
                <a:srgbClr val="E7E6E6">
                  <a:lumMod val="50000"/>
                </a:srgbClr>
              </a:solidFill>
              <a:cs typeface="+mn-ea"/>
              <a:sym typeface="+mn-lt"/>
            </a:endParaRPr>
          </a:p>
        </p:txBody>
      </p:sp>
      <p:sp>
        <p:nvSpPr>
          <p:cNvPr id="8" name="文本框 37"/>
          <p:cNvSpPr txBox="1"/>
          <p:nvPr userDrawn="1"/>
        </p:nvSpPr>
        <p:spPr>
          <a:xfrm>
            <a:off x="544937" y="340296"/>
            <a:ext cx="959245" cy="315475"/>
          </a:xfrm>
          <a:prstGeom prst="rect">
            <a:avLst/>
          </a:prstGeom>
          <a:noFill/>
        </p:spPr>
        <p:txBody>
          <a:bodyPr wrap="none" lIns="68584" tIns="34292" rIns="68584" bIns="34292" rtlCol="0">
            <a:spAutoFit/>
          </a:bodyPr>
          <a:lstStyle/>
          <a:p>
            <a:r>
              <a:rPr lang="zh-CN" altLang="en-US" sz="1600" kern="1200" dirty="0">
                <a:solidFill>
                  <a:schemeClr val="accent1"/>
                </a:solidFill>
                <a:latin typeface="+mn-lt"/>
                <a:ea typeface="微软雅黑" panose="020B0503020204020204" pitchFamily="34" charset="-122"/>
                <a:cs typeface="+mn-cs"/>
              </a:rPr>
              <a:t>板书设计</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eelOff"/>
      </p:transition>
    </mc:Choice>
    <mc:Fallback xmlns="">
      <p:transition spd="slow" advClick="0" advTm="300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851"/>
            <a:ext cx="3008313" cy="871807"/>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851"/>
            <a:ext cx="5111750" cy="439119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1" y="1076658"/>
            <a:ext cx="3008313" cy="351938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AA99BB02-92C8-4E37-B89F-494BE97D3142}" type="datetimeFigureOut">
              <a:rPr lang="zh-CN" altLang="en-US" smtClean="0"/>
              <a:t>2023/1/5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045996A-A120-4E88-8483-03A2E5AF7A80}"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eelOff"/>
      </p:transition>
    </mc:Choice>
    <mc:Fallback xmlns="">
      <p:transition spd="slow" advClick="0" advTm="300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1561"/>
            <a:ext cx="5486400" cy="425185"/>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59723"/>
            <a:ext cx="5486400" cy="308705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6746"/>
            <a:ext cx="5486400" cy="60383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AA99BB02-92C8-4E37-B89F-494BE97D3142}" type="datetimeFigureOut">
              <a:rPr lang="zh-CN" altLang="en-US" smtClean="0"/>
              <a:t>2023/1/5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045996A-A120-4E88-8483-03A2E5AF7A80}"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eelOff"/>
      </p:transition>
    </mc:Choice>
    <mc:Fallback xmlns="">
      <p:transition spd="slow" advClick="0" advTm="300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AA99BB02-92C8-4E37-B89F-494BE97D3142}" type="datetimeFigureOut">
              <a:rPr lang="zh-CN" altLang="en-US" smtClean="0"/>
              <a:t>2023/1/5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045996A-A120-4E88-8483-03A2E5AF7A80}"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eelOff"/>
      </p:transition>
    </mc:Choice>
    <mc:Fallback xmlns="">
      <p:transition spd="slow" advClick="0" advTm="300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6042"/>
            <a:ext cx="2057400" cy="4389999"/>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06042"/>
            <a:ext cx="6019800" cy="4389999"/>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AA99BB02-92C8-4E37-B89F-494BE97D3142}" type="datetimeFigureOut">
              <a:rPr lang="zh-CN" altLang="en-US" smtClean="0"/>
              <a:t>2023/1/5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045996A-A120-4E88-8483-03A2E5AF7A80}"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eelOff"/>
      </p:transition>
    </mc:Choice>
    <mc:Fallback xmlns="">
      <p:transition spd="slow" advClick="0" advTm="3000">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第一节">
    <p:spTree>
      <p:nvGrpSpPr>
        <p:cNvPr id="1" name=""/>
        <p:cNvGrpSpPr/>
        <p:nvPr/>
      </p:nvGrpSpPr>
      <p:grpSpPr>
        <a:xfrm>
          <a:off x="0" y="0"/>
          <a:ext cx="0" cy="0"/>
          <a:chOff x="0" y="0"/>
          <a:chExt cx="0" cy="0"/>
        </a:xfrm>
      </p:grpSpPr>
    </p:spTree>
    <p:extLst>
      <p:ext uri="{BB962C8B-B14F-4D97-AF65-F5344CB8AC3E}">
        <p14:creationId xmlns:p14="http://schemas.microsoft.com/office/powerpoint/2010/main" val="6291216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eelOff"/>
      </p:transition>
    </mc:Choice>
    <mc:Fallback xmlns="">
      <p:transition spd="slow" advClick="0" advTm="3000">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3922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eelOff"/>
      </p:transition>
    </mc:Choice>
    <mc:Fallback xmlns="">
      <p:transition spd="slow" advClick="0" advTm="3000">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两栏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1744414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eelOff"/>
      </p:transition>
    </mc:Choice>
    <mc:Fallback xmlns="">
      <p:transition spd="slow" advClick="0" advTm="3000">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Normal P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20110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eelOff"/>
      </p:transition>
    </mc:Choice>
    <mc:Fallback xmlns="">
      <p:transition spd="slow" advClick="0" advTm="3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AA99BB02-92C8-4E37-B89F-494BE97D3142}" type="datetimeFigureOut">
              <a:rPr lang="zh-CN" altLang="en-US" smtClean="0"/>
              <a:t>2023/1/5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045996A-A120-4E88-8483-03A2E5AF7A80}"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eelOff"/>
      </p:transition>
    </mc:Choice>
    <mc:Fallback xmlns="">
      <p:transition spd="slow" advClick="0" advTm="3000">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
        <p:nvSpPr>
          <p:cNvPr id="2" name="矩形 1"/>
          <p:cNvSpPr/>
          <p:nvPr userDrawn="1"/>
        </p:nvSpPr>
        <p:spPr>
          <a:xfrm>
            <a:off x="253" y="196280"/>
            <a:ext cx="144024" cy="5040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2" tIns="34286" rIns="68572" bIns="34286" rtlCol="0" anchor="ctr"/>
          <a:lstStyle/>
          <a:p>
            <a:pPr algn="ctr" defTabSz="685658"/>
            <a:endParaRPr lang="zh-CN" altLang="en-US" sz="1400" dirty="0">
              <a:solidFill>
                <a:srgbClr val="E7E6E6">
                  <a:lumMod val="50000"/>
                </a:srgbClr>
              </a:solidFill>
              <a:cs typeface="+mn-ea"/>
              <a:sym typeface="+mn-lt"/>
            </a:endParaRPr>
          </a:p>
        </p:txBody>
      </p:sp>
      <p:sp>
        <p:nvSpPr>
          <p:cNvPr id="3" name="文本框 37"/>
          <p:cNvSpPr txBox="1"/>
          <p:nvPr userDrawn="1"/>
        </p:nvSpPr>
        <p:spPr>
          <a:xfrm>
            <a:off x="216273" y="196280"/>
            <a:ext cx="2189971" cy="315475"/>
          </a:xfrm>
          <a:prstGeom prst="rect">
            <a:avLst/>
          </a:prstGeom>
          <a:noFill/>
        </p:spPr>
        <p:txBody>
          <a:bodyPr wrap="none" lIns="68572" tIns="34286" rIns="68572" bIns="34286" rtlCol="0">
            <a:spAutoFit/>
          </a:bodyPr>
          <a:lstStyle/>
          <a:p>
            <a:pPr defTabSz="685658"/>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点击添加相关标题文字</a:t>
            </a:r>
          </a:p>
        </p:txBody>
      </p:sp>
      <p:sp>
        <p:nvSpPr>
          <p:cNvPr id="4" name="文本框 38"/>
          <p:cNvSpPr txBox="1"/>
          <p:nvPr userDrawn="1"/>
        </p:nvSpPr>
        <p:spPr>
          <a:xfrm>
            <a:off x="265225" y="520317"/>
            <a:ext cx="2038917" cy="207753"/>
          </a:xfrm>
          <a:prstGeom prst="rect">
            <a:avLst/>
          </a:prstGeom>
          <a:noFill/>
        </p:spPr>
        <p:txBody>
          <a:bodyPr wrap="square" lIns="68572" tIns="34286" rIns="68572" bIns="34286" rtlCol="0">
            <a:spAutoFit/>
          </a:bodyPr>
          <a:lstStyle/>
          <a:p>
            <a:pPr algn="dist" defTabSz="685658"/>
            <a:r>
              <a:rPr lang="en-US" altLang="zh-CN" sz="900" dirty="0">
                <a:solidFill>
                  <a:schemeClr val="tx1">
                    <a:lumMod val="50000"/>
                    <a:lumOff val="50000"/>
                  </a:schemeClr>
                </a:solidFill>
                <a:cs typeface="+mn-ea"/>
                <a:sym typeface="+mn-lt"/>
              </a:rPr>
              <a:t>ADD RELATED TITLE WORDS</a:t>
            </a:r>
            <a:endParaRPr lang="zh-CN" altLang="en-US" sz="900" dirty="0">
              <a:solidFill>
                <a:schemeClr val="tx1">
                  <a:lumMod val="50000"/>
                  <a:lumOff val="50000"/>
                </a:schemeClr>
              </a:solidFill>
              <a:cs typeface="+mn-ea"/>
              <a:sym typeface="+mn-lt"/>
            </a:endParaRPr>
          </a:p>
        </p:txBody>
      </p:sp>
    </p:spTree>
    <p:extLst>
      <p:ext uri="{BB962C8B-B14F-4D97-AF65-F5344CB8AC3E}">
        <p14:creationId xmlns:p14="http://schemas.microsoft.com/office/powerpoint/2010/main" val="42626616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eelOff"/>
      </p:transition>
    </mc:Choice>
    <mc:Fallback xmlns="">
      <p:transition spd="slow" advClick="0" advTm="3000">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58137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eelOff"/>
      </p:transition>
    </mc:Choice>
    <mc:Fallback xmlns="">
      <p:transition spd="slow" advClick="0" advTm="3000">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
        <p:nvSpPr>
          <p:cNvPr id="15" name="任意多边形 14"/>
          <p:cNvSpPr/>
          <p:nvPr userDrawn="1"/>
        </p:nvSpPr>
        <p:spPr>
          <a:xfrm>
            <a:off x="8711160" y="4723360"/>
            <a:ext cx="432841" cy="432974"/>
          </a:xfrm>
          <a:custGeom>
            <a:avLst/>
            <a:gdLst>
              <a:gd name="connsiteX0" fmla="*/ 689548 w 1064301"/>
              <a:gd name="connsiteY0" fmla="*/ 0 h 1064301"/>
              <a:gd name="connsiteX1" fmla="*/ 957951 w 1064301"/>
              <a:gd name="connsiteY1" fmla="*/ 54188 h 1064301"/>
              <a:gd name="connsiteX2" fmla="*/ 1064301 w 1064301"/>
              <a:gd name="connsiteY2" fmla="*/ 111913 h 1064301"/>
              <a:gd name="connsiteX3" fmla="*/ 1064301 w 1064301"/>
              <a:gd name="connsiteY3" fmla="*/ 1064301 h 1064301"/>
              <a:gd name="connsiteX4" fmla="*/ 111913 w 1064301"/>
              <a:gd name="connsiteY4" fmla="*/ 1064301 h 1064301"/>
              <a:gd name="connsiteX5" fmla="*/ 54188 w 1064301"/>
              <a:gd name="connsiteY5" fmla="*/ 957951 h 1064301"/>
              <a:gd name="connsiteX6" fmla="*/ 0 w 1064301"/>
              <a:gd name="connsiteY6" fmla="*/ 689548 h 1064301"/>
              <a:gd name="connsiteX7" fmla="*/ 689548 w 1064301"/>
              <a:gd name="connsiteY7" fmla="*/ 0 h 1064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64301" h="1064301">
                <a:moveTo>
                  <a:pt x="689548" y="0"/>
                </a:moveTo>
                <a:cubicBezTo>
                  <a:pt x="784755" y="0"/>
                  <a:pt x="875455" y="19295"/>
                  <a:pt x="957951" y="54188"/>
                </a:cubicBezTo>
                <a:lnTo>
                  <a:pt x="1064301" y="111913"/>
                </a:lnTo>
                <a:lnTo>
                  <a:pt x="1064301" y="1064301"/>
                </a:lnTo>
                <a:lnTo>
                  <a:pt x="111913" y="1064301"/>
                </a:lnTo>
                <a:lnTo>
                  <a:pt x="54188" y="957951"/>
                </a:lnTo>
                <a:cubicBezTo>
                  <a:pt x="19295" y="875455"/>
                  <a:pt x="0" y="784755"/>
                  <a:pt x="0" y="689548"/>
                </a:cubicBezTo>
                <a:cubicBezTo>
                  <a:pt x="0" y="308721"/>
                  <a:pt x="308721" y="0"/>
                  <a:pt x="689548" y="0"/>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3" name="TextBox 15"/>
          <p:cNvSpPr txBox="1"/>
          <p:nvPr userDrawn="1"/>
        </p:nvSpPr>
        <p:spPr>
          <a:xfrm>
            <a:off x="8785275" y="4860172"/>
            <a:ext cx="340825" cy="221197"/>
          </a:xfrm>
          <a:prstGeom prst="rect">
            <a:avLst/>
          </a:prstGeom>
          <a:noFill/>
        </p:spPr>
        <p:txBody>
          <a:bodyPr wrap="square" lIns="51419" tIns="25709" rIns="51419" bIns="25709" rtlCol="0">
            <a:spAutoFit/>
          </a:bodyPr>
          <a:lstStyle/>
          <a:p>
            <a:pPr algn="ctr"/>
            <a:fld id="{2EEF1883-7A0E-4F66-9932-E581691AD397}" type="slidenum">
              <a:rPr lang="zh-CN" altLang="en-US" sz="1100" smtClean="0">
                <a:solidFill>
                  <a:schemeClr val="bg1">
                    <a:lumMod val="85000"/>
                  </a:schemeClr>
                </a:solidFill>
                <a:latin typeface="Arial Unicode MS" panose="020B0604020202020204" pitchFamily="34" charset="-122"/>
                <a:ea typeface="Arial Unicode MS" panose="020B0604020202020204" pitchFamily="34" charset="-122"/>
                <a:cs typeface="Arial Unicode MS" panose="020B0604020202020204" pitchFamily="34" charset="-122"/>
              </a:rPr>
              <a:pPr algn="ctr"/>
              <a:t>‹#›</a:t>
            </a:fld>
            <a:r>
              <a:rPr lang="zh-CN" altLang="en-US" sz="1100" dirty="0">
                <a:solidFill>
                  <a:schemeClr val="bg1">
                    <a:lumMod val="8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 </a:t>
            </a:r>
            <a:endParaRPr lang="zh-CN" altLang="en-US" sz="1100" b="0" dirty="0">
              <a:solidFill>
                <a:schemeClr val="bg1">
                  <a:lumMod val="85000"/>
                </a:schemeClr>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Tree>
    <p:extLst>
      <p:ext uri="{BB962C8B-B14F-4D97-AF65-F5344CB8AC3E}">
        <p14:creationId xmlns:p14="http://schemas.microsoft.com/office/powerpoint/2010/main" val="36232075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eelOff"/>
      </p:transition>
    </mc:Choice>
    <mc:Fallback xmlns="">
      <p:transition spd="slow" advClick="0" advTm="3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6196"/>
            <a:ext cx="7772400" cy="1021872"/>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180708"/>
            <a:ext cx="7772400" cy="112548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AA99BB02-92C8-4E37-B89F-494BE97D3142}" type="datetimeFigureOut">
              <a:rPr lang="zh-CN" altLang="en-US" smtClean="0"/>
              <a:t>2023/1/5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045996A-A120-4E88-8483-03A2E5AF7A80}"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eelOff"/>
      </p:transition>
    </mc:Choice>
    <mc:Fallback xmlns="">
      <p:transition spd="slow" advClick="0" advTm="3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200521"/>
            <a:ext cx="4038600" cy="339552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200521"/>
            <a:ext cx="4038600" cy="339552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AA99BB02-92C8-4E37-B89F-494BE97D3142}" type="datetimeFigureOut">
              <a:rPr lang="zh-CN" altLang="en-US" smtClean="0"/>
              <a:t>2023/1/5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045996A-A120-4E88-8483-03A2E5AF7A80}"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eelOff"/>
      </p:transition>
    </mc:Choice>
    <mc:Fallback xmlns="">
      <p:transition spd="slow" advClick="0" advTm="3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1690"/>
            <a:ext cx="4040188" cy="47997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660"/>
            <a:ext cx="4040188" cy="296438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6" y="1151690"/>
            <a:ext cx="4041775" cy="47997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6" y="1631660"/>
            <a:ext cx="4041775" cy="296438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AA99BB02-92C8-4E37-B89F-494BE97D3142}" type="datetimeFigureOut">
              <a:rPr lang="zh-CN" altLang="en-US" smtClean="0"/>
              <a:t>2023/1/5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045996A-A120-4E88-8483-03A2E5AF7A80}"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eelOff"/>
      </p:transition>
    </mc:Choice>
    <mc:Fallback xmlns="">
      <p:transition spd="slow" advClick="0" advTm="3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AA99BB02-92C8-4E37-B89F-494BE97D3142}" type="datetimeFigureOut">
              <a:rPr lang="zh-CN" altLang="en-US" smtClean="0"/>
              <a:t>2023/1/5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045996A-A120-4E88-8483-03A2E5AF7A80}"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eelOff"/>
      </p:transition>
    </mc:Choice>
    <mc:Fallback xmlns="">
      <p:transition spd="slow" advClick="0" advTm="3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AA99BB02-92C8-4E37-B89F-494BE97D3142}" type="datetimeFigureOut">
              <a:rPr lang="zh-CN" altLang="en-US" smtClean="0"/>
              <a:t>2023/1/5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045996A-A120-4E88-8483-03A2E5AF7A80}"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eelOff"/>
      </p:transition>
    </mc:Choice>
    <mc:Fallback xmlns="">
      <p:transition spd="slow" advClick="0" advTm="3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1267FF2B-30A9-47CC-8F33-308E7BC31903}"/>
              </a:ext>
            </a:extLst>
          </p:cNvPr>
          <p:cNvPicPr>
            <a:picLocks noChangeAspect="1"/>
          </p:cNvPicPr>
          <p:nvPr userDrawn="1"/>
        </p:nvPicPr>
        <p:blipFill>
          <a:blip r:embed="rId2"/>
          <a:stretch>
            <a:fillRect/>
          </a:stretch>
        </p:blipFill>
        <p:spPr>
          <a:xfrm>
            <a:off x="0" y="0"/>
            <a:ext cx="9145761" cy="5144491"/>
          </a:xfrm>
          <a:prstGeom prst="rect">
            <a:avLst/>
          </a:prstGeom>
        </p:spPr>
      </p:pic>
      <p:sp>
        <p:nvSpPr>
          <p:cNvPr id="2" name="日期占位符 1"/>
          <p:cNvSpPr>
            <a:spLocks noGrp="1"/>
          </p:cNvSpPr>
          <p:nvPr>
            <p:ph type="dt" sz="half" idx="10"/>
          </p:nvPr>
        </p:nvSpPr>
        <p:spPr/>
        <p:txBody>
          <a:bodyPr/>
          <a:lstStyle/>
          <a:p>
            <a:fld id="{B16CC50B-97C3-4EFD-966D-3952C8BC2459}" type="datetimeFigureOut">
              <a:rPr lang="zh-CN" altLang="en-US" smtClean="0"/>
              <a:pPr/>
              <a:t>2023/1/5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44F14BB-5E8E-4CC8-BE8B-E1F7A3390155}" type="slidenum">
              <a:rPr lang="zh-CN" altLang="en-US" smtClean="0"/>
              <a:pPr/>
              <a:t>‹#›</a:t>
            </a:fld>
            <a:endParaRPr lang="zh-CN" altLang="en-US"/>
          </a:p>
        </p:txBody>
      </p:sp>
      <p:sp>
        <p:nvSpPr>
          <p:cNvPr id="7" name="矩形 6"/>
          <p:cNvSpPr/>
          <p:nvPr userDrawn="1"/>
        </p:nvSpPr>
        <p:spPr>
          <a:xfrm>
            <a:off x="-508" y="304292"/>
            <a:ext cx="467291" cy="32403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rtlCol="0" anchor="ctr"/>
          <a:lstStyle/>
          <a:p>
            <a:pPr algn="ctr" defTabSz="685795"/>
            <a:endParaRPr lang="zh-CN" altLang="en-US" sz="1400" dirty="0">
              <a:solidFill>
                <a:srgbClr val="E7E6E6">
                  <a:lumMod val="50000"/>
                </a:srgbClr>
              </a:solidFill>
              <a:cs typeface="+mn-ea"/>
              <a:sym typeface="+mn-lt"/>
            </a:endParaRPr>
          </a:p>
        </p:txBody>
      </p:sp>
      <p:sp>
        <p:nvSpPr>
          <p:cNvPr id="8" name="文本框 37"/>
          <p:cNvSpPr txBox="1"/>
          <p:nvPr userDrawn="1"/>
        </p:nvSpPr>
        <p:spPr>
          <a:xfrm>
            <a:off x="544937" y="340296"/>
            <a:ext cx="959245" cy="315475"/>
          </a:xfrm>
          <a:prstGeom prst="rect">
            <a:avLst/>
          </a:prstGeom>
          <a:noFill/>
        </p:spPr>
        <p:txBody>
          <a:bodyPr wrap="none" lIns="68584" tIns="34292" rIns="68584" bIns="34292" rtlCol="0">
            <a:spAutoFit/>
          </a:bodyPr>
          <a:lstStyle/>
          <a:p>
            <a:r>
              <a:rPr lang="zh-CN" altLang="en-US" sz="1600" kern="1200" dirty="0">
                <a:solidFill>
                  <a:schemeClr val="accent1"/>
                </a:solidFill>
                <a:latin typeface="+mn-lt"/>
                <a:ea typeface="微软雅黑" panose="020B0503020204020204" pitchFamily="34" charset="-122"/>
                <a:cs typeface="+mn-cs"/>
              </a:rPr>
              <a:t>教学背景</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eelOff"/>
      </p:transition>
    </mc:Choice>
    <mc:Fallback xmlns="">
      <p:transition spd="slow" advClick="0" advTm="3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9DCFA6FF-1EBC-4B22-A00B-DD4EA277F356}"/>
              </a:ext>
            </a:extLst>
          </p:cNvPr>
          <p:cNvPicPr>
            <a:picLocks noChangeAspect="1"/>
          </p:cNvPicPr>
          <p:nvPr userDrawn="1"/>
        </p:nvPicPr>
        <p:blipFill>
          <a:blip r:embed="rId2"/>
          <a:stretch>
            <a:fillRect/>
          </a:stretch>
        </p:blipFill>
        <p:spPr>
          <a:xfrm>
            <a:off x="0" y="0"/>
            <a:ext cx="9145761" cy="5144491"/>
          </a:xfrm>
          <a:prstGeom prst="rect">
            <a:avLst/>
          </a:prstGeom>
        </p:spPr>
      </p:pic>
      <p:sp>
        <p:nvSpPr>
          <p:cNvPr id="2" name="日期占位符 1"/>
          <p:cNvSpPr>
            <a:spLocks noGrp="1"/>
          </p:cNvSpPr>
          <p:nvPr>
            <p:ph type="dt" sz="half" idx="10"/>
          </p:nvPr>
        </p:nvSpPr>
        <p:spPr/>
        <p:txBody>
          <a:bodyPr/>
          <a:lstStyle/>
          <a:p>
            <a:fld id="{B16CC50B-97C3-4EFD-966D-3952C8BC2459}" type="datetimeFigureOut">
              <a:rPr lang="zh-CN" altLang="en-US" smtClean="0"/>
              <a:pPr/>
              <a:t>2023/1/5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44F14BB-5E8E-4CC8-BE8B-E1F7A3390155}" type="slidenum">
              <a:rPr lang="zh-CN" altLang="en-US" smtClean="0"/>
              <a:pPr/>
              <a:t>‹#›</a:t>
            </a:fld>
            <a:endParaRPr lang="zh-CN" altLang="en-US"/>
          </a:p>
        </p:txBody>
      </p:sp>
      <p:sp>
        <p:nvSpPr>
          <p:cNvPr id="7" name="矩形 6"/>
          <p:cNvSpPr/>
          <p:nvPr userDrawn="1"/>
        </p:nvSpPr>
        <p:spPr>
          <a:xfrm>
            <a:off x="-508" y="304292"/>
            <a:ext cx="467291" cy="32403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rtlCol="0" anchor="ctr"/>
          <a:lstStyle/>
          <a:p>
            <a:pPr algn="ctr" defTabSz="685795"/>
            <a:endParaRPr lang="zh-CN" altLang="en-US" sz="1400" dirty="0">
              <a:solidFill>
                <a:srgbClr val="E7E6E6">
                  <a:lumMod val="50000"/>
                </a:srgbClr>
              </a:solidFill>
              <a:cs typeface="+mn-ea"/>
              <a:sym typeface="+mn-lt"/>
            </a:endParaRPr>
          </a:p>
        </p:txBody>
      </p:sp>
      <p:sp>
        <p:nvSpPr>
          <p:cNvPr id="8" name="文本框 37"/>
          <p:cNvSpPr txBox="1"/>
          <p:nvPr userDrawn="1"/>
        </p:nvSpPr>
        <p:spPr>
          <a:xfrm>
            <a:off x="544937" y="340296"/>
            <a:ext cx="959245" cy="315475"/>
          </a:xfrm>
          <a:prstGeom prst="rect">
            <a:avLst/>
          </a:prstGeom>
          <a:noFill/>
        </p:spPr>
        <p:txBody>
          <a:bodyPr wrap="none" lIns="68584" tIns="34292" rIns="68584" bIns="34292" rtlCol="0">
            <a:spAutoFit/>
          </a:bodyPr>
          <a:lstStyle/>
          <a:p>
            <a:r>
              <a:rPr lang="zh-CN" altLang="en-US" sz="1600" kern="1200" dirty="0">
                <a:solidFill>
                  <a:schemeClr val="accent1"/>
                </a:solidFill>
                <a:latin typeface="+mn-lt"/>
                <a:ea typeface="微软雅黑" panose="020B0503020204020204" pitchFamily="34" charset="-122"/>
                <a:cs typeface="+mn-cs"/>
              </a:rPr>
              <a:t>教学分析</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eelOff"/>
      </p:transition>
    </mc:Choice>
    <mc:Fallback xmlns="">
      <p:transition spd="slow" advClick="0" advTm="3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6042"/>
            <a:ext cx="8229600" cy="857515"/>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200521"/>
            <a:ext cx="8229600" cy="3395520"/>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4768735"/>
            <a:ext cx="2133600" cy="273928"/>
          </a:xfrm>
          <a:prstGeom prst="rect">
            <a:avLst/>
          </a:prstGeom>
        </p:spPr>
        <p:txBody>
          <a:bodyPr vert="horz" lIns="91440" tIns="45720" rIns="91440" bIns="45720" rtlCol="0" anchor="ctr"/>
          <a:lstStyle>
            <a:lvl1pPr algn="l">
              <a:defRPr sz="1200">
                <a:solidFill>
                  <a:schemeClr val="tx1">
                    <a:tint val="75000"/>
                  </a:schemeClr>
                </a:solidFill>
              </a:defRPr>
            </a:lvl1pPr>
          </a:lstStyle>
          <a:p>
            <a:fld id="{AA99BB02-92C8-4E37-B89F-494BE97D3142}" type="datetimeFigureOut">
              <a:rPr lang="zh-CN" altLang="en-US" smtClean="0"/>
              <a:t>2023/1/5</a:t>
            </a:fld>
            <a:endParaRPr lang="zh-CN" altLang="en-US"/>
          </a:p>
        </p:txBody>
      </p:sp>
      <p:sp>
        <p:nvSpPr>
          <p:cNvPr id="5" name="页脚占位符 4"/>
          <p:cNvSpPr>
            <a:spLocks noGrp="1"/>
          </p:cNvSpPr>
          <p:nvPr>
            <p:ph type="ftr" sz="quarter" idx="3"/>
          </p:nvPr>
        </p:nvSpPr>
        <p:spPr>
          <a:xfrm>
            <a:off x="3124200" y="4768735"/>
            <a:ext cx="2895600" cy="273928"/>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8735"/>
            <a:ext cx="2133600" cy="273928"/>
          </a:xfrm>
          <a:prstGeom prst="rect">
            <a:avLst/>
          </a:prstGeom>
        </p:spPr>
        <p:txBody>
          <a:bodyPr vert="horz" lIns="91440" tIns="45720" rIns="91440" bIns="45720" rtlCol="0" anchor="ctr"/>
          <a:lstStyle>
            <a:lvl1pPr algn="r">
              <a:defRPr sz="1200">
                <a:solidFill>
                  <a:schemeClr val="tx1">
                    <a:tint val="75000"/>
                  </a:schemeClr>
                </a:solidFill>
              </a:defRPr>
            </a:lvl1pPr>
          </a:lstStyle>
          <a:p>
            <a:fld id="{3045996A-A120-4E88-8483-03A2E5AF7A80}"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4" r:id="rId8"/>
    <p:sldLayoutId id="2147483665" r:id="rId9"/>
    <p:sldLayoutId id="2147483666" r:id="rId10"/>
    <p:sldLayoutId id="2147483667" r:id="rId11"/>
    <p:sldLayoutId id="2147483656" r:id="rId12"/>
    <p:sldLayoutId id="2147483657" r:id="rId13"/>
    <p:sldLayoutId id="2147483658" r:id="rId14"/>
    <p:sldLayoutId id="2147483659" r:id="rId15"/>
    <p:sldLayoutId id="2147483661" r:id="rId16"/>
    <p:sldLayoutId id="2147483662" r:id="rId17"/>
    <p:sldLayoutId id="2147483663" r:id="rId18"/>
    <p:sldLayoutId id="2147483669" r:id="rId19"/>
    <p:sldLayoutId id="2147483670" r:id="rId20"/>
    <p:sldLayoutId id="2147483671" r:id="rId21"/>
    <p:sldLayoutId id="2147483672" r:id="rId22"/>
  </p:sldLayoutIdLst>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eelOff"/>
      </p:transition>
    </mc:Choice>
    <mc:Fallback xmlns="">
      <p:transition spd="slow" advClick="0" advTm="3000">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8.xml"/><Relationship Id="rId6" Type="http://schemas.openxmlformats.org/officeDocument/2006/relationships/image" Target="../media/image8.png"/><Relationship Id="rId5" Type="http://schemas.microsoft.com/office/2007/relationships/hdphoto" Target="../media/hdphoto1.wdp"/><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8.xml"/><Relationship Id="rId5" Type="http://schemas.openxmlformats.org/officeDocument/2006/relationships/image" Target="../media/image9.jp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9.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5.png"/><Relationship Id="rId7" Type="http://schemas.openxmlformats.org/officeDocument/2006/relationships/image" Target="../media/image17.png"/><Relationship Id="rId2" Type="http://schemas.openxmlformats.org/officeDocument/2006/relationships/image" Target="../media/image14.png"/><Relationship Id="rId1" Type="http://schemas.openxmlformats.org/officeDocument/2006/relationships/slideLayout" Target="../slideLayouts/slideLayout11.xml"/><Relationship Id="rId6" Type="http://schemas.microsoft.com/office/2007/relationships/hdphoto" Target="../media/hdphoto3.wdp"/><Relationship Id="rId5" Type="http://schemas.openxmlformats.org/officeDocument/2006/relationships/image" Target="../media/image16.png"/><Relationship Id="rId4" Type="http://schemas.microsoft.com/office/2007/relationships/hdphoto" Target="../media/hdphoto2.wdp"/></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9.xml"/><Relationship Id="rId4" Type="http://schemas.microsoft.com/office/2007/relationships/hdphoto" Target="../media/hdphoto4.wdp"/></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8.xml"/><Relationship Id="rId5" Type="http://schemas.openxmlformats.org/officeDocument/2006/relationships/image" Target="../media/image4.png"/><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10.xml"/><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22.png"/><Relationship Id="rId1" Type="http://schemas.openxmlformats.org/officeDocument/2006/relationships/slideLayout" Target="../slideLayouts/slideLayout10.xml"/><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g"/><Relationship Id="rId1" Type="http://schemas.openxmlformats.org/officeDocument/2006/relationships/slideLayout" Target="../slideLayouts/slideLayout8.xml"/><Relationship Id="rId4" Type="http://schemas.openxmlformats.org/officeDocument/2006/relationships/image" Target="../media/image26.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9.xml"/><Relationship Id="rId4" Type="http://schemas.openxmlformats.org/officeDocument/2006/relationships/image" Target="../media/image28.png"/></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9.xml"/><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5.xml"/><Relationship Id="rId1" Type="http://schemas.openxmlformats.org/officeDocument/2006/relationships/slideLayout" Target="../slideLayouts/slideLayout9.xml"/><Relationship Id="rId4" Type="http://schemas.microsoft.com/office/2007/relationships/hdphoto" Target="../media/hdphoto6.wdp"/></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6.xml"/><Relationship Id="rId1" Type="http://schemas.openxmlformats.org/officeDocument/2006/relationships/slideLayout" Target="../slideLayouts/slideLayout9.xml"/><Relationship Id="rId4" Type="http://schemas.microsoft.com/office/2007/relationships/hdphoto" Target="../media/hdphoto6.wdp"/></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30.pn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7.xml"/><Relationship Id="rId1" Type="http://schemas.openxmlformats.org/officeDocument/2006/relationships/slideLayout" Target="../slideLayouts/slideLayout9.xml"/><Relationship Id="rId4" Type="http://schemas.microsoft.com/office/2007/relationships/hdphoto" Target="../media/hdphoto7.wdp"/></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8.xml"/><Relationship Id="rId1" Type="http://schemas.openxmlformats.org/officeDocument/2006/relationships/slideLayout" Target="../slideLayouts/slideLayout9.xml"/><Relationship Id="rId4" Type="http://schemas.microsoft.com/office/2007/relationships/hdphoto" Target="../media/hdphoto7.wdp"/></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9.xml"/><Relationship Id="rId1" Type="http://schemas.openxmlformats.org/officeDocument/2006/relationships/slideLayout" Target="../slideLayouts/slideLayout9.xml"/><Relationship Id="rId4" Type="http://schemas.microsoft.com/office/2007/relationships/hdphoto" Target="../media/hdphoto7.wdp"/></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0.xml"/><Relationship Id="rId1" Type="http://schemas.openxmlformats.org/officeDocument/2006/relationships/slideLayout" Target="../slideLayouts/slideLayout9.xml"/><Relationship Id="rId4" Type="http://schemas.microsoft.com/office/2007/relationships/hdphoto" Target="../media/hdphoto7.wdp"/></Relationships>
</file>

<file path=ppt/slides/_rels/slide3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1.xml"/><Relationship Id="rId1" Type="http://schemas.openxmlformats.org/officeDocument/2006/relationships/slideLayout" Target="../slideLayouts/slideLayout9.xml"/><Relationship Id="rId4" Type="http://schemas.microsoft.com/office/2007/relationships/hdphoto" Target="../media/hdphoto7.wdp"/></Relationships>
</file>

<file path=ppt/slides/_rels/slide36.xml.rels><?xml version="1.0" encoding="UTF-8" standalone="yes"?>
<Relationships xmlns="http://schemas.openxmlformats.org/package/2006/relationships"><Relationship Id="rId8" Type="http://schemas.openxmlformats.org/officeDocument/2006/relationships/image" Target="../media/image33.png"/><Relationship Id="rId3" Type="http://schemas.microsoft.com/office/2007/relationships/media" Target="../media/media2.mp3"/><Relationship Id="rId7" Type="http://schemas.openxmlformats.org/officeDocument/2006/relationships/image" Target="../media/image33.svg"/><Relationship Id="rId12" Type="http://schemas.microsoft.com/office/2007/relationships/hdphoto" Target="../media/hdphoto8.wdp"/><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2.png"/><Relationship Id="rId11" Type="http://schemas.openxmlformats.org/officeDocument/2006/relationships/image" Target="../media/image35.png"/><Relationship Id="rId5" Type="http://schemas.openxmlformats.org/officeDocument/2006/relationships/slideLayout" Target="../slideLayouts/slideLayout10.xml"/><Relationship Id="rId10" Type="http://schemas.openxmlformats.org/officeDocument/2006/relationships/image" Target="../media/image34.png"/><Relationship Id="rId4" Type="http://schemas.openxmlformats.org/officeDocument/2006/relationships/audio" Target="../media/media2.mp3"/><Relationship Id="rId9" Type="http://schemas.openxmlformats.org/officeDocument/2006/relationships/image" Target="../media/image35.svg"/></Relationships>
</file>

<file path=ppt/slides/_rels/slide37.xml.rels><?xml version="1.0" encoding="UTF-8" standalone="yes"?>
<Relationships xmlns="http://schemas.openxmlformats.org/package/2006/relationships"><Relationship Id="rId8" Type="http://schemas.openxmlformats.org/officeDocument/2006/relationships/image" Target="../media/image33.png"/><Relationship Id="rId3" Type="http://schemas.microsoft.com/office/2007/relationships/media" Target="../media/media2.mp3"/><Relationship Id="rId7" Type="http://schemas.openxmlformats.org/officeDocument/2006/relationships/image" Target="../media/image33.sv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2.png"/><Relationship Id="rId5" Type="http://schemas.openxmlformats.org/officeDocument/2006/relationships/slideLayout" Target="../slideLayouts/slideLayout11.xml"/><Relationship Id="rId10" Type="http://schemas.openxmlformats.org/officeDocument/2006/relationships/image" Target="../media/image34.png"/><Relationship Id="rId4" Type="http://schemas.openxmlformats.org/officeDocument/2006/relationships/audio" Target="../media/media2.mp3"/><Relationship Id="rId9" Type="http://schemas.openxmlformats.org/officeDocument/2006/relationships/image" Target="../media/image35.svg"/></Relationships>
</file>

<file path=ppt/slides/_rels/slide38.xml.rels><?xml version="1.0" encoding="UTF-8" standalone="yes"?>
<Relationships xmlns="http://schemas.openxmlformats.org/package/2006/relationships"><Relationship Id="rId8" Type="http://schemas.openxmlformats.org/officeDocument/2006/relationships/image" Target="../media/image33.png"/><Relationship Id="rId3" Type="http://schemas.microsoft.com/office/2007/relationships/media" Target="../media/media2.mp3"/><Relationship Id="rId7" Type="http://schemas.openxmlformats.org/officeDocument/2006/relationships/image" Target="../media/image33.svg"/><Relationship Id="rId12" Type="http://schemas.microsoft.com/office/2007/relationships/hdphoto" Target="../media/hdphoto9.wdp"/><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2.png"/><Relationship Id="rId11" Type="http://schemas.openxmlformats.org/officeDocument/2006/relationships/image" Target="../media/image36.png"/><Relationship Id="rId5" Type="http://schemas.openxmlformats.org/officeDocument/2006/relationships/slideLayout" Target="../slideLayouts/slideLayout11.xml"/><Relationship Id="rId10" Type="http://schemas.openxmlformats.org/officeDocument/2006/relationships/image" Target="../media/image34.png"/><Relationship Id="rId4" Type="http://schemas.openxmlformats.org/officeDocument/2006/relationships/audio" Target="../media/media2.mp3"/><Relationship Id="rId9" Type="http://schemas.openxmlformats.org/officeDocument/2006/relationships/image" Target="../media/image35.svg"/></Relationships>
</file>

<file path=ppt/slides/_rels/slide39.xml.rels><?xml version="1.0" encoding="UTF-8" standalone="yes"?>
<Relationships xmlns="http://schemas.openxmlformats.org/package/2006/relationships"><Relationship Id="rId8" Type="http://schemas.openxmlformats.org/officeDocument/2006/relationships/image" Target="../media/image33.png"/><Relationship Id="rId3" Type="http://schemas.microsoft.com/office/2007/relationships/media" Target="../media/media2.mp3"/><Relationship Id="rId7" Type="http://schemas.openxmlformats.org/officeDocument/2006/relationships/image" Target="../media/image33.svg"/><Relationship Id="rId12" Type="http://schemas.microsoft.com/office/2007/relationships/hdphoto" Target="../media/hdphoto10.wdp"/><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2.png"/><Relationship Id="rId11" Type="http://schemas.openxmlformats.org/officeDocument/2006/relationships/image" Target="../media/image37.png"/><Relationship Id="rId5" Type="http://schemas.openxmlformats.org/officeDocument/2006/relationships/slideLayout" Target="../slideLayouts/slideLayout11.xml"/><Relationship Id="rId10" Type="http://schemas.openxmlformats.org/officeDocument/2006/relationships/image" Target="../media/image34.png"/><Relationship Id="rId4" Type="http://schemas.openxmlformats.org/officeDocument/2006/relationships/audio" Target="../media/media2.mp3"/><Relationship Id="rId9" Type="http://schemas.openxmlformats.org/officeDocument/2006/relationships/image" Target="../media/image35.sv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8" Type="http://schemas.openxmlformats.org/officeDocument/2006/relationships/image" Target="../media/image33.png"/><Relationship Id="rId3" Type="http://schemas.microsoft.com/office/2007/relationships/media" Target="../media/media2.mp3"/><Relationship Id="rId7" Type="http://schemas.openxmlformats.org/officeDocument/2006/relationships/image" Target="../media/image33.svg"/><Relationship Id="rId12" Type="http://schemas.microsoft.com/office/2007/relationships/hdphoto" Target="../media/hdphoto11.wdp"/><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2.png"/><Relationship Id="rId11" Type="http://schemas.openxmlformats.org/officeDocument/2006/relationships/image" Target="../media/image38.png"/><Relationship Id="rId5" Type="http://schemas.openxmlformats.org/officeDocument/2006/relationships/slideLayout" Target="../slideLayouts/slideLayout8.xml"/><Relationship Id="rId10" Type="http://schemas.openxmlformats.org/officeDocument/2006/relationships/image" Target="../media/image34.png"/><Relationship Id="rId4" Type="http://schemas.openxmlformats.org/officeDocument/2006/relationships/audio" Target="../media/media2.mp3"/><Relationship Id="rId9" Type="http://schemas.openxmlformats.org/officeDocument/2006/relationships/image" Target="../media/image35.svg"/></Relationships>
</file>

<file path=ppt/slides/_rels/slide4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2.xml"/><Relationship Id="rId1" Type="http://schemas.openxmlformats.org/officeDocument/2006/relationships/slideLayout" Target="../slideLayouts/slideLayout11.xml"/><Relationship Id="rId5" Type="http://schemas.openxmlformats.org/officeDocument/2006/relationships/image" Target="../media/image40.jpg"/><Relationship Id="rId4" Type="http://schemas.openxmlformats.org/officeDocument/2006/relationships/image" Target="../media/image26.jpeg"/></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image" Target="../media/image8.png"/><Relationship Id="rId5" Type="http://schemas.microsoft.com/office/2007/relationships/hdphoto" Target="../media/hdphoto1.wdp"/><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8.png"/><Relationship Id="rId5" Type="http://schemas.microsoft.com/office/2007/relationships/hdphoto" Target="../media/hdphoto1.wdp"/><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image" Target="../media/image8.png"/><Relationship Id="rId5" Type="http://schemas.microsoft.com/office/2007/relationships/hdphoto" Target="../media/hdphoto1.wdp"/><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image" Target="../media/image8.png"/><Relationship Id="rId5" Type="http://schemas.microsoft.com/office/2007/relationships/hdphoto" Target="../media/hdphoto1.wdp"/><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a:extLst>
              <a:ext uri="{FF2B5EF4-FFF2-40B4-BE49-F238E27FC236}">
                <a16:creationId xmlns:a16="http://schemas.microsoft.com/office/drawing/2014/main" id="{6E0795B4-0539-4B9F-A6A6-9C3E1E5C2CA1}"/>
              </a:ext>
            </a:extLst>
          </p:cNvPr>
          <p:cNvPicPr>
            <a:picLocks noChangeAspect="1"/>
          </p:cNvPicPr>
          <p:nvPr/>
        </p:nvPicPr>
        <p:blipFill>
          <a:blip r:embed="rId3"/>
          <a:stretch>
            <a:fillRect/>
          </a:stretch>
        </p:blipFill>
        <p:spPr>
          <a:xfrm>
            <a:off x="1754" y="2325"/>
            <a:ext cx="9145761" cy="5144491"/>
          </a:xfrm>
          <a:prstGeom prst="rect">
            <a:avLst/>
          </a:prstGeom>
        </p:spPr>
      </p:pic>
      <p:cxnSp>
        <p:nvCxnSpPr>
          <p:cNvPr id="11" name="直接连接符 10"/>
          <p:cNvCxnSpPr>
            <a:cxnSpLocks/>
          </p:cNvCxnSpPr>
          <p:nvPr/>
        </p:nvCxnSpPr>
        <p:spPr>
          <a:xfrm>
            <a:off x="1305274" y="2860576"/>
            <a:ext cx="4922910"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308217" y="945847"/>
            <a:ext cx="6917024" cy="1824923"/>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lIns="91440" tIns="45720" rIns="91440" bIns="45720">
            <a:spAutoFit/>
          </a:bodyPr>
          <a:lstStyle/>
          <a:p>
            <a:pPr algn="ctr">
              <a:lnSpc>
                <a:spcPct val="150000"/>
              </a:lnSpc>
            </a:pPr>
            <a:r>
              <a:rPr lang="en-US" sz="4000" b="1" dirty="0">
                <a:ln w="9525">
                  <a:solidFill>
                    <a:schemeClr val="bg1"/>
                  </a:solidFill>
                  <a:prstDash val="solid"/>
                </a:ln>
                <a:latin typeface="Arial" panose="020B0604020202020204" pitchFamily="34" charset="0"/>
                <a:cs typeface="Arial" panose="020B0604020202020204" pitchFamily="34" charset="0"/>
              </a:rPr>
              <a:t>CHÀO MỪNG CÁC EM </a:t>
            </a:r>
          </a:p>
          <a:p>
            <a:pPr algn="ctr">
              <a:lnSpc>
                <a:spcPct val="150000"/>
              </a:lnSpc>
            </a:pPr>
            <a:r>
              <a:rPr lang="en-US" sz="4000" b="1" dirty="0">
                <a:ln w="9525">
                  <a:solidFill>
                    <a:schemeClr val="bg1"/>
                  </a:solidFill>
                  <a:prstDash val="solid"/>
                </a:ln>
                <a:latin typeface="Arial" panose="020B0604020202020204" pitchFamily="34" charset="0"/>
                <a:cs typeface="Arial" panose="020B0604020202020204" pitchFamily="34" charset="0"/>
              </a:rPr>
              <a:t>ĐẾN VỚI TIẾT HỌC!!</a:t>
            </a:r>
            <a:endParaRPr lang="en-US" sz="4000" b="1" cap="none" spc="0" dirty="0">
              <a:ln w="9525">
                <a:solidFill>
                  <a:schemeClr val="bg1"/>
                </a:solidFill>
                <a:prstDash val="solid"/>
              </a:ln>
              <a:solidFill>
                <a:schemeClr val="tx1"/>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strVal val="#ppt_w+.3"/>
                                          </p:val>
                                        </p:tav>
                                        <p:tav tm="100000">
                                          <p:val>
                                            <p:strVal val="#ppt_w"/>
                                          </p:val>
                                        </p:tav>
                                      </p:tavLst>
                                    </p:anim>
                                    <p:anim calcmode="lin" valueType="num">
                                      <p:cBhvr>
                                        <p:cTn id="8" dur="1000" fill="hold"/>
                                        <p:tgtEl>
                                          <p:spTgt spid="12"/>
                                        </p:tgtEl>
                                        <p:attrNameLst>
                                          <p:attrName>ppt_h</p:attrName>
                                        </p:attrNameLst>
                                      </p:cBhvr>
                                      <p:tavLst>
                                        <p:tav tm="0">
                                          <p:val>
                                            <p:strVal val="#ppt_h"/>
                                          </p:val>
                                        </p:tav>
                                        <p:tav tm="100000">
                                          <p:val>
                                            <p:strVal val="#ppt_h"/>
                                          </p:val>
                                        </p:tav>
                                      </p:tavLst>
                                    </p:anim>
                                    <p:animEffect transition="in" filter="fade">
                                      <p:cBhvr>
                                        <p:cTn id="9" dur="1000"/>
                                        <p:tgtEl>
                                          <p:spTgt spid="12"/>
                                        </p:tgtEl>
                                      </p:cBhvr>
                                    </p:animEffect>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D9A73E6-61F9-4608-957C-A7465C16ED9B}"/>
              </a:ext>
            </a:extLst>
          </p:cNvPr>
          <p:cNvSpPr txBox="1"/>
          <p:nvPr/>
        </p:nvSpPr>
        <p:spPr>
          <a:xfrm>
            <a:off x="3131840" y="279747"/>
            <a:ext cx="399644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7030A0"/>
                </a:solidFill>
                <a:effectLst/>
                <a:uLnTx/>
                <a:uFillTx/>
                <a:latin typeface="Arial" panose="020B0604020202020204" pitchFamily="34" charset="0"/>
                <a:ea typeface="+mn-ea"/>
                <a:cs typeface="Arial" panose="020B0604020202020204" pitchFamily="34" charset="0"/>
              </a:rPr>
              <a:t>I. BIỂU ĐỒ ĐOẠN THẲNG</a:t>
            </a:r>
          </a:p>
        </p:txBody>
      </p:sp>
      <p:pic>
        <p:nvPicPr>
          <p:cNvPr id="3" name="Picture 2">
            <a:extLst>
              <a:ext uri="{FF2B5EF4-FFF2-40B4-BE49-F238E27FC236}">
                <a16:creationId xmlns:a16="http://schemas.microsoft.com/office/drawing/2014/main" id="{E82D2AC8-906F-4F94-852F-A9EA145A032D}"/>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922033" y="859393"/>
            <a:ext cx="840608" cy="428439"/>
          </a:xfrm>
          <a:prstGeom prst="rect">
            <a:avLst/>
          </a:prstGeom>
        </p:spPr>
      </p:pic>
      <p:sp>
        <p:nvSpPr>
          <p:cNvPr id="6" name="TextBox 5">
            <a:extLst>
              <a:ext uri="{FF2B5EF4-FFF2-40B4-BE49-F238E27FC236}">
                <a16:creationId xmlns:a16="http://schemas.microsoft.com/office/drawing/2014/main" id="{82192AFB-3CF2-459D-97F0-8BE48BFCBD24}"/>
              </a:ext>
            </a:extLst>
          </p:cNvPr>
          <p:cNvSpPr txBox="1"/>
          <p:nvPr/>
        </p:nvSpPr>
        <p:spPr>
          <a:xfrm>
            <a:off x="2762641" y="866127"/>
            <a:ext cx="579664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Quan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sát</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biểu</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đồ</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thống</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kê</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ở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Hình</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11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và</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cho</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biết</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sp>
        <p:nvSpPr>
          <p:cNvPr id="10" name="TextBox 9">
            <a:extLst>
              <a:ext uri="{FF2B5EF4-FFF2-40B4-BE49-F238E27FC236}">
                <a16:creationId xmlns:a16="http://schemas.microsoft.com/office/drawing/2014/main" id="{F968E3D8-D644-41C7-8343-51B0ED0CA337}"/>
              </a:ext>
            </a:extLst>
          </p:cNvPr>
          <p:cNvSpPr txBox="1"/>
          <p:nvPr/>
        </p:nvSpPr>
        <p:spPr>
          <a:xfrm>
            <a:off x="4495412" y="1304318"/>
            <a:ext cx="4200357" cy="1420325"/>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en-US" sz="2000" i="1" dirty="0">
                <a:latin typeface="Arial" panose="020B0604020202020204" pitchFamily="34" charset="0"/>
                <a:cs typeface="Arial" panose="020B0604020202020204" pitchFamily="34" charset="0"/>
              </a:rPr>
              <a:t>c) </a:t>
            </a:r>
            <a:r>
              <a:rPr lang="en-US" sz="2000" i="1" dirty="0" err="1">
                <a:latin typeface="Arial" panose="020B0604020202020204" pitchFamily="34" charset="0"/>
                <a:cs typeface="Arial" panose="020B0604020202020204" pitchFamily="34" charset="0"/>
              </a:rPr>
              <a:t>Mỗi</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điểm</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đầu</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mút</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của</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các</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đoạn</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thẳng</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trong</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đường</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gấp</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khúc</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được</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xác</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định</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như</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thế</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nào</a:t>
            </a:r>
            <a:r>
              <a:rPr lang="en-US" sz="2000" i="1" dirty="0">
                <a:latin typeface="Arial" panose="020B0604020202020204" pitchFamily="34" charset="0"/>
                <a:cs typeface="Arial" panose="020B0604020202020204" pitchFamily="34" charset="0"/>
              </a:rPr>
              <a:t>.</a:t>
            </a:r>
            <a:endParaRPr kumimoji="0" lang="en-US" sz="2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13" name="Picture 12" descr="Chart&#10;&#10;Description automatically generated">
            <a:extLst>
              <a:ext uri="{FF2B5EF4-FFF2-40B4-BE49-F238E27FC236}">
                <a16:creationId xmlns:a16="http://schemas.microsoft.com/office/drawing/2014/main" id="{9759105E-6775-4196-BEB9-8A5A7A5ADCB0}"/>
              </a:ext>
            </a:extLst>
          </p:cNvPr>
          <p:cNvPicPr/>
          <p:nvPr/>
        </p:nvPicPr>
        <p:blipFill>
          <a:blip r:embed="rId4">
            <a:extLst>
              <a:ext uri="{BEBA8EAE-BF5A-486C-A8C5-ECC9F3942E4B}">
                <a14:imgProps xmlns:a14="http://schemas.microsoft.com/office/drawing/2010/main">
                  <a14:imgLayer r:embed="rId5">
                    <a14:imgEffect>
                      <a14:sharpenSoften amount="50000"/>
                    </a14:imgEffect>
                  </a14:imgLayer>
                </a14:imgProps>
              </a:ext>
            </a:extLst>
          </a:blip>
          <a:stretch>
            <a:fillRect/>
          </a:stretch>
        </p:blipFill>
        <p:spPr>
          <a:xfrm>
            <a:off x="215516" y="1907288"/>
            <a:ext cx="4047182" cy="2515126"/>
          </a:xfrm>
          <a:prstGeom prst="roundRect">
            <a:avLst/>
          </a:prstGeom>
        </p:spPr>
      </p:pic>
      <p:pic>
        <p:nvPicPr>
          <p:cNvPr id="15" name="Picture 2" descr="Giáo Dục, Học Tập, Học Sinh, Kiến Thức, Học Nhóm, Tải hình PNG 187 -  Free.Vector6.com">
            <a:extLst>
              <a:ext uri="{FF2B5EF4-FFF2-40B4-BE49-F238E27FC236}">
                <a16:creationId xmlns:a16="http://schemas.microsoft.com/office/drawing/2014/main" id="{A65364C8-38A5-44E3-AAB0-6D1141CC5CDF}"/>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319561"/>
            <a:ext cx="1646370" cy="1223802"/>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D61B2843-172A-4AE2-8B6B-555620C1F1DD}"/>
              </a:ext>
            </a:extLst>
          </p:cNvPr>
          <p:cNvSpPr txBox="1"/>
          <p:nvPr/>
        </p:nvSpPr>
        <p:spPr>
          <a:xfrm>
            <a:off x="4495412" y="2718118"/>
            <a:ext cx="4360609" cy="2118529"/>
          </a:xfrm>
          <a:prstGeom prst="rect">
            <a:avLst/>
          </a:prstGeom>
          <a:noFill/>
        </p:spPr>
        <p:txBody>
          <a:bodyPr wrap="square" rtlCol="0">
            <a:spAutoFit/>
          </a:bodyPr>
          <a:lstStyle/>
          <a:p>
            <a:pPr algn="just">
              <a:lnSpc>
                <a:spcPct val="150000"/>
              </a:lnSpc>
            </a:pPr>
            <a:r>
              <a:rPr kumimoji="0" lang="en-US" b="1" u="none" strike="noStrike" kern="1200" cap="none" spc="0" normalizeH="0" baseline="0" noProof="0" dirty="0">
                <a:ln>
                  <a:noFill/>
                </a:ln>
                <a:effectLst/>
                <a:uLnTx/>
                <a:uFillTx/>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Đường</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gấp</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khúc</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gồm</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các</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đoạn</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thẳng</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nối</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liền</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liên</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tiếp</a:t>
            </a:r>
            <a:r>
              <a:rPr lang="en-US" b="1" dirty="0">
                <a:latin typeface="Arial" panose="020B0604020202020204" pitchFamily="34" charset="0"/>
                <a:cs typeface="Arial" panose="020B0604020202020204" pitchFamily="34" charset="0"/>
              </a:rPr>
              <a:t> 7 </a:t>
            </a:r>
            <a:r>
              <a:rPr lang="en-US" b="1" dirty="0" err="1">
                <a:latin typeface="Arial" panose="020B0604020202020204" pitchFamily="34" charset="0"/>
                <a:cs typeface="Arial" panose="020B0604020202020204" pitchFamily="34" charset="0"/>
              </a:rPr>
              <a:t>điểm</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Mỗi</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điểm</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được</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xác</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định</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bởi</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năm</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thống</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kê</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và</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thu</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nhập</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bình</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quân</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đầu</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người</a:t>
            </a:r>
            <a:r>
              <a:rPr lang="en-US" b="1" dirty="0">
                <a:latin typeface="Arial" panose="020B0604020202020204" pitchFamily="34" charset="0"/>
                <a:cs typeface="Arial" panose="020B0604020202020204" pitchFamily="34" charset="0"/>
              </a:rPr>
              <a:t>/</a:t>
            </a:r>
            <a:r>
              <a:rPr lang="en-US" b="1" dirty="0" err="1">
                <a:latin typeface="Arial" panose="020B0604020202020204" pitchFamily="34" charset="0"/>
                <a:cs typeface="Arial" panose="020B0604020202020204" pitchFamily="34" charset="0"/>
              </a:rPr>
              <a:t>năm</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của</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Việt</a:t>
            </a:r>
            <a:r>
              <a:rPr lang="en-US" b="1" dirty="0">
                <a:latin typeface="Arial" panose="020B0604020202020204" pitchFamily="34" charset="0"/>
                <a:cs typeface="Arial" panose="020B0604020202020204" pitchFamily="34" charset="0"/>
              </a:rPr>
              <a:t> Nam </a:t>
            </a:r>
            <a:r>
              <a:rPr lang="en-US" b="1" dirty="0" err="1">
                <a:latin typeface="Arial" panose="020B0604020202020204" pitchFamily="34" charset="0"/>
                <a:cs typeface="Arial" panose="020B0604020202020204" pitchFamily="34" charset="0"/>
              </a:rPr>
              <a:t>trong</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năm</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đó</a:t>
            </a:r>
            <a:r>
              <a:rPr lang="en-US" b="1"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770163116"/>
      </p:ext>
    </p:extLst>
  </p:cSld>
  <p:clrMapOvr>
    <a:masterClrMapping/>
  </p:clrMapOvr>
  <mc:AlternateContent xmlns:mc="http://schemas.openxmlformats.org/markup-compatibility/2006">
    <mc:Choice xmlns:p159="http://schemas.microsoft.com/office/powerpoint/2015/09/main" xmlns="" Requires="p159">
      <p:transition spd="med" advClick="0" advTm="3000">
        <p159:morph option="byChar"/>
      </p:transition>
    </mc:Choice>
    <mc:Fallback>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hart&#10;&#10;Description automatically generated">
            <a:extLst>
              <a:ext uri="{FF2B5EF4-FFF2-40B4-BE49-F238E27FC236}">
                <a16:creationId xmlns:a16="http://schemas.microsoft.com/office/drawing/2014/main" id="{F468B423-9658-4523-BFF7-B9DB2E062A82}"/>
              </a:ext>
            </a:extLst>
          </p:cNvPr>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395536" y="197706"/>
            <a:ext cx="4047182" cy="2515126"/>
          </a:xfrm>
          <a:prstGeom prst="roundRect">
            <a:avLst/>
          </a:prstGeom>
        </p:spPr>
      </p:pic>
      <p:sp>
        <p:nvSpPr>
          <p:cNvPr id="3" name="TextBox 2">
            <a:extLst>
              <a:ext uri="{FF2B5EF4-FFF2-40B4-BE49-F238E27FC236}">
                <a16:creationId xmlns:a16="http://schemas.microsoft.com/office/drawing/2014/main" id="{CECDC7C9-4985-4465-93F8-94BF0FB9641B}"/>
              </a:ext>
            </a:extLst>
          </p:cNvPr>
          <p:cNvSpPr txBox="1"/>
          <p:nvPr/>
        </p:nvSpPr>
        <p:spPr>
          <a:xfrm>
            <a:off x="5273697" y="1217512"/>
            <a:ext cx="3348372" cy="400110"/>
          </a:xfrm>
          <a:prstGeom prst="rect">
            <a:avLst/>
          </a:prstGeom>
          <a:noFill/>
        </p:spPr>
        <p:txBody>
          <a:bodyPr wrap="square" rtlCol="0">
            <a:spAutoFit/>
          </a:bodyPr>
          <a:lstStyle/>
          <a:p>
            <a:pPr algn="ctr"/>
            <a:r>
              <a:rPr lang="en-US" sz="2000" b="1" dirty="0">
                <a:latin typeface="Arial" panose="020B0604020202020204" pitchFamily="34" charset="0"/>
                <a:cs typeface="Arial" panose="020B0604020202020204" pitchFamily="34" charset="0"/>
              </a:rPr>
              <a:t>BIỂU ĐỒ ĐOẠN THẲNG</a:t>
            </a:r>
          </a:p>
        </p:txBody>
      </p:sp>
      <p:sp>
        <p:nvSpPr>
          <p:cNvPr id="4" name="Arrow: Right 3">
            <a:extLst>
              <a:ext uri="{FF2B5EF4-FFF2-40B4-BE49-F238E27FC236}">
                <a16:creationId xmlns:a16="http://schemas.microsoft.com/office/drawing/2014/main" id="{449A746F-E70D-442F-9006-E565F4B4E051}"/>
              </a:ext>
            </a:extLst>
          </p:cNvPr>
          <p:cNvSpPr/>
          <p:nvPr/>
        </p:nvSpPr>
        <p:spPr>
          <a:xfrm>
            <a:off x="4572000" y="1350842"/>
            <a:ext cx="684076" cy="2520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CB89F7BB-B174-41F9-A001-53A509B15EB3}"/>
              </a:ext>
            </a:extLst>
          </p:cNvPr>
          <p:cNvPicPr>
            <a:picLocks noChangeAspect="1"/>
          </p:cNvPicPr>
          <p:nvPr/>
        </p:nvPicPr>
        <p:blipFill>
          <a:blip r:embed="rId5">
            <a:clrChange>
              <a:clrFrom>
                <a:srgbClr val="FDFDFD"/>
              </a:clrFrom>
              <a:clrTo>
                <a:srgbClr val="FDFDFD">
                  <a:alpha val="0"/>
                </a:srgbClr>
              </a:clrTo>
            </a:clrChange>
            <a:extLst>
              <a:ext uri="{28A0092B-C50C-407E-A947-70E740481C1C}">
                <a14:useLocalDpi xmlns:a14="http://schemas.microsoft.com/office/drawing/2010/main" val="0"/>
              </a:ext>
            </a:extLst>
          </a:blip>
          <a:stretch>
            <a:fillRect/>
          </a:stretch>
        </p:blipFill>
        <p:spPr>
          <a:xfrm>
            <a:off x="1574858" y="3291999"/>
            <a:ext cx="1853089" cy="1853089"/>
          </a:xfrm>
          <a:prstGeom prst="rect">
            <a:avLst/>
          </a:prstGeom>
        </p:spPr>
      </p:pic>
      <p:sp>
        <p:nvSpPr>
          <p:cNvPr id="13" name="Thought Bubble: Cloud 12">
            <a:extLst>
              <a:ext uri="{FF2B5EF4-FFF2-40B4-BE49-F238E27FC236}">
                <a16:creationId xmlns:a16="http://schemas.microsoft.com/office/drawing/2014/main" id="{09AEF36E-78FA-4431-80D5-27FBC9E7C075}"/>
              </a:ext>
            </a:extLst>
          </p:cNvPr>
          <p:cNvSpPr/>
          <p:nvPr/>
        </p:nvSpPr>
        <p:spPr>
          <a:xfrm>
            <a:off x="4703970" y="2032484"/>
            <a:ext cx="4284476" cy="1728192"/>
          </a:xfrm>
          <a:prstGeom prst="cloudCallout">
            <a:avLst>
              <a:gd name="adj1" fmla="val -79364"/>
              <a:gd name="adj2" fmla="val 53449"/>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dirty="0" err="1">
                <a:solidFill>
                  <a:srgbClr val="002060"/>
                </a:solidFill>
                <a:latin typeface="Arial" panose="020B0604020202020204" pitchFamily="34" charset="0"/>
                <a:cs typeface="Arial" panose="020B0604020202020204" pitchFamily="34" charset="0"/>
              </a:rPr>
              <a:t>Em</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rút</a:t>
            </a:r>
            <a:r>
              <a:rPr lang="en-US" sz="2000" dirty="0">
                <a:solidFill>
                  <a:srgbClr val="002060"/>
                </a:solidFill>
                <a:latin typeface="Arial" panose="020B0604020202020204" pitchFamily="34" charset="0"/>
                <a:cs typeface="Arial" panose="020B0604020202020204" pitchFamily="34" charset="0"/>
              </a:rPr>
              <a:t> ra </a:t>
            </a:r>
            <a:r>
              <a:rPr lang="en-US" sz="2000" dirty="0" err="1">
                <a:solidFill>
                  <a:srgbClr val="002060"/>
                </a:solidFill>
                <a:latin typeface="Arial" panose="020B0604020202020204" pitchFamily="34" charset="0"/>
                <a:cs typeface="Arial" panose="020B0604020202020204" pitchFamily="34" charset="0"/>
              </a:rPr>
              <a:t>các</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đặc</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điểm</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gì</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về</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biểu</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đồ</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đoạn</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thẳng</a:t>
            </a:r>
            <a:r>
              <a:rPr lang="en-US" sz="2000" dirty="0">
                <a:solidFill>
                  <a:srgbClr val="002060"/>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236258590"/>
      </p:ext>
    </p:extLst>
  </p:cSld>
  <p:clrMapOvr>
    <a:masterClrMapping/>
  </p:clrMapOvr>
  <mc:AlternateContent xmlns:mc="http://schemas.openxmlformats.org/markup-compatibility/2006" xmlns:p15="http://schemas.microsoft.com/office/powerpoint/2012/main">
    <mc:Choice Requires="p15">
      <p:transition spd="med" advClick="0" advTm="3000">
        <p15:prstTrans prst="peelOff"/>
      </p:transition>
    </mc:Choice>
    <mc:Fallback xmlns="">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4" presetClass="entr" presetSubtype="1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randombar(horizontal)">
                                      <p:cBhvr>
                                        <p:cTn id="17" dur="500"/>
                                        <p:tgtEl>
                                          <p:spTgt spid="12"/>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randombar(horizontal)">
                                      <p:cBhvr>
                                        <p:cTn id="2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3"/>
          <p:cNvSpPr/>
          <p:nvPr/>
        </p:nvSpPr>
        <p:spPr>
          <a:xfrm>
            <a:off x="431540" y="304292"/>
            <a:ext cx="1080120" cy="324036"/>
          </a:xfrm>
          <a:prstGeom prst="roundRect">
            <a:avLst/>
          </a:prstGeom>
          <a:solidFill>
            <a:srgbClr val="56E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 name="TextBox 1">
            <a:extLst>
              <a:ext uri="{FF2B5EF4-FFF2-40B4-BE49-F238E27FC236}">
                <a16:creationId xmlns:a16="http://schemas.microsoft.com/office/drawing/2014/main" id="{129BF456-0517-4CF1-A605-18EC5B858180}"/>
              </a:ext>
            </a:extLst>
          </p:cNvPr>
          <p:cNvSpPr txBox="1"/>
          <p:nvPr/>
        </p:nvSpPr>
        <p:spPr>
          <a:xfrm>
            <a:off x="593558" y="513370"/>
            <a:ext cx="7956884" cy="4327426"/>
          </a:xfrm>
          <a:prstGeom prst="roundRect">
            <a:avLst/>
          </a:prstGeom>
          <a:solidFill>
            <a:schemeClr val="accent2">
              <a:lumMod val="20000"/>
              <a:lumOff val="80000"/>
            </a:schemeClr>
          </a:solidFill>
        </p:spPr>
        <p:txBody>
          <a:bodyPr wrap="square" rtlCol="0">
            <a:spAutoFit/>
          </a:bodyPr>
          <a:lstStyle/>
          <a:p>
            <a:pPr algn="just"/>
            <a:r>
              <a:rPr lang="en-US" dirty="0" err="1">
                <a:latin typeface="Arial" panose="020B0604020202020204" pitchFamily="34" charset="0"/>
                <a:cs typeface="Arial" panose="020B0604020202020204" pitchFamily="34" charset="0"/>
              </a:rPr>
              <a:t>Biểu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đồ</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đoạn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thẳng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có</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các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yếu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tố</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sau</a:t>
            </a:r>
            <a:r>
              <a:rPr lang="en-US" dirty="0">
                <a:latin typeface="Arial" panose="020B0604020202020204" pitchFamily="34" charset="0"/>
                <a:cs typeface="Arial" panose="020B0604020202020204" pitchFamily="34" charset="0"/>
              </a:rPr>
              <a:t>:</a:t>
            </a:r>
          </a:p>
          <a:p>
            <a:pPr marL="0" marR="0" algn="just" fontAlgn="base">
              <a:lnSpc>
                <a:spcPct val="150000"/>
              </a:lnSpc>
              <a:spcBef>
                <a:spcPts val="300"/>
              </a:spcBef>
              <a:spcAft>
                <a:spcPts val="300"/>
              </a:spcAft>
            </a:pP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b="1"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Trục</a:t>
            </a:r>
            <a:r>
              <a:rPr lang="en-US" b="1"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b="1"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nằm</a:t>
            </a:r>
            <a:r>
              <a:rPr lang="en-US" b="1"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b="1"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ngang</a:t>
            </a:r>
            <a:r>
              <a:rPr lang="en-US" b="1"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biểu</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diễn</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các</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đối</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tượng</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thống</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kê</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fontAlgn="base">
              <a:lnSpc>
                <a:spcPct val="150000"/>
              </a:lnSpc>
              <a:spcBef>
                <a:spcPts val="300"/>
              </a:spcBef>
              <a:spcAft>
                <a:spcPts val="300"/>
              </a:spcAft>
            </a:pP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b="1"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Trục</a:t>
            </a:r>
            <a:r>
              <a:rPr lang="en-US" b="1"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b="1"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thẳng</a:t>
            </a:r>
            <a:r>
              <a:rPr lang="en-US" b="1"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b="1"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đứng</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biểu</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diễn</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tiêu</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chí</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thống</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kê</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và</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trên</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trục</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đó</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đã</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xác</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định</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độ</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dài</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đơn</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vị</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thống</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kê</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fontAlgn="base">
              <a:lnSpc>
                <a:spcPct val="150000"/>
              </a:lnSpc>
              <a:spcBef>
                <a:spcPts val="300"/>
              </a:spcBef>
              <a:spcAft>
                <a:spcPts val="300"/>
              </a:spcAft>
            </a:pP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Biểu</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đồ</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đoạn</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thẳng</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là</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b="1"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đường</a:t>
            </a:r>
            <a:r>
              <a:rPr lang="en-US" b="1"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b="1"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gấp</a:t>
            </a:r>
            <a:r>
              <a:rPr lang="en-US" b="1"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b="1"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khúc</a:t>
            </a:r>
            <a:r>
              <a:rPr lang="en-US" b="1"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nối</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từng</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điểm</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liên</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tiếp</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bằng</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các</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đoạn</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thẳng</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fontAlgn="base">
              <a:lnSpc>
                <a:spcPct val="150000"/>
              </a:lnSpc>
              <a:spcBef>
                <a:spcPts val="300"/>
              </a:spcBef>
              <a:spcAft>
                <a:spcPts val="300"/>
              </a:spcAft>
            </a:pPr>
            <a:r>
              <a:rPr lang="en-US"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b="1"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Mỗi</a:t>
            </a:r>
            <a:r>
              <a:rPr lang="en-US" b="1"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b="1"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điểm</a:t>
            </a:r>
            <a:r>
              <a:rPr lang="en-US" b="1"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b="1"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đầu</a:t>
            </a:r>
            <a:r>
              <a:rPr lang="en-US" b="1"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b="1"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mút</a:t>
            </a:r>
            <a:r>
              <a:rPr lang="en-US" b="1"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b="1"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của</a:t>
            </a:r>
            <a:r>
              <a:rPr lang="en-US" b="1"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b="1"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các</a:t>
            </a:r>
            <a:r>
              <a:rPr lang="en-US" b="1"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b="1"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đoạn</a:t>
            </a:r>
            <a:r>
              <a:rPr lang="en-US" b="1"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b="1"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thẳng</a:t>
            </a:r>
            <a:r>
              <a:rPr lang="en-US" b="1"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b="1"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trong</a:t>
            </a:r>
            <a:r>
              <a:rPr lang="en-US" b="1"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b="1"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đường</a:t>
            </a:r>
            <a:r>
              <a:rPr lang="en-US" b="1"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b="1"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gấp</a:t>
            </a:r>
            <a:r>
              <a:rPr lang="en-US" b="1"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b="1"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khúc</a:t>
            </a:r>
            <a:r>
              <a:rPr lang="en-US" b="1"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được</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xác</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định</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bởi</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một</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đối</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tượng</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thống</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kê</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và</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số</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liệu</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thống</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kê</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theo</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tiêu</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chí</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của</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đối</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tượng</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đó</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25" name="Rounded Rectangle 24"/>
          <p:cNvSpPr/>
          <p:nvPr/>
        </p:nvSpPr>
        <p:spPr>
          <a:xfrm>
            <a:off x="3824790" y="97869"/>
            <a:ext cx="1494420" cy="621925"/>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Nhận</a:t>
            </a:r>
            <a:r>
              <a:rPr lang="en-US"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000" b="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xét</a:t>
            </a:r>
            <a:r>
              <a:rPr lang="en-US"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endParaRPr lang="vi-VN"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739286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eelOff"/>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2">
                                            <p:bg/>
                                          </p:spTgt>
                                        </p:tgtEl>
                                        <p:attrNameLst>
                                          <p:attrName>style.visibility</p:attrName>
                                        </p:attrNameLst>
                                      </p:cBhvr>
                                      <p:to>
                                        <p:strVal val="visible"/>
                                      </p:to>
                                    </p:set>
                                    <p:anim calcmode="lin" valueType="num">
                                      <p:cBhvr additive="base">
                                        <p:cTn id="14" dur="500" fill="hold"/>
                                        <p:tgtEl>
                                          <p:spTgt spid="2">
                                            <p:bg/>
                                          </p:spTgt>
                                        </p:tgtEl>
                                        <p:attrNameLst>
                                          <p:attrName>ppt_x</p:attrName>
                                        </p:attrNameLst>
                                      </p:cBhvr>
                                      <p:tavLst>
                                        <p:tav tm="0">
                                          <p:val>
                                            <p:strVal val="#ppt_x"/>
                                          </p:val>
                                        </p:tav>
                                        <p:tav tm="100000">
                                          <p:val>
                                            <p:strVal val="#ppt_x"/>
                                          </p:val>
                                        </p:tav>
                                      </p:tavLst>
                                    </p:anim>
                                    <p:anim calcmode="lin" valueType="num">
                                      <p:cBhvr additive="base">
                                        <p:cTn id="15" dur="500" fill="hold"/>
                                        <p:tgtEl>
                                          <p:spTgt spid="2">
                                            <p:bg/>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2">
                                            <p:txEl>
                                              <p:pRg st="0" end="0"/>
                                            </p:txEl>
                                          </p:spTgt>
                                        </p:tgtEl>
                                        <p:attrNameLst>
                                          <p:attrName>style.visibility</p:attrName>
                                        </p:attrNameLst>
                                      </p:cBhvr>
                                      <p:to>
                                        <p:strVal val="visible"/>
                                      </p:to>
                                    </p:set>
                                    <p:anim calcmode="lin" valueType="num">
                                      <p:cBhvr additive="base">
                                        <p:cTn id="20"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2">
                                            <p:txEl>
                                              <p:pRg st="1" end="1"/>
                                            </p:txEl>
                                          </p:spTgt>
                                        </p:tgtEl>
                                        <p:attrNameLst>
                                          <p:attrName>style.visibility</p:attrName>
                                        </p:attrNameLst>
                                      </p:cBhvr>
                                      <p:to>
                                        <p:strVal val="visible"/>
                                      </p:to>
                                    </p:set>
                                    <p:anim calcmode="lin" valueType="num">
                                      <p:cBhvr additive="base">
                                        <p:cTn id="26"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2">
                                            <p:txEl>
                                              <p:pRg st="2" end="2"/>
                                            </p:txEl>
                                          </p:spTgt>
                                        </p:tgtEl>
                                        <p:attrNameLst>
                                          <p:attrName>style.visibility</p:attrName>
                                        </p:attrNameLst>
                                      </p:cBhvr>
                                      <p:to>
                                        <p:strVal val="visible"/>
                                      </p:to>
                                    </p:set>
                                    <p:anim calcmode="lin" valueType="num">
                                      <p:cBhvr additive="base">
                                        <p:cTn id="32"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2">
                                            <p:txEl>
                                              <p:pRg st="3" end="3"/>
                                            </p:txEl>
                                          </p:spTgt>
                                        </p:tgtEl>
                                        <p:attrNameLst>
                                          <p:attrName>style.visibility</p:attrName>
                                        </p:attrNameLst>
                                      </p:cBhvr>
                                      <p:to>
                                        <p:strVal val="visible"/>
                                      </p:to>
                                    </p:set>
                                    <p:anim calcmode="lin" valueType="num">
                                      <p:cBhvr additive="base">
                                        <p:cTn id="38"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2">
                                            <p:txEl>
                                              <p:pRg st="4" end="4"/>
                                            </p:txEl>
                                          </p:spTgt>
                                        </p:tgtEl>
                                        <p:attrNameLst>
                                          <p:attrName>style.visibility</p:attrName>
                                        </p:attrNameLst>
                                      </p:cBhvr>
                                      <p:to>
                                        <p:strVal val="visible"/>
                                      </p:to>
                                    </p:set>
                                    <p:anim calcmode="lin" valueType="num">
                                      <p:cBhvr additive="base">
                                        <p:cTn id="44"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P spid="2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ounded Rectangle 31"/>
          <p:cNvSpPr/>
          <p:nvPr/>
        </p:nvSpPr>
        <p:spPr>
          <a:xfrm>
            <a:off x="431540" y="304292"/>
            <a:ext cx="1080120" cy="324036"/>
          </a:xfrm>
          <a:prstGeom prst="roundRect">
            <a:avLst/>
          </a:prstGeom>
          <a:solidFill>
            <a:srgbClr val="56E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3" name="TextBox 32"/>
          <p:cNvSpPr txBox="1"/>
          <p:nvPr/>
        </p:nvSpPr>
        <p:spPr>
          <a:xfrm>
            <a:off x="568970" y="208183"/>
            <a:ext cx="1277761" cy="400110"/>
          </a:xfrm>
          <a:prstGeom prst="rect">
            <a:avLst/>
          </a:prstGeom>
          <a:solidFill>
            <a:schemeClr val="bg1"/>
          </a:solidFill>
          <a:ln>
            <a:solidFill>
              <a:srgbClr val="C00000"/>
            </a:solidFill>
          </a:ln>
        </p:spPr>
        <p:txBody>
          <a:bodyPr wrap="square" rtlCol="0">
            <a:spAutoFit/>
          </a:bodyPr>
          <a:lstStyle/>
          <a:p>
            <a:pPr algn="ctr"/>
            <a:r>
              <a:rPr lang="en-US" sz="2000" b="1" i="1" dirty="0" err="1">
                <a:solidFill>
                  <a:srgbClr val="002060"/>
                </a:solidFill>
                <a:latin typeface="Arial" panose="020B0604020202020204" pitchFamily="34" charset="0"/>
                <a:cs typeface="Arial" panose="020B0604020202020204" pitchFamily="34" charset="0"/>
              </a:rPr>
              <a:t>Ví</a:t>
            </a:r>
            <a:r>
              <a:rPr lang="en-US" sz="2000" b="1" i="1" dirty="0">
                <a:solidFill>
                  <a:srgbClr val="002060"/>
                </a:solidFill>
                <a:latin typeface="Arial" panose="020B0604020202020204" pitchFamily="34" charset="0"/>
                <a:cs typeface="Arial" panose="020B0604020202020204" pitchFamily="34" charset="0"/>
              </a:rPr>
              <a:t>  </a:t>
            </a:r>
            <a:r>
              <a:rPr lang="en-US" sz="2000" b="1" i="1" dirty="0" err="1">
                <a:solidFill>
                  <a:srgbClr val="002060"/>
                </a:solidFill>
                <a:latin typeface="Arial" panose="020B0604020202020204" pitchFamily="34" charset="0"/>
                <a:cs typeface="Arial" panose="020B0604020202020204" pitchFamily="34" charset="0"/>
              </a:rPr>
              <a:t>dụ</a:t>
            </a:r>
            <a:r>
              <a:rPr lang="en-US" sz="2000" b="1" i="1" dirty="0">
                <a:solidFill>
                  <a:srgbClr val="002060"/>
                </a:solidFill>
                <a:latin typeface="Arial" panose="020B0604020202020204" pitchFamily="34" charset="0"/>
                <a:cs typeface="Arial" panose="020B0604020202020204" pitchFamily="34" charset="0"/>
              </a:rPr>
              <a:t> 1:</a:t>
            </a:r>
            <a:endParaRPr lang="vi-VN" sz="2000" b="1" i="1" dirty="0">
              <a:solidFill>
                <a:srgbClr val="002060"/>
              </a:solidFill>
              <a:latin typeface="Arial" panose="020B0604020202020204" pitchFamily="34" charset="0"/>
              <a:cs typeface="Arial" panose="020B0604020202020204" pitchFamily="34" charset="0"/>
            </a:endParaRPr>
          </a:p>
        </p:txBody>
      </p:sp>
      <p:sp>
        <p:nvSpPr>
          <p:cNvPr id="34" name="TextBox 33"/>
          <p:cNvSpPr txBox="1"/>
          <p:nvPr/>
        </p:nvSpPr>
        <p:spPr>
          <a:xfrm>
            <a:off x="523848" y="827487"/>
            <a:ext cx="4104455" cy="2274405"/>
          </a:xfrm>
          <a:prstGeom prst="rect">
            <a:avLst/>
          </a:prstGeom>
          <a:noFill/>
        </p:spPr>
        <p:txBody>
          <a:bodyPr wrap="square" rtlCol="0">
            <a:spAutoFit/>
          </a:bodyPr>
          <a:lstStyle/>
          <a:p>
            <a:pPr algn="just">
              <a:lnSpc>
                <a:spcPct val="120000"/>
              </a:lnSpc>
            </a:pPr>
            <a:r>
              <a:rPr lang="en-US" sz="2000" dirty="0" err="1">
                <a:latin typeface="Arial" panose="020B0604020202020204" pitchFamily="34" charset="0"/>
                <a:cs typeface="Arial" panose="020B0604020202020204" pitchFamily="34" charset="0"/>
              </a:rPr>
              <a:t>Biểu</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đồ</a:t>
            </a:r>
            <a:r>
              <a:rPr lang="en-US" sz="2000" dirty="0">
                <a:latin typeface="Arial" panose="020B0604020202020204" pitchFamily="34" charset="0"/>
                <a:cs typeface="Arial" panose="020B0604020202020204" pitchFamily="34" charset="0"/>
              </a:rPr>
              <a:t> ở </a:t>
            </a:r>
            <a:r>
              <a:rPr lang="en-US" sz="2000" dirty="0" err="1">
                <a:latin typeface="Arial" panose="020B0604020202020204" pitchFamily="34" charset="0"/>
                <a:cs typeface="Arial" panose="020B0604020202020204" pitchFamily="34" charset="0"/>
              </a:rPr>
              <a:t>Hình</a:t>
            </a:r>
            <a:r>
              <a:rPr lang="en-US" sz="2000" dirty="0">
                <a:latin typeface="Arial" panose="020B0604020202020204" pitchFamily="34" charset="0"/>
                <a:cs typeface="Arial" panose="020B0604020202020204" pitchFamily="34" charset="0"/>
              </a:rPr>
              <a:t> 12 </a:t>
            </a:r>
            <a:r>
              <a:rPr lang="en-US" sz="2000" dirty="0" err="1">
                <a:latin typeface="Arial" panose="020B0604020202020204" pitchFamily="34" charset="0"/>
                <a:cs typeface="Arial" panose="020B0604020202020204" pitchFamily="34" charset="0"/>
              </a:rPr>
              <a:t>biểu</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diễn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số</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học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sinh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đạt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điểm</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giỏi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trong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bốn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lần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kiểm</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tra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môn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Toán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lớp</a:t>
            </a:r>
            <a:r>
              <a:rPr lang="en-US" sz="2000" dirty="0">
                <a:latin typeface="Arial" panose="020B0604020202020204" pitchFamily="34" charset="0"/>
                <a:cs typeface="Arial" panose="020B0604020202020204" pitchFamily="34" charset="0"/>
              </a:rPr>
              <a:t> 7A: </a:t>
            </a:r>
            <a:r>
              <a:rPr lang="en-US" sz="2000" dirty="0" err="1">
                <a:latin typeface="Arial" panose="020B0604020202020204" pitchFamily="34" charset="0"/>
                <a:cs typeface="Arial" panose="020B0604020202020204" pitchFamily="34" charset="0"/>
              </a:rPr>
              <a:t>lần</a:t>
            </a:r>
            <a:r>
              <a:rPr lang="en-US" sz="2000" dirty="0">
                <a:latin typeface="Arial" panose="020B0604020202020204" pitchFamily="34" charset="0"/>
                <a:cs typeface="Arial" panose="020B0604020202020204" pitchFamily="34" charset="0"/>
              </a:rPr>
              <a:t> 1, </a:t>
            </a:r>
            <a:r>
              <a:rPr lang="en-US" sz="2000" dirty="0" err="1">
                <a:latin typeface="Arial" panose="020B0604020202020204" pitchFamily="34" charset="0"/>
                <a:cs typeface="Arial" panose="020B0604020202020204" pitchFamily="34" charset="0"/>
              </a:rPr>
              <a:t>lần</a:t>
            </a:r>
            <a:r>
              <a:rPr lang="en-US" sz="2000" dirty="0">
                <a:latin typeface="Arial" panose="020B0604020202020204" pitchFamily="34" charset="0"/>
                <a:cs typeface="Arial" panose="020B0604020202020204" pitchFamily="34" charset="0"/>
              </a:rPr>
              <a:t> 2, </a:t>
            </a:r>
            <a:r>
              <a:rPr lang="en-US" sz="2000" dirty="0" err="1">
                <a:latin typeface="Arial" panose="020B0604020202020204" pitchFamily="34" charset="0"/>
                <a:cs typeface="Arial" panose="020B0604020202020204" pitchFamily="34" charset="0"/>
              </a:rPr>
              <a:t>lần</a:t>
            </a:r>
            <a:r>
              <a:rPr lang="en-US" sz="2000" dirty="0">
                <a:latin typeface="Arial" panose="020B0604020202020204" pitchFamily="34" charset="0"/>
                <a:cs typeface="Arial" panose="020B0604020202020204" pitchFamily="34" charset="0"/>
              </a:rPr>
              <a:t> 3, </a:t>
            </a:r>
            <a:r>
              <a:rPr lang="en-US" sz="2000" dirty="0" err="1">
                <a:latin typeface="Arial" panose="020B0604020202020204" pitchFamily="34" charset="0"/>
                <a:cs typeface="Arial" panose="020B0604020202020204" pitchFamily="34" charset="0"/>
              </a:rPr>
              <a:t>lần</a:t>
            </a:r>
            <a:r>
              <a:rPr lang="en-US" sz="2000" dirty="0">
                <a:latin typeface="Arial" panose="020B0604020202020204" pitchFamily="34" charset="0"/>
                <a:cs typeface="Arial" panose="020B0604020202020204" pitchFamily="34" charset="0"/>
              </a:rPr>
              <a:t> 4. </a:t>
            </a:r>
            <a:r>
              <a:rPr lang="en-US" sz="2000" dirty="0" err="1">
                <a:latin typeface="Arial" panose="020B0604020202020204" pitchFamily="34" charset="0"/>
                <a:cs typeface="Arial" panose="020B0604020202020204" pitchFamily="34" charset="0"/>
              </a:rPr>
              <a:t>Nêu</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số</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học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sinh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đạt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điểm</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giỏi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trong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từng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lần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kiểm</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tra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môn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Toán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của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lớp</a:t>
            </a:r>
            <a:r>
              <a:rPr lang="en-US" sz="2000" dirty="0">
                <a:latin typeface="Arial" panose="020B0604020202020204" pitchFamily="34" charset="0"/>
                <a:cs typeface="Arial" panose="020B0604020202020204" pitchFamily="34" charset="0"/>
              </a:rPr>
              <a:t> 7A.</a:t>
            </a:r>
            <a:endParaRPr lang="vi-VN" sz="2000" dirty="0">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EB3553E2-E28D-4A84-8097-EB472C84AC24}"/>
              </a:ext>
            </a:extLst>
          </p:cNvPr>
          <p:cNvPicPr>
            <a:picLocks noChangeAspect="1"/>
          </p:cNvPicPr>
          <p:nvPr/>
        </p:nvPicPr>
        <p:blipFill>
          <a:blip r:embed="rId3"/>
          <a:stretch>
            <a:fillRect/>
          </a:stretch>
        </p:blipFill>
        <p:spPr>
          <a:xfrm>
            <a:off x="4896036" y="516447"/>
            <a:ext cx="3739505" cy="3002221"/>
          </a:xfrm>
          <a:prstGeom prst="rect">
            <a:avLst/>
          </a:prstGeom>
        </p:spPr>
      </p:pic>
      <p:sp>
        <p:nvSpPr>
          <p:cNvPr id="4" name="TextBox 3">
            <a:extLst>
              <a:ext uri="{FF2B5EF4-FFF2-40B4-BE49-F238E27FC236}">
                <a16:creationId xmlns:a16="http://schemas.microsoft.com/office/drawing/2014/main" id="{B1C76362-0D09-4FDF-BCD7-1820BBEFDF7E}"/>
              </a:ext>
            </a:extLst>
          </p:cNvPr>
          <p:cNvSpPr txBox="1"/>
          <p:nvPr/>
        </p:nvSpPr>
        <p:spPr>
          <a:xfrm>
            <a:off x="215516" y="3118276"/>
            <a:ext cx="1080120" cy="496996"/>
          </a:xfrm>
          <a:prstGeom prst="rect">
            <a:avLst/>
          </a:prstGeom>
          <a:noFill/>
        </p:spPr>
        <p:txBody>
          <a:bodyPr wrap="square" rtlCol="0">
            <a:spAutoFit/>
          </a:bodyPr>
          <a:lstStyle/>
          <a:p>
            <a:pPr algn="just">
              <a:lnSpc>
                <a:spcPct val="150000"/>
              </a:lnSpc>
            </a:pPr>
            <a:r>
              <a:rPr lang="en-US" sz="2000" b="1" u="sng" dirty="0" err="1">
                <a:solidFill>
                  <a:srgbClr val="FF0000"/>
                </a:solidFill>
                <a:latin typeface="Arial" panose="020B0604020202020204" pitchFamily="34" charset="0"/>
                <a:cs typeface="Arial" panose="020B0604020202020204" pitchFamily="34" charset="0"/>
              </a:rPr>
              <a:t>Trả</a:t>
            </a:r>
            <a:r>
              <a:rPr lang="en-US" sz="2000" b="1" u="sng" dirty="0">
                <a:solidFill>
                  <a:srgbClr val="FF0000"/>
                </a:solidFill>
                <a:latin typeface="Arial" panose="020B0604020202020204" pitchFamily="34" charset="0"/>
                <a:cs typeface="Arial" panose="020B0604020202020204" pitchFamily="34" charset="0"/>
              </a:rPr>
              <a:t> </a:t>
            </a:r>
            <a:r>
              <a:rPr lang="en-US" sz="2000" b="1" u="sng" dirty="0" err="1">
                <a:solidFill>
                  <a:srgbClr val="FF0000"/>
                </a:solidFill>
                <a:latin typeface="Arial" panose="020B0604020202020204" pitchFamily="34" charset="0"/>
                <a:cs typeface="Arial" panose="020B0604020202020204" pitchFamily="34" charset="0"/>
              </a:rPr>
              <a:t>lời</a:t>
            </a:r>
            <a:r>
              <a:rPr lang="en-US" sz="2000" b="1" u="sng" dirty="0">
                <a:solidFill>
                  <a:srgbClr val="FF0000"/>
                </a:solidFill>
                <a:latin typeface="Arial" panose="020B0604020202020204" pitchFamily="34" charset="0"/>
                <a:cs typeface="Arial" panose="020B0604020202020204" pitchFamily="34" charset="0"/>
              </a:rPr>
              <a:t>:</a:t>
            </a:r>
          </a:p>
        </p:txBody>
      </p:sp>
      <p:sp>
        <p:nvSpPr>
          <p:cNvPr id="12" name="TextBox 11">
            <a:extLst>
              <a:ext uri="{FF2B5EF4-FFF2-40B4-BE49-F238E27FC236}">
                <a16:creationId xmlns:a16="http://schemas.microsoft.com/office/drawing/2014/main" id="{CE289271-6F84-4BC1-897F-007D77D0E276}"/>
              </a:ext>
            </a:extLst>
          </p:cNvPr>
          <p:cNvSpPr txBox="1"/>
          <p:nvPr/>
        </p:nvSpPr>
        <p:spPr>
          <a:xfrm>
            <a:off x="209292" y="3598917"/>
            <a:ext cx="6824916" cy="427746"/>
          </a:xfrm>
          <a:prstGeom prst="rect">
            <a:avLst/>
          </a:prstGeom>
          <a:noFill/>
        </p:spPr>
        <p:txBody>
          <a:bodyPr wrap="square" rtlCol="0">
            <a:spAutoFit/>
          </a:bodyPr>
          <a:lstStyle/>
          <a:p>
            <a:pPr marL="342900" indent="-342900" algn="just">
              <a:lnSpc>
                <a:spcPct val="120000"/>
              </a:lnSpc>
              <a:buFont typeface="Wingdings" panose="05000000000000000000" pitchFamily="2" charset="2"/>
              <a:buChar char="Ø"/>
            </a:pPr>
            <a:r>
              <a:rPr lang="en-US" sz="2000" b="1" dirty="0" err="1">
                <a:latin typeface="Arial" panose="020B0604020202020204" pitchFamily="34" charset="0"/>
                <a:cs typeface="Arial" panose="020B0604020202020204" pitchFamily="34" charset="0"/>
              </a:rPr>
              <a:t>Số</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học</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sinh</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đạt</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điểm</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giỏi</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trong</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lần</a:t>
            </a:r>
            <a:r>
              <a:rPr lang="en-US" sz="2000" b="1" dirty="0">
                <a:latin typeface="Arial" panose="020B0604020202020204" pitchFamily="34" charset="0"/>
                <a:cs typeface="Arial" panose="020B0604020202020204" pitchFamily="34" charset="0"/>
              </a:rPr>
              <a:t> 1 </a:t>
            </a:r>
            <a:r>
              <a:rPr lang="en-US" sz="2000" b="1" dirty="0" err="1">
                <a:latin typeface="Arial" panose="020B0604020202020204" pitchFamily="34" charset="0"/>
                <a:cs typeface="Arial" panose="020B0604020202020204" pitchFamily="34" charset="0"/>
              </a:rPr>
              <a:t>là</a:t>
            </a:r>
            <a:r>
              <a:rPr lang="en-US" sz="2000" b="1" dirty="0">
                <a:latin typeface="Arial" panose="020B0604020202020204" pitchFamily="34" charset="0"/>
                <a:cs typeface="Arial" panose="020B0604020202020204" pitchFamily="34" charset="0"/>
              </a:rPr>
              <a:t> 7 (</a:t>
            </a:r>
            <a:r>
              <a:rPr lang="en-US" sz="2000" b="1" dirty="0" err="1">
                <a:latin typeface="Arial" panose="020B0604020202020204" pitchFamily="34" charset="0"/>
                <a:cs typeface="Arial" panose="020B0604020202020204" pitchFamily="34" charset="0"/>
              </a:rPr>
              <a:t>học</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sinh</a:t>
            </a:r>
            <a:r>
              <a:rPr lang="en-US" sz="2000" b="1" dirty="0">
                <a:latin typeface="Arial" panose="020B0604020202020204" pitchFamily="34" charset="0"/>
                <a:cs typeface="Arial" panose="020B0604020202020204" pitchFamily="34" charset="0"/>
              </a:rPr>
              <a:t>)</a:t>
            </a:r>
            <a:endParaRPr lang="vi-VN" sz="2000" b="1" dirty="0">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69E83B4F-028B-42DC-9281-BE4B0676F917}"/>
              </a:ext>
            </a:extLst>
          </p:cNvPr>
          <p:cNvSpPr txBox="1"/>
          <p:nvPr/>
        </p:nvSpPr>
        <p:spPr>
          <a:xfrm>
            <a:off x="0" y="4026663"/>
            <a:ext cx="8347609" cy="850939"/>
          </a:xfrm>
          <a:prstGeom prst="rect">
            <a:avLst/>
          </a:prstGeom>
          <a:noFill/>
        </p:spPr>
        <p:txBody>
          <a:bodyPr wrap="square" rtlCol="0">
            <a:spAutoFit/>
          </a:bodyPr>
          <a:lstStyle/>
          <a:p>
            <a:pPr marL="342900" indent="-342900" algn="r">
              <a:lnSpc>
                <a:spcPct val="130000"/>
              </a:lnSpc>
              <a:buFont typeface="Wingdings" panose="05000000000000000000" pitchFamily="2" charset="2"/>
              <a:buChar char="Ø"/>
            </a:pPr>
            <a:r>
              <a:rPr lang="en-US" sz="2000" b="1" dirty="0" err="1">
                <a:latin typeface="Arial" panose="020B0604020202020204" pitchFamily="34" charset="0"/>
                <a:cs typeface="Arial" panose="020B0604020202020204" pitchFamily="34" charset="0"/>
              </a:rPr>
              <a:t>Số</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học</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sinh</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đạt</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điểm</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giỏi</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trong</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lần</a:t>
            </a:r>
            <a:r>
              <a:rPr lang="en-US" sz="2000" b="1" dirty="0">
                <a:latin typeface="Arial" panose="020B0604020202020204" pitchFamily="34" charset="0"/>
                <a:cs typeface="Arial" panose="020B0604020202020204" pitchFamily="34" charset="0"/>
              </a:rPr>
              <a:t> 2, </a:t>
            </a:r>
            <a:r>
              <a:rPr lang="en-US" sz="2000" b="1" dirty="0" err="1">
                <a:latin typeface="Arial" panose="020B0604020202020204" pitchFamily="34" charset="0"/>
                <a:cs typeface="Arial" panose="020B0604020202020204" pitchFamily="34" charset="0"/>
              </a:rPr>
              <a:t>lần</a:t>
            </a:r>
            <a:r>
              <a:rPr lang="en-US" sz="2000" b="1" dirty="0">
                <a:latin typeface="Arial" panose="020B0604020202020204" pitchFamily="34" charset="0"/>
                <a:cs typeface="Arial" panose="020B0604020202020204" pitchFamily="34" charset="0"/>
              </a:rPr>
              <a:t> 3, </a:t>
            </a:r>
            <a:r>
              <a:rPr lang="en-US" sz="2000" b="1" dirty="0" err="1">
                <a:latin typeface="Arial" panose="020B0604020202020204" pitchFamily="34" charset="0"/>
                <a:cs typeface="Arial" panose="020B0604020202020204" pitchFamily="34" charset="0"/>
              </a:rPr>
              <a:t>lần</a:t>
            </a:r>
            <a:r>
              <a:rPr lang="en-US" sz="2000" b="1" dirty="0">
                <a:latin typeface="Arial" panose="020B0604020202020204" pitchFamily="34" charset="0"/>
                <a:cs typeface="Arial" panose="020B0604020202020204" pitchFamily="34" charset="0"/>
              </a:rPr>
              <a:t> 4, </a:t>
            </a:r>
            <a:r>
              <a:rPr lang="en-US" sz="2000" b="1" dirty="0" err="1">
                <a:latin typeface="Arial" panose="020B0604020202020204" pitchFamily="34" charset="0"/>
                <a:cs typeface="Arial" panose="020B0604020202020204" pitchFamily="34" charset="0"/>
              </a:rPr>
              <a:t>lần</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lượt</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là</a:t>
            </a:r>
            <a:r>
              <a:rPr lang="en-US" sz="2000" b="1" dirty="0">
                <a:latin typeface="Arial" panose="020B0604020202020204" pitchFamily="34" charset="0"/>
                <a:cs typeface="Arial" panose="020B0604020202020204" pitchFamily="34" charset="0"/>
              </a:rPr>
              <a:t>: 8; 12; 9  (</a:t>
            </a:r>
            <a:r>
              <a:rPr lang="en-US" sz="2000" b="1" dirty="0" err="1">
                <a:latin typeface="Arial" panose="020B0604020202020204" pitchFamily="34" charset="0"/>
                <a:cs typeface="Arial" panose="020B0604020202020204" pitchFamily="34" charset="0"/>
              </a:rPr>
              <a:t>học</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sinh</a:t>
            </a:r>
            <a:r>
              <a:rPr lang="en-US" sz="2000" b="1" dirty="0">
                <a:latin typeface="Arial" panose="020B0604020202020204" pitchFamily="34" charset="0"/>
                <a:cs typeface="Arial" panose="020B0604020202020204" pitchFamily="34" charset="0"/>
              </a:rPr>
              <a:t>)</a:t>
            </a:r>
            <a:endParaRPr lang="vi-VN"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138339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eelOff"/>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ppt_x"/>
                                          </p:val>
                                        </p:tav>
                                        <p:tav tm="100000">
                                          <p:val>
                                            <p:strVal val="#ppt_x"/>
                                          </p:val>
                                        </p:tav>
                                      </p:tavLst>
                                    </p:anim>
                                    <p:anim calcmode="lin" valueType="num">
                                      <p:cBhvr additive="base">
                                        <p:cTn id="8"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randombar(horizontal)">
                                      <p:cBhvr>
                                        <p:cTn id="13" dur="500"/>
                                        <p:tgtEl>
                                          <p:spTgt spid="34"/>
                                        </p:tgtEl>
                                      </p:cBhvr>
                                    </p:animEffect>
                                  </p:childTnLst>
                                </p:cTn>
                              </p:par>
                            </p:childTnLst>
                          </p:cTn>
                        </p:par>
                        <p:par>
                          <p:cTn id="14" fill="hold">
                            <p:stCondLst>
                              <p:cond delay="500"/>
                            </p:stCondLst>
                            <p:childTnLst>
                              <p:par>
                                <p:cTn id="15" presetID="14" presetClass="entr" presetSubtype="10"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randombar(horizont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randombar(horizontal)">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randombar(horizontal)">
                                      <p:cBhvr>
                                        <p:cTn id="3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p:bldP spid="4" grpId="0"/>
      <p:bldP spid="12" grpId="0"/>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ounded Rectangle 58"/>
          <p:cNvSpPr/>
          <p:nvPr/>
        </p:nvSpPr>
        <p:spPr>
          <a:xfrm>
            <a:off x="431540" y="304292"/>
            <a:ext cx="1080120" cy="324036"/>
          </a:xfrm>
          <a:prstGeom prst="roundRect">
            <a:avLst/>
          </a:prstGeom>
          <a:solidFill>
            <a:srgbClr val="56E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 name="TextBox 5">
            <a:extLst>
              <a:ext uri="{FF2B5EF4-FFF2-40B4-BE49-F238E27FC236}">
                <a16:creationId xmlns:a16="http://schemas.microsoft.com/office/drawing/2014/main" id="{1A2D2D4E-700F-4447-ABF3-3F7227F15D4D}"/>
              </a:ext>
            </a:extLst>
          </p:cNvPr>
          <p:cNvSpPr txBox="1"/>
          <p:nvPr/>
        </p:nvSpPr>
        <p:spPr>
          <a:xfrm>
            <a:off x="57200" y="266255"/>
            <a:ext cx="1277761" cy="400110"/>
          </a:xfrm>
          <a:prstGeom prst="rect">
            <a:avLst/>
          </a:prstGeom>
          <a:noFill/>
          <a:ln>
            <a:noFill/>
          </a:ln>
        </p:spPr>
        <p:txBody>
          <a:bodyPr wrap="square" rtlCol="0">
            <a:spAutoFit/>
          </a:bodyPr>
          <a:lstStyle/>
          <a:p>
            <a:pPr algn="ctr"/>
            <a:r>
              <a:rPr lang="en-US" sz="2000" b="1" i="1" dirty="0" err="1">
                <a:solidFill>
                  <a:srgbClr val="002060"/>
                </a:solidFill>
                <a:latin typeface="Arial" panose="020B0604020202020204" pitchFamily="34" charset="0"/>
                <a:cs typeface="Arial" panose="020B0604020202020204" pitchFamily="34" charset="0"/>
              </a:rPr>
              <a:t>Chú</a:t>
            </a:r>
            <a:r>
              <a:rPr lang="en-US" sz="2000" b="1" i="1" dirty="0">
                <a:solidFill>
                  <a:srgbClr val="002060"/>
                </a:solidFill>
                <a:latin typeface="Arial" panose="020B0604020202020204" pitchFamily="34" charset="0"/>
                <a:cs typeface="Arial" panose="020B0604020202020204" pitchFamily="34" charset="0"/>
              </a:rPr>
              <a:t> ý</a:t>
            </a:r>
            <a:endParaRPr lang="vi-VN" sz="2000" b="1" i="1" dirty="0">
              <a:solidFill>
                <a:srgbClr val="002060"/>
              </a:solidFill>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31A8EF61-20AD-4CE3-8C7E-0C84E3B9F3C9}"/>
              </a:ext>
            </a:extLst>
          </p:cNvPr>
          <p:cNvPicPr>
            <a:picLocks noChangeAspect="1"/>
          </p:cNvPicPr>
          <p:nvPr/>
        </p:nvPicPr>
        <p:blipFill>
          <a:blip r:embed="rId3"/>
          <a:stretch>
            <a:fillRect/>
          </a:stretch>
        </p:blipFill>
        <p:spPr>
          <a:xfrm>
            <a:off x="5472100" y="1348408"/>
            <a:ext cx="3528392" cy="2799492"/>
          </a:xfrm>
          <a:prstGeom prst="rect">
            <a:avLst/>
          </a:prstGeom>
        </p:spPr>
      </p:pic>
      <p:sp>
        <p:nvSpPr>
          <p:cNvPr id="3" name="TextBox 2">
            <a:extLst>
              <a:ext uri="{FF2B5EF4-FFF2-40B4-BE49-F238E27FC236}">
                <a16:creationId xmlns:a16="http://schemas.microsoft.com/office/drawing/2014/main" id="{AF3ACB9D-70DD-47E8-9460-272FE68EE683}"/>
              </a:ext>
            </a:extLst>
          </p:cNvPr>
          <p:cNvSpPr txBox="1"/>
          <p:nvPr/>
        </p:nvSpPr>
        <p:spPr>
          <a:xfrm>
            <a:off x="143508" y="869514"/>
            <a:ext cx="5076564" cy="3780522"/>
          </a:xfrm>
          <a:prstGeom prst="rect">
            <a:avLst/>
          </a:prstGeom>
          <a:noFill/>
        </p:spPr>
        <p:txBody>
          <a:bodyPr wrap="square" rtlCol="0">
            <a:spAutoFit/>
          </a:bodyPr>
          <a:lstStyle/>
          <a:p>
            <a:pPr marL="285750" indent="-285750" algn="just">
              <a:lnSpc>
                <a:spcPct val="150000"/>
              </a:lnSpc>
              <a:buFontTx/>
              <a:buChar char="-"/>
            </a:pPr>
            <a:r>
              <a:rPr lang="en-US" dirty="0" err="1">
                <a:latin typeface="Arial" panose="020B0604020202020204" pitchFamily="34" charset="0"/>
                <a:cs typeface="Arial" panose="020B0604020202020204" pitchFamily="34" charset="0"/>
              </a:rPr>
              <a:t>Cũng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như</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biểu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đồ</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cột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và</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biểu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đồ</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cột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kép</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biểu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đồ</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đoạn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thẳng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giúp</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chúng</a:t>
            </a:r>
            <a:r>
              <a:rPr lang="en-US" dirty="0">
                <a:latin typeface="Arial" panose="020B0604020202020204" pitchFamily="34" charset="0"/>
                <a:cs typeface="Arial" panose="020B0604020202020204" pitchFamily="34" charset="0"/>
              </a:rPr>
              <a:t> ta “</a:t>
            </a:r>
            <a:r>
              <a:rPr lang="en-US" dirty="0" err="1">
                <a:latin typeface="Arial" panose="020B0604020202020204" pitchFamily="34" charset="0"/>
                <a:cs typeface="Arial" panose="020B0604020202020204" pitchFamily="34" charset="0"/>
              </a:rPr>
              <a:t>trực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quan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hóa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một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tập</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dữ</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liệu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thống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kê</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thông</a:t>
            </a:r>
            <a:r>
              <a:rPr lang="en-US" dirty="0">
                <a:latin typeface="Arial" panose="020B0604020202020204" pitchFamily="34" charset="0"/>
                <a:cs typeface="Arial" panose="020B0604020202020204" pitchFamily="34" charset="0"/>
              </a:rPr>
              <a:t> qua </a:t>
            </a:r>
            <a:r>
              <a:rPr lang="en-US" dirty="0" err="1">
                <a:latin typeface="Arial" panose="020B0604020202020204" pitchFamily="34" charset="0"/>
                <a:cs typeface="Arial" panose="020B0604020202020204" pitchFamily="34" charset="0"/>
              </a:rPr>
              <a:t>cách</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biểu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diễn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hình</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học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tập</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dữ</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liệu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đó</a:t>
            </a:r>
            <a:r>
              <a:rPr lang="en-US" dirty="0">
                <a:latin typeface="Arial" panose="020B0604020202020204" pitchFamily="34" charset="0"/>
                <a:cs typeface="Arial" panose="020B0604020202020204" pitchFamily="34" charset="0"/>
              </a:rPr>
              <a:t>.</a:t>
            </a:r>
          </a:p>
          <a:p>
            <a:pPr marL="285750" indent="-285750" algn="just">
              <a:lnSpc>
                <a:spcPct val="150000"/>
              </a:lnSpc>
              <a:buFontTx/>
              <a:buChar char="-"/>
            </a:pPr>
            <a:r>
              <a:rPr lang="en-US" dirty="0" err="1">
                <a:latin typeface="Arial" panose="020B0604020202020204" pitchFamily="34" charset="0"/>
                <a:cs typeface="Arial" panose="020B0604020202020204" pitchFamily="34" charset="0"/>
              </a:rPr>
              <a:t>Người</a:t>
            </a:r>
            <a:r>
              <a:rPr lang="en-US" dirty="0">
                <a:latin typeface="Arial" panose="020B0604020202020204" pitchFamily="34" charset="0"/>
                <a:cs typeface="Arial" panose="020B0604020202020204" pitchFamily="34" charset="0"/>
              </a:rPr>
              <a:t> ta </a:t>
            </a:r>
            <a:r>
              <a:rPr lang="en-US" dirty="0" err="1">
                <a:latin typeface="Arial" panose="020B0604020202020204" pitchFamily="34" charset="0"/>
                <a:cs typeface="Arial" panose="020B0604020202020204" pitchFamily="34" charset="0"/>
              </a:rPr>
              <a:t>còn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biểu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diễn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dữ</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liệu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thống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kê</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dạng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biểu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đồ</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tương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tự</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biểu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đồ</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cột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trong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đó</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các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cột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được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thay</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bằng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các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đoạn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thẳng</a:t>
            </a:r>
            <a:r>
              <a:rPr lang="en-US" dirty="0">
                <a:latin typeface="Arial" panose="020B0604020202020204" pitchFamily="34" charset="0"/>
                <a:cs typeface="Arial" panose="020B0604020202020204" pitchFamily="34" charset="0"/>
              </a:rPr>
              <a:t>. | </a:t>
            </a:r>
            <a:r>
              <a:rPr lang="en-US" dirty="0" err="1">
                <a:latin typeface="Arial" panose="020B0604020202020204" pitchFamily="34" charset="0"/>
                <a:cs typeface="Arial" panose="020B0604020202020204" pitchFamily="34" charset="0"/>
              </a:rPr>
              <a:t>Biểu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đồ</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đó</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cũng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gọi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là</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biểu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đồ</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đoạn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thẳng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chẳng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hạn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xem</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biểu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đồ</a:t>
            </a:r>
            <a:r>
              <a:rPr lang="en-US" dirty="0">
                <a:latin typeface="Arial" panose="020B0604020202020204" pitchFamily="34" charset="0"/>
                <a:cs typeface="Arial" panose="020B0604020202020204" pitchFamily="34" charset="0"/>
              </a:rPr>
              <a:t> ở </a:t>
            </a:r>
            <a:r>
              <a:rPr lang="en-US" dirty="0" err="1">
                <a:latin typeface="Arial" panose="020B0604020202020204" pitchFamily="34" charset="0"/>
                <a:cs typeface="Arial" panose="020B0604020202020204" pitchFamily="34" charset="0"/>
              </a:rPr>
              <a:t>Hình</a:t>
            </a:r>
            <a:r>
              <a:rPr lang="en-US" dirty="0">
                <a:latin typeface="Arial" panose="020B0604020202020204" pitchFamily="34" charset="0"/>
                <a:cs typeface="Arial" panose="020B0604020202020204" pitchFamily="34" charset="0"/>
              </a:rPr>
              <a:t> 13.</a:t>
            </a:r>
          </a:p>
        </p:txBody>
      </p:sp>
    </p:spTree>
    <p:extLst>
      <p:ext uri="{BB962C8B-B14F-4D97-AF65-F5344CB8AC3E}">
        <p14:creationId xmlns:p14="http://schemas.microsoft.com/office/powerpoint/2010/main" val="34046271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eelOff"/>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randombar(horizontal)">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 calcmode="lin" valueType="num">
                                      <p:cBhvr additive="base">
                                        <p:cTn id="1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 calcmode="lin" valueType="num">
                                      <p:cBhvr additive="base">
                                        <p:cTn id="2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ounded Rectangle 31"/>
          <p:cNvSpPr/>
          <p:nvPr/>
        </p:nvSpPr>
        <p:spPr>
          <a:xfrm>
            <a:off x="431540" y="304292"/>
            <a:ext cx="1080120" cy="324036"/>
          </a:xfrm>
          <a:prstGeom prst="roundRect">
            <a:avLst/>
          </a:prstGeom>
          <a:solidFill>
            <a:srgbClr val="56E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3" name="TextBox 32"/>
          <p:cNvSpPr txBox="1"/>
          <p:nvPr/>
        </p:nvSpPr>
        <p:spPr>
          <a:xfrm>
            <a:off x="364561" y="292495"/>
            <a:ext cx="1080121" cy="369332"/>
          </a:xfrm>
          <a:prstGeom prst="rect">
            <a:avLst/>
          </a:prstGeom>
          <a:solidFill>
            <a:schemeClr val="bg1"/>
          </a:solidFill>
          <a:ln>
            <a:solidFill>
              <a:srgbClr val="C0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1"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Ví</a:t>
            </a:r>
            <a:r>
              <a:rPr kumimoji="0" lang="en-US" b="1" i="1"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b="1" i="1"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dụ</a:t>
            </a:r>
            <a:r>
              <a:rPr kumimoji="0" lang="en-US" b="1" i="1"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2:</a:t>
            </a:r>
            <a:endParaRPr kumimoji="0" lang="vi-VN" b="1" i="1"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34" name="TextBox 33"/>
          <p:cNvSpPr txBox="1"/>
          <p:nvPr/>
        </p:nvSpPr>
        <p:spPr>
          <a:xfrm>
            <a:off x="347586" y="693662"/>
            <a:ext cx="8699225" cy="1287532"/>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en-US" dirty="0" err="1">
                <a:solidFill>
                  <a:prstClr val="black"/>
                </a:solidFill>
                <a:latin typeface="Arial" panose="020B0604020202020204" pitchFamily="34" charset="0"/>
                <a:cs typeface="Arial" panose="020B0604020202020204" pitchFamily="34" charset="0"/>
              </a:rPr>
              <a:t>Để</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bố</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trí</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đội</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ngũ</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nhân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viên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phục</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vụ</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quản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lí</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của</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một</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cửa</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hàng</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đã</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tiến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hành</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đếm</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số</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lượng</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khách</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đến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cửa</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hàng</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đó</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vào</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một</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số</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thời</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điểm</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trong</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ngày</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Kết</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quả</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kiểm</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điểm</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được</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cho</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trong</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bảng</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sau</a:t>
            </a:r>
            <a:r>
              <a:rPr lang="en-US" dirty="0">
                <a:solidFill>
                  <a:prstClr val="black"/>
                </a:solidFill>
                <a:latin typeface="Arial" panose="020B0604020202020204" pitchFamily="34" charset="0"/>
                <a:cs typeface="Arial" panose="020B0604020202020204" pitchFamily="34" charset="0"/>
              </a:rPr>
              <a:t>:</a:t>
            </a:r>
            <a:endParaRPr kumimoji="0" lang="vi-VN"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22370743-E4C4-44AE-B661-58D9E61B842D}"/>
              </a:ext>
            </a:extLst>
          </p:cNvPr>
          <p:cNvPicPr>
            <a:picLocks noChangeAspect="1"/>
          </p:cNvPicPr>
          <p:nvPr/>
        </p:nvPicPr>
        <p:blipFill>
          <a:blip r:embed="rId3"/>
          <a:stretch>
            <a:fillRect/>
          </a:stretch>
        </p:blipFill>
        <p:spPr>
          <a:xfrm>
            <a:off x="6264188" y="2176500"/>
            <a:ext cx="2702886" cy="2386797"/>
          </a:xfrm>
          <a:prstGeom prst="rect">
            <a:avLst/>
          </a:prstGeom>
        </p:spPr>
      </p:pic>
      <p:graphicFrame>
        <p:nvGraphicFramePr>
          <p:cNvPr id="5" name="Table 5">
            <a:extLst>
              <a:ext uri="{FF2B5EF4-FFF2-40B4-BE49-F238E27FC236}">
                <a16:creationId xmlns:a16="http://schemas.microsoft.com/office/drawing/2014/main" id="{A1ED7815-A1EE-4DC7-9127-6E293EA4FA47}"/>
              </a:ext>
            </a:extLst>
          </p:cNvPr>
          <p:cNvGraphicFramePr>
            <a:graphicFrameLocks noGrp="1"/>
          </p:cNvGraphicFramePr>
          <p:nvPr>
            <p:extLst>
              <p:ext uri="{D42A27DB-BD31-4B8C-83A1-F6EECF244321}">
                <p14:modId xmlns:p14="http://schemas.microsoft.com/office/powerpoint/2010/main" val="157415164"/>
              </p:ext>
            </p:extLst>
          </p:nvPr>
        </p:nvGraphicFramePr>
        <p:xfrm>
          <a:off x="431540" y="2064976"/>
          <a:ext cx="5688633" cy="1390408"/>
        </p:xfrm>
        <a:graphic>
          <a:graphicData uri="http://schemas.openxmlformats.org/drawingml/2006/table">
            <a:tbl>
              <a:tblPr firstRow="1" bandRow="1">
                <a:tableStyleId>{5C22544A-7EE6-4342-B048-85BDC9FD1C3A}</a:tableStyleId>
              </a:tblPr>
              <a:tblGrid>
                <a:gridCol w="1625323">
                  <a:extLst>
                    <a:ext uri="{9D8B030D-6E8A-4147-A177-3AD203B41FA5}">
                      <a16:colId xmlns:a16="http://schemas.microsoft.com/office/drawing/2014/main" val="763773987"/>
                    </a:ext>
                  </a:extLst>
                </a:gridCol>
                <a:gridCol w="812662">
                  <a:extLst>
                    <a:ext uri="{9D8B030D-6E8A-4147-A177-3AD203B41FA5}">
                      <a16:colId xmlns:a16="http://schemas.microsoft.com/office/drawing/2014/main" val="2585373215"/>
                    </a:ext>
                  </a:extLst>
                </a:gridCol>
                <a:gridCol w="812662">
                  <a:extLst>
                    <a:ext uri="{9D8B030D-6E8A-4147-A177-3AD203B41FA5}">
                      <a16:colId xmlns:a16="http://schemas.microsoft.com/office/drawing/2014/main" val="2316425841"/>
                    </a:ext>
                  </a:extLst>
                </a:gridCol>
                <a:gridCol w="812662">
                  <a:extLst>
                    <a:ext uri="{9D8B030D-6E8A-4147-A177-3AD203B41FA5}">
                      <a16:colId xmlns:a16="http://schemas.microsoft.com/office/drawing/2014/main" val="3998331850"/>
                    </a:ext>
                  </a:extLst>
                </a:gridCol>
                <a:gridCol w="812662">
                  <a:extLst>
                    <a:ext uri="{9D8B030D-6E8A-4147-A177-3AD203B41FA5}">
                      <a16:colId xmlns:a16="http://schemas.microsoft.com/office/drawing/2014/main" val="3344788071"/>
                    </a:ext>
                  </a:extLst>
                </a:gridCol>
                <a:gridCol w="812662">
                  <a:extLst>
                    <a:ext uri="{9D8B030D-6E8A-4147-A177-3AD203B41FA5}">
                      <a16:colId xmlns:a16="http://schemas.microsoft.com/office/drawing/2014/main" val="2722912386"/>
                    </a:ext>
                  </a:extLst>
                </a:gridCol>
              </a:tblGrid>
              <a:tr h="622820">
                <a:tc>
                  <a:txBody>
                    <a:bodyPr/>
                    <a:lstStyle/>
                    <a:p>
                      <a:pPr algn="ctr">
                        <a:lnSpc>
                          <a:spcPct val="130000"/>
                        </a:lnSpc>
                      </a:pPr>
                      <a:r>
                        <a:rPr lang="en-US" dirty="0" err="1">
                          <a:solidFill>
                            <a:schemeClr val="tx1">
                              <a:lumMod val="95000"/>
                              <a:lumOff val="5000"/>
                            </a:schemeClr>
                          </a:solidFill>
                          <a:latin typeface="Arial" panose="020B0604020202020204" pitchFamily="34" charset="0"/>
                          <a:cs typeface="Arial" panose="020B0604020202020204" pitchFamily="34" charset="0"/>
                        </a:rPr>
                        <a:t>Thời</a:t>
                      </a:r>
                      <a:r>
                        <a:rPr lang="en-US" dirty="0">
                          <a:solidFill>
                            <a:schemeClr val="tx1">
                              <a:lumMod val="95000"/>
                              <a:lumOff val="5000"/>
                            </a:schemeClr>
                          </a:solidFill>
                          <a:latin typeface="Arial" panose="020B0604020202020204" pitchFamily="34" charset="0"/>
                          <a:cs typeface="Arial" panose="020B0604020202020204" pitchFamily="34" charset="0"/>
                        </a:rPr>
                        <a:t> </a:t>
                      </a:r>
                      <a:r>
                        <a:rPr lang="en-US" dirty="0" err="1">
                          <a:solidFill>
                            <a:schemeClr val="tx1">
                              <a:lumMod val="95000"/>
                              <a:lumOff val="5000"/>
                            </a:schemeClr>
                          </a:solidFill>
                          <a:latin typeface="Arial" panose="020B0604020202020204" pitchFamily="34" charset="0"/>
                          <a:cs typeface="Arial" panose="020B0604020202020204" pitchFamily="34" charset="0"/>
                        </a:rPr>
                        <a:t>điểm</a:t>
                      </a:r>
                      <a:endParaRPr lang="en-US" dirty="0">
                        <a:solidFill>
                          <a:schemeClr val="tx1">
                            <a:lumMod val="95000"/>
                            <a:lumOff val="5000"/>
                          </a:schemeClr>
                        </a:solidFill>
                        <a:latin typeface="Arial" panose="020B0604020202020204" pitchFamily="34" charset="0"/>
                        <a:cs typeface="Arial" panose="020B0604020202020204" pitchFamily="34" charset="0"/>
                      </a:endParaRPr>
                    </a:p>
                    <a:p>
                      <a:pPr algn="ctr">
                        <a:lnSpc>
                          <a:spcPct val="130000"/>
                        </a:lnSpc>
                      </a:pPr>
                      <a:r>
                        <a:rPr lang="en-US" dirty="0">
                          <a:solidFill>
                            <a:schemeClr val="tx1">
                              <a:lumMod val="95000"/>
                              <a:lumOff val="5000"/>
                            </a:schemeClr>
                          </a:solidFill>
                          <a:latin typeface="Arial" panose="020B0604020202020204" pitchFamily="34" charset="0"/>
                          <a:cs typeface="Arial" panose="020B0604020202020204" pitchFamily="34" charset="0"/>
                        </a:rPr>
                        <a: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r>
                        <a:rPr lang="en-US" dirty="0">
                          <a:solidFill>
                            <a:schemeClr val="tx1">
                              <a:lumMod val="95000"/>
                              <a:lumOff val="5000"/>
                            </a:schemeClr>
                          </a:solidFill>
                          <a:latin typeface="Arial" panose="020B0604020202020204" pitchFamily="34" charset="0"/>
                          <a:cs typeface="Arial" panose="020B0604020202020204" pitchFamily="34" charset="0"/>
                        </a:rPr>
                        <a:t>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r>
                        <a:rPr lang="en-US" dirty="0">
                          <a:solidFill>
                            <a:schemeClr val="tx1">
                              <a:lumMod val="95000"/>
                              <a:lumOff val="5000"/>
                            </a:schemeClr>
                          </a:solidFill>
                          <a:latin typeface="Arial" panose="020B0604020202020204" pitchFamily="34" charset="0"/>
                          <a:cs typeface="Arial" panose="020B0604020202020204" pitchFamily="34" charset="0"/>
                        </a:rPr>
                        <a:t>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r>
                        <a:rPr lang="en-US" dirty="0">
                          <a:solidFill>
                            <a:schemeClr val="tx1">
                              <a:lumMod val="95000"/>
                              <a:lumOff val="5000"/>
                            </a:schemeClr>
                          </a:solidFill>
                          <a:latin typeface="Arial" panose="020B0604020202020204" pitchFamily="34" charset="0"/>
                          <a:cs typeface="Arial" panose="020B0604020202020204" pitchFamily="34" charset="0"/>
                        </a:rPr>
                        <a:t>13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r>
                        <a:rPr lang="en-US" dirty="0">
                          <a:solidFill>
                            <a:schemeClr val="tx1">
                              <a:lumMod val="95000"/>
                              <a:lumOff val="5000"/>
                            </a:schemeClr>
                          </a:solidFill>
                          <a:latin typeface="Arial" panose="020B0604020202020204" pitchFamily="34" charset="0"/>
                          <a:cs typeface="Arial" panose="020B0604020202020204" pitchFamily="34" charset="0"/>
                        </a:rPr>
                        <a:t>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r>
                        <a:rPr lang="en-US" dirty="0">
                          <a:solidFill>
                            <a:schemeClr val="tx1">
                              <a:lumMod val="95000"/>
                              <a:lumOff val="5000"/>
                            </a:schemeClr>
                          </a:solidFill>
                          <a:latin typeface="Arial" panose="020B0604020202020204" pitchFamily="34" charset="0"/>
                          <a:cs typeface="Arial" panose="020B0604020202020204" pitchFamily="34" charset="0"/>
                        </a:rPr>
                        <a:t>17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05863005"/>
                  </a:ext>
                </a:extLst>
              </a:tr>
              <a:tr h="622820">
                <a:tc>
                  <a:txBody>
                    <a:bodyPr/>
                    <a:lstStyle/>
                    <a:p>
                      <a:pPr algn="ctr">
                        <a:lnSpc>
                          <a:spcPct val="130000"/>
                        </a:lnSpc>
                      </a:pPr>
                      <a:r>
                        <a:rPr lang="en-US" dirty="0" err="1">
                          <a:latin typeface="Arial" panose="020B0604020202020204" pitchFamily="34" charset="0"/>
                          <a:cs typeface="Arial" panose="020B0604020202020204" pitchFamily="34" charset="0"/>
                        </a:rPr>
                        <a:t>Số</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lượt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khách</a:t>
                      </a:r>
                      <a:endParaRPr lang="en-US"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r>
                        <a:rPr lang="en-US" dirty="0">
                          <a:latin typeface="Arial" panose="020B0604020202020204" pitchFamily="34" charset="0"/>
                          <a:cs typeface="Arial" panose="020B0604020202020204" pitchFamily="34" charset="0"/>
                        </a:rPr>
                        <a:t>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r>
                        <a:rPr lang="en-US" dirty="0">
                          <a:latin typeface="Arial" panose="020B0604020202020204" pitchFamily="34" charset="0"/>
                          <a:cs typeface="Arial" panose="020B0604020202020204" pitchFamily="34" charset="0"/>
                        </a:rPr>
                        <a:t>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r>
                        <a:rPr lang="en-US" dirty="0">
                          <a:latin typeface="Arial" panose="020B0604020202020204" pitchFamily="34" charset="0"/>
                          <a:cs typeface="Arial" panose="020B0604020202020204" pitchFamily="34" charset="0"/>
                        </a:rPr>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r>
                        <a:rPr lang="en-US" dirty="0">
                          <a:latin typeface="Arial" panose="020B0604020202020204" pitchFamily="34" charset="0"/>
                          <a:cs typeface="Arial" panose="020B0604020202020204" pitchFamily="34" charset="0"/>
                        </a:rPr>
                        <a:t>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r>
                        <a:rPr lang="en-US" dirty="0">
                          <a:latin typeface="Arial" panose="020B0604020202020204" pitchFamily="34" charset="0"/>
                          <a:cs typeface="Arial" panose="020B0604020202020204" pitchFamily="34" charset="0"/>
                        </a:rPr>
                        <a:t>45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68020358"/>
                  </a:ext>
                </a:extLst>
              </a:tr>
            </a:tbl>
          </a:graphicData>
        </a:graphic>
      </p:graphicFrame>
      <p:sp>
        <p:nvSpPr>
          <p:cNvPr id="13" name="TextBox 12">
            <a:extLst>
              <a:ext uri="{FF2B5EF4-FFF2-40B4-BE49-F238E27FC236}">
                <a16:creationId xmlns:a16="http://schemas.microsoft.com/office/drawing/2014/main" id="{2A81ECB3-5DB4-41E9-B5DE-84E9339941A4}"/>
              </a:ext>
            </a:extLst>
          </p:cNvPr>
          <p:cNvSpPr txBox="1"/>
          <p:nvPr/>
        </p:nvSpPr>
        <p:spPr>
          <a:xfrm>
            <a:off x="364561" y="3565061"/>
            <a:ext cx="5783545" cy="1287532"/>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en-US" i="1" dirty="0" err="1">
                <a:solidFill>
                  <a:prstClr val="black"/>
                </a:solidFill>
                <a:latin typeface="Arial" panose="020B0604020202020204" pitchFamily="34" charset="0"/>
                <a:cs typeface="Arial" panose="020B0604020202020204" pitchFamily="34" charset="0"/>
              </a:rPr>
              <a:t>Chọn</a:t>
            </a:r>
            <a:r>
              <a:rPr lang="en-US" i="1" dirty="0">
                <a:solidFill>
                  <a:prstClr val="black"/>
                </a:solidFill>
                <a:latin typeface="Arial" panose="020B0604020202020204" pitchFamily="34" charset="0"/>
                <a:cs typeface="Arial" panose="020B0604020202020204" pitchFamily="34" charset="0"/>
              </a:rPr>
              <a:t> </a:t>
            </a:r>
            <a:r>
              <a:rPr lang="en-US" i="1" dirty="0" err="1">
                <a:solidFill>
                  <a:prstClr val="black"/>
                </a:solidFill>
                <a:latin typeface="Arial" panose="020B0604020202020204" pitchFamily="34" charset="0"/>
                <a:cs typeface="Arial" panose="020B0604020202020204" pitchFamily="34" charset="0"/>
              </a:rPr>
              <a:t>số</a:t>
            </a:r>
            <a:r>
              <a:rPr lang="en-US" i="1" dirty="0">
                <a:solidFill>
                  <a:prstClr val="black"/>
                </a:solidFill>
                <a:latin typeface="Arial" panose="020B0604020202020204" pitchFamily="34" charset="0"/>
                <a:cs typeface="Arial" panose="020B0604020202020204" pitchFamily="34" charset="0"/>
              </a:rPr>
              <a:t> </a:t>
            </a:r>
            <a:r>
              <a:rPr lang="en-US" i="1" dirty="0" err="1">
                <a:solidFill>
                  <a:prstClr val="black"/>
                </a:solidFill>
                <a:latin typeface="Arial" panose="020B0604020202020204" pitchFamily="34" charset="0"/>
                <a:cs typeface="Arial" panose="020B0604020202020204" pitchFamily="34" charset="0"/>
              </a:rPr>
              <a:t>liệu</a:t>
            </a:r>
            <a:r>
              <a:rPr lang="en-US" i="1" dirty="0">
                <a:solidFill>
                  <a:prstClr val="black"/>
                </a:solidFill>
                <a:latin typeface="Arial" panose="020B0604020202020204" pitchFamily="34" charset="0"/>
                <a:cs typeface="Arial" panose="020B0604020202020204" pitchFamily="34" charset="0"/>
              </a:rPr>
              <a:t> </a:t>
            </a:r>
            <a:r>
              <a:rPr lang="en-US" i="1" dirty="0" err="1">
                <a:solidFill>
                  <a:prstClr val="black"/>
                </a:solidFill>
                <a:latin typeface="Arial" panose="020B0604020202020204" pitchFamily="34" charset="0"/>
                <a:cs typeface="Arial" panose="020B0604020202020204" pitchFamily="34" charset="0"/>
              </a:rPr>
              <a:t>thích</a:t>
            </a:r>
            <a:r>
              <a:rPr lang="en-US" i="1" dirty="0">
                <a:solidFill>
                  <a:prstClr val="black"/>
                </a:solidFill>
                <a:latin typeface="Arial" panose="020B0604020202020204" pitchFamily="34" charset="0"/>
                <a:cs typeface="Arial" panose="020B0604020202020204" pitchFamily="34" charset="0"/>
              </a:rPr>
              <a:t> </a:t>
            </a:r>
            <a:r>
              <a:rPr lang="en-US" i="1" dirty="0" err="1">
                <a:solidFill>
                  <a:prstClr val="black"/>
                </a:solidFill>
                <a:latin typeface="Arial" panose="020B0604020202020204" pitchFamily="34" charset="0"/>
                <a:cs typeface="Arial" panose="020B0604020202020204" pitchFamily="34" charset="0"/>
              </a:rPr>
              <a:t>hợp</a:t>
            </a:r>
            <a:r>
              <a:rPr lang="en-US" i="1" dirty="0">
                <a:solidFill>
                  <a:prstClr val="black"/>
                </a:solidFill>
                <a:latin typeface="Arial" panose="020B0604020202020204" pitchFamily="34" charset="0"/>
                <a:cs typeface="Arial" panose="020B0604020202020204" pitchFamily="34" charset="0"/>
              </a:rPr>
              <a:t> </a:t>
            </a:r>
            <a:r>
              <a:rPr lang="en-US" i="1" dirty="0" err="1">
                <a:solidFill>
                  <a:prstClr val="black"/>
                </a:solidFill>
                <a:latin typeface="Arial" panose="020B0604020202020204" pitchFamily="34" charset="0"/>
                <a:cs typeface="Arial" panose="020B0604020202020204" pitchFamily="34" charset="0"/>
              </a:rPr>
              <a:t>cho</a:t>
            </a:r>
            <a:r>
              <a:rPr lang="en-US" i="1" dirty="0">
                <a:solidFill>
                  <a:prstClr val="black"/>
                </a:solidFill>
                <a:latin typeface="Arial" panose="020B0604020202020204" pitchFamily="34" charset="0"/>
                <a:cs typeface="Arial" panose="020B0604020202020204" pitchFamily="34" charset="0"/>
              </a:rPr>
              <a:t> </a:t>
            </a:r>
            <a:r>
              <a:rPr lang="en-US" b="1" i="1" dirty="0">
                <a:solidFill>
                  <a:prstClr val="black"/>
                </a:solidFill>
                <a:latin typeface="Arial" panose="020B0604020202020204" pitchFamily="34" charset="0"/>
                <a:cs typeface="Arial" panose="020B0604020202020204" pitchFamily="34" charset="0"/>
              </a:rPr>
              <a:t>?</a:t>
            </a:r>
            <a:r>
              <a:rPr lang="en-US" i="1" dirty="0">
                <a:solidFill>
                  <a:prstClr val="black"/>
                </a:solidFill>
                <a:latin typeface="Arial" panose="020B0604020202020204" pitchFamily="34" charset="0"/>
                <a:cs typeface="Arial" panose="020B0604020202020204" pitchFamily="34" charset="0"/>
              </a:rPr>
              <a:t> </a:t>
            </a:r>
            <a:r>
              <a:rPr lang="en-US" i="1" dirty="0" err="1">
                <a:solidFill>
                  <a:prstClr val="black"/>
                </a:solidFill>
                <a:latin typeface="Arial" panose="020B0604020202020204" pitchFamily="34" charset="0"/>
                <a:cs typeface="Arial" panose="020B0604020202020204" pitchFamily="34" charset="0"/>
              </a:rPr>
              <a:t>Trên</a:t>
            </a:r>
            <a:r>
              <a:rPr lang="en-US" i="1" dirty="0">
                <a:solidFill>
                  <a:prstClr val="black"/>
                </a:solidFill>
                <a:latin typeface="Arial" panose="020B0604020202020204" pitchFamily="34" charset="0"/>
                <a:cs typeface="Arial" panose="020B0604020202020204" pitchFamily="34" charset="0"/>
              </a:rPr>
              <a:t> </a:t>
            </a:r>
            <a:r>
              <a:rPr lang="en-US" i="1" dirty="0" err="1">
                <a:solidFill>
                  <a:prstClr val="black"/>
                </a:solidFill>
                <a:latin typeface="Arial" panose="020B0604020202020204" pitchFamily="34" charset="0"/>
                <a:cs typeface="Arial" panose="020B0604020202020204" pitchFamily="34" charset="0"/>
              </a:rPr>
              <a:t>Hình</a:t>
            </a:r>
            <a:r>
              <a:rPr lang="en-US" i="1" dirty="0">
                <a:solidFill>
                  <a:prstClr val="black"/>
                </a:solidFill>
                <a:latin typeface="Arial" panose="020B0604020202020204" pitchFamily="34" charset="0"/>
                <a:cs typeface="Arial" panose="020B0604020202020204" pitchFamily="34" charset="0"/>
              </a:rPr>
              <a:t> 14 </a:t>
            </a:r>
            <a:r>
              <a:rPr lang="en-US" i="1" dirty="0" err="1">
                <a:solidFill>
                  <a:prstClr val="black"/>
                </a:solidFill>
                <a:latin typeface="Arial" panose="020B0604020202020204" pitchFamily="34" charset="0"/>
                <a:cs typeface="Arial" panose="020B0604020202020204" pitchFamily="34" charset="0"/>
              </a:rPr>
              <a:t>để</a:t>
            </a:r>
            <a:r>
              <a:rPr lang="en-US" i="1" dirty="0">
                <a:solidFill>
                  <a:prstClr val="black"/>
                </a:solidFill>
                <a:latin typeface="Arial" panose="020B0604020202020204" pitchFamily="34" charset="0"/>
                <a:cs typeface="Arial" panose="020B0604020202020204" pitchFamily="34" charset="0"/>
              </a:rPr>
              <a:t> </a:t>
            </a:r>
            <a:r>
              <a:rPr lang="en-US" i="1" dirty="0" err="1">
                <a:solidFill>
                  <a:prstClr val="black"/>
                </a:solidFill>
                <a:latin typeface="Arial" panose="020B0604020202020204" pitchFamily="34" charset="0"/>
                <a:cs typeface="Arial" panose="020B0604020202020204" pitchFamily="34" charset="0"/>
              </a:rPr>
              <a:t>nhận</a:t>
            </a:r>
            <a:r>
              <a:rPr lang="en-US" i="1" dirty="0">
                <a:solidFill>
                  <a:prstClr val="black"/>
                </a:solidFill>
                <a:latin typeface="Arial" panose="020B0604020202020204" pitchFamily="34" charset="0"/>
                <a:cs typeface="Arial" panose="020B0604020202020204" pitchFamily="34" charset="0"/>
              </a:rPr>
              <a:t> </a:t>
            </a:r>
            <a:r>
              <a:rPr lang="en-US" i="1" dirty="0" err="1">
                <a:solidFill>
                  <a:prstClr val="black"/>
                </a:solidFill>
                <a:latin typeface="Arial" panose="020B0604020202020204" pitchFamily="34" charset="0"/>
                <a:cs typeface="Arial" panose="020B0604020202020204" pitchFamily="34" charset="0"/>
              </a:rPr>
              <a:t>được</a:t>
            </a:r>
            <a:r>
              <a:rPr lang="en-US" i="1" dirty="0">
                <a:solidFill>
                  <a:prstClr val="black"/>
                </a:solidFill>
                <a:latin typeface="Arial" panose="020B0604020202020204" pitchFamily="34" charset="0"/>
                <a:cs typeface="Arial" panose="020B0604020202020204" pitchFamily="34" charset="0"/>
              </a:rPr>
              <a:t> </a:t>
            </a:r>
            <a:r>
              <a:rPr lang="en-US" i="1" dirty="0" err="1">
                <a:solidFill>
                  <a:prstClr val="black"/>
                </a:solidFill>
                <a:latin typeface="Arial" panose="020B0604020202020204" pitchFamily="34" charset="0"/>
                <a:cs typeface="Arial" panose="020B0604020202020204" pitchFamily="34" charset="0"/>
              </a:rPr>
              <a:t>biểu</a:t>
            </a:r>
            <a:r>
              <a:rPr lang="en-US" i="1" dirty="0">
                <a:solidFill>
                  <a:prstClr val="black"/>
                </a:solidFill>
                <a:latin typeface="Arial" panose="020B0604020202020204" pitchFamily="34" charset="0"/>
                <a:cs typeface="Arial" panose="020B0604020202020204" pitchFamily="34" charset="0"/>
              </a:rPr>
              <a:t> </a:t>
            </a:r>
            <a:r>
              <a:rPr lang="en-US" i="1" dirty="0" err="1">
                <a:solidFill>
                  <a:prstClr val="black"/>
                </a:solidFill>
                <a:latin typeface="Arial" panose="020B0604020202020204" pitchFamily="34" charset="0"/>
                <a:cs typeface="Arial" panose="020B0604020202020204" pitchFamily="34" charset="0"/>
              </a:rPr>
              <a:t>đồ</a:t>
            </a:r>
            <a:r>
              <a:rPr lang="en-US" i="1" dirty="0">
                <a:solidFill>
                  <a:prstClr val="black"/>
                </a:solidFill>
                <a:latin typeface="Arial" panose="020B0604020202020204" pitchFamily="34" charset="0"/>
                <a:cs typeface="Arial" panose="020B0604020202020204" pitchFamily="34" charset="0"/>
              </a:rPr>
              <a:t> </a:t>
            </a:r>
            <a:r>
              <a:rPr lang="en-US" i="1" dirty="0" err="1">
                <a:solidFill>
                  <a:prstClr val="black"/>
                </a:solidFill>
                <a:latin typeface="Arial" panose="020B0604020202020204" pitchFamily="34" charset="0"/>
                <a:cs typeface="Arial" panose="020B0604020202020204" pitchFamily="34" charset="0"/>
              </a:rPr>
              <a:t>đoạn</a:t>
            </a:r>
            <a:r>
              <a:rPr lang="en-US" i="1" dirty="0">
                <a:solidFill>
                  <a:prstClr val="black"/>
                </a:solidFill>
                <a:latin typeface="Arial" panose="020B0604020202020204" pitchFamily="34" charset="0"/>
                <a:cs typeface="Arial" panose="020B0604020202020204" pitchFamily="34" charset="0"/>
              </a:rPr>
              <a:t> </a:t>
            </a:r>
            <a:r>
              <a:rPr lang="en-US" i="1" dirty="0" err="1">
                <a:solidFill>
                  <a:prstClr val="black"/>
                </a:solidFill>
                <a:latin typeface="Arial" panose="020B0604020202020204" pitchFamily="34" charset="0"/>
                <a:cs typeface="Arial" panose="020B0604020202020204" pitchFamily="34" charset="0"/>
              </a:rPr>
              <a:t>thẳng</a:t>
            </a:r>
            <a:r>
              <a:rPr lang="en-US" i="1" dirty="0">
                <a:solidFill>
                  <a:prstClr val="black"/>
                </a:solidFill>
                <a:latin typeface="Arial" panose="020B0604020202020204" pitchFamily="34" charset="0"/>
                <a:cs typeface="Arial" panose="020B0604020202020204" pitchFamily="34" charset="0"/>
              </a:rPr>
              <a:t> </a:t>
            </a:r>
            <a:r>
              <a:rPr lang="en-US" i="1" dirty="0" err="1">
                <a:solidFill>
                  <a:prstClr val="black"/>
                </a:solidFill>
                <a:latin typeface="Arial" panose="020B0604020202020204" pitchFamily="34" charset="0"/>
                <a:cs typeface="Arial" panose="020B0604020202020204" pitchFamily="34" charset="0"/>
              </a:rPr>
              <a:t>biểu</a:t>
            </a:r>
            <a:r>
              <a:rPr lang="en-US" i="1" dirty="0">
                <a:solidFill>
                  <a:prstClr val="black"/>
                </a:solidFill>
                <a:latin typeface="Arial" panose="020B0604020202020204" pitchFamily="34" charset="0"/>
                <a:cs typeface="Arial" panose="020B0604020202020204" pitchFamily="34" charset="0"/>
              </a:rPr>
              <a:t> </a:t>
            </a:r>
            <a:r>
              <a:rPr lang="en-US" i="1" dirty="0" err="1">
                <a:solidFill>
                  <a:prstClr val="black"/>
                </a:solidFill>
                <a:latin typeface="Arial" panose="020B0604020202020204" pitchFamily="34" charset="0"/>
                <a:cs typeface="Arial" panose="020B0604020202020204" pitchFamily="34" charset="0"/>
              </a:rPr>
              <a:t>diễn</a:t>
            </a:r>
            <a:r>
              <a:rPr lang="en-US" i="1" dirty="0">
                <a:solidFill>
                  <a:prstClr val="black"/>
                </a:solidFill>
                <a:latin typeface="Arial" panose="020B0604020202020204" pitchFamily="34" charset="0"/>
                <a:cs typeface="Arial" panose="020B0604020202020204" pitchFamily="34" charset="0"/>
              </a:rPr>
              <a:t> </a:t>
            </a:r>
            <a:r>
              <a:rPr lang="en-US" i="1" dirty="0" err="1">
                <a:solidFill>
                  <a:prstClr val="black"/>
                </a:solidFill>
                <a:latin typeface="Arial" panose="020B0604020202020204" pitchFamily="34" charset="0"/>
                <a:cs typeface="Arial" panose="020B0604020202020204" pitchFamily="34" charset="0"/>
              </a:rPr>
              <a:t>số</a:t>
            </a:r>
            <a:r>
              <a:rPr lang="en-US" i="1" dirty="0">
                <a:solidFill>
                  <a:prstClr val="black"/>
                </a:solidFill>
                <a:latin typeface="Arial" panose="020B0604020202020204" pitchFamily="34" charset="0"/>
                <a:cs typeface="Arial" panose="020B0604020202020204" pitchFamily="34" charset="0"/>
              </a:rPr>
              <a:t> </a:t>
            </a:r>
            <a:r>
              <a:rPr lang="en-US" i="1" dirty="0" err="1">
                <a:solidFill>
                  <a:prstClr val="black"/>
                </a:solidFill>
                <a:latin typeface="Arial" panose="020B0604020202020204" pitchFamily="34" charset="0"/>
                <a:cs typeface="Arial" panose="020B0604020202020204" pitchFamily="34" charset="0"/>
              </a:rPr>
              <a:t>lượt</a:t>
            </a:r>
            <a:r>
              <a:rPr lang="en-US" i="1" dirty="0">
                <a:solidFill>
                  <a:prstClr val="black"/>
                </a:solidFill>
                <a:latin typeface="Arial" panose="020B0604020202020204" pitchFamily="34" charset="0"/>
                <a:cs typeface="Arial" panose="020B0604020202020204" pitchFamily="34" charset="0"/>
              </a:rPr>
              <a:t> </a:t>
            </a:r>
            <a:r>
              <a:rPr lang="en-US" i="1" dirty="0" err="1">
                <a:solidFill>
                  <a:prstClr val="black"/>
                </a:solidFill>
                <a:latin typeface="Arial" panose="020B0604020202020204" pitchFamily="34" charset="0"/>
                <a:cs typeface="Arial" panose="020B0604020202020204" pitchFamily="34" charset="0"/>
              </a:rPr>
              <a:t>khách</a:t>
            </a:r>
            <a:r>
              <a:rPr lang="en-US" i="1" dirty="0">
                <a:solidFill>
                  <a:prstClr val="black"/>
                </a:solidFill>
                <a:latin typeface="Arial" panose="020B0604020202020204" pitchFamily="34" charset="0"/>
                <a:cs typeface="Arial" panose="020B0604020202020204" pitchFamily="34" charset="0"/>
              </a:rPr>
              <a:t> </a:t>
            </a:r>
            <a:r>
              <a:rPr lang="en-US" i="1" dirty="0" err="1">
                <a:solidFill>
                  <a:prstClr val="black"/>
                </a:solidFill>
                <a:latin typeface="Arial" panose="020B0604020202020204" pitchFamily="34" charset="0"/>
                <a:cs typeface="Arial" panose="020B0604020202020204" pitchFamily="34" charset="0"/>
              </a:rPr>
              <a:t>đến</a:t>
            </a:r>
            <a:r>
              <a:rPr lang="en-US" i="1" dirty="0">
                <a:solidFill>
                  <a:prstClr val="black"/>
                </a:solidFill>
                <a:latin typeface="Arial" panose="020B0604020202020204" pitchFamily="34" charset="0"/>
                <a:cs typeface="Arial" panose="020B0604020202020204" pitchFamily="34" charset="0"/>
              </a:rPr>
              <a:t> </a:t>
            </a:r>
            <a:r>
              <a:rPr lang="en-US" i="1" dirty="0" err="1">
                <a:solidFill>
                  <a:prstClr val="black"/>
                </a:solidFill>
                <a:latin typeface="Arial" panose="020B0604020202020204" pitchFamily="34" charset="0"/>
                <a:cs typeface="Arial" panose="020B0604020202020204" pitchFamily="34" charset="0"/>
              </a:rPr>
              <a:t>cửa</a:t>
            </a:r>
            <a:r>
              <a:rPr lang="en-US" i="1" dirty="0">
                <a:solidFill>
                  <a:prstClr val="black"/>
                </a:solidFill>
                <a:latin typeface="Arial" panose="020B0604020202020204" pitchFamily="34" charset="0"/>
                <a:cs typeface="Arial" panose="020B0604020202020204" pitchFamily="34" charset="0"/>
              </a:rPr>
              <a:t> hang </a:t>
            </a:r>
            <a:r>
              <a:rPr lang="en-US" i="1" dirty="0" err="1">
                <a:solidFill>
                  <a:prstClr val="black"/>
                </a:solidFill>
                <a:latin typeface="Arial" panose="020B0604020202020204" pitchFamily="34" charset="0"/>
                <a:cs typeface="Arial" panose="020B0604020202020204" pitchFamily="34" charset="0"/>
              </a:rPr>
              <a:t>đó</a:t>
            </a:r>
            <a:r>
              <a:rPr lang="en-US" i="1" dirty="0">
                <a:solidFill>
                  <a:prstClr val="black"/>
                </a:solidFill>
                <a:latin typeface="Arial" panose="020B0604020202020204" pitchFamily="34" charset="0"/>
                <a:cs typeface="Arial" panose="020B0604020202020204" pitchFamily="34" charset="0"/>
              </a:rPr>
              <a:t> </a:t>
            </a:r>
            <a:r>
              <a:rPr lang="en-US" i="1" dirty="0" err="1">
                <a:solidFill>
                  <a:prstClr val="black"/>
                </a:solidFill>
                <a:latin typeface="Arial" panose="020B0604020202020204" pitchFamily="34" charset="0"/>
                <a:cs typeface="Arial" panose="020B0604020202020204" pitchFamily="34" charset="0"/>
              </a:rPr>
              <a:t>vào</a:t>
            </a:r>
            <a:r>
              <a:rPr lang="en-US" i="1" dirty="0">
                <a:solidFill>
                  <a:prstClr val="black"/>
                </a:solidFill>
                <a:latin typeface="Arial" panose="020B0604020202020204" pitchFamily="34" charset="0"/>
                <a:cs typeface="Arial" panose="020B0604020202020204" pitchFamily="34" charset="0"/>
              </a:rPr>
              <a:t> </a:t>
            </a:r>
            <a:r>
              <a:rPr lang="en-US" i="1" dirty="0" err="1">
                <a:solidFill>
                  <a:prstClr val="black"/>
                </a:solidFill>
                <a:latin typeface="Arial" panose="020B0604020202020204" pitchFamily="34" charset="0"/>
                <a:cs typeface="Arial" panose="020B0604020202020204" pitchFamily="34" charset="0"/>
              </a:rPr>
              <a:t>những</a:t>
            </a:r>
            <a:r>
              <a:rPr lang="en-US" i="1" dirty="0">
                <a:solidFill>
                  <a:prstClr val="black"/>
                </a:solidFill>
                <a:latin typeface="Arial" panose="020B0604020202020204" pitchFamily="34" charset="0"/>
                <a:cs typeface="Arial" panose="020B0604020202020204" pitchFamily="34" charset="0"/>
              </a:rPr>
              <a:t> </a:t>
            </a:r>
            <a:r>
              <a:rPr lang="en-US" i="1" dirty="0" err="1">
                <a:solidFill>
                  <a:prstClr val="black"/>
                </a:solidFill>
                <a:latin typeface="Arial" panose="020B0604020202020204" pitchFamily="34" charset="0"/>
                <a:cs typeface="Arial" panose="020B0604020202020204" pitchFamily="34" charset="0"/>
              </a:rPr>
              <a:t>thời</a:t>
            </a:r>
            <a:r>
              <a:rPr lang="en-US" i="1" dirty="0">
                <a:solidFill>
                  <a:prstClr val="black"/>
                </a:solidFill>
                <a:latin typeface="Arial" panose="020B0604020202020204" pitchFamily="34" charset="0"/>
                <a:cs typeface="Arial" panose="020B0604020202020204" pitchFamily="34" charset="0"/>
              </a:rPr>
              <a:t> </a:t>
            </a:r>
            <a:r>
              <a:rPr lang="en-US" i="1" dirty="0" err="1">
                <a:solidFill>
                  <a:prstClr val="black"/>
                </a:solidFill>
                <a:latin typeface="Arial" panose="020B0604020202020204" pitchFamily="34" charset="0"/>
                <a:cs typeface="Arial" panose="020B0604020202020204" pitchFamily="34" charset="0"/>
              </a:rPr>
              <a:t>điểm</a:t>
            </a:r>
            <a:r>
              <a:rPr lang="en-US" i="1" dirty="0">
                <a:solidFill>
                  <a:prstClr val="black"/>
                </a:solidFill>
                <a:latin typeface="Arial" panose="020B0604020202020204" pitchFamily="34" charset="0"/>
                <a:cs typeface="Arial" panose="020B0604020202020204" pitchFamily="34" charset="0"/>
              </a:rPr>
              <a:t> </a:t>
            </a:r>
            <a:r>
              <a:rPr lang="en-US" i="1" dirty="0" err="1">
                <a:solidFill>
                  <a:prstClr val="black"/>
                </a:solidFill>
                <a:latin typeface="Arial" panose="020B0604020202020204" pitchFamily="34" charset="0"/>
                <a:cs typeface="Arial" panose="020B0604020202020204" pitchFamily="34" charset="0"/>
              </a:rPr>
              <a:t>trong</a:t>
            </a:r>
            <a:r>
              <a:rPr lang="en-US" i="1" dirty="0">
                <a:solidFill>
                  <a:prstClr val="black"/>
                </a:solidFill>
                <a:latin typeface="Arial" panose="020B0604020202020204" pitchFamily="34" charset="0"/>
                <a:cs typeface="Arial" panose="020B0604020202020204" pitchFamily="34" charset="0"/>
              </a:rPr>
              <a:t> </a:t>
            </a:r>
            <a:r>
              <a:rPr lang="en-US" i="1" dirty="0" err="1">
                <a:solidFill>
                  <a:prstClr val="black"/>
                </a:solidFill>
                <a:latin typeface="Arial" panose="020B0604020202020204" pitchFamily="34" charset="0"/>
                <a:cs typeface="Arial" panose="020B0604020202020204" pitchFamily="34" charset="0"/>
              </a:rPr>
              <a:t>ngày</a:t>
            </a:r>
            <a:r>
              <a:rPr lang="en-US" i="1" dirty="0">
                <a:solidFill>
                  <a:prstClr val="black"/>
                </a:solidFill>
                <a:latin typeface="Arial" panose="020B0604020202020204" pitchFamily="34" charset="0"/>
                <a:cs typeface="Arial" panose="020B0604020202020204" pitchFamily="34" charset="0"/>
              </a:rPr>
              <a:t> </a:t>
            </a:r>
            <a:r>
              <a:rPr lang="en-US" i="1" dirty="0" err="1">
                <a:solidFill>
                  <a:prstClr val="black"/>
                </a:solidFill>
                <a:latin typeface="Arial" panose="020B0604020202020204" pitchFamily="34" charset="0"/>
                <a:cs typeface="Arial" panose="020B0604020202020204" pitchFamily="34" charset="0"/>
              </a:rPr>
              <a:t>đã</a:t>
            </a:r>
            <a:r>
              <a:rPr lang="en-US" i="1" dirty="0">
                <a:solidFill>
                  <a:prstClr val="black"/>
                </a:solidFill>
                <a:latin typeface="Arial" panose="020B0604020202020204" pitchFamily="34" charset="0"/>
                <a:cs typeface="Arial" panose="020B0604020202020204" pitchFamily="34" charset="0"/>
              </a:rPr>
              <a:t> </a:t>
            </a:r>
            <a:r>
              <a:rPr lang="en-US" i="1" dirty="0" err="1">
                <a:solidFill>
                  <a:prstClr val="black"/>
                </a:solidFill>
                <a:latin typeface="Arial" panose="020B0604020202020204" pitchFamily="34" charset="0"/>
                <a:cs typeface="Arial" panose="020B0604020202020204" pitchFamily="34" charset="0"/>
              </a:rPr>
              <a:t>nêu</a:t>
            </a:r>
            <a:r>
              <a:rPr lang="en-US" i="1" dirty="0">
                <a:solidFill>
                  <a:prstClr val="black"/>
                </a:solidFill>
                <a:latin typeface="Arial" panose="020B0604020202020204" pitchFamily="34" charset="0"/>
                <a:cs typeface="Arial" panose="020B0604020202020204" pitchFamily="34" charset="0"/>
              </a:rPr>
              <a:t>.</a:t>
            </a:r>
            <a:endParaRPr kumimoji="0" lang="vi-VN" b="0" i="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54920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eelOff"/>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ppt_x"/>
                                          </p:val>
                                        </p:tav>
                                        <p:tav tm="100000">
                                          <p:val>
                                            <p:strVal val="#ppt_x"/>
                                          </p:val>
                                        </p:tav>
                                      </p:tavLst>
                                    </p:anim>
                                    <p:anim calcmode="lin" valueType="num">
                                      <p:cBhvr additive="base">
                                        <p:cTn id="8"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randombar(horizontal)">
                                      <p:cBhvr>
                                        <p:cTn id="13" dur="500"/>
                                        <p:tgtEl>
                                          <p:spTgt spid="34"/>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randombar(horizontal)">
                                      <p:cBhvr>
                                        <p:cTn id="24" dur="500"/>
                                        <p:tgtEl>
                                          <p:spTgt spid="13"/>
                                        </p:tgtEl>
                                      </p:cBhvr>
                                    </p:animEffect>
                                  </p:childTnLst>
                                </p:cTn>
                              </p:par>
                            </p:childTnLst>
                          </p:cTn>
                        </p:par>
                        <p:par>
                          <p:cTn id="25" fill="hold">
                            <p:stCondLst>
                              <p:cond delay="500"/>
                            </p:stCondLst>
                            <p:childTnLst>
                              <p:par>
                                <p:cTn id="26" presetID="14" presetClass="entr" presetSubtype="10" fill="hold"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randombar(horizontal)">
                                      <p:cBhvr>
                                        <p:cTn id="2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ounded Rectangle 31"/>
          <p:cNvSpPr/>
          <p:nvPr/>
        </p:nvSpPr>
        <p:spPr>
          <a:xfrm>
            <a:off x="431540" y="304292"/>
            <a:ext cx="1080120" cy="324036"/>
          </a:xfrm>
          <a:prstGeom prst="roundRect">
            <a:avLst/>
          </a:prstGeom>
          <a:solidFill>
            <a:srgbClr val="56E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3" name="TextBox 32"/>
          <p:cNvSpPr txBox="1"/>
          <p:nvPr/>
        </p:nvSpPr>
        <p:spPr>
          <a:xfrm>
            <a:off x="316760" y="304292"/>
            <a:ext cx="1080121" cy="369332"/>
          </a:xfrm>
          <a:prstGeom prst="rect">
            <a:avLst/>
          </a:prstGeom>
          <a:solidFill>
            <a:schemeClr val="bg1"/>
          </a:solidFill>
          <a:ln>
            <a:solidFill>
              <a:srgbClr val="C0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Ví</a:t>
            </a:r>
            <a:r>
              <a:rPr kumimoji="0" lang="en-US" sz="1800" b="1" i="1"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1800" b="1" i="1"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dụ</a:t>
            </a:r>
            <a:r>
              <a:rPr kumimoji="0" lang="en-US" sz="1800" b="1" i="1"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2:</a:t>
            </a:r>
            <a:endParaRPr kumimoji="0" lang="vi-VN" sz="1800" b="1" i="1"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pic>
        <p:nvPicPr>
          <p:cNvPr id="2" name="Picture 1">
            <a:extLst>
              <a:ext uri="{FF2B5EF4-FFF2-40B4-BE49-F238E27FC236}">
                <a16:creationId xmlns:a16="http://schemas.microsoft.com/office/drawing/2014/main" id="{22370743-E4C4-44AE-B661-58D9E61B842D}"/>
              </a:ext>
            </a:extLst>
          </p:cNvPr>
          <p:cNvPicPr>
            <a:picLocks noChangeAspect="1"/>
          </p:cNvPicPr>
          <p:nvPr/>
        </p:nvPicPr>
        <p:blipFill>
          <a:blip r:embed="rId3"/>
          <a:stretch>
            <a:fillRect/>
          </a:stretch>
        </p:blipFill>
        <p:spPr>
          <a:xfrm>
            <a:off x="6148106" y="185747"/>
            <a:ext cx="2702886" cy="2386797"/>
          </a:xfrm>
          <a:prstGeom prst="rect">
            <a:avLst/>
          </a:prstGeom>
        </p:spPr>
      </p:pic>
      <p:graphicFrame>
        <p:nvGraphicFramePr>
          <p:cNvPr id="5" name="Table 5">
            <a:extLst>
              <a:ext uri="{FF2B5EF4-FFF2-40B4-BE49-F238E27FC236}">
                <a16:creationId xmlns:a16="http://schemas.microsoft.com/office/drawing/2014/main" id="{A1ED7815-A1EE-4DC7-9127-6E293EA4FA47}"/>
              </a:ext>
            </a:extLst>
          </p:cNvPr>
          <p:cNvGraphicFramePr>
            <a:graphicFrameLocks noGrp="1"/>
          </p:cNvGraphicFramePr>
          <p:nvPr>
            <p:extLst>
              <p:ext uri="{D42A27DB-BD31-4B8C-83A1-F6EECF244321}">
                <p14:modId xmlns:p14="http://schemas.microsoft.com/office/powerpoint/2010/main" val="4093024064"/>
              </p:ext>
            </p:extLst>
          </p:nvPr>
        </p:nvGraphicFramePr>
        <p:xfrm>
          <a:off x="316760" y="1210884"/>
          <a:ext cx="5654341" cy="1344326"/>
        </p:xfrm>
        <a:graphic>
          <a:graphicData uri="http://schemas.openxmlformats.org/drawingml/2006/table">
            <a:tbl>
              <a:tblPr firstRow="1" bandRow="1">
                <a:tableStyleId>{5C22544A-7EE6-4342-B048-85BDC9FD1C3A}</a:tableStyleId>
              </a:tblPr>
              <a:tblGrid>
                <a:gridCol w="1615526">
                  <a:extLst>
                    <a:ext uri="{9D8B030D-6E8A-4147-A177-3AD203B41FA5}">
                      <a16:colId xmlns:a16="http://schemas.microsoft.com/office/drawing/2014/main" val="763773987"/>
                    </a:ext>
                  </a:extLst>
                </a:gridCol>
                <a:gridCol w="807763">
                  <a:extLst>
                    <a:ext uri="{9D8B030D-6E8A-4147-A177-3AD203B41FA5}">
                      <a16:colId xmlns:a16="http://schemas.microsoft.com/office/drawing/2014/main" val="2585373215"/>
                    </a:ext>
                  </a:extLst>
                </a:gridCol>
                <a:gridCol w="807763">
                  <a:extLst>
                    <a:ext uri="{9D8B030D-6E8A-4147-A177-3AD203B41FA5}">
                      <a16:colId xmlns:a16="http://schemas.microsoft.com/office/drawing/2014/main" val="2316425841"/>
                    </a:ext>
                  </a:extLst>
                </a:gridCol>
                <a:gridCol w="807763">
                  <a:extLst>
                    <a:ext uri="{9D8B030D-6E8A-4147-A177-3AD203B41FA5}">
                      <a16:colId xmlns:a16="http://schemas.microsoft.com/office/drawing/2014/main" val="3998331850"/>
                    </a:ext>
                  </a:extLst>
                </a:gridCol>
                <a:gridCol w="807763">
                  <a:extLst>
                    <a:ext uri="{9D8B030D-6E8A-4147-A177-3AD203B41FA5}">
                      <a16:colId xmlns:a16="http://schemas.microsoft.com/office/drawing/2014/main" val="3344788071"/>
                    </a:ext>
                  </a:extLst>
                </a:gridCol>
                <a:gridCol w="807763">
                  <a:extLst>
                    <a:ext uri="{9D8B030D-6E8A-4147-A177-3AD203B41FA5}">
                      <a16:colId xmlns:a16="http://schemas.microsoft.com/office/drawing/2014/main" val="2722912386"/>
                    </a:ext>
                  </a:extLst>
                </a:gridCol>
              </a:tblGrid>
              <a:tr h="710794">
                <a:tc>
                  <a:txBody>
                    <a:bodyPr/>
                    <a:lstStyle/>
                    <a:p>
                      <a:pPr algn="ctr">
                        <a:lnSpc>
                          <a:spcPct val="130000"/>
                        </a:lnSpc>
                      </a:pPr>
                      <a:r>
                        <a:rPr lang="en-US" dirty="0" err="1">
                          <a:solidFill>
                            <a:schemeClr val="tx1">
                              <a:lumMod val="95000"/>
                              <a:lumOff val="5000"/>
                            </a:schemeClr>
                          </a:solidFill>
                          <a:latin typeface="Arial" panose="020B0604020202020204" pitchFamily="34" charset="0"/>
                          <a:cs typeface="Arial" panose="020B0604020202020204" pitchFamily="34" charset="0"/>
                        </a:rPr>
                        <a:t>Thời</a:t>
                      </a:r>
                      <a:r>
                        <a:rPr lang="en-US" dirty="0">
                          <a:solidFill>
                            <a:schemeClr val="tx1">
                              <a:lumMod val="95000"/>
                              <a:lumOff val="5000"/>
                            </a:schemeClr>
                          </a:solidFill>
                          <a:latin typeface="Arial" panose="020B0604020202020204" pitchFamily="34" charset="0"/>
                          <a:cs typeface="Arial" panose="020B0604020202020204" pitchFamily="34" charset="0"/>
                        </a:rPr>
                        <a:t> </a:t>
                      </a:r>
                      <a:r>
                        <a:rPr lang="en-US" dirty="0" err="1">
                          <a:solidFill>
                            <a:schemeClr val="tx1">
                              <a:lumMod val="95000"/>
                              <a:lumOff val="5000"/>
                            </a:schemeClr>
                          </a:solidFill>
                          <a:latin typeface="Arial" panose="020B0604020202020204" pitchFamily="34" charset="0"/>
                          <a:cs typeface="Arial" panose="020B0604020202020204" pitchFamily="34" charset="0"/>
                        </a:rPr>
                        <a:t>điểm</a:t>
                      </a:r>
                      <a:endParaRPr lang="en-US" dirty="0">
                        <a:solidFill>
                          <a:schemeClr val="tx1">
                            <a:lumMod val="95000"/>
                            <a:lumOff val="5000"/>
                          </a:schemeClr>
                        </a:solidFill>
                        <a:latin typeface="Arial" panose="020B0604020202020204" pitchFamily="34" charset="0"/>
                        <a:cs typeface="Arial" panose="020B0604020202020204" pitchFamily="34" charset="0"/>
                      </a:endParaRPr>
                    </a:p>
                    <a:p>
                      <a:pPr algn="ctr">
                        <a:lnSpc>
                          <a:spcPct val="130000"/>
                        </a:lnSpc>
                      </a:pPr>
                      <a:r>
                        <a:rPr lang="en-US" dirty="0">
                          <a:solidFill>
                            <a:schemeClr val="tx1">
                              <a:lumMod val="95000"/>
                              <a:lumOff val="5000"/>
                            </a:schemeClr>
                          </a:solidFill>
                          <a:latin typeface="Arial" panose="020B0604020202020204" pitchFamily="34" charset="0"/>
                          <a:cs typeface="Arial" panose="020B0604020202020204" pitchFamily="34" charset="0"/>
                        </a:rPr>
                        <a: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r>
                        <a:rPr lang="en-US" dirty="0">
                          <a:solidFill>
                            <a:schemeClr val="tx1">
                              <a:lumMod val="95000"/>
                              <a:lumOff val="5000"/>
                            </a:schemeClr>
                          </a:solidFill>
                          <a:latin typeface="Arial" panose="020B0604020202020204" pitchFamily="34" charset="0"/>
                          <a:cs typeface="Arial" panose="020B0604020202020204" pitchFamily="34" charset="0"/>
                        </a:rPr>
                        <a:t>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r>
                        <a:rPr lang="en-US" dirty="0">
                          <a:solidFill>
                            <a:schemeClr val="tx1">
                              <a:lumMod val="95000"/>
                              <a:lumOff val="5000"/>
                            </a:schemeClr>
                          </a:solidFill>
                          <a:latin typeface="Arial" panose="020B0604020202020204" pitchFamily="34" charset="0"/>
                          <a:cs typeface="Arial" panose="020B0604020202020204" pitchFamily="34" charset="0"/>
                        </a:rPr>
                        <a:t>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r>
                        <a:rPr lang="en-US" dirty="0">
                          <a:solidFill>
                            <a:schemeClr val="tx1">
                              <a:lumMod val="95000"/>
                              <a:lumOff val="5000"/>
                            </a:schemeClr>
                          </a:solidFill>
                          <a:latin typeface="Arial" panose="020B0604020202020204" pitchFamily="34" charset="0"/>
                          <a:cs typeface="Arial" panose="020B0604020202020204" pitchFamily="34" charset="0"/>
                        </a:rPr>
                        <a:t>13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r>
                        <a:rPr lang="en-US" dirty="0">
                          <a:solidFill>
                            <a:schemeClr val="tx1">
                              <a:lumMod val="95000"/>
                              <a:lumOff val="5000"/>
                            </a:schemeClr>
                          </a:solidFill>
                          <a:latin typeface="Arial" panose="020B0604020202020204" pitchFamily="34" charset="0"/>
                          <a:cs typeface="Arial" panose="020B0604020202020204" pitchFamily="34" charset="0"/>
                        </a:rPr>
                        <a:t>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r>
                        <a:rPr lang="en-US" dirty="0">
                          <a:solidFill>
                            <a:schemeClr val="tx1">
                              <a:lumMod val="95000"/>
                              <a:lumOff val="5000"/>
                            </a:schemeClr>
                          </a:solidFill>
                          <a:latin typeface="Arial" panose="020B0604020202020204" pitchFamily="34" charset="0"/>
                          <a:cs typeface="Arial" panose="020B0604020202020204" pitchFamily="34" charset="0"/>
                        </a:rPr>
                        <a:t>17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05863005"/>
                  </a:ext>
                </a:extLst>
              </a:tr>
              <a:tr h="576738">
                <a:tc>
                  <a:txBody>
                    <a:bodyPr/>
                    <a:lstStyle/>
                    <a:p>
                      <a:pPr algn="ctr">
                        <a:lnSpc>
                          <a:spcPct val="130000"/>
                        </a:lnSpc>
                      </a:pPr>
                      <a:r>
                        <a:rPr lang="en-US" dirty="0" err="1">
                          <a:latin typeface="Arial" panose="020B0604020202020204" pitchFamily="34" charset="0"/>
                          <a:cs typeface="Arial" panose="020B0604020202020204" pitchFamily="34" charset="0"/>
                        </a:rPr>
                        <a:t>Số</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lượt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khách</a:t>
                      </a:r>
                      <a:endParaRPr lang="en-US"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r>
                        <a:rPr lang="en-US" dirty="0">
                          <a:latin typeface="Arial" panose="020B0604020202020204" pitchFamily="34" charset="0"/>
                          <a:cs typeface="Arial" panose="020B0604020202020204" pitchFamily="34" charset="0"/>
                        </a:rPr>
                        <a:t>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r>
                        <a:rPr lang="en-US" dirty="0">
                          <a:latin typeface="Arial" panose="020B0604020202020204" pitchFamily="34" charset="0"/>
                          <a:cs typeface="Arial" panose="020B0604020202020204" pitchFamily="34" charset="0"/>
                        </a:rPr>
                        <a:t>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r>
                        <a:rPr lang="en-US" dirty="0">
                          <a:latin typeface="Arial" panose="020B0604020202020204" pitchFamily="34" charset="0"/>
                          <a:cs typeface="Arial" panose="020B0604020202020204" pitchFamily="34" charset="0"/>
                        </a:rPr>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r>
                        <a:rPr lang="en-US" dirty="0">
                          <a:latin typeface="Arial" panose="020B0604020202020204" pitchFamily="34" charset="0"/>
                          <a:cs typeface="Arial" panose="020B0604020202020204" pitchFamily="34" charset="0"/>
                        </a:rPr>
                        <a:t>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r>
                        <a:rPr lang="en-US" dirty="0">
                          <a:latin typeface="Arial" panose="020B0604020202020204" pitchFamily="34" charset="0"/>
                          <a:cs typeface="Arial" panose="020B0604020202020204" pitchFamily="34" charset="0"/>
                        </a:rPr>
                        <a:t>45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68020358"/>
                  </a:ext>
                </a:extLst>
              </a:tr>
            </a:tbl>
          </a:graphicData>
        </a:graphic>
      </p:graphicFrame>
      <p:sp>
        <p:nvSpPr>
          <p:cNvPr id="13" name="TextBox 12">
            <a:extLst>
              <a:ext uri="{FF2B5EF4-FFF2-40B4-BE49-F238E27FC236}">
                <a16:creationId xmlns:a16="http://schemas.microsoft.com/office/drawing/2014/main" id="{2A81ECB3-5DB4-41E9-B5DE-84E9339941A4}"/>
              </a:ext>
            </a:extLst>
          </p:cNvPr>
          <p:cNvSpPr txBox="1"/>
          <p:nvPr/>
        </p:nvSpPr>
        <p:spPr>
          <a:xfrm>
            <a:off x="270843" y="2698206"/>
            <a:ext cx="5553189" cy="1703030"/>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1800" b="0" i="1"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Hoàn</a:t>
            </a:r>
            <a:r>
              <a:rPr kumimoji="0" lang="en-US" sz="1800" b="0" i="1" u="none" strike="noStrike" kern="1200" cap="none" spc="0" normalizeH="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srgbClr val="002060"/>
                </a:solidFill>
                <a:effectLst/>
                <a:uLnTx/>
                <a:uFillTx/>
                <a:latin typeface="Arial" panose="020B0604020202020204" pitchFamily="34" charset="0"/>
                <a:ea typeface="+mn-ea"/>
                <a:cs typeface="Arial" panose="020B0604020202020204" pitchFamily="34" charset="0"/>
              </a:rPr>
              <a:t>thiện</a:t>
            </a:r>
            <a:r>
              <a:rPr kumimoji="0" lang="en-US" sz="1800" b="0" i="1" u="none" strike="noStrike" kern="1200" cap="none" spc="0" normalizeH="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srgbClr val="002060"/>
                </a:solidFill>
                <a:effectLst/>
                <a:uLnTx/>
                <a:uFillTx/>
                <a:latin typeface="Arial" panose="020B0604020202020204" pitchFamily="34" charset="0"/>
                <a:ea typeface="+mn-ea"/>
                <a:cs typeface="Arial" panose="020B0604020202020204" pitchFamily="34" charset="0"/>
              </a:rPr>
              <a:t>các</a:t>
            </a:r>
            <a:r>
              <a:rPr kumimoji="0" lang="en-US" sz="1800" b="0" i="1" u="none" strike="noStrike" kern="1200" cap="none" spc="0" normalizeH="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srgbClr val="002060"/>
                </a:solidFill>
                <a:effectLst/>
                <a:uLnTx/>
                <a:uFillTx/>
                <a:latin typeface="Arial" panose="020B0604020202020204" pitchFamily="34" charset="0"/>
                <a:ea typeface="+mn-ea"/>
                <a:cs typeface="Arial" panose="020B0604020202020204" pitchFamily="34" charset="0"/>
              </a:rPr>
              <a:t>số</a:t>
            </a:r>
            <a:r>
              <a:rPr kumimoji="0" lang="en-US" sz="1800" b="0" i="1" u="none" strike="noStrike" kern="1200" cap="none" spc="0" normalizeH="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srgbClr val="002060"/>
                </a:solidFill>
                <a:effectLst/>
                <a:uLnTx/>
                <a:uFillTx/>
                <a:latin typeface="Arial" panose="020B0604020202020204" pitchFamily="34" charset="0"/>
                <a:ea typeface="+mn-ea"/>
                <a:cs typeface="Arial" panose="020B0604020202020204" pitchFamily="34" charset="0"/>
              </a:rPr>
              <a:t>liệu</a:t>
            </a:r>
            <a:r>
              <a:rPr kumimoji="0" lang="en-US" sz="1800" b="0" i="1" u="none" strike="noStrike" kern="1200" cap="none" spc="0" normalizeH="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srgbClr val="002060"/>
                </a:solidFill>
                <a:effectLst/>
                <a:uLnTx/>
                <a:uFillTx/>
                <a:latin typeface="Arial" panose="020B0604020202020204" pitchFamily="34" charset="0"/>
                <a:ea typeface="+mn-ea"/>
                <a:cs typeface="Arial" panose="020B0604020202020204" pitchFamily="34" charset="0"/>
              </a:rPr>
              <a:t>trên</a:t>
            </a:r>
            <a:r>
              <a:rPr kumimoji="0" lang="en-US" sz="1800" b="0" i="1" u="none" strike="noStrike" kern="1200" cap="none" spc="0" normalizeH="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srgbClr val="002060"/>
                </a:solidFill>
                <a:effectLst/>
                <a:uLnTx/>
                <a:uFillTx/>
                <a:latin typeface="Arial" panose="020B0604020202020204" pitchFamily="34" charset="0"/>
                <a:ea typeface="+mn-ea"/>
                <a:cs typeface="Arial" panose="020B0604020202020204" pitchFamily="34" charset="0"/>
              </a:rPr>
              <a:t>vào</a:t>
            </a:r>
            <a:r>
              <a:rPr kumimoji="0" lang="en-US" sz="1800" b="0" i="1" u="none" strike="noStrike" kern="1200" cap="none" spc="0" normalizeH="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srgbClr val="002060"/>
                </a:solidFill>
                <a:effectLst/>
                <a:uLnTx/>
                <a:uFillTx/>
                <a:latin typeface="Arial" panose="020B0604020202020204" pitchFamily="34" charset="0"/>
                <a:ea typeface="+mn-ea"/>
                <a:cs typeface="Arial" panose="020B0604020202020204" pitchFamily="34" charset="0"/>
              </a:rPr>
              <a:t>Hình</a:t>
            </a:r>
            <a:r>
              <a:rPr kumimoji="0" lang="en-US" sz="1800" b="0" i="1" u="none" strike="noStrike" kern="1200" cap="none" spc="0" normalizeH="0" noProof="0" dirty="0">
                <a:ln>
                  <a:noFill/>
                </a:ln>
                <a:solidFill>
                  <a:srgbClr val="002060"/>
                </a:solidFill>
                <a:effectLst/>
                <a:uLnTx/>
                <a:uFillTx/>
                <a:latin typeface="Arial" panose="020B0604020202020204" pitchFamily="34" charset="0"/>
                <a:ea typeface="+mn-ea"/>
                <a:cs typeface="Arial" panose="020B0604020202020204" pitchFamily="34" charset="0"/>
              </a:rPr>
              <a:t> 14, ta </a:t>
            </a:r>
            <a:r>
              <a:rPr kumimoji="0" lang="en-US" sz="1800" b="0" i="1" u="none" strike="noStrike" kern="1200" cap="none" spc="0" normalizeH="0" noProof="0" dirty="0" err="1">
                <a:ln>
                  <a:noFill/>
                </a:ln>
                <a:solidFill>
                  <a:srgbClr val="002060"/>
                </a:solidFill>
                <a:effectLst/>
                <a:uLnTx/>
                <a:uFillTx/>
                <a:latin typeface="Arial" panose="020B0604020202020204" pitchFamily="34" charset="0"/>
                <a:ea typeface="+mn-ea"/>
                <a:cs typeface="Arial" panose="020B0604020202020204" pitchFamily="34" charset="0"/>
              </a:rPr>
              <a:t>nhận</a:t>
            </a:r>
            <a:r>
              <a:rPr kumimoji="0" lang="en-US" sz="1800" b="0" i="1" u="none" strike="noStrike" kern="1200" cap="none" spc="0" normalizeH="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srgbClr val="002060"/>
                </a:solidFill>
                <a:effectLst/>
                <a:uLnTx/>
                <a:uFillTx/>
                <a:latin typeface="Arial" panose="020B0604020202020204" pitchFamily="34" charset="0"/>
                <a:ea typeface="+mn-ea"/>
                <a:cs typeface="Arial" panose="020B0604020202020204" pitchFamily="34" charset="0"/>
              </a:rPr>
              <a:t>được</a:t>
            </a:r>
            <a:r>
              <a:rPr kumimoji="0" lang="en-US" sz="1800" b="0" i="1" u="none" strike="noStrike" kern="1200" cap="none" spc="0" normalizeH="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srgbClr val="002060"/>
                </a:solidFill>
                <a:effectLst/>
                <a:uLnTx/>
                <a:uFillTx/>
                <a:latin typeface="Arial" panose="020B0604020202020204" pitchFamily="34" charset="0"/>
                <a:ea typeface="+mn-ea"/>
                <a:cs typeface="Arial" panose="020B0604020202020204" pitchFamily="34" charset="0"/>
              </a:rPr>
              <a:t>biểu</a:t>
            </a:r>
            <a:r>
              <a:rPr kumimoji="0" lang="en-US" sz="1800" b="0" i="1" u="none" strike="noStrike" kern="1200" cap="none" spc="0" normalizeH="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srgbClr val="002060"/>
                </a:solidFill>
                <a:effectLst/>
                <a:uLnTx/>
                <a:uFillTx/>
                <a:latin typeface="Arial" panose="020B0604020202020204" pitchFamily="34" charset="0"/>
                <a:ea typeface="+mn-ea"/>
                <a:cs typeface="Arial" panose="020B0604020202020204" pitchFamily="34" charset="0"/>
              </a:rPr>
              <a:t>đồ</a:t>
            </a:r>
            <a:r>
              <a:rPr kumimoji="0" lang="en-US" sz="1800" b="0" i="1" u="none" strike="noStrike" kern="1200" cap="none" spc="0" normalizeH="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srgbClr val="002060"/>
                </a:solidFill>
                <a:effectLst/>
                <a:uLnTx/>
                <a:uFillTx/>
                <a:latin typeface="Arial" panose="020B0604020202020204" pitchFamily="34" charset="0"/>
                <a:ea typeface="+mn-ea"/>
                <a:cs typeface="Arial" panose="020B0604020202020204" pitchFamily="34" charset="0"/>
              </a:rPr>
              <a:t>đoạn</a:t>
            </a:r>
            <a:r>
              <a:rPr kumimoji="0" lang="en-US" sz="1800" b="0" i="1" u="none" strike="noStrike" kern="1200" cap="none" spc="0" normalizeH="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srgbClr val="002060"/>
                </a:solidFill>
                <a:effectLst/>
                <a:uLnTx/>
                <a:uFillTx/>
                <a:latin typeface="Arial" panose="020B0604020202020204" pitchFamily="34" charset="0"/>
                <a:ea typeface="+mn-ea"/>
                <a:cs typeface="Arial" panose="020B0604020202020204" pitchFamily="34" charset="0"/>
              </a:rPr>
              <a:t>thẳng</a:t>
            </a:r>
            <a:r>
              <a:rPr kumimoji="0" lang="en-US" sz="1800" b="0" i="1" u="none" strike="noStrike" kern="1200" cap="none" spc="0" normalizeH="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srgbClr val="002060"/>
                </a:solidFill>
                <a:effectLst/>
                <a:uLnTx/>
                <a:uFillTx/>
                <a:latin typeface="Arial" panose="020B0604020202020204" pitchFamily="34" charset="0"/>
                <a:ea typeface="+mn-ea"/>
                <a:cs typeface="Arial" panose="020B0604020202020204" pitchFamily="34" charset="0"/>
              </a:rPr>
              <a:t>biểu</a:t>
            </a:r>
            <a:r>
              <a:rPr kumimoji="0" lang="en-US" sz="1800" b="0" i="1" u="none" strike="noStrike" kern="1200" cap="none" spc="0" normalizeH="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srgbClr val="002060"/>
                </a:solidFill>
                <a:effectLst/>
                <a:uLnTx/>
                <a:uFillTx/>
                <a:latin typeface="Arial" panose="020B0604020202020204" pitchFamily="34" charset="0"/>
                <a:ea typeface="+mn-ea"/>
                <a:cs typeface="Arial" panose="020B0604020202020204" pitchFamily="34" charset="0"/>
              </a:rPr>
              <a:t>diễn</a:t>
            </a:r>
            <a:r>
              <a:rPr kumimoji="0" lang="en-US" sz="1800" b="0" i="1" u="none" strike="noStrike" kern="1200" cap="none" spc="0" normalizeH="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srgbClr val="002060"/>
                </a:solidFill>
                <a:effectLst/>
                <a:uLnTx/>
                <a:uFillTx/>
                <a:latin typeface="Arial" panose="020B0604020202020204" pitchFamily="34" charset="0"/>
                <a:ea typeface="+mn-ea"/>
                <a:cs typeface="Arial" panose="020B0604020202020204" pitchFamily="34" charset="0"/>
              </a:rPr>
              <a:t>số</a:t>
            </a:r>
            <a:r>
              <a:rPr kumimoji="0" lang="en-US" sz="1800" b="0" i="1" u="none" strike="noStrike" kern="1200" cap="none" spc="0" normalizeH="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srgbClr val="002060"/>
                </a:solidFill>
                <a:effectLst/>
                <a:uLnTx/>
                <a:uFillTx/>
                <a:latin typeface="Arial" panose="020B0604020202020204" pitchFamily="34" charset="0"/>
                <a:ea typeface="+mn-ea"/>
                <a:cs typeface="Arial" panose="020B0604020202020204" pitchFamily="34" charset="0"/>
              </a:rPr>
              <a:t>lượt</a:t>
            </a:r>
            <a:r>
              <a:rPr kumimoji="0" lang="en-US" sz="1800" b="0" i="1" u="none" strike="noStrike" kern="1200" cap="none" spc="0" normalizeH="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srgbClr val="002060"/>
                </a:solidFill>
                <a:effectLst/>
                <a:uLnTx/>
                <a:uFillTx/>
                <a:latin typeface="Arial" panose="020B0604020202020204" pitchFamily="34" charset="0"/>
                <a:ea typeface="+mn-ea"/>
                <a:cs typeface="Arial" panose="020B0604020202020204" pitchFamily="34" charset="0"/>
              </a:rPr>
              <a:t>khách</a:t>
            </a:r>
            <a:r>
              <a:rPr kumimoji="0" lang="en-US" sz="1800" b="0" i="1" u="none" strike="noStrike" kern="1200" cap="none" spc="0" normalizeH="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srgbClr val="002060"/>
                </a:solidFill>
                <a:effectLst/>
                <a:uLnTx/>
                <a:uFillTx/>
                <a:latin typeface="Arial" panose="020B0604020202020204" pitchFamily="34" charset="0"/>
                <a:ea typeface="+mn-ea"/>
                <a:cs typeface="Arial" panose="020B0604020202020204" pitchFamily="34" charset="0"/>
              </a:rPr>
              <a:t>đến</a:t>
            </a:r>
            <a:r>
              <a:rPr kumimoji="0" lang="en-US" sz="1800" b="0" i="1" u="none" strike="noStrike" kern="1200" cap="none" spc="0" normalizeH="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srgbClr val="002060"/>
                </a:solidFill>
                <a:effectLst/>
                <a:uLnTx/>
                <a:uFillTx/>
                <a:latin typeface="Arial" panose="020B0604020202020204" pitchFamily="34" charset="0"/>
                <a:ea typeface="+mn-ea"/>
                <a:cs typeface="Arial" panose="020B0604020202020204" pitchFamily="34" charset="0"/>
              </a:rPr>
              <a:t>cửa</a:t>
            </a:r>
            <a:r>
              <a:rPr kumimoji="0" lang="en-US" sz="1800" b="0" i="1" u="none" strike="noStrike" kern="1200" cap="none" spc="0" normalizeH="0" noProof="0" dirty="0">
                <a:ln>
                  <a:noFill/>
                </a:ln>
                <a:solidFill>
                  <a:srgbClr val="002060"/>
                </a:solidFill>
                <a:effectLst/>
                <a:uLnTx/>
                <a:uFillTx/>
                <a:latin typeface="Arial" panose="020B0604020202020204" pitchFamily="34" charset="0"/>
                <a:ea typeface="+mn-ea"/>
                <a:cs typeface="Arial" panose="020B0604020202020204" pitchFamily="34" charset="0"/>
              </a:rPr>
              <a:t> hang </a:t>
            </a:r>
            <a:r>
              <a:rPr kumimoji="0" lang="en-US" sz="1800" b="0" i="1" u="none" strike="noStrike" kern="1200" cap="none" spc="0" normalizeH="0" noProof="0" dirty="0" err="1">
                <a:ln>
                  <a:noFill/>
                </a:ln>
                <a:solidFill>
                  <a:srgbClr val="002060"/>
                </a:solidFill>
                <a:effectLst/>
                <a:uLnTx/>
                <a:uFillTx/>
                <a:latin typeface="Arial" panose="020B0604020202020204" pitchFamily="34" charset="0"/>
                <a:ea typeface="+mn-ea"/>
                <a:cs typeface="Arial" panose="020B0604020202020204" pitchFamily="34" charset="0"/>
              </a:rPr>
              <a:t>đó</a:t>
            </a:r>
            <a:r>
              <a:rPr kumimoji="0" lang="en-US" sz="1800" b="0" i="1" u="none" strike="noStrike" kern="1200" cap="none" spc="0" normalizeH="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srgbClr val="002060"/>
                </a:solidFill>
                <a:effectLst/>
                <a:uLnTx/>
                <a:uFillTx/>
                <a:latin typeface="Arial" panose="020B0604020202020204" pitchFamily="34" charset="0"/>
                <a:ea typeface="+mn-ea"/>
                <a:cs typeface="Arial" panose="020B0604020202020204" pitchFamily="34" charset="0"/>
              </a:rPr>
              <a:t>vào</a:t>
            </a:r>
            <a:r>
              <a:rPr kumimoji="0" lang="en-US" sz="1800" b="0" i="1" u="none" strike="noStrike" kern="1200" cap="none" spc="0" normalizeH="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srgbClr val="002060"/>
                </a:solidFill>
                <a:effectLst/>
                <a:uLnTx/>
                <a:uFillTx/>
                <a:latin typeface="Arial" panose="020B0604020202020204" pitchFamily="34" charset="0"/>
                <a:ea typeface="+mn-ea"/>
                <a:cs typeface="Arial" panose="020B0604020202020204" pitchFamily="34" charset="0"/>
              </a:rPr>
              <a:t>những</a:t>
            </a:r>
            <a:r>
              <a:rPr kumimoji="0" lang="en-US" sz="1800" b="0" i="1" u="none" strike="noStrike" kern="1200" cap="none" spc="0" normalizeH="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srgbClr val="002060"/>
                </a:solidFill>
                <a:effectLst/>
                <a:uLnTx/>
                <a:uFillTx/>
                <a:latin typeface="Arial" panose="020B0604020202020204" pitchFamily="34" charset="0"/>
                <a:ea typeface="+mn-ea"/>
                <a:cs typeface="Arial" panose="020B0604020202020204" pitchFamily="34" charset="0"/>
              </a:rPr>
              <a:t>thời</a:t>
            </a:r>
            <a:r>
              <a:rPr kumimoji="0" lang="en-US" sz="1800" b="0" i="1" u="none" strike="noStrike" kern="1200" cap="none" spc="0" normalizeH="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srgbClr val="002060"/>
                </a:solidFill>
                <a:effectLst/>
                <a:uLnTx/>
                <a:uFillTx/>
                <a:latin typeface="Arial" panose="020B0604020202020204" pitchFamily="34" charset="0"/>
                <a:ea typeface="+mn-ea"/>
                <a:cs typeface="Arial" panose="020B0604020202020204" pitchFamily="34" charset="0"/>
              </a:rPr>
              <a:t>điểm</a:t>
            </a:r>
            <a:r>
              <a:rPr kumimoji="0" lang="en-US" sz="1800" b="0" i="1" u="none" strike="noStrike" kern="1200" cap="none" spc="0" normalizeH="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srgbClr val="002060"/>
                </a:solidFill>
                <a:effectLst/>
                <a:uLnTx/>
                <a:uFillTx/>
                <a:latin typeface="Arial" panose="020B0604020202020204" pitchFamily="34" charset="0"/>
                <a:ea typeface="+mn-ea"/>
                <a:cs typeface="Arial" panose="020B0604020202020204" pitchFamily="34" charset="0"/>
              </a:rPr>
              <a:t>trong</a:t>
            </a:r>
            <a:r>
              <a:rPr kumimoji="0" lang="en-US" sz="1800" b="0" i="1" u="none" strike="noStrike" kern="1200" cap="none" spc="0" normalizeH="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srgbClr val="002060"/>
                </a:solidFill>
                <a:effectLst/>
                <a:uLnTx/>
                <a:uFillTx/>
                <a:latin typeface="Arial" panose="020B0604020202020204" pitchFamily="34" charset="0"/>
                <a:ea typeface="+mn-ea"/>
                <a:cs typeface="Arial" panose="020B0604020202020204" pitchFamily="34" charset="0"/>
              </a:rPr>
              <a:t>ngày</a:t>
            </a:r>
            <a:r>
              <a:rPr kumimoji="0" lang="en-US" sz="1800" b="0" i="1" u="none" strike="noStrike" kern="1200" cap="none" spc="0" normalizeH="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srgbClr val="002060"/>
                </a:solidFill>
                <a:effectLst/>
                <a:uLnTx/>
                <a:uFillTx/>
                <a:latin typeface="Arial" panose="020B0604020202020204" pitchFamily="34" charset="0"/>
                <a:ea typeface="+mn-ea"/>
                <a:cs typeface="Arial" panose="020B0604020202020204" pitchFamily="34" charset="0"/>
              </a:rPr>
              <a:t>đã</a:t>
            </a:r>
            <a:r>
              <a:rPr kumimoji="0" lang="en-US" sz="1800" b="0" i="1" u="none" strike="noStrike" kern="1200" cap="none" spc="0" normalizeH="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srgbClr val="002060"/>
                </a:solidFill>
                <a:effectLst/>
                <a:uLnTx/>
                <a:uFillTx/>
                <a:latin typeface="Arial" panose="020B0604020202020204" pitchFamily="34" charset="0"/>
                <a:ea typeface="+mn-ea"/>
                <a:cs typeface="Arial" panose="020B0604020202020204" pitchFamily="34" charset="0"/>
              </a:rPr>
              <a:t>nêu</a:t>
            </a:r>
            <a:r>
              <a:rPr kumimoji="0" lang="en-US" sz="1800" b="0" i="1" u="none" strike="noStrike" kern="1200" cap="none" spc="0" normalizeH="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srgbClr val="002060"/>
                </a:solidFill>
                <a:effectLst/>
                <a:uLnTx/>
                <a:uFillTx/>
                <a:latin typeface="Arial" panose="020B0604020202020204" pitchFamily="34" charset="0"/>
                <a:ea typeface="+mn-ea"/>
                <a:cs typeface="Arial" panose="020B0604020202020204" pitchFamily="34" charset="0"/>
              </a:rPr>
              <a:t>Hình</a:t>
            </a:r>
            <a:r>
              <a:rPr kumimoji="0" lang="en-US" sz="1800" b="0" i="1" u="none" strike="noStrike" kern="1200" cap="none" spc="0" normalizeH="0" noProof="0" dirty="0">
                <a:ln>
                  <a:noFill/>
                </a:ln>
                <a:solidFill>
                  <a:srgbClr val="002060"/>
                </a:solidFill>
                <a:effectLst/>
                <a:uLnTx/>
                <a:uFillTx/>
                <a:latin typeface="Arial" panose="020B0604020202020204" pitchFamily="34" charset="0"/>
                <a:ea typeface="+mn-ea"/>
                <a:cs typeface="Arial" panose="020B0604020202020204" pitchFamily="34" charset="0"/>
              </a:rPr>
              <a:t> 15):</a:t>
            </a:r>
            <a:endParaRPr kumimoji="0" lang="vi-VN" sz="1800" b="0" i="1"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pic>
        <p:nvPicPr>
          <p:cNvPr id="4" name="Picture 3">
            <a:extLst>
              <a:ext uri="{FF2B5EF4-FFF2-40B4-BE49-F238E27FC236}">
                <a16:creationId xmlns:a16="http://schemas.microsoft.com/office/drawing/2014/main" id="{286FB55D-4CD7-4028-97AF-566C69F4F729}"/>
              </a:ext>
            </a:extLst>
          </p:cNvPr>
          <p:cNvPicPr>
            <a:picLocks noChangeAspect="1"/>
          </p:cNvPicPr>
          <p:nvPr/>
        </p:nvPicPr>
        <p:blipFill>
          <a:blip r:embed="rId4"/>
          <a:stretch>
            <a:fillRect/>
          </a:stretch>
        </p:blipFill>
        <p:spPr>
          <a:xfrm>
            <a:off x="6148106" y="2698206"/>
            <a:ext cx="2725051" cy="2284512"/>
          </a:xfrm>
          <a:prstGeom prst="rect">
            <a:avLst/>
          </a:prstGeom>
        </p:spPr>
      </p:pic>
    </p:spTree>
    <p:extLst>
      <p:ext uri="{BB962C8B-B14F-4D97-AF65-F5344CB8AC3E}">
        <p14:creationId xmlns:p14="http://schemas.microsoft.com/office/powerpoint/2010/main" val="1121085496"/>
      </p:ext>
    </p:extLst>
  </p:cSld>
  <p:clrMapOvr>
    <a:masterClrMapping/>
  </p:clrMapOvr>
  <mc:AlternateContent xmlns:mc="http://schemas.openxmlformats.org/markup-compatibility/2006">
    <mc:Choice xmlns:p159="http://schemas.microsoft.com/office/powerpoint/2015/09/main" xmlns="" Requires="p159">
      <p:transition advClick="0" advTm="3000">
        <p159:morph option="byChar"/>
      </p:transition>
    </mc:Choice>
    <mc:Fallback>
      <p:transition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randombar(horizontal)">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0C2DCC36-2A07-4637-9699-260F197FB8BA}"/>
              </a:ext>
            </a:extLst>
          </p:cNvPr>
          <p:cNvGrpSpPr/>
          <p:nvPr/>
        </p:nvGrpSpPr>
        <p:grpSpPr>
          <a:xfrm>
            <a:off x="1634242" y="148128"/>
            <a:ext cx="7596844" cy="552450"/>
            <a:chOff x="539552" y="196280"/>
            <a:chExt cx="7596844" cy="552450"/>
          </a:xfrm>
        </p:grpSpPr>
        <p:pic>
          <p:nvPicPr>
            <p:cNvPr id="2" name="Picture 1">
              <a:extLst>
                <a:ext uri="{FF2B5EF4-FFF2-40B4-BE49-F238E27FC236}">
                  <a16:creationId xmlns:a16="http://schemas.microsoft.com/office/drawing/2014/main" id="{B51CFE20-4A05-4AF6-B1C4-79BE15748ED3}"/>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539552" y="196280"/>
              <a:ext cx="1009650" cy="552450"/>
            </a:xfrm>
            <a:prstGeom prst="rect">
              <a:avLst/>
            </a:prstGeom>
          </p:spPr>
        </p:pic>
        <p:sp>
          <p:nvSpPr>
            <p:cNvPr id="3" name="TextBox 2">
              <a:extLst>
                <a:ext uri="{FF2B5EF4-FFF2-40B4-BE49-F238E27FC236}">
                  <a16:creationId xmlns:a16="http://schemas.microsoft.com/office/drawing/2014/main" id="{B55268E4-44BD-47F2-9C9B-273693C14DCC}"/>
                </a:ext>
              </a:extLst>
            </p:cNvPr>
            <p:cNvSpPr txBox="1"/>
            <p:nvPr/>
          </p:nvSpPr>
          <p:spPr>
            <a:xfrm>
              <a:off x="1691680" y="272450"/>
              <a:ext cx="6444716" cy="400110"/>
            </a:xfrm>
            <a:prstGeom prst="rect">
              <a:avLst/>
            </a:prstGeom>
            <a:noFill/>
          </p:spPr>
          <p:txBody>
            <a:bodyPr wrap="square" rtlCol="0">
              <a:spAutoFit/>
            </a:bodyPr>
            <a:lstStyle/>
            <a:p>
              <a:pPr algn="just"/>
              <a:r>
                <a:rPr lang="en-US" sz="2000" dirty="0" err="1">
                  <a:latin typeface="Arial" panose="020B0604020202020204" pitchFamily="34" charset="0"/>
                  <a:cs typeface="Arial" panose="020B0604020202020204" pitchFamily="34" charset="0"/>
                </a:rPr>
                <a:t>Nêu</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một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số</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dạng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biểu</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diễn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của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một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tập</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dữ</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liệu</a:t>
              </a:r>
              <a:r>
                <a:rPr lang="en-US" sz="2000" dirty="0">
                  <a:latin typeface="Arial" panose="020B0604020202020204" pitchFamily="34" charset="0"/>
                  <a:cs typeface="Arial" panose="020B0604020202020204" pitchFamily="34" charset="0"/>
                </a:rPr>
                <a:t>.</a:t>
              </a:r>
            </a:p>
          </p:txBody>
        </p:sp>
      </p:grpSp>
      <p:sp>
        <p:nvSpPr>
          <p:cNvPr id="6" name="Arrow: Curved Right 5">
            <a:extLst>
              <a:ext uri="{FF2B5EF4-FFF2-40B4-BE49-F238E27FC236}">
                <a16:creationId xmlns:a16="http://schemas.microsoft.com/office/drawing/2014/main" id="{57E9C907-5793-4691-97F8-80FE2ACA0636}"/>
              </a:ext>
            </a:extLst>
          </p:cNvPr>
          <p:cNvSpPr/>
          <p:nvPr/>
        </p:nvSpPr>
        <p:spPr>
          <a:xfrm>
            <a:off x="608082" y="438010"/>
            <a:ext cx="579541" cy="730378"/>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TextBox 6">
            <a:extLst>
              <a:ext uri="{FF2B5EF4-FFF2-40B4-BE49-F238E27FC236}">
                <a16:creationId xmlns:a16="http://schemas.microsoft.com/office/drawing/2014/main" id="{15526DE2-DC03-4FE9-9920-5F385B1FF336}"/>
              </a:ext>
            </a:extLst>
          </p:cNvPr>
          <p:cNvSpPr txBox="1"/>
          <p:nvPr/>
        </p:nvSpPr>
        <p:spPr>
          <a:xfrm>
            <a:off x="1443129" y="753684"/>
            <a:ext cx="7092788" cy="872034"/>
          </a:xfrm>
          <a:prstGeom prst="rect">
            <a:avLst/>
          </a:prstGeom>
          <a:solidFill>
            <a:schemeClr val="bg2">
              <a:lumMod val="90000"/>
            </a:schemeClr>
          </a:solidFill>
        </p:spPr>
        <p:txBody>
          <a:bodyPr wrap="square" rtlCol="0">
            <a:spAutoFit/>
          </a:bodyPr>
          <a:lstStyle/>
          <a:p>
            <a:pPr marL="0" marR="0" algn="just" fontAlgn="base">
              <a:lnSpc>
                <a:spcPct val="150000"/>
              </a:lnSpc>
              <a:spcBef>
                <a:spcPts val="300"/>
              </a:spcBef>
              <a:spcAft>
                <a:spcPts val="300"/>
              </a:spcAft>
            </a:pP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Một</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số</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dạng</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biểu</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diễn</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của</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một</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tập</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dữ</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liệu</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Bảng</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dữ</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liệu</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biểu</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đồ</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cột</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đơn</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biểu</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đồ</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cột</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kép</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biểu</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đồ</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tranh</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biểu</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đồ</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đoạn</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thẳng</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dirty="0">
              <a:effectLst/>
              <a:latin typeface="Arial" panose="020B0604020202020204" pitchFamily="34" charset="0"/>
              <a:ea typeface="Times New Roman" panose="02020603050405020304" pitchFamily="18" charset="0"/>
              <a:cs typeface="Arial" panose="020B0604020202020204" pitchFamily="34" charset="0"/>
            </a:endParaRPr>
          </a:p>
        </p:txBody>
      </p:sp>
      <p:graphicFrame>
        <p:nvGraphicFramePr>
          <p:cNvPr id="10" name="Table 5">
            <a:extLst>
              <a:ext uri="{FF2B5EF4-FFF2-40B4-BE49-F238E27FC236}">
                <a16:creationId xmlns:a16="http://schemas.microsoft.com/office/drawing/2014/main" id="{5221B25E-C42D-4A0E-AB9C-74588EBB3925}"/>
              </a:ext>
            </a:extLst>
          </p:cNvPr>
          <p:cNvGraphicFramePr>
            <a:graphicFrameLocks noGrp="1"/>
          </p:cNvGraphicFramePr>
          <p:nvPr>
            <p:extLst>
              <p:ext uri="{D42A27DB-BD31-4B8C-83A1-F6EECF244321}">
                <p14:modId xmlns:p14="http://schemas.microsoft.com/office/powerpoint/2010/main" val="2340470187"/>
              </p:ext>
            </p:extLst>
          </p:nvPr>
        </p:nvGraphicFramePr>
        <p:xfrm>
          <a:off x="1716048" y="3689519"/>
          <a:ext cx="3148811" cy="1033410"/>
        </p:xfrm>
        <a:graphic>
          <a:graphicData uri="http://schemas.openxmlformats.org/drawingml/2006/table">
            <a:tbl>
              <a:tblPr firstRow="1" bandRow="1">
                <a:tableStyleId>{5C22544A-7EE6-4342-B048-85BDC9FD1C3A}</a:tableStyleId>
              </a:tblPr>
              <a:tblGrid>
                <a:gridCol w="899661">
                  <a:extLst>
                    <a:ext uri="{9D8B030D-6E8A-4147-A177-3AD203B41FA5}">
                      <a16:colId xmlns:a16="http://schemas.microsoft.com/office/drawing/2014/main" val="763773987"/>
                    </a:ext>
                  </a:extLst>
                </a:gridCol>
                <a:gridCol w="449830">
                  <a:extLst>
                    <a:ext uri="{9D8B030D-6E8A-4147-A177-3AD203B41FA5}">
                      <a16:colId xmlns:a16="http://schemas.microsoft.com/office/drawing/2014/main" val="2585373215"/>
                    </a:ext>
                  </a:extLst>
                </a:gridCol>
                <a:gridCol w="449830">
                  <a:extLst>
                    <a:ext uri="{9D8B030D-6E8A-4147-A177-3AD203B41FA5}">
                      <a16:colId xmlns:a16="http://schemas.microsoft.com/office/drawing/2014/main" val="2316425841"/>
                    </a:ext>
                  </a:extLst>
                </a:gridCol>
                <a:gridCol w="449830">
                  <a:extLst>
                    <a:ext uri="{9D8B030D-6E8A-4147-A177-3AD203B41FA5}">
                      <a16:colId xmlns:a16="http://schemas.microsoft.com/office/drawing/2014/main" val="3998331850"/>
                    </a:ext>
                  </a:extLst>
                </a:gridCol>
                <a:gridCol w="449830">
                  <a:extLst>
                    <a:ext uri="{9D8B030D-6E8A-4147-A177-3AD203B41FA5}">
                      <a16:colId xmlns:a16="http://schemas.microsoft.com/office/drawing/2014/main" val="3344788071"/>
                    </a:ext>
                  </a:extLst>
                </a:gridCol>
                <a:gridCol w="449830">
                  <a:extLst>
                    <a:ext uri="{9D8B030D-6E8A-4147-A177-3AD203B41FA5}">
                      <a16:colId xmlns:a16="http://schemas.microsoft.com/office/drawing/2014/main" val="2722912386"/>
                    </a:ext>
                  </a:extLst>
                </a:gridCol>
              </a:tblGrid>
              <a:tr h="436017">
                <a:tc>
                  <a:txBody>
                    <a:bodyPr/>
                    <a:lstStyle/>
                    <a:p>
                      <a:pPr algn="ctr">
                        <a:lnSpc>
                          <a:spcPct val="130000"/>
                        </a:lnSpc>
                      </a:pPr>
                      <a:r>
                        <a:rPr lang="en-US" sz="1200" dirty="0" err="1">
                          <a:solidFill>
                            <a:schemeClr val="tx1">
                              <a:lumMod val="95000"/>
                              <a:lumOff val="5000"/>
                            </a:schemeClr>
                          </a:solidFill>
                          <a:latin typeface="Arial" panose="020B0604020202020204" pitchFamily="34" charset="0"/>
                          <a:cs typeface="Arial" panose="020B0604020202020204" pitchFamily="34" charset="0"/>
                        </a:rPr>
                        <a:t>Thời</a:t>
                      </a:r>
                      <a:r>
                        <a:rPr lang="en-US" sz="1200" dirty="0">
                          <a:solidFill>
                            <a:schemeClr val="tx1">
                              <a:lumMod val="95000"/>
                              <a:lumOff val="5000"/>
                            </a:schemeClr>
                          </a:solidFill>
                          <a:latin typeface="Arial" panose="020B0604020202020204" pitchFamily="34" charset="0"/>
                          <a:cs typeface="Arial" panose="020B0604020202020204" pitchFamily="34" charset="0"/>
                        </a:rPr>
                        <a:t> </a:t>
                      </a:r>
                      <a:r>
                        <a:rPr lang="en-US" sz="1200" dirty="0" err="1">
                          <a:solidFill>
                            <a:schemeClr val="tx1">
                              <a:lumMod val="95000"/>
                              <a:lumOff val="5000"/>
                            </a:schemeClr>
                          </a:solidFill>
                          <a:latin typeface="Arial" panose="020B0604020202020204" pitchFamily="34" charset="0"/>
                          <a:cs typeface="Arial" panose="020B0604020202020204" pitchFamily="34" charset="0"/>
                        </a:rPr>
                        <a:t>điểm</a:t>
                      </a:r>
                      <a:endParaRPr lang="en-US" sz="1200" dirty="0">
                        <a:solidFill>
                          <a:schemeClr val="tx1">
                            <a:lumMod val="95000"/>
                            <a:lumOff val="5000"/>
                          </a:schemeClr>
                        </a:solidFill>
                        <a:latin typeface="Arial" panose="020B0604020202020204" pitchFamily="34" charset="0"/>
                        <a:cs typeface="Arial" panose="020B0604020202020204" pitchFamily="34" charset="0"/>
                      </a:endParaRPr>
                    </a:p>
                    <a:p>
                      <a:pPr algn="ctr">
                        <a:lnSpc>
                          <a:spcPct val="130000"/>
                        </a:lnSpc>
                      </a:pPr>
                      <a:r>
                        <a:rPr lang="en-US" sz="1200" dirty="0">
                          <a:solidFill>
                            <a:schemeClr val="tx1">
                              <a:lumMod val="95000"/>
                              <a:lumOff val="5000"/>
                            </a:schemeClr>
                          </a:solidFill>
                          <a:latin typeface="Arial" panose="020B0604020202020204" pitchFamily="34" charset="0"/>
                          <a:cs typeface="Arial" panose="020B0604020202020204" pitchFamily="34" charset="0"/>
                        </a:rPr>
                        <a:t>(h)</a:t>
                      </a:r>
                    </a:p>
                  </a:txBody>
                  <a:tcPr marL="65918" marR="65918" marT="32959" marB="3295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r>
                        <a:rPr lang="en-US" sz="1200" dirty="0">
                          <a:solidFill>
                            <a:schemeClr val="tx1">
                              <a:lumMod val="95000"/>
                              <a:lumOff val="5000"/>
                            </a:schemeClr>
                          </a:solidFill>
                          <a:latin typeface="Arial" panose="020B0604020202020204" pitchFamily="34" charset="0"/>
                          <a:cs typeface="Arial" panose="020B0604020202020204" pitchFamily="34" charset="0"/>
                        </a:rPr>
                        <a:t>9</a:t>
                      </a:r>
                    </a:p>
                  </a:txBody>
                  <a:tcPr marL="65918" marR="65918" marT="32959" marB="3295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r>
                        <a:rPr lang="en-US" sz="1200" dirty="0">
                          <a:solidFill>
                            <a:schemeClr val="tx1">
                              <a:lumMod val="95000"/>
                              <a:lumOff val="5000"/>
                            </a:schemeClr>
                          </a:solidFill>
                          <a:latin typeface="Arial" panose="020B0604020202020204" pitchFamily="34" charset="0"/>
                          <a:cs typeface="Arial" panose="020B0604020202020204" pitchFamily="34" charset="0"/>
                        </a:rPr>
                        <a:t>11</a:t>
                      </a:r>
                    </a:p>
                  </a:txBody>
                  <a:tcPr marL="65918" marR="65918" marT="32959" marB="3295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r>
                        <a:rPr lang="en-US" sz="1200" dirty="0">
                          <a:solidFill>
                            <a:schemeClr val="tx1">
                              <a:lumMod val="95000"/>
                              <a:lumOff val="5000"/>
                            </a:schemeClr>
                          </a:solidFill>
                          <a:latin typeface="Arial" panose="020B0604020202020204" pitchFamily="34" charset="0"/>
                          <a:cs typeface="Arial" panose="020B0604020202020204" pitchFamily="34" charset="0"/>
                        </a:rPr>
                        <a:t>13</a:t>
                      </a:r>
                    </a:p>
                  </a:txBody>
                  <a:tcPr marL="65918" marR="65918" marT="32959" marB="3295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r>
                        <a:rPr lang="en-US" sz="1200" dirty="0">
                          <a:solidFill>
                            <a:schemeClr val="tx1">
                              <a:lumMod val="95000"/>
                              <a:lumOff val="5000"/>
                            </a:schemeClr>
                          </a:solidFill>
                          <a:latin typeface="Arial" panose="020B0604020202020204" pitchFamily="34" charset="0"/>
                          <a:cs typeface="Arial" panose="020B0604020202020204" pitchFamily="34" charset="0"/>
                        </a:rPr>
                        <a:t>15</a:t>
                      </a:r>
                    </a:p>
                  </a:txBody>
                  <a:tcPr marL="65918" marR="65918" marT="32959" marB="3295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r>
                        <a:rPr lang="en-US" sz="1200" dirty="0">
                          <a:solidFill>
                            <a:schemeClr val="tx1">
                              <a:lumMod val="95000"/>
                              <a:lumOff val="5000"/>
                            </a:schemeClr>
                          </a:solidFill>
                          <a:latin typeface="Arial" panose="020B0604020202020204" pitchFamily="34" charset="0"/>
                          <a:cs typeface="Arial" panose="020B0604020202020204" pitchFamily="34" charset="0"/>
                        </a:rPr>
                        <a:t>17</a:t>
                      </a:r>
                    </a:p>
                  </a:txBody>
                  <a:tcPr marL="65918" marR="65918" marT="32959" marB="3295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05863005"/>
                  </a:ext>
                </a:extLst>
              </a:tr>
              <a:tr h="436017">
                <a:tc>
                  <a:txBody>
                    <a:bodyPr/>
                    <a:lstStyle/>
                    <a:p>
                      <a:pPr algn="ctr">
                        <a:lnSpc>
                          <a:spcPct val="130000"/>
                        </a:lnSpc>
                      </a:pPr>
                      <a:r>
                        <a:rPr lang="en-US" sz="1200" dirty="0" err="1">
                          <a:latin typeface="Arial" panose="020B0604020202020204" pitchFamily="34" charset="0"/>
                          <a:cs typeface="Arial" panose="020B0604020202020204" pitchFamily="34" charset="0"/>
                        </a:rPr>
                        <a:t>Số</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lượt</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khách</a:t>
                      </a:r>
                      <a:endParaRPr lang="en-US" sz="1200" dirty="0">
                        <a:latin typeface="Arial" panose="020B0604020202020204" pitchFamily="34" charset="0"/>
                        <a:cs typeface="Arial" panose="020B0604020202020204" pitchFamily="34" charset="0"/>
                      </a:endParaRPr>
                    </a:p>
                  </a:txBody>
                  <a:tcPr marL="65918" marR="65918" marT="32959" marB="3295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r>
                        <a:rPr lang="en-US" sz="1200" dirty="0">
                          <a:latin typeface="Arial" panose="020B0604020202020204" pitchFamily="34" charset="0"/>
                          <a:cs typeface="Arial" panose="020B0604020202020204" pitchFamily="34" charset="0"/>
                        </a:rPr>
                        <a:t>40</a:t>
                      </a:r>
                    </a:p>
                  </a:txBody>
                  <a:tcPr marL="65918" marR="65918" marT="32959" marB="3295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r>
                        <a:rPr lang="en-US" sz="1200" dirty="0">
                          <a:latin typeface="Arial" panose="020B0604020202020204" pitchFamily="34" charset="0"/>
                          <a:cs typeface="Arial" panose="020B0604020202020204" pitchFamily="34" charset="0"/>
                        </a:rPr>
                        <a:t>50</a:t>
                      </a:r>
                    </a:p>
                  </a:txBody>
                  <a:tcPr marL="65918" marR="65918" marT="32959" marB="3295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r>
                        <a:rPr lang="en-US" sz="1200" dirty="0">
                          <a:latin typeface="Arial" panose="020B0604020202020204" pitchFamily="34" charset="0"/>
                          <a:cs typeface="Arial" panose="020B0604020202020204" pitchFamily="34" charset="0"/>
                        </a:rPr>
                        <a:t>20</a:t>
                      </a:r>
                    </a:p>
                  </a:txBody>
                  <a:tcPr marL="65918" marR="65918" marT="32959" marB="3295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r>
                        <a:rPr lang="en-US" sz="1200" dirty="0">
                          <a:latin typeface="Arial" panose="020B0604020202020204" pitchFamily="34" charset="0"/>
                          <a:cs typeface="Arial" panose="020B0604020202020204" pitchFamily="34" charset="0"/>
                        </a:rPr>
                        <a:t>35</a:t>
                      </a:r>
                    </a:p>
                  </a:txBody>
                  <a:tcPr marL="65918" marR="65918" marT="32959" marB="3295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r>
                        <a:rPr lang="en-US" sz="1200" dirty="0">
                          <a:latin typeface="Arial" panose="020B0604020202020204" pitchFamily="34" charset="0"/>
                          <a:cs typeface="Arial" panose="020B0604020202020204" pitchFamily="34" charset="0"/>
                        </a:rPr>
                        <a:t>45</a:t>
                      </a:r>
                    </a:p>
                  </a:txBody>
                  <a:tcPr marL="65918" marR="65918" marT="32959" marB="3295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68020358"/>
                  </a:ext>
                </a:extLst>
              </a:tr>
            </a:tbl>
          </a:graphicData>
        </a:graphic>
      </p:graphicFrame>
      <p:pic>
        <p:nvPicPr>
          <p:cNvPr id="2050" name="Picture 2" descr="Lý thuyết Biểu đồ cột- Biểu đồ cột kép Toán 6 Chân trời sáng tạo | Toán lớp  6 - Chân trời sáng tạo">
            <a:extLst>
              <a:ext uri="{FF2B5EF4-FFF2-40B4-BE49-F238E27FC236}">
                <a16:creationId xmlns:a16="http://schemas.microsoft.com/office/drawing/2014/main" id="{540AC0D6-4214-4E27-B58E-CECFE463A0D2}"/>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b="8198"/>
          <a:stretch/>
        </p:blipFill>
        <p:spPr bwMode="auto">
          <a:xfrm>
            <a:off x="329714" y="1655338"/>
            <a:ext cx="3024336" cy="170467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EEFEE8CF-8109-4FA2-BFA4-7754F436463F}"/>
              </a:ext>
            </a:extLst>
          </p:cNvPr>
          <p:cNvSpPr txBox="1"/>
          <p:nvPr/>
        </p:nvSpPr>
        <p:spPr>
          <a:xfrm>
            <a:off x="2535851" y="4775756"/>
            <a:ext cx="1836204" cy="369332"/>
          </a:xfrm>
          <a:prstGeom prst="rect">
            <a:avLst/>
          </a:prstGeom>
          <a:noFill/>
        </p:spPr>
        <p:txBody>
          <a:bodyPr wrap="square" rtlCol="0">
            <a:spAutoFit/>
          </a:bodyPr>
          <a:lstStyle/>
          <a:p>
            <a:pPr algn="ctr"/>
            <a:r>
              <a:rPr lang="en-US" dirty="0" err="1">
                <a:latin typeface="Arial" panose="020B0604020202020204" pitchFamily="34" charset="0"/>
                <a:cs typeface="Arial" panose="020B0604020202020204" pitchFamily="34" charset="0"/>
              </a:rPr>
              <a:t>Bảng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dữ</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liệu</a:t>
            </a:r>
            <a:endParaRPr lang="en-US" dirty="0">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256E1020-74C0-4E20-AC78-D67B33D7FE13}"/>
              </a:ext>
            </a:extLst>
          </p:cNvPr>
          <p:cNvSpPr txBox="1"/>
          <p:nvPr/>
        </p:nvSpPr>
        <p:spPr>
          <a:xfrm>
            <a:off x="793668" y="3317378"/>
            <a:ext cx="1836204" cy="369332"/>
          </a:xfrm>
          <a:prstGeom prst="rect">
            <a:avLst/>
          </a:prstGeom>
          <a:noFill/>
        </p:spPr>
        <p:txBody>
          <a:bodyPr wrap="square" rtlCol="0">
            <a:spAutoFit/>
          </a:bodyPr>
          <a:lstStyle/>
          <a:p>
            <a:pPr algn="ctr"/>
            <a:r>
              <a:rPr lang="en-US" dirty="0" err="1">
                <a:latin typeface="Arial" panose="020B0604020202020204" pitchFamily="34" charset="0"/>
                <a:cs typeface="Arial" panose="020B0604020202020204" pitchFamily="34" charset="0"/>
              </a:rPr>
              <a:t>Biểu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đồ</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cột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đơn</a:t>
            </a:r>
            <a:endParaRPr lang="en-US" dirty="0">
              <a:latin typeface="Arial" panose="020B0604020202020204" pitchFamily="34" charset="0"/>
              <a:cs typeface="Arial" panose="020B0604020202020204" pitchFamily="34" charset="0"/>
            </a:endParaRPr>
          </a:p>
        </p:txBody>
      </p:sp>
      <p:pic>
        <p:nvPicPr>
          <p:cNvPr id="2052" name="Picture 4" descr="Giải Bài 4: Biểu đồ cột - Biểu đồ cột kép - Soạn Giải toán 6 Chân trời sáng  tạo">
            <a:extLst>
              <a:ext uri="{FF2B5EF4-FFF2-40B4-BE49-F238E27FC236}">
                <a16:creationId xmlns:a16="http://schemas.microsoft.com/office/drawing/2014/main" id="{DD9CF7C1-3CA8-40E1-8C3B-9FD6F6A4ABBD}"/>
              </a:ext>
            </a:extLst>
          </p:cNvPr>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rcRect l="4090" t="5486" r="5245" b="7970"/>
          <a:stretch/>
        </p:blipFill>
        <p:spPr bwMode="auto">
          <a:xfrm>
            <a:off x="3842419" y="1681037"/>
            <a:ext cx="2394266" cy="1512168"/>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2CF12F02-CE23-4E28-9C3D-A6D611506249}"/>
              </a:ext>
            </a:extLst>
          </p:cNvPr>
          <p:cNvSpPr txBox="1"/>
          <p:nvPr/>
        </p:nvSpPr>
        <p:spPr>
          <a:xfrm>
            <a:off x="4071421" y="3220616"/>
            <a:ext cx="1836204" cy="369332"/>
          </a:xfrm>
          <a:prstGeom prst="rect">
            <a:avLst/>
          </a:prstGeom>
          <a:noFill/>
        </p:spPr>
        <p:txBody>
          <a:bodyPr wrap="square" rtlCol="0">
            <a:spAutoFit/>
          </a:bodyPr>
          <a:lstStyle/>
          <a:p>
            <a:pPr algn="ctr"/>
            <a:r>
              <a:rPr lang="en-US" dirty="0" err="1">
                <a:latin typeface="Arial" panose="020B0604020202020204" pitchFamily="34" charset="0"/>
                <a:cs typeface="Arial" panose="020B0604020202020204" pitchFamily="34" charset="0"/>
              </a:rPr>
              <a:t>Biểu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đồ</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cột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kép</a:t>
            </a:r>
            <a:endParaRPr lang="en-US" dirty="0">
              <a:latin typeface="Arial" panose="020B0604020202020204" pitchFamily="34" charset="0"/>
              <a:cs typeface="Arial" panose="020B0604020202020204" pitchFamily="34" charset="0"/>
            </a:endParaRPr>
          </a:p>
        </p:txBody>
      </p:sp>
      <p:pic>
        <p:nvPicPr>
          <p:cNvPr id="2054" name="Picture 6" descr="Biểu đồ tranh dưới đây cho biết số máy cày của 5 xã">
            <a:extLst>
              <a:ext uri="{FF2B5EF4-FFF2-40B4-BE49-F238E27FC236}">
                <a16:creationId xmlns:a16="http://schemas.microsoft.com/office/drawing/2014/main" id="{5A0E0EA4-1193-4535-ABDA-92AA766544E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09955" y="1600436"/>
            <a:ext cx="1974651" cy="1654601"/>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D80466A1-6F6A-453C-9803-2CAEAF345B51}"/>
              </a:ext>
            </a:extLst>
          </p:cNvPr>
          <p:cNvSpPr txBox="1"/>
          <p:nvPr/>
        </p:nvSpPr>
        <p:spPr>
          <a:xfrm>
            <a:off x="6954056" y="3148608"/>
            <a:ext cx="1836204" cy="369332"/>
          </a:xfrm>
          <a:prstGeom prst="rect">
            <a:avLst/>
          </a:prstGeom>
          <a:noFill/>
        </p:spPr>
        <p:txBody>
          <a:bodyPr wrap="square" rtlCol="0">
            <a:spAutoFit/>
          </a:bodyPr>
          <a:lstStyle/>
          <a:p>
            <a:pPr algn="ctr"/>
            <a:r>
              <a:rPr lang="en-US" dirty="0" err="1">
                <a:latin typeface="Arial" panose="020B0604020202020204" pitchFamily="34" charset="0"/>
                <a:cs typeface="Arial" panose="020B0604020202020204" pitchFamily="34" charset="0"/>
              </a:rPr>
              <a:t>Biểu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đồ</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tranh</a:t>
            </a:r>
            <a:r>
              <a:rPr lang="en-US" dirty="0">
                <a:latin typeface="Arial" panose="020B0604020202020204" pitchFamily="34" charset="0"/>
                <a:cs typeface="Arial" panose="020B0604020202020204" pitchFamily="34" charset="0"/>
              </a:rPr>
              <a:t> </a:t>
            </a:r>
          </a:p>
        </p:txBody>
      </p:sp>
      <p:pic>
        <p:nvPicPr>
          <p:cNvPr id="14" name="Picture 13">
            <a:extLst>
              <a:ext uri="{FF2B5EF4-FFF2-40B4-BE49-F238E27FC236}">
                <a16:creationId xmlns:a16="http://schemas.microsoft.com/office/drawing/2014/main" id="{16B379F1-2419-40AA-9C5C-C239C71095CC}"/>
              </a:ext>
            </a:extLst>
          </p:cNvPr>
          <p:cNvPicPr>
            <a:picLocks noChangeAspect="1"/>
          </p:cNvPicPr>
          <p:nvPr/>
        </p:nvPicPr>
        <p:blipFill>
          <a:blip r:embed="rId8"/>
          <a:stretch>
            <a:fillRect/>
          </a:stretch>
        </p:blipFill>
        <p:spPr>
          <a:xfrm>
            <a:off x="5853547" y="3451469"/>
            <a:ext cx="1810636" cy="1390840"/>
          </a:xfrm>
          <a:prstGeom prst="rect">
            <a:avLst/>
          </a:prstGeom>
        </p:spPr>
      </p:pic>
      <p:sp>
        <p:nvSpPr>
          <p:cNvPr id="21" name="TextBox 20">
            <a:extLst>
              <a:ext uri="{FF2B5EF4-FFF2-40B4-BE49-F238E27FC236}">
                <a16:creationId xmlns:a16="http://schemas.microsoft.com/office/drawing/2014/main" id="{5B78A6C1-0537-4BC8-9E58-9B198DB0268B}"/>
              </a:ext>
            </a:extLst>
          </p:cNvPr>
          <p:cNvSpPr txBox="1"/>
          <p:nvPr/>
        </p:nvSpPr>
        <p:spPr>
          <a:xfrm>
            <a:off x="5498132" y="4795500"/>
            <a:ext cx="2428618" cy="369332"/>
          </a:xfrm>
          <a:prstGeom prst="rect">
            <a:avLst/>
          </a:prstGeom>
          <a:noFill/>
        </p:spPr>
        <p:txBody>
          <a:bodyPr wrap="square" rtlCol="0">
            <a:spAutoFit/>
          </a:bodyPr>
          <a:lstStyle/>
          <a:p>
            <a:pPr algn="ctr"/>
            <a:r>
              <a:rPr lang="en-US" dirty="0" err="1">
                <a:latin typeface="Arial" panose="020B0604020202020204" pitchFamily="34" charset="0"/>
                <a:cs typeface="Arial" panose="020B0604020202020204" pitchFamily="34" charset="0"/>
              </a:rPr>
              <a:t>Biểu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đồ</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đoạn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thẳng</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6930954"/>
      </p:ext>
    </p:extLst>
  </p:cSld>
  <p:clrMapOvr>
    <a:masterClrMapping/>
  </p:clrMapOvr>
  <mc:AlternateContent xmlns:mc="http://schemas.openxmlformats.org/markup-compatibility/2006" xmlns:p15="http://schemas.microsoft.com/office/powerpoint/2012/main">
    <mc:Choice Requires="p15">
      <p:transition spd="slow" advClick="0" advTm="3000">
        <p15:prstTrans prst="peelOff"/>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up)">
                                      <p:cBhvr>
                                        <p:cTn id="13" dur="500"/>
                                        <p:tgtEl>
                                          <p:spTgt spid="6"/>
                                        </p:tgtEl>
                                      </p:cBhvr>
                                    </p:animEffect>
                                  </p:childTnLst>
                                </p:cTn>
                              </p:par>
                            </p:childTnLst>
                          </p:cTn>
                        </p:par>
                        <p:par>
                          <p:cTn id="14" fill="hold">
                            <p:stCondLst>
                              <p:cond delay="500"/>
                            </p:stCondLst>
                            <p:childTnLst>
                              <p:par>
                                <p:cTn id="15" presetID="2" presetClass="entr" presetSubtype="4"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2050"/>
                                        </p:tgtEl>
                                        <p:attrNameLst>
                                          <p:attrName>style.visibility</p:attrName>
                                        </p:attrNameLst>
                                      </p:cBhvr>
                                      <p:to>
                                        <p:strVal val="visible"/>
                                      </p:to>
                                    </p:set>
                                    <p:animEffect transition="in" filter="randombar(horizontal)">
                                      <p:cBhvr>
                                        <p:cTn id="23" dur="500"/>
                                        <p:tgtEl>
                                          <p:spTgt spid="2050"/>
                                        </p:tgtEl>
                                      </p:cBhvr>
                                    </p:animEffect>
                                  </p:childTnLst>
                                </p:cTn>
                              </p:par>
                            </p:childTnLst>
                          </p:cTn>
                        </p:par>
                        <p:par>
                          <p:cTn id="24" fill="hold">
                            <p:stCondLst>
                              <p:cond delay="500"/>
                            </p:stCondLst>
                            <p:childTnLst>
                              <p:par>
                                <p:cTn id="25" presetID="2" presetClass="entr" presetSubtype="4"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ppt_x"/>
                                          </p:val>
                                        </p:tav>
                                        <p:tav tm="100000">
                                          <p:val>
                                            <p:strVal val="#ppt_x"/>
                                          </p:val>
                                        </p:tav>
                                      </p:tavLst>
                                    </p:anim>
                                    <p:anim calcmode="lin" valueType="num">
                                      <p:cBhvr additive="base">
                                        <p:cTn id="2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2052"/>
                                        </p:tgtEl>
                                        <p:attrNameLst>
                                          <p:attrName>style.visibility</p:attrName>
                                        </p:attrNameLst>
                                      </p:cBhvr>
                                      <p:to>
                                        <p:strVal val="visible"/>
                                      </p:to>
                                    </p:set>
                                    <p:animEffect transition="in" filter="fade">
                                      <p:cBhvr>
                                        <p:cTn id="33" dur="500"/>
                                        <p:tgtEl>
                                          <p:spTgt spid="2052"/>
                                        </p:tgtEl>
                                      </p:cBhvr>
                                    </p:animEffect>
                                    <p:anim calcmode="lin" valueType="num">
                                      <p:cBhvr>
                                        <p:cTn id="34" dur="500" fill="hold"/>
                                        <p:tgtEl>
                                          <p:spTgt spid="2052"/>
                                        </p:tgtEl>
                                        <p:attrNameLst>
                                          <p:attrName>ppt_x</p:attrName>
                                        </p:attrNameLst>
                                      </p:cBhvr>
                                      <p:tavLst>
                                        <p:tav tm="0">
                                          <p:val>
                                            <p:strVal val="#ppt_x"/>
                                          </p:val>
                                        </p:tav>
                                        <p:tav tm="100000">
                                          <p:val>
                                            <p:strVal val="#ppt_x"/>
                                          </p:val>
                                        </p:tav>
                                      </p:tavLst>
                                    </p:anim>
                                    <p:anim calcmode="lin" valueType="num">
                                      <p:cBhvr>
                                        <p:cTn id="35" dur="500" fill="hold"/>
                                        <p:tgtEl>
                                          <p:spTgt spid="2052"/>
                                        </p:tgtEl>
                                        <p:attrNameLst>
                                          <p:attrName>ppt_y</p:attrName>
                                        </p:attrNameLst>
                                      </p:cBhvr>
                                      <p:tavLst>
                                        <p:tav tm="0">
                                          <p:val>
                                            <p:strVal val="#ppt_y+.1"/>
                                          </p:val>
                                        </p:tav>
                                        <p:tav tm="100000">
                                          <p:val>
                                            <p:strVal val="#ppt_y"/>
                                          </p:val>
                                        </p:tav>
                                      </p:tavLst>
                                    </p:anim>
                                  </p:childTnLst>
                                </p:cTn>
                              </p:par>
                            </p:childTnLst>
                          </p:cTn>
                        </p:par>
                        <p:par>
                          <p:cTn id="36" fill="hold">
                            <p:stCondLst>
                              <p:cond delay="500"/>
                            </p:stCondLst>
                            <p:childTnLst>
                              <p:par>
                                <p:cTn id="37" presetID="2" presetClass="entr" presetSubtype="4"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500" fill="hold"/>
                                        <p:tgtEl>
                                          <p:spTgt spid="17"/>
                                        </p:tgtEl>
                                        <p:attrNameLst>
                                          <p:attrName>ppt_x</p:attrName>
                                        </p:attrNameLst>
                                      </p:cBhvr>
                                      <p:tavLst>
                                        <p:tav tm="0">
                                          <p:val>
                                            <p:strVal val="#ppt_x"/>
                                          </p:val>
                                        </p:tav>
                                        <p:tav tm="100000">
                                          <p:val>
                                            <p:strVal val="#ppt_x"/>
                                          </p:val>
                                        </p:tav>
                                      </p:tavLst>
                                    </p:anim>
                                    <p:anim calcmode="lin" valueType="num">
                                      <p:cBhvr additive="base">
                                        <p:cTn id="4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nodeType="clickEffect">
                                  <p:stCondLst>
                                    <p:cond delay="0"/>
                                  </p:stCondLst>
                                  <p:childTnLst>
                                    <p:set>
                                      <p:cBhvr>
                                        <p:cTn id="44" dur="1" fill="hold">
                                          <p:stCondLst>
                                            <p:cond delay="0"/>
                                          </p:stCondLst>
                                        </p:cTn>
                                        <p:tgtEl>
                                          <p:spTgt spid="2054"/>
                                        </p:tgtEl>
                                        <p:attrNameLst>
                                          <p:attrName>style.visibility</p:attrName>
                                        </p:attrNameLst>
                                      </p:cBhvr>
                                      <p:to>
                                        <p:strVal val="visible"/>
                                      </p:to>
                                    </p:set>
                                    <p:animEffect transition="in" filter="randombar(horizontal)">
                                      <p:cBhvr>
                                        <p:cTn id="45" dur="500"/>
                                        <p:tgtEl>
                                          <p:spTgt spid="2054"/>
                                        </p:tgtEl>
                                      </p:cBhvr>
                                    </p:animEffect>
                                  </p:childTnLst>
                                </p:cTn>
                              </p:par>
                            </p:childTnLst>
                          </p:cTn>
                        </p:par>
                        <p:par>
                          <p:cTn id="46" fill="hold">
                            <p:stCondLst>
                              <p:cond delay="500"/>
                            </p:stCondLst>
                            <p:childTnLst>
                              <p:par>
                                <p:cTn id="47" presetID="2" presetClass="entr" presetSubtype="4"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additive="base">
                                        <p:cTn id="49" dur="500" fill="hold"/>
                                        <p:tgtEl>
                                          <p:spTgt spid="19"/>
                                        </p:tgtEl>
                                        <p:attrNameLst>
                                          <p:attrName>ppt_x</p:attrName>
                                        </p:attrNameLst>
                                      </p:cBhvr>
                                      <p:tavLst>
                                        <p:tav tm="0">
                                          <p:val>
                                            <p:strVal val="#ppt_x"/>
                                          </p:val>
                                        </p:tav>
                                        <p:tav tm="100000">
                                          <p:val>
                                            <p:strVal val="#ppt_x"/>
                                          </p:val>
                                        </p:tav>
                                      </p:tavLst>
                                    </p:anim>
                                    <p:anim calcmode="lin" valueType="num">
                                      <p:cBhvr additive="base">
                                        <p:cTn id="5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additive="base">
                                        <p:cTn id="55" dur="500" fill="hold"/>
                                        <p:tgtEl>
                                          <p:spTgt spid="10"/>
                                        </p:tgtEl>
                                        <p:attrNameLst>
                                          <p:attrName>ppt_x</p:attrName>
                                        </p:attrNameLst>
                                      </p:cBhvr>
                                      <p:tavLst>
                                        <p:tav tm="0">
                                          <p:val>
                                            <p:strVal val="#ppt_x"/>
                                          </p:val>
                                        </p:tav>
                                        <p:tav tm="100000">
                                          <p:val>
                                            <p:strVal val="#ppt_x"/>
                                          </p:val>
                                        </p:tav>
                                      </p:tavLst>
                                    </p:anim>
                                    <p:anim calcmode="lin" valueType="num">
                                      <p:cBhvr additive="base">
                                        <p:cTn id="56" dur="500" fill="hold"/>
                                        <p:tgtEl>
                                          <p:spTgt spid="10"/>
                                        </p:tgtEl>
                                        <p:attrNameLst>
                                          <p:attrName>ppt_y</p:attrName>
                                        </p:attrNameLst>
                                      </p:cBhvr>
                                      <p:tavLst>
                                        <p:tav tm="0">
                                          <p:val>
                                            <p:strVal val="1+#ppt_h/2"/>
                                          </p:val>
                                        </p:tav>
                                        <p:tav tm="100000">
                                          <p:val>
                                            <p:strVal val="#ppt_y"/>
                                          </p:val>
                                        </p:tav>
                                      </p:tavLst>
                                    </p:anim>
                                  </p:childTnLst>
                                </p:cTn>
                              </p:par>
                            </p:childTnLst>
                          </p:cTn>
                        </p:par>
                        <p:par>
                          <p:cTn id="57" fill="hold">
                            <p:stCondLst>
                              <p:cond delay="500"/>
                            </p:stCondLst>
                            <p:childTnLst>
                              <p:par>
                                <p:cTn id="58" presetID="2" presetClass="entr" presetSubtype="4"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additive="base">
                                        <p:cTn id="60" dur="500" fill="hold"/>
                                        <p:tgtEl>
                                          <p:spTgt spid="13"/>
                                        </p:tgtEl>
                                        <p:attrNameLst>
                                          <p:attrName>ppt_x</p:attrName>
                                        </p:attrNameLst>
                                      </p:cBhvr>
                                      <p:tavLst>
                                        <p:tav tm="0">
                                          <p:val>
                                            <p:strVal val="#ppt_x"/>
                                          </p:val>
                                        </p:tav>
                                        <p:tav tm="100000">
                                          <p:val>
                                            <p:strVal val="#ppt_x"/>
                                          </p:val>
                                        </p:tav>
                                      </p:tavLst>
                                    </p:anim>
                                    <p:anim calcmode="lin" valueType="num">
                                      <p:cBhvr additive="base">
                                        <p:cTn id="61"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nodeType="clickEffect">
                                  <p:stCondLst>
                                    <p:cond delay="0"/>
                                  </p:stCondLst>
                                  <p:childTnLst>
                                    <p:set>
                                      <p:cBhvr>
                                        <p:cTn id="65" dur="1" fill="hold">
                                          <p:stCondLst>
                                            <p:cond delay="0"/>
                                          </p:stCondLst>
                                        </p:cTn>
                                        <p:tgtEl>
                                          <p:spTgt spid="14"/>
                                        </p:tgtEl>
                                        <p:attrNameLst>
                                          <p:attrName>style.visibility</p:attrName>
                                        </p:attrNameLst>
                                      </p:cBhvr>
                                      <p:to>
                                        <p:strVal val="visible"/>
                                      </p:to>
                                    </p:set>
                                    <p:anim calcmode="lin" valueType="num">
                                      <p:cBhvr additive="base">
                                        <p:cTn id="66" dur="500" fill="hold"/>
                                        <p:tgtEl>
                                          <p:spTgt spid="14"/>
                                        </p:tgtEl>
                                        <p:attrNameLst>
                                          <p:attrName>ppt_x</p:attrName>
                                        </p:attrNameLst>
                                      </p:cBhvr>
                                      <p:tavLst>
                                        <p:tav tm="0">
                                          <p:val>
                                            <p:strVal val="#ppt_x"/>
                                          </p:val>
                                        </p:tav>
                                        <p:tav tm="100000">
                                          <p:val>
                                            <p:strVal val="#ppt_x"/>
                                          </p:val>
                                        </p:tav>
                                      </p:tavLst>
                                    </p:anim>
                                    <p:anim calcmode="lin" valueType="num">
                                      <p:cBhvr additive="base">
                                        <p:cTn id="67" dur="500" fill="hold"/>
                                        <p:tgtEl>
                                          <p:spTgt spid="14"/>
                                        </p:tgtEl>
                                        <p:attrNameLst>
                                          <p:attrName>ppt_y</p:attrName>
                                        </p:attrNameLst>
                                      </p:cBhvr>
                                      <p:tavLst>
                                        <p:tav tm="0">
                                          <p:val>
                                            <p:strVal val="1+#ppt_h/2"/>
                                          </p:val>
                                        </p:tav>
                                        <p:tav tm="100000">
                                          <p:val>
                                            <p:strVal val="#ppt_y"/>
                                          </p:val>
                                        </p:tav>
                                      </p:tavLst>
                                    </p:anim>
                                  </p:childTnLst>
                                </p:cTn>
                              </p:par>
                            </p:childTnLst>
                          </p:cTn>
                        </p:par>
                        <p:par>
                          <p:cTn id="68" fill="hold">
                            <p:stCondLst>
                              <p:cond delay="500"/>
                            </p:stCondLst>
                            <p:childTnLst>
                              <p:par>
                                <p:cTn id="69" presetID="2" presetClass="entr" presetSubtype="4" fill="hold" grpId="0"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ppt_x"/>
                                          </p:val>
                                        </p:tav>
                                        <p:tav tm="100000">
                                          <p:val>
                                            <p:strVal val="#ppt_x"/>
                                          </p:val>
                                        </p:tav>
                                      </p:tavLst>
                                    </p:anim>
                                    <p:anim calcmode="lin" valueType="num">
                                      <p:cBhvr additive="base">
                                        <p:cTn id="7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3" grpId="0"/>
      <p:bldP spid="15" grpId="0"/>
      <p:bldP spid="17" grpId="0"/>
      <p:bldP spid="19" grpId="0"/>
      <p:bldP spid="2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ounded Rectangle 31"/>
          <p:cNvSpPr/>
          <p:nvPr/>
        </p:nvSpPr>
        <p:spPr>
          <a:xfrm>
            <a:off x="431540" y="304292"/>
            <a:ext cx="1080120" cy="324036"/>
          </a:xfrm>
          <a:prstGeom prst="roundRect">
            <a:avLst/>
          </a:prstGeom>
          <a:solidFill>
            <a:srgbClr val="56E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3" name="TextBox 32"/>
          <p:cNvSpPr txBox="1"/>
          <p:nvPr/>
        </p:nvSpPr>
        <p:spPr>
          <a:xfrm>
            <a:off x="431539" y="315073"/>
            <a:ext cx="1080121" cy="369332"/>
          </a:xfrm>
          <a:prstGeom prst="rect">
            <a:avLst/>
          </a:prstGeom>
          <a:solidFill>
            <a:schemeClr val="bg1"/>
          </a:solidFill>
          <a:ln>
            <a:solidFill>
              <a:srgbClr val="C0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Ví</a:t>
            </a:r>
            <a:r>
              <a:rPr kumimoji="0" lang="en-US" sz="1800" b="1" i="1"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1800" b="1" i="1"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dụ</a:t>
            </a:r>
            <a:r>
              <a:rPr kumimoji="0" lang="en-US" sz="1800" b="1" i="1"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3:</a:t>
            </a:r>
            <a:endParaRPr kumimoji="0" lang="vi-VN" sz="1800" b="1" i="1"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graphicFrame>
        <p:nvGraphicFramePr>
          <p:cNvPr id="5" name="Table 5">
            <a:extLst>
              <a:ext uri="{FF2B5EF4-FFF2-40B4-BE49-F238E27FC236}">
                <a16:creationId xmlns:a16="http://schemas.microsoft.com/office/drawing/2014/main" id="{A1ED7815-A1EE-4DC7-9127-6E293EA4FA47}"/>
              </a:ext>
            </a:extLst>
          </p:cNvPr>
          <p:cNvGraphicFramePr>
            <a:graphicFrameLocks noGrp="1"/>
          </p:cNvGraphicFramePr>
          <p:nvPr>
            <p:extLst>
              <p:ext uri="{D42A27DB-BD31-4B8C-83A1-F6EECF244321}">
                <p14:modId xmlns:p14="http://schemas.microsoft.com/office/powerpoint/2010/main" val="2968742133"/>
              </p:ext>
            </p:extLst>
          </p:nvPr>
        </p:nvGraphicFramePr>
        <p:xfrm>
          <a:off x="323528" y="4016905"/>
          <a:ext cx="8460940" cy="910732"/>
        </p:xfrm>
        <a:graphic>
          <a:graphicData uri="http://schemas.openxmlformats.org/drawingml/2006/table">
            <a:tbl>
              <a:tblPr firstRow="1" bandRow="1">
                <a:tableStyleId>{5C22544A-7EE6-4342-B048-85BDC9FD1C3A}</a:tableStyleId>
              </a:tblPr>
              <a:tblGrid>
                <a:gridCol w="1584176">
                  <a:extLst>
                    <a:ext uri="{9D8B030D-6E8A-4147-A177-3AD203B41FA5}">
                      <a16:colId xmlns:a16="http://schemas.microsoft.com/office/drawing/2014/main" val="763773987"/>
                    </a:ext>
                  </a:extLst>
                </a:gridCol>
                <a:gridCol w="1296144">
                  <a:extLst>
                    <a:ext uri="{9D8B030D-6E8A-4147-A177-3AD203B41FA5}">
                      <a16:colId xmlns:a16="http://schemas.microsoft.com/office/drawing/2014/main" val="2585373215"/>
                    </a:ext>
                  </a:extLst>
                </a:gridCol>
                <a:gridCol w="1188132">
                  <a:extLst>
                    <a:ext uri="{9D8B030D-6E8A-4147-A177-3AD203B41FA5}">
                      <a16:colId xmlns:a16="http://schemas.microsoft.com/office/drawing/2014/main" val="2316425841"/>
                    </a:ext>
                  </a:extLst>
                </a:gridCol>
                <a:gridCol w="1116124">
                  <a:extLst>
                    <a:ext uri="{9D8B030D-6E8A-4147-A177-3AD203B41FA5}">
                      <a16:colId xmlns:a16="http://schemas.microsoft.com/office/drawing/2014/main" val="3998331850"/>
                    </a:ext>
                  </a:extLst>
                </a:gridCol>
                <a:gridCol w="1044116">
                  <a:extLst>
                    <a:ext uri="{9D8B030D-6E8A-4147-A177-3AD203B41FA5}">
                      <a16:colId xmlns:a16="http://schemas.microsoft.com/office/drawing/2014/main" val="3344788071"/>
                    </a:ext>
                  </a:extLst>
                </a:gridCol>
                <a:gridCol w="1174630">
                  <a:extLst>
                    <a:ext uri="{9D8B030D-6E8A-4147-A177-3AD203B41FA5}">
                      <a16:colId xmlns:a16="http://schemas.microsoft.com/office/drawing/2014/main" val="2722912386"/>
                    </a:ext>
                  </a:extLst>
                </a:gridCol>
                <a:gridCol w="1057618">
                  <a:extLst>
                    <a:ext uri="{9D8B030D-6E8A-4147-A177-3AD203B41FA5}">
                      <a16:colId xmlns:a16="http://schemas.microsoft.com/office/drawing/2014/main" val="238302283"/>
                    </a:ext>
                  </a:extLst>
                </a:gridCol>
              </a:tblGrid>
              <a:tr h="535320">
                <a:tc>
                  <a:txBody>
                    <a:bodyPr/>
                    <a:lstStyle/>
                    <a:p>
                      <a:pPr algn="ctr">
                        <a:lnSpc>
                          <a:spcPct val="130000"/>
                        </a:lnSpc>
                      </a:pPr>
                      <a:r>
                        <a:rPr lang="en-US" sz="1600" dirty="0" err="1">
                          <a:solidFill>
                            <a:schemeClr val="tx1">
                              <a:lumMod val="95000"/>
                              <a:lumOff val="5000"/>
                            </a:schemeClr>
                          </a:solidFill>
                          <a:latin typeface="Arial" panose="020B0604020202020204" pitchFamily="34" charset="0"/>
                          <a:cs typeface="Arial" panose="020B0604020202020204" pitchFamily="34" charset="0"/>
                        </a:rPr>
                        <a:t>Năm</a:t>
                      </a:r>
                      <a:endParaRPr lang="en-US" sz="1600" dirty="0">
                        <a:solidFill>
                          <a:schemeClr val="tx1">
                            <a:lumMod val="95000"/>
                            <a:lumOff val="5000"/>
                          </a:schemeClr>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r>
                        <a:rPr lang="en-US" sz="1600" dirty="0">
                          <a:solidFill>
                            <a:schemeClr val="tx1">
                              <a:lumMod val="95000"/>
                              <a:lumOff val="5000"/>
                            </a:schemeClr>
                          </a:solidFill>
                          <a:latin typeface="Arial" panose="020B0604020202020204" pitchFamily="34" charset="0"/>
                          <a:cs typeface="Arial" panose="020B0604020202020204" pitchFamily="34" charset="0"/>
                        </a:rPr>
                        <a:t>1954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r>
                        <a:rPr lang="en-US" sz="1600" dirty="0">
                          <a:solidFill>
                            <a:schemeClr val="tx1">
                              <a:lumMod val="95000"/>
                              <a:lumOff val="5000"/>
                            </a:schemeClr>
                          </a:solidFill>
                          <a:latin typeface="Arial" panose="020B0604020202020204" pitchFamily="34" charset="0"/>
                          <a:cs typeface="Arial" panose="020B0604020202020204" pitchFamily="34" charset="0"/>
                        </a:rPr>
                        <a:t>1961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r>
                        <a:rPr lang="en-US" sz="1600" dirty="0">
                          <a:solidFill>
                            <a:schemeClr val="tx1">
                              <a:lumMod val="95000"/>
                              <a:lumOff val="5000"/>
                            </a:schemeClr>
                          </a:solidFill>
                          <a:latin typeface="Arial" panose="020B0604020202020204" pitchFamily="34" charset="0"/>
                          <a:cs typeface="Arial" panose="020B0604020202020204" pitchFamily="34" charset="0"/>
                        </a:rPr>
                        <a:t>1978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r>
                        <a:rPr lang="en-US" sz="1600" dirty="0">
                          <a:solidFill>
                            <a:schemeClr val="tx1">
                              <a:lumMod val="95000"/>
                              <a:lumOff val="5000"/>
                            </a:schemeClr>
                          </a:solidFill>
                          <a:latin typeface="Arial" panose="020B0604020202020204" pitchFamily="34" charset="0"/>
                          <a:cs typeface="Arial" panose="020B0604020202020204" pitchFamily="34" charset="0"/>
                        </a:rPr>
                        <a:t>1999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r>
                        <a:rPr lang="en-US" sz="1600" dirty="0">
                          <a:solidFill>
                            <a:schemeClr val="tx1">
                              <a:lumMod val="95000"/>
                              <a:lumOff val="5000"/>
                            </a:schemeClr>
                          </a:solidFill>
                          <a:latin typeface="Arial" panose="020B0604020202020204" pitchFamily="34" charset="0"/>
                          <a:cs typeface="Arial" panose="020B0604020202020204" pitchFamily="34" charset="0"/>
                        </a:rPr>
                        <a:t>2009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r>
                        <a:rPr lang="en-US" sz="1600" dirty="0">
                          <a:solidFill>
                            <a:schemeClr val="tx1">
                              <a:lumMod val="95000"/>
                              <a:lumOff val="5000"/>
                            </a:schemeClr>
                          </a:solidFill>
                          <a:latin typeface="Arial" panose="020B0604020202020204" pitchFamily="34" charset="0"/>
                          <a:cs typeface="Arial" panose="020B0604020202020204" pitchFamily="34" charset="0"/>
                        </a:rPr>
                        <a:t>2019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05863005"/>
                  </a:ext>
                </a:extLst>
              </a:tr>
              <a:tr h="336714">
                <a:tc>
                  <a:txBody>
                    <a:bodyPr/>
                    <a:lstStyle/>
                    <a:p>
                      <a:pPr algn="ctr">
                        <a:lnSpc>
                          <a:spcPct val="130000"/>
                        </a:lnSpc>
                      </a:pPr>
                      <a:r>
                        <a:rPr lang="en-US" sz="1600" dirty="0" err="1">
                          <a:latin typeface="Arial" panose="020B0604020202020204" pitchFamily="34" charset="0"/>
                          <a:cs typeface="Arial" panose="020B0604020202020204" pitchFamily="34" charset="0"/>
                        </a:rPr>
                        <a:t>Dân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số</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người</a:t>
                      </a:r>
                      <a:r>
                        <a:rPr lang="en-US" sz="1600" dirty="0">
                          <a:latin typeface="Arial" panose="020B0604020202020204" pitchFamily="34" charset="0"/>
                          <a:cs typeface="Arial" panose="020B060402020202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endParaRPr lang="en-US" sz="16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endParaRPr lang="en-US" sz="16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endParaRPr lang="en-US" sz="16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endParaRPr lang="en-US" sz="16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endParaRPr lang="en-US" sz="16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endParaRPr lang="en-US" sz="16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68020358"/>
                  </a:ext>
                </a:extLst>
              </a:tr>
            </a:tbl>
          </a:graphicData>
        </a:graphic>
      </p:graphicFrame>
      <p:sp>
        <p:nvSpPr>
          <p:cNvPr id="13" name="TextBox 12">
            <a:extLst>
              <a:ext uri="{FF2B5EF4-FFF2-40B4-BE49-F238E27FC236}">
                <a16:creationId xmlns:a16="http://schemas.microsoft.com/office/drawing/2014/main" id="{2A81ECB3-5DB4-41E9-B5DE-84E9339941A4}"/>
              </a:ext>
            </a:extLst>
          </p:cNvPr>
          <p:cNvSpPr txBox="1"/>
          <p:nvPr/>
        </p:nvSpPr>
        <p:spPr>
          <a:xfrm>
            <a:off x="1511660" y="181891"/>
            <a:ext cx="7069065" cy="87203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1800" b="0" i="1" u="none" strike="noStrike" kern="1200" cap="none" spc="0" normalizeH="0" baseline="0" noProof="0" dirty="0" err="1">
                <a:ln>
                  <a:noFill/>
                </a:ln>
                <a:effectLst/>
                <a:uLnTx/>
                <a:uFillTx/>
                <a:latin typeface="Arial" panose="020B0604020202020204" pitchFamily="34" charset="0"/>
                <a:ea typeface="+mn-ea"/>
                <a:cs typeface="Arial" panose="020B0604020202020204" pitchFamily="34" charset="0"/>
              </a:rPr>
              <a:t>Biểu</a:t>
            </a:r>
            <a:r>
              <a:rPr kumimoji="0" lang="en-US" sz="1800" b="0" i="1" u="none" strike="noStrike" kern="1200" cap="none" spc="0" normalizeH="0" noProof="0" dirty="0">
                <a:ln>
                  <a:noFill/>
                </a:ln>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effectLst/>
                <a:uLnTx/>
                <a:uFillTx/>
                <a:latin typeface="Arial" panose="020B0604020202020204" pitchFamily="34" charset="0"/>
                <a:ea typeface="+mn-ea"/>
                <a:cs typeface="Arial" panose="020B0604020202020204" pitchFamily="34" charset="0"/>
              </a:rPr>
              <a:t>đồ</a:t>
            </a:r>
            <a:r>
              <a:rPr kumimoji="0" lang="en-US" sz="1800" b="0" i="1" u="none" strike="noStrike" kern="1200" cap="none" spc="0" normalizeH="0" noProof="0" dirty="0">
                <a:ln>
                  <a:noFill/>
                </a:ln>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effectLst/>
                <a:uLnTx/>
                <a:uFillTx/>
                <a:latin typeface="Arial" panose="020B0604020202020204" pitchFamily="34" charset="0"/>
                <a:ea typeface="+mn-ea"/>
                <a:cs typeface="Arial" panose="020B0604020202020204" pitchFamily="34" charset="0"/>
              </a:rPr>
              <a:t>đoạn</a:t>
            </a:r>
            <a:r>
              <a:rPr kumimoji="0" lang="en-US" sz="1800" b="0" i="1" u="none" strike="noStrike" kern="1200" cap="none" spc="0" normalizeH="0" noProof="0" dirty="0">
                <a:ln>
                  <a:noFill/>
                </a:ln>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effectLst/>
                <a:uLnTx/>
                <a:uFillTx/>
                <a:latin typeface="Arial" panose="020B0604020202020204" pitchFamily="34" charset="0"/>
                <a:ea typeface="+mn-ea"/>
                <a:cs typeface="Arial" panose="020B0604020202020204" pitchFamily="34" charset="0"/>
              </a:rPr>
              <a:t>thẳng</a:t>
            </a:r>
            <a:r>
              <a:rPr kumimoji="0" lang="en-US" sz="1800" b="0" i="1" u="none" strike="noStrike" kern="1200" cap="none" spc="0" normalizeH="0" noProof="0" dirty="0">
                <a:ln>
                  <a:noFill/>
                </a:ln>
                <a:effectLst/>
                <a:uLnTx/>
                <a:uFillTx/>
                <a:latin typeface="Arial" panose="020B0604020202020204" pitchFamily="34" charset="0"/>
                <a:ea typeface="+mn-ea"/>
                <a:cs typeface="Arial" panose="020B0604020202020204" pitchFamily="34" charset="0"/>
              </a:rPr>
              <a:t> ở </a:t>
            </a:r>
            <a:r>
              <a:rPr kumimoji="0" lang="en-US" sz="1800" b="0" i="1" u="none" strike="noStrike" kern="1200" cap="none" spc="0" normalizeH="0" noProof="0" dirty="0" err="1">
                <a:ln>
                  <a:noFill/>
                </a:ln>
                <a:effectLst/>
                <a:uLnTx/>
                <a:uFillTx/>
                <a:latin typeface="Arial" panose="020B0604020202020204" pitchFamily="34" charset="0"/>
                <a:ea typeface="+mn-ea"/>
                <a:cs typeface="Arial" panose="020B0604020202020204" pitchFamily="34" charset="0"/>
              </a:rPr>
              <a:t>Hình</a:t>
            </a:r>
            <a:r>
              <a:rPr kumimoji="0" lang="en-US" sz="1800" b="0" i="1" u="none" strike="noStrike" kern="1200" cap="none" spc="0" normalizeH="0" noProof="0" dirty="0">
                <a:ln>
                  <a:noFill/>
                </a:ln>
                <a:effectLst/>
                <a:uLnTx/>
                <a:uFillTx/>
                <a:latin typeface="Arial" panose="020B0604020202020204" pitchFamily="34" charset="0"/>
                <a:ea typeface="+mn-ea"/>
                <a:cs typeface="Arial" panose="020B0604020202020204" pitchFamily="34" charset="0"/>
              </a:rPr>
              <a:t> 16 </a:t>
            </a:r>
            <a:r>
              <a:rPr kumimoji="0" lang="en-US" sz="1800" b="0" i="1" u="none" strike="noStrike" kern="1200" cap="none" spc="0" normalizeH="0" noProof="0" dirty="0" err="1">
                <a:ln>
                  <a:noFill/>
                </a:ln>
                <a:effectLst/>
                <a:uLnTx/>
                <a:uFillTx/>
                <a:latin typeface="Arial" panose="020B0604020202020204" pitchFamily="34" charset="0"/>
                <a:ea typeface="+mn-ea"/>
                <a:cs typeface="Arial" panose="020B0604020202020204" pitchFamily="34" charset="0"/>
              </a:rPr>
              <a:t>biểu</a:t>
            </a:r>
            <a:r>
              <a:rPr kumimoji="0" lang="en-US" sz="1800" b="0" i="1" u="none" strike="noStrike" kern="1200" cap="none" spc="0" normalizeH="0" noProof="0" dirty="0">
                <a:ln>
                  <a:noFill/>
                </a:ln>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effectLst/>
                <a:uLnTx/>
                <a:uFillTx/>
                <a:latin typeface="Arial" panose="020B0604020202020204" pitchFamily="34" charset="0"/>
                <a:ea typeface="+mn-ea"/>
                <a:cs typeface="Arial" panose="020B0604020202020204" pitchFamily="34" charset="0"/>
              </a:rPr>
              <a:t>diễn</a:t>
            </a:r>
            <a:r>
              <a:rPr kumimoji="0" lang="en-US" sz="1800" b="0" i="1" u="none" strike="noStrike" kern="1200" cap="none" spc="0" normalizeH="0" noProof="0" dirty="0">
                <a:ln>
                  <a:noFill/>
                </a:ln>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effectLst/>
                <a:uLnTx/>
                <a:uFillTx/>
                <a:latin typeface="Arial" panose="020B0604020202020204" pitchFamily="34" charset="0"/>
                <a:ea typeface="+mn-ea"/>
                <a:cs typeface="Arial" panose="020B0604020202020204" pitchFamily="34" charset="0"/>
              </a:rPr>
              <a:t>dân</a:t>
            </a:r>
            <a:r>
              <a:rPr kumimoji="0" lang="en-US" sz="1800" b="0" i="1" u="none" strike="noStrike" kern="1200" cap="none" spc="0" normalizeH="0" noProof="0" dirty="0">
                <a:ln>
                  <a:noFill/>
                </a:ln>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effectLst/>
                <a:uLnTx/>
                <a:uFillTx/>
                <a:latin typeface="Arial" panose="020B0604020202020204" pitchFamily="34" charset="0"/>
                <a:ea typeface="+mn-ea"/>
                <a:cs typeface="Arial" panose="020B0604020202020204" pitchFamily="34" charset="0"/>
              </a:rPr>
              <a:t>số</a:t>
            </a:r>
            <a:r>
              <a:rPr kumimoji="0" lang="en-US" sz="1800" b="0" i="1" u="none" strike="noStrike" kern="1200" cap="none" spc="0" normalizeH="0" noProof="0" dirty="0">
                <a:ln>
                  <a:noFill/>
                </a:ln>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effectLst/>
                <a:uLnTx/>
                <a:uFillTx/>
                <a:latin typeface="Arial" panose="020B0604020202020204" pitchFamily="34" charset="0"/>
                <a:ea typeface="+mn-ea"/>
                <a:cs typeface="Arial" panose="020B0604020202020204" pitchFamily="34" charset="0"/>
              </a:rPr>
              <a:t>của</a:t>
            </a:r>
            <a:r>
              <a:rPr kumimoji="0" lang="en-US" sz="1800" b="0" i="1" u="none" strike="noStrike" kern="1200" cap="none" spc="0" normalizeH="0" noProof="0" dirty="0">
                <a:ln>
                  <a:noFill/>
                </a:ln>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effectLst/>
                <a:uLnTx/>
                <a:uFillTx/>
                <a:latin typeface="Arial" panose="020B0604020202020204" pitchFamily="34" charset="0"/>
                <a:ea typeface="+mn-ea"/>
                <a:cs typeface="Arial" panose="020B0604020202020204" pitchFamily="34" charset="0"/>
              </a:rPr>
              <a:t>Thủ</a:t>
            </a:r>
            <a:r>
              <a:rPr kumimoji="0" lang="en-US" sz="1800" b="0" i="1" u="none" strike="noStrike" kern="1200" cap="none" spc="0" normalizeH="0" noProof="0" dirty="0">
                <a:ln>
                  <a:noFill/>
                </a:ln>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effectLst/>
                <a:uLnTx/>
                <a:uFillTx/>
                <a:latin typeface="Arial" panose="020B0604020202020204" pitchFamily="34" charset="0"/>
                <a:ea typeface="+mn-ea"/>
                <a:cs typeface="Arial" panose="020B0604020202020204" pitchFamily="34" charset="0"/>
              </a:rPr>
              <a:t>đô</a:t>
            </a:r>
            <a:r>
              <a:rPr kumimoji="0" lang="en-US" sz="1800" b="0" i="1" u="none" strike="noStrike" kern="1200" cap="none" spc="0" normalizeH="0" noProof="0" dirty="0">
                <a:ln>
                  <a:noFill/>
                </a:ln>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effectLst/>
                <a:uLnTx/>
                <a:uFillTx/>
                <a:latin typeface="Arial" panose="020B0604020202020204" pitchFamily="34" charset="0"/>
                <a:ea typeface="+mn-ea"/>
                <a:cs typeface="Arial" panose="020B0604020202020204" pitchFamily="34" charset="0"/>
              </a:rPr>
              <a:t>Hà</a:t>
            </a:r>
            <a:r>
              <a:rPr kumimoji="0" lang="en-US" sz="1800" b="0" i="1" u="none" strike="noStrike" kern="1200" cap="none" spc="0" normalizeH="0" noProof="0" dirty="0">
                <a:ln>
                  <a:noFill/>
                </a:ln>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effectLst/>
                <a:uLnTx/>
                <a:uFillTx/>
                <a:latin typeface="Arial" panose="020B0604020202020204" pitchFamily="34" charset="0"/>
                <a:ea typeface="+mn-ea"/>
                <a:cs typeface="Arial" panose="020B0604020202020204" pitchFamily="34" charset="0"/>
              </a:rPr>
              <a:t>Nội</a:t>
            </a:r>
            <a:r>
              <a:rPr kumimoji="0" lang="en-US" sz="1800" b="0" i="1" u="none" strike="noStrike" kern="1200" cap="none" spc="0" normalizeH="0" noProof="0" dirty="0">
                <a:ln>
                  <a:noFill/>
                </a:ln>
                <a:effectLst/>
                <a:uLnTx/>
                <a:uFillTx/>
                <a:latin typeface="Arial" panose="020B0604020202020204" pitchFamily="34" charset="0"/>
                <a:ea typeface="+mn-ea"/>
                <a:cs typeface="Arial" panose="020B0604020202020204" pitchFamily="34" charset="0"/>
              </a:rPr>
              <a:t> ở </a:t>
            </a:r>
            <a:r>
              <a:rPr kumimoji="0" lang="en-US" sz="1800" b="0" i="1" u="none" strike="noStrike" kern="1200" cap="none" spc="0" normalizeH="0" noProof="0" dirty="0" err="1">
                <a:ln>
                  <a:noFill/>
                </a:ln>
                <a:effectLst/>
                <a:uLnTx/>
                <a:uFillTx/>
                <a:latin typeface="Arial" panose="020B0604020202020204" pitchFamily="34" charset="0"/>
                <a:ea typeface="+mn-ea"/>
                <a:cs typeface="Arial" panose="020B0604020202020204" pitchFamily="34" charset="0"/>
              </a:rPr>
              <a:t>một</a:t>
            </a:r>
            <a:r>
              <a:rPr kumimoji="0" lang="en-US" sz="1800" b="0" i="1" u="none" strike="noStrike" kern="1200" cap="none" spc="0" normalizeH="0" noProof="0" dirty="0">
                <a:ln>
                  <a:noFill/>
                </a:ln>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effectLst/>
                <a:uLnTx/>
                <a:uFillTx/>
                <a:latin typeface="Arial" panose="020B0604020202020204" pitchFamily="34" charset="0"/>
                <a:ea typeface="+mn-ea"/>
                <a:cs typeface="Arial" panose="020B0604020202020204" pitchFamily="34" charset="0"/>
              </a:rPr>
              <a:t>số</a:t>
            </a:r>
            <a:r>
              <a:rPr kumimoji="0" lang="en-US" sz="1800" b="0" i="1" u="none" strike="noStrike" kern="1200" cap="none" spc="0" normalizeH="0" noProof="0" dirty="0">
                <a:ln>
                  <a:noFill/>
                </a:ln>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effectLst/>
                <a:uLnTx/>
                <a:uFillTx/>
                <a:latin typeface="Arial" panose="020B0604020202020204" pitchFamily="34" charset="0"/>
                <a:ea typeface="+mn-ea"/>
                <a:cs typeface="Arial" panose="020B0604020202020204" pitchFamily="34" charset="0"/>
              </a:rPr>
              <a:t>năm</a:t>
            </a:r>
            <a:r>
              <a:rPr kumimoji="0" lang="en-US" sz="1800" b="0" i="1" u="none" strike="noStrike" kern="1200" cap="none" spc="0" normalizeH="0" noProof="0" dirty="0">
                <a:ln>
                  <a:noFill/>
                </a:ln>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effectLst/>
                <a:uLnTx/>
                <a:uFillTx/>
                <a:latin typeface="Arial" panose="020B0604020202020204" pitchFamily="34" charset="0"/>
                <a:ea typeface="+mn-ea"/>
                <a:cs typeface="Arial" panose="020B0604020202020204" pitchFamily="34" charset="0"/>
              </a:rPr>
              <a:t>trong</a:t>
            </a:r>
            <a:r>
              <a:rPr kumimoji="0" lang="en-US" sz="1800" b="0" i="1" u="none" strike="noStrike" kern="1200" cap="none" spc="0" normalizeH="0" noProof="0" dirty="0">
                <a:ln>
                  <a:noFill/>
                </a:ln>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effectLst/>
                <a:uLnTx/>
                <a:uFillTx/>
                <a:latin typeface="Arial" panose="020B0604020202020204" pitchFamily="34" charset="0"/>
                <a:ea typeface="+mn-ea"/>
                <a:cs typeface="Arial" panose="020B0604020202020204" pitchFamily="34" charset="0"/>
              </a:rPr>
              <a:t>giai</a:t>
            </a:r>
            <a:r>
              <a:rPr kumimoji="0" lang="en-US" sz="1800" b="0" i="1" u="none" strike="noStrike" kern="1200" cap="none" spc="0" normalizeH="0" noProof="0" dirty="0">
                <a:ln>
                  <a:noFill/>
                </a:ln>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effectLst/>
                <a:uLnTx/>
                <a:uFillTx/>
                <a:latin typeface="Arial" panose="020B0604020202020204" pitchFamily="34" charset="0"/>
                <a:ea typeface="+mn-ea"/>
                <a:cs typeface="Arial" panose="020B0604020202020204" pitchFamily="34" charset="0"/>
              </a:rPr>
              <a:t>đoạn</a:t>
            </a:r>
            <a:r>
              <a:rPr kumimoji="0" lang="en-US" sz="1800" b="0" i="1" u="none" strike="noStrike" kern="1200" cap="none" spc="0" normalizeH="0" noProof="0" dirty="0">
                <a:ln>
                  <a:noFill/>
                </a:ln>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effectLst/>
                <a:uLnTx/>
                <a:uFillTx/>
                <a:latin typeface="Arial" panose="020B0604020202020204" pitchFamily="34" charset="0"/>
                <a:ea typeface="+mn-ea"/>
                <a:cs typeface="Arial" panose="020B0604020202020204" pitchFamily="34" charset="0"/>
              </a:rPr>
              <a:t>từ</a:t>
            </a:r>
            <a:r>
              <a:rPr kumimoji="0" lang="en-US" sz="1800" b="0" i="1" u="none" strike="noStrike" kern="1200" cap="none" spc="0" normalizeH="0" noProof="0" dirty="0">
                <a:ln>
                  <a:noFill/>
                </a:ln>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effectLst/>
                <a:uLnTx/>
                <a:uFillTx/>
                <a:latin typeface="Arial" panose="020B0604020202020204" pitchFamily="34" charset="0"/>
                <a:ea typeface="+mn-ea"/>
                <a:cs typeface="Arial" panose="020B0604020202020204" pitchFamily="34" charset="0"/>
              </a:rPr>
              <a:t>năm</a:t>
            </a:r>
            <a:r>
              <a:rPr kumimoji="0" lang="en-US" sz="1800" b="0" i="1" u="none" strike="noStrike" kern="1200" cap="none" spc="0" normalizeH="0" noProof="0" dirty="0">
                <a:ln>
                  <a:noFill/>
                </a:ln>
                <a:effectLst/>
                <a:uLnTx/>
                <a:uFillTx/>
                <a:latin typeface="Arial" panose="020B0604020202020204" pitchFamily="34" charset="0"/>
                <a:ea typeface="+mn-ea"/>
                <a:cs typeface="Arial" panose="020B0604020202020204" pitchFamily="34" charset="0"/>
              </a:rPr>
              <a:t> 1954 </a:t>
            </a:r>
            <a:r>
              <a:rPr kumimoji="0" lang="en-US" sz="1800" b="0" i="1" u="none" strike="noStrike" kern="1200" cap="none" spc="0" normalizeH="0" noProof="0" dirty="0" err="1">
                <a:ln>
                  <a:noFill/>
                </a:ln>
                <a:effectLst/>
                <a:uLnTx/>
                <a:uFillTx/>
                <a:latin typeface="Arial" panose="020B0604020202020204" pitchFamily="34" charset="0"/>
                <a:ea typeface="+mn-ea"/>
                <a:cs typeface="Arial" panose="020B0604020202020204" pitchFamily="34" charset="0"/>
              </a:rPr>
              <a:t>đến</a:t>
            </a:r>
            <a:r>
              <a:rPr kumimoji="0" lang="en-US" sz="1800" b="0" i="1" u="none" strike="noStrike" kern="1200" cap="none" spc="0" normalizeH="0" noProof="0" dirty="0">
                <a:ln>
                  <a:noFill/>
                </a:ln>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effectLst/>
                <a:uLnTx/>
                <a:uFillTx/>
                <a:latin typeface="Arial" panose="020B0604020202020204" pitchFamily="34" charset="0"/>
                <a:ea typeface="+mn-ea"/>
                <a:cs typeface="Arial" panose="020B0604020202020204" pitchFamily="34" charset="0"/>
              </a:rPr>
              <a:t>năm</a:t>
            </a:r>
            <a:r>
              <a:rPr kumimoji="0" lang="en-US" sz="1800" b="0" i="1" u="none" strike="noStrike" kern="1200" cap="none" spc="0" normalizeH="0" noProof="0" dirty="0">
                <a:ln>
                  <a:noFill/>
                </a:ln>
                <a:effectLst/>
                <a:uLnTx/>
                <a:uFillTx/>
                <a:latin typeface="Arial" panose="020B0604020202020204" pitchFamily="34" charset="0"/>
                <a:ea typeface="+mn-ea"/>
                <a:cs typeface="Arial" panose="020B0604020202020204" pitchFamily="34" charset="0"/>
              </a:rPr>
              <a:t> 2019.</a:t>
            </a:r>
            <a:endParaRPr kumimoji="0" lang="vi-VN" sz="1800" b="0" i="1"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pic>
        <p:nvPicPr>
          <p:cNvPr id="3" name="Picture 2">
            <a:extLst>
              <a:ext uri="{FF2B5EF4-FFF2-40B4-BE49-F238E27FC236}">
                <a16:creationId xmlns:a16="http://schemas.microsoft.com/office/drawing/2014/main" id="{6DF68FE9-D5FD-4777-8E66-27FF96A8255F}"/>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2591780" y="1176263"/>
            <a:ext cx="4358470" cy="2678390"/>
          </a:xfrm>
          <a:prstGeom prst="rect">
            <a:avLst/>
          </a:prstGeom>
        </p:spPr>
      </p:pic>
      <p:sp>
        <p:nvSpPr>
          <p:cNvPr id="6" name="TextBox 5">
            <a:extLst>
              <a:ext uri="{FF2B5EF4-FFF2-40B4-BE49-F238E27FC236}">
                <a16:creationId xmlns:a16="http://schemas.microsoft.com/office/drawing/2014/main" id="{A0051E0A-7920-4B1A-ACE9-FDDA1D6424BE}"/>
              </a:ext>
            </a:extLst>
          </p:cNvPr>
          <p:cNvSpPr txBox="1"/>
          <p:nvPr/>
        </p:nvSpPr>
        <p:spPr>
          <a:xfrm>
            <a:off x="2321750" y="4545307"/>
            <a:ext cx="540060" cy="369332"/>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a:t>
            </a:r>
          </a:p>
        </p:txBody>
      </p:sp>
      <p:sp>
        <p:nvSpPr>
          <p:cNvPr id="10" name="TextBox 9">
            <a:extLst>
              <a:ext uri="{FF2B5EF4-FFF2-40B4-BE49-F238E27FC236}">
                <a16:creationId xmlns:a16="http://schemas.microsoft.com/office/drawing/2014/main" id="{3DD9F177-0962-4695-8459-B77256FC349E}"/>
              </a:ext>
            </a:extLst>
          </p:cNvPr>
          <p:cNvSpPr txBox="1"/>
          <p:nvPr/>
        </p:nvSpPr>
        <p:spPr>
          <a:xfrm>
            <a:off x="3625495" y="4536417"/>
            <a:ext cx="540060"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a:t>
            </a:r>
          </a:p>
        </p:txBody>
      </p:sp>
      <p:sp>
        <p:nvSpPr>
          <p:cNvPr id="11" name="TextBox 10">
            <a:extLst>
              <a:ext uri="{FF2B5EF4-FFF2-40B4-BE49-F238E27FC236}">
                <a16:creationId xmlns:a16="http://schemas.microsoft.com/office/drawing/2014/main" id="{F52A1959-72AF-4AD7-9A4B-24003CF156FC}"/>
              </a:ext>
            </a:extLst>
          </p:cNvPr>
          <p:cNvSpPr txBox="1"/>
          <p:nvPr/>
        </p:nvSpPr>
        <p:spPr>
          <a:xfrm>
            <a:off x="4767862" y="4572841"/>
            <a:ext cx="540060"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a:t>
            </a:r>
          </a:p>
        </p:txBody>
      </p:sp>
      <p:sp>
        <p:nvSpPr>
          <p:cNvPr id="12" name="TextBox 11">
            <a:extLst>
              <a:ext uri="{FF2B5EF4-FFF2-40B4-BE49-F238E27FC236}">
                <a16:creationId xmlns:a16="http://schemas.microsoft.com/office/drawing/2014/main" id="{75B00C21-1101-4ABD-AB30-D2CEDFD96BF8}"/>
              </a:ext>
            </a:extLst>
          </p:cNvPr>
          <p:cNvSpPr txBox="1"/>
          <p:nvPr/>
        </p:nvSpPr>
        <p:spPr>
          <a:xfrm>
            <a:off x="5762085" y="4565573"/>
            <a:ext cx="540060" cy="369332"/>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a:t>
            </a:r>
          </a:p>
        </p:txBody>
      </p:sp>
      <p:sp>
        <p:nvSpPr>
          <p:cNvPr id="14" name="TextBox 13">
            <a:extLst>
              <a:ext uri="{FF2B5EF4-FFF2-40B4-BE49-F238E27FC236}">
                <a16:creationId xmlns:a16="http://schemas.microsoft.com/office/drawing/2014/main" id="{BE5ADF8A-0A9D-4271-84B3-0D4C1E8B612D}"/>
              </a:ext>
            </a:extLst>
          </p:cNvPr>
          <p:cNvSpPr txBox="1"/>
          <p:nvPr/>
        </p:nvSpPr>
        <p:spPr>
          <a:xfrm>
            <a:off x="6935483" y="4551806"/>
            <a:ext cx="540060" cy="369332"/>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a:t>
            </a:r>
          </a:p>
        </p:txBody>
      </p:sp>
      <p:sp>
        <p:nvSpPr>
          <p:cNvPr id="15" name="TextBox 14">
            <a:extLst>
              <a:ext uri="{FF2B5EF4-FFF2-40B4-BE49-F238E27FC236}">
                <a16:creationId xmlns:a16="http://schemas.microsoft.com/office/drawing/2014/main" id="{9E3B863C-974B-4BE2-8468-4DDE3E9397CD}"/>
              </a:ext>
            </a:extLst>
          </p:cNvPr>
          <p:cNvSpPr txBox="1"/>
          <p:nvPr/>
        </p:nvSpPr>
        <p:spPr>
          <a:xfrm>
            <a:off x="8061880" y="4521229"/>
            <a:ext cx="540060"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a:t>
            </a:r>
          </a:p>
        </p:txBody>
      </p:sp>
      <p:sp>
        <p:nvSpPr>
          <p:cNvPr id="7" name="TextBox 6">
            <a:extLst>
              <a:ext uri="{FF2B5EF4-FFF2-40B4-BE49-F238E27FC236}">
                <a16:creationId xmlns:a16="http://schemas.microsoft.com/office/drawing/2014/main" id="{CA4E3FE3-A914-45C5-8CC6-3A381AC23C80}"/>
              </a:ext>
            </a:extLst>
          </p:cNvPr>
          <p:cNvSpPr txBox="1"/>
          <p:nvPr/>
        </p:nvSpPr>
        <p:spPr>
          <a:xfrm>
            <a:off x="2067934" y="4551806"/>
            <a:ext cx="944989" cy="338554"/>
          </a:xfrm>
          <a:prstGeom prst="rect">
            <a:avLst/>
          </a:prstGeom>
          <a:noFill/>
        </p:spPr>
        <p:txBody>
          <a:bodyPr wrap="square" rtlCol="0">
            <a:spAutoFit/>
          </a:bodyPr>
          <a:lstStyle/>
          <a:p>
            <a:pPr algn="ctr"/>
            <a:r>
              <a:rPr lang="en-US" sz="1600" b="1" dirty="0">
                <a:solidFill>
                  <a:schemeClr val="accent6">
                    <a:lumMod val="50000"/>
                  </a:schemeClr>
                </a:solidFill>
                <a:latin typeface="Arial" panose="020B0604020202020204" pitchFamily="34" charset="0"/>
                <a:cs typeface="Arial" panose="020B0604020202020204" pitchFamily="34" charset="0"/>
              </a:rPr>
              <a:t>53 000</a:t>
            </a:r>
          </a:p>
        </p:txBody>
      </p:sp>
      <p:sp>
        <p:nvSpPr>
          <p:cNvPr id="16" name="TextBox 15">
            <a:extLst>
              <a:ext uri="{FF2B5EF4-FFF2-40B4-BE49-F238E27FC236}">
                <a16:creationId xmlns:a16="http://schemas.microsoft.com/office/drawing/2014/main" id="{F7D1ACEB-FB45-46F5-98E7-62FC998AF2C9}"/>
              </a:ext>
            </a:extLst>
          </p:cNvPr>
          <p:cNvSpPr txBox="1"/>
          <p:nvPr/>
        </p:nvSpPr>
        <p:spPr>
          <a:xfrm>
            <a:off x="3298630" y="4551806"/>
            <a:ext cx="944989" cy="338554"/>
          </a:xfrm>
          <a:prstGeom prst="rect">
            <a:avLst/>
          </a:prstGeom>
          <a:noFill/>
        </p:spPr>
        <p:txBody>
          <a:bodyPr wrap="square" rtlCol="0">
            <a:spAutoFit/>
          </a:bodyPr>
          <a:lstStyle/>
          <a:p>
            <a:pPr algn="ctr"/>
            <a:r>
              <a:rPr lang="en-US" sz="1600" b="1" dirty="0">
                <a:solidFill>
                  <a:schemeClr val="accent6">
                    <a:lumMod val="50000"/>
                  </a:schemeClr>
                </a:solidFill>
                <a:latin typeface="Arial" panose="020B0604020202020204" pitchFamily="34" charset="0"/>
                <a:cs typeface="Arial" panose="020B0604020202020204" pitchFamily="34" charset="0"/>
              </a:rPr>
              <a:t>91 000</a:t>
            </a:r>
          </a:p>
        </p:txBody>
      </p:sp>
      <p:sp>
        <p:nvSpPr>
          <p:cNvPr id="17" name="TextBox 16">
            <a:extLst>
              <a:ext uri="{FF2B5EF4-FFF2-40B4-BE49-F238E27FC236}">
                <a16:creationId xmlns:a16="http://schemas.microsoft.com/office/drawing/2014/main" id="{4908B185-F9B2-4391-AE9E-2D86E8754A30}"/>
              </a:ext>
            </a:extLst>
          </p:cNvPr>
          <p:cNvSpPr txBox="1"/>
          <p:nvPr/>
        </p:nvSpPr>
        <p:spPr>
          <a:xfrm>
            <a:off x="4333363" y="4596351"/>
            <a:ext cx="1264253" cy="338554"/>
          </a:xfrm>
          <a:prstGeom prst="rect">
            <a:avLst/>
          </a:prstGeom>
          <a:noFill/>
        </p:spPr>
        <p:txBody>
          <a:bodyPr wrap="square" rtlCol="0">
            <a:spAutoFit/>
          </a:bodyPr>
          <a:lstStyle/>
          <a:p>
            <a:pPr algn="ctr"/>
            <a:r>
              <a:rPr lang="en-US" sz="1600" b="1" dirty="0">
                <a:solidFill>
                  <a:schemeClr val="accent6">
                    <a:lumMod val="50000"/>
                  </a:schemeClr>
                </a:solidFill>
                <a:latin typeface="Arial" panose="020B0604020202020204" pitchFamily="34" charset="0"/>
                <a:cs typeface="Arial" panose="020B0604020202020204" pitchFamily="34" charset="0"/>
              </a:rPr>
              <a:t>2 500 000</a:t>
            </a:r>
          </a:p>
        </p:txBody>
      </p:sp>
      <p:sp>
        <p:nvSpPr>
          <p:cNvPr id="18" name="TextBox 17">
            <a:extLst>
              <a:ext uri="{FF2B5EF4-FFF2-40B4-BE49-F238E27FC236}">
                <a16:creationId xmlns:a16="http://schemas.microsoft.com/office/drawing/2014/main" id="{474065D2-CEA0-4C27-9471-979C6D906F7A}"/>
              </a:ext>
            </a:extLst>
          </p:cNvPr>
          <p:cNvSpPr txBox="1"/>
          <p:nvPr/>
        </p:nvSpPr>
        <p:spPr>
          <a:xfrm>
            <a:off x="5399988" y="4570593"/>
            <a:ext cx="1264253" cy="338554"/>
          </a:xfrm>
          <a:prstGeom prst="rect">
            <a:avLst/>
          </a:prstGeom>
          <a:noFill/>
        </p:spPr>
        <p:txBody>
          <a:bodyPr wrap="square" rtlCol="0">
            <a:spAutoFit/>
          </a:bodyPr>
          <a:lstStyle/>
          <a:p>
            <a:pPr algn="ctr"/>
            <a:r>
              <a:rPr lang="en-US" sz="1600" b="1" dirty="0">
                <a:solidFill>
                  <a:schemeClr val="accent6">
                    <a:lumMod val="50000"/>
                  </a:schemeClr>
                </a:solidFill>
                <a:latin typeface="Arial" panose="020B0604020202020204" pitchFamily="34" charset="0"/>
                <a:cs typeface="Arial" panose="020B0604020202020204" pitchFamily="34" charset="0"/>
              </a:rPr>
              <a:t>2 672 122</a:t>
            </a:r>
          </a:p>
        </p:txBody>
      </p:sp>
      <p:sp>
        <p:nvSpPr>
          <p:cNvPr id="19" name="TextBox 18">
            <a:extLst>
              <a:ext uri="{FF2B5EF4-FFF2-40B4-BE49-F238E27FC236}">
                <a16:creationId xmlns:a16="http://schemas.microsoft.com/office/drawing/2014/main" id="{A91D57D5-AD28-42C1-986A-D60D1091C480}"/>
              </a:ext>
            </a:extLst>
          </p:cNvPr>
          <p:cNvSpPr txBox="1"/>
          <p:nvPr/>
        </p:nvSpPr>
        <p:spPr>
          <a:xfrm>
            <a:off x="6483955" y="4550090"/>
            <a:ext cx="1264253" cy="338554"/>
          </a:xfrm>
          <a:prstGeom prst="rect">
            <a:avLst/>
          </a:prstGeom>
          <a:noFill/>
        </p:spPr>
        <p:txBody>
          <a:bodyPr wrap="square" rtlCol="0">
            <a:spAutoFit/>
          </a:bodyPr>
          <a:lstStyle/>
          <a:p>
            <a:pPr algn="ctr"/>
            <a:r>
              <a:rPr lang="en-US" sz="1600" b="1" dirty="0">
                <a:solidFill>
                  <a:schemeClr val="accent6">
                    <a:lumMod val="50000"/>
                  </a:schemeClr>
                </a:solidFill>
                <a:latin typeface="Arial" panose="020B0604020202020204" pitchFamily="34" charset="0"/>
                <a:cs typeface="Arial" panose="020B0604020202020204" pitchFamily="34" charset="0"/>
              </a:rPr>
              <a:t>6 448 837</a:t>
            </a:r>
          </a:p>
        </p:txBody>
      </p:sp>
      <p:sp>
        <p:nvSpPr>
          <p:cNvPr id="20" name="TextBox 19">
            <a:extLst>
              <a:ext uri="{FF2B5EF4-FFF2-40B4-BE49-F238E27FC236}">
                <a16:creationId xmlns:a16="http://schemas.microsoft.com/office/drawing/2014/main" id="{F5D1B71C-9462-4FE3-BBA9-67452FBA2349}"/>
              </a:ext>
            </a:extLst>
          </p:cNvPr>
          <p:cNvSpPr txBox="1"/>
          <p:nvPr/>
        </p:nvSpPr>
        <p:spPr>
          <a:xfrm>
            <a:off x="7593273" y="4550090"/>
            <a:ext cx="1264253" cy="338554"/>
          </a:xfrm>
          <a:prstGeom prst="rect">
            <a:avLst/>
          </a:prstGeom>
          <a:noFill/>
        </p:spPr>
        <p:txBody>
          <a:bodyPr wrap="square" rtlCol="0">
            <a:spAutoFit/>
          </a:bodyPr>
          <a:lstStyle/>
          <a:p>
            <a:pPr algn="ctr"/>
            <a:r>
              <a:rPr lang="en-US" sz="1600" b="1" dirty="0">
                <a:solidFill>
                  <a:schemeClr val="accent6">
                    <a:lumMod val="50000"/>
                  </a:schemeClr>
                </a:solidFill>
                <a:latin typeface="Arial" panose="020B0604020202020204" pitchFamily="34" charset="0"/>
                <a:cs typeface="Arial" panose="020B0604020202020204" pitchFamily="34" charset="0"/>
              </a:rPr>
              <a:t>8 053 663</a:t>
            </a:r>
          </a:p>
        </p:txBody>
      </p:sp>
    </p:spTree>
    <p:extLst>
      <p:ext uri="{BB962C8B-B14F-4D97-AF65-F5344CB8AC3E}">
        <p14:creationId xmlns:p14="http://schemas.microsoft.com/office/powerpoint/2010/main" val="2461332414"/>
      </p:ext>
    </p:extLst>
  </p:cSld>
  <p:clrMapOvr>
    <a:masterClrMapping/>
  </p:clrMapOvr>
  <mc:AlternateContent xmlns:mc="http://schemas.openxmlformats.org/markup-compatibility/2006">
    <mc:Choice xmlns:p159="http://schemas.microsoft.com/office/powerpoint/2015/09/main" xmlns="" Requires="p159">
      <p:transition advClick="0" advTm="3000">
        <p159:morph option="byChar"/>
      </p:transition>
    </mc:Choice>
    <mc:Fallback>
      <p:transition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randombar(horizontal)">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randombar(horizont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randombar(horizont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ppt_x"/>
                                          </p:val>
                                        </p:tav>
                                        <p:tav tm="100000">
                                          <p:val>
                                            <p:strVal val="#ppt_x"/>
                                          </p:val>
                                        </p:tav>
                                      </p:tavLst>
                                    </p:anim>
                                    <p:anim calcmode="lin" valueType="num">
                                      <p:cBhvr additive="base">
                                        <p:cTn id="23" dur="500" fill="hold"/>
                                        <p:tgtEl>
                                          <p:spTgt spid="5"/>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additive="base">
                                        <p:cTn id="26" dur="500" fill="hold"/>
                                        <p:tgtEl>
                                          <p:spTgt spid="6"/>
                                        </p:tgtEl>
                                        <p:attrNameLst>
                                          <p:attrName>ppt_x</p:attrName>
                                        </p:attrNameLst>
                                      </p:cBhvr>
                                      <p:tavLst>
                                        <p:tav tm="0">
                                          <p:val>
                                            <p:strVal val="#ppt_x"/>
                                          </p:val>
                                        </p:tav>
                                        <p:tav tm="100000">
                                          <p:val>
                                            <p:strVal val="#ppt_x"/>
                                          </p:val>
                                        </p:tav>
                                      </p:tavLst>
                                    </p:anim>
                                    <p:anim calcmode="lin" valueType="num">
                                      <p:cBhvr additive="base">
                                        <p:cTn id="27" dur="500" fill="hold"/>
                                        <p:tgtEl>
                                          <p:spTgt spid="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additive="base">
                                        <p:cTn id="30" dur="500" fill="hold"/>
                                        <p:tgtEl>
                                          <p:spTgt spid="10"/>
                                        </p:tgtEl>
                                        <p:attrNameLst>
                                          <p:attrName>ppt_x</p:attrName>
                                        </p:attrNameLst>
                                      </p:cBhvr>
                                      <p:tavLst>
                                        <p:tav tm="0">
                                          <p:val>
                                            <p:strVal val="#ppt_x"/>
                                          </p:val>
                                        </p:tav>
                                        <p:tav tm="100000">
                                          <p:val>
                                            <p:strVal val="#ppt_x"/>
                                          </p:val>
                                        </p:tav>
                                      </p:tavLst>
                                    </p:anim>
                                    <p:anim calcmode="lin" valueType="num">
                                      <p:cBhvr additive="base">
                                        <p:cTn id="31" dur="500" fill="hold"/>
                                        <p:tgtEl>
                                          <p:spTgt spid="10"/>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ppt_x"/>
                                          </p:val>
                                        </p:tav>
                                        <p:tav tm="100000">
                                          <p:val>
                                            <p:strVal val="#ppt_x"/>
                                          </p:val>
                                        </p:tav>
                                      </p:tavLst>
                                    </p:anim>
                                    <p:anim calcmode="lin" valueType="num">
                                      <p:cBhvr additive="base">
                                        <p:cTn id="35" dur="500" fill="hold"/>
                                        <p:tgtEl>
                                          <p:spTgt spid="11"/>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additive="base">
                                        <p:cTn id="38" dur="500" fill="hold"/>
                                        <p:tgtEl>
                                          <p:spTgt spid="12"/>
                                        </p:tgtEl>
                                        <p:attrNameLst>
                                          <p:attrName>ppt_x</p:attrName>
                                        </p:attrNameLst>
                                      </p:cBhvr>
                                      <p:tavLst>
                                        <p:tav tm="0">
                                          <p:val>
                                            <p:strVal val="#ppt_x"/>
                                          </p:val>
                                        </p:tav>
                                        <p:tav tm="100000">
                                          <p:val>
                                            <p:strVal val="#ppt_x"/>
                                          </p:val>
                                        </p:tav>
                                      </p:tavLst>
                                    </p:anim>
                                    <p:anim calcmode="lin" valueType="num">
                                      <p:cBhvr additive="base">
                                        <p:cTn id="39" dur="500" fill="hold"/>
                                        <p:tgtEl>
                                          <p:spTgt spid="12"/>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additive="base">
                                        <p:cTn id="42" dur="500" fill="hold"/>
                                        <p:tgtEl>
                                          <p:spTgt spid="14"/>
                                        </p:tgtEl>
                                        <p:attrNameLst>
                                          <p:attrName>ppt_x</p:attrName>
                                        </p:attrNameLst>
                                      </p:cBhvr>
                                      <p:tavLst>
                                        <p:tav tm="0">
                                          <p:val>
                                            <p:strVal val="#ppt_x"/>
                                          </p:val>
                                        </p:tav>
                                        <p:tav tm="100000">
                                          <p:val>
                                            <p:strVal val="#ppt_x"/>
                                          </p:val>
                                        </p:tav>
                                      </p:tavLst>
                                    </p:anim>
                                    <p:anim calcmode="lin" valueType="num">
                                      <p:cBhvr additive="base">
                                        <p:cTn id="43" dur="500" fill="hold"/>
                                        <p:tgtEl>
                                          <p:spTgt spid="14"/>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additive="base">
                                        <p:cTn id="46" dur="500" fill="hold"/>
                                        <p:tgtEl>
                                          <p:spTgt spid="15"/>
                                        </p:tgtEl>
                                        <p:attrNameLst>
                                          <p:attrName>ppt_x</p:attrName>
                                        </p:attrNameLst>
                                      </p:cBhvr>
                                      <p:tavLst>
                                        <p:tav tm="0">
                                          <p:val>
                                            <p:strVal val="#ppt_x"/>
                                          </p:val>
                                        </p:tav>
                                        <p:tav tm="100000">
                                          <p:val>
                                            <p:strVal val="#ppt_x"/>
                                          </p:val>
                                        </p:tav>
                                      </p:tavLst>
                                    </p:anim>
                                    <p:anim calcmode="lin" valueType="num">
                                      <p:cBhvr additive="base">
                                        <p:cTn id="47"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2" presetClass="exit" presetSubtype="4" fill="hold" grpId="1" nodeType="clickEffect">
                                  <p:stCondLst>
                                    <p:cond delay="0"/>
                                  </p:stCondLst>
                                  <p:childTnLst>
                                    <p:animEffect transition="out" filter="wipe(down)">
                                      <p:cBhvr>
                                        <p:cTn id="51" dur="500"/>
                                        <p:tgtEl>
                                          <p:spTgt spid="6"/>
                                        </p:tgtEl>
                                      </p:cBhvr>
                                    </p:animEffect>
                                    <p:set>
                                      <p:cBhvr>
                                        <p:cTn id="52" dur="1" fill="hold">
                                          <p:stCondLst>
                                            <p:cond delay="499"/>
                                          </p:stCondLst>
                                        </p:cTn>
                                        <p:tgtEl>
                                          <p:spTgt spid="6"/>
                                        </p:tgtEl>
                                        <p:attrNameLst>
                                          <p:attrName>style.visibility</p:attrName>
                                        </p:attrNameLst>
                                      </p:cBhvr>
                                      <p:to>
                                        <p:strVal val="hidden"/>
                                      </p:to>
                                    </p:set>
                                  </p:childTnLst>
                                </p:cTn>
                              </p:par>
                            </p:childTnLst>
                          </p:cTn>
                        </p:par>
                        <p:par>
                          <p:cTn id="53" fill="hold">
                            <p:stCondLst>
                              <p:cond delay="500"/>
                            </p:stCondLst>
                            <p:childTnLst>
                              <p:par>
                                <p:cTn id="54" presetID="2" presetClass="entr" presetSubtype="4" fill="hold" grpId="0" nodeType="afterEffect">
                                  <p:stCondLst>
                                    <p:cond delay="0"/>
                                  </p:stCondLst>
                                  <p:childTnLst>
                                    <p:set>
                                      <p:cBhvr>
                                        <p:cTn id="55" dur="1" fill="hold">
                                          <p:stCondLst>
                                            <p:cond delay="0"/>
                                          </p:stCondLst>
                                        </p:cTn>
                                        <p:tgtEl>
                                          <p:spTgt spid="7"/>
                                        </p:tgtEl>
                                        <p:attrNameLst>
                                          <p:attrName>style.visibility</p:attrName>
                                        </p:attrNameLst>
                                      </p:cBhvr>
                                      <p:to>
                                        <p:strVal val="visible"/>
                                      </p:to>
                                    </p:set>
                                    <p:anim calcmode="lin" valueType="num">
                                      <p:cBhvr additive="base">
                                        <p:cTn id="56" dur="500" fill="hold"/>
                                        <p:tgtEl>
                                          <p:spTgt spid="7"/>
                                        </p:tgtEl>
                                        <p:attrNameLst>
                                          <p:attrName>ppt_x</p:attrName>
                                        </p:attrNameLst>
                                      </p:cBhvr>
                                      <p:tavLst>
                                        <p:tav tm="0">
                                          <p:val>
                                            <p:strVal val="#ppt_x"/>
                                          </p:val>
                                        </p:tav>
                                        <p:tav tm="100000">
                                          <p:val>
                                            <p:strVal val="#ppt_x"/>
                                          </p:val>
                                        </p:tav>
                                      </p:tavLst>
                                    </p:anim>
                                    <p:anim calcmode="lin" valueType="num">
                                      <p:cBhvr additive="base">
                                        <p:cTn id="5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2" presetClass="exit" presetSubtype="4" fill="hold" grpId="1" nodeType="clickEffect">
                                  <p:stCondLst>
                                    <p:cond delay="0"/>
                                  </p:stCondLst>
                                  <p:childTnLst>
                                    <p:animEffect transition="out" filter="wipe(down)">
                                      <p:cBhvr>
                                        <p:cTn id="61" dur="500"/>
                                        <p:tgtEl>
                                          <p:spTgt spid="10"/>
                                        </p:tgtEl>
                                      </p:cBhvr>
                                    </p:animEffect>
                                    <p:set>
                                      <p:cBhvr>
                                        <p:cTn id="62" dur="1" fill="hold">
                                          <p:stCondLst>
                                            <p:cond delay="499"/>
                                          </p:stCondLst>
                                        </p:cTn>
                                        <p:tgtEl>
                                          <p:spTgt spid="10"/>
                                        </p:tgtEl>
                                        <p:attrNameLst>
                                          <p:attrName>style.visibility</p:attrName>
                                        </p:attrNameLst>
                                      </p:cBhvr>
                                      <p:to>
                                        <p:strVal val="hidden"/>
                                      </p:to>
                                    </p:set>
                                  </p:childTnLst>
                                </p:cTn>
                              </p:par>
                            </p:childTnLst>
                          </p:cTn>
                        </p:par>
                        <p:par>
                          <p:cTn id="63" fill="hold">
                            <p:stCondLst>
                              <p:cond delay="500"/>
                            </p:stCondLst>
                            <p:childTnLst>
                              <p:par>
                                <p:cTn id="64" presetID="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ppt_x"/>
                                          </p:val>
                                        </p:tav>
                                        <p:tav tm="100000">
                                          <p:val>
                                            <p:strVal val="#ppt_x"/>
                                          </p:val>
                                        </p:tav>
                                      </p:tavLst>
                                    </p:anim>
                                    <p:anim calcmode="lin" valueType="num">
                                      <p:cBhvr additive="base">
                                        <p:cTn id="67"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10" presetClass="exit" presetSubtype="0" fill="hold" grpId="1" nodeType="clickEffect">
                                  <p:stCondLst>
                                    <p:cond delay="0"/>
                                  </p:stCondLst>
                                  <p:childTnLst>
                                    <p:animEffect transition="out" filter="fade">
                                      <p:cBhvr>
                                        <p:cTn id="71" dur="500"/>
                                        <p:tgtEl>
                                          <p:spTgt spid="11"/>
                                        </p:tgtEl>
                                      </p:cBhvr>
                                    </p:animEffect>
                                    <p:set>
                                      <p:cBhvr>
                                        <p:cTn id="72" dur="1" fill="hold">
                                          <p:stCondLst>
                                            <p:cond delay="499"/>
                                          </p:stCondLst>
                                        </p:cTn>
                                        <p:tgtEl>
                                          <p:spTgt spid="11"/>
                                        </p:tgtEl>
                                        <p:attrNameLst>
                                          <p:attrName>style.visibility</p:attrName>
                                        </p:attrNameLst>
                                      </p:cBhvr>
                                      <p:to>
                                        <p:strVal val="hidden"/>
                                      </p:to>
                                    </p:set>
                                  </p:childTnLst>
                                </p:cTn>
                              </p:par>
                            </p:childTnLst>
                          </p:cTn>
                        </p:par>
                        <p:par>
                          <p:cTn id="73" fill="hold">
                            <p:stCondLst>
                              <p:cond delay="500"/>
                            </p:stCondLst>
                            <p:childTnLst>
                              <p:par>
                                <p:cTn id="74" presetID="2" presetClass="entr" presetSubtype="4" fill="hold" grpId="0" nodeType="afterEffect">
                                  <p:stCondLst>
                                    <p:cond delay="0"/>
                                  </p:stCondLst>
                                  <p:childTnLst>
                                    <p:set>
                                      <p:cBhvr>
                                        <p:cTn id="75" dur="1" fill="hold">
                                          <p:stCondLst>
                                            <p:cond delay="0"/>
                                          </p:stCondLst>
                                        </p:cTn>
                                        <p:tgtEl>
                                          <p:spTgt spid="17"/>
                                        </p:tgtEl>
                                        <p:attrNameLst>
                                          <p:attrName>style.visibility</p:attrName>
                                        </p:attrNameLst>
                                      </p:cBhvr>
                                      <p:to>
                                        <p:strVal val="visible"/>
                                      </p:to>
                                    </p:set>
                                    <p:anim calcmode="lin" valueType="num">
                                      <p:cBhvr additive="base">
                                        <p:cTn id="76" dur="500" fill="hold"/>
                                        <p:tgtEl>
                                          <p:spTgt spid="17"/>
                                        </p:tgtEl>
                                        <p:attrNameLst>
                                          <p:attrName>ppt_x</p:attrName>
                                        </p:attrNameLst>
                                      </p:cBhvr>
                                      <p:tavLst>
                                        <p:tav tm="0">
                                          <p:val>
                                            <p:strVal val="#ppt_x"/>
                                          </p:val>
                                        </p:tav>
                                        <p:tav tm="100000">
                                          <p:val>
                                            <p:strVal val="#ppt_x"/>
                                          </p:val>
                                        </p:tav>
                                      </p:tavLst>
                                    </p:anim>
                                    <p:anim calcmode="lin" valueType="num">
                                      <p:cBhvr additive="base">
                                        <p:cTn id="77"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22" presetClass="exit" presetSubtype="4" fill="hold" grpId="1" nodeType="clickEffect">
                                  <p:stCondLst>
                                    <p:cond delay="0"/>
                                  </p:stCondLst>
                                  <p:childTnLst>
                                    <p:animEffect transition="out" filter="wipe(down)">
                                      <p:cBhvr>
                                        <p:cTn id="81" dur="500"/>
                                        <p:tgtEl>
                                          <p:spTgt spid="12"/>
                                        </p:tgtEl>
                                      </p:cBhvr>
                                    </p:animEffect>
                                    <p:set>
                                      <p:cBhvr>
                                        <p:cTn id="82" dur="1" fill="hold">
                                          <p:stCondLst>
                                            <p:cond delay="499"/>
                                          </p:stCondLst>
                                        </p:cTn>
                                        <p:tgtEl>
                                          <p:spTgt spid="12"/>
                                        </p:tgtEl>
                                        <p:attrNameLst>
                                          <p:attrName>style.visibility</p:attrName>
                                        </p:attrNameLst>
                                      </p:cBhvr>
                                      <p:to>
                                        <p:strVal val="hidden"/>
                                      </p:to>
                                    </p:set>
                                  </p:childTnLst>
                                </p:cTn>
                              </p:par>
                            </p:childTnLst>
                          </p:cTn>
                        </p:par>
                        <p:par>
                          <p:cTn id="83" fill="hold">
                            <p:stCondLst>
                              <p:cond delay="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22" presetClass="exit" presetSubtype="4" fill="hold" grpId="1" nodeType="clickEffect">
                                  <p:stCondLst>
                                    <p:cond delay="0"/>
                                  </p:stCondLst>
                                  <p:childTnLst>
                                    <p:animEffect transition="out" filter="wipe(down)">
                                      <p:cBhvr>
                                        <p:cTn id="91" dur="500"/>
                                        <p:tgtEl>
                                          <p:spTgt spid="14"/>
                                        </p:tgtEl>
                                      </p:cBhvr>
                                    </p:animEffect>
                                    <p:set>
                                      <p:cBhvr>
                                        <p:cTn id="92" dur="1" fill="hold">
                                          <p:stCondLst>
                                            <p:cond delay="499"/>
                                          </p:stCondLst>
                                        </p:cTn>
                                        <p:tgtEl>
                                          <p:spTgt spid="14"/>
                                        </p:tgtEl>
                                        <p:attrNameLst>
                                          <p:attrName>style.visibility</p:attrName>
                                        </p:attrNameLst>
                                      </p:cBhvr>
                                      <p:to>
                                        <p:strVal val="hidden"/>
                                      </p:to>
                                    </p:set>
                                  </p:childTnLst>
                                </p:cTn>
                              </p:par>
                            </p:childTnLst>
                          </p:cTn>
                        </p:par>
                        <p:par>
                          <p:cTn id="93" fill="hold">
                            <p:stCondLst>
                              <p:cond delay="500"/>
                            </p:stCondLst>
                            <p:childTnLst>
                              <p:par>
                                <p:cTn id="94" presetID="2" presetClass="entr" presetSubtype="4" fill="hold" grpId="0" nodeType="afterEffect">
                                  <p:stCondLst>
                                    <p:cond delay="0"/>
                                  </p:stCondLst>
                                  <p:childTnLst>
                                    <p:set>
                                      <p:cBhvr>
                                        <p:cTn id="95" dur="1" fill="hold">
                                          <p:stCondLst>
                                            <p:cond delay="0"/>
                                          </p:stCondLst>
                                        </p:cTn>
                                        <p:tgtEl>
                                          <p:spTgt spid="19"/>
                                        </p:tgtEl>
                                        <p:attrNameLst>
                                          <p:attrName>style.visibility</p:attrName>
                                        </p:attrNameLst>
                                      </p:cBhvr>
                                      <p:to>
                                        <p:strVal val="visible"/>
                                      </p:to>
                                    </p:set>
                                    <p:anim calcmode="lin" valueType="num">
                                      <p:cBhvr additive="base">
                                        <p:cTn id="96" dur="500" fill="hold"/>
                                        <p:tgtEl>
                                          <p:spTgt spid="19"/>
                                        </p:tgtEl>
                                        <p:attrNameLst>
                                          <p:attrName>ppt_x</p:attrName>
                                        </p:attrNameLst>
                                      </p:cBhvr>
                                      <p:tavLst>
                                        <p:tav tm="0">
                                          <p:val>
                                            <p:strVal val="#ppt_x"/>
                                          </p:val>
                                        </p:tav>
                                        <p:tav tm="100000">
                                          <p:val>
                                            <p:strVal val="#ppt_x"/>
                                          </p:val>
                                        </p:tav>
                                      </p:tavLst>
                                    </p:anim>
                                    <p:anim calcmode="lin" valueType="num">
                                      <p:cBhvr additive="base">
                                        <p:cTn id="97"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22" presetClass="exit" presetSubtype="4" fill="hold" grpId="1" nodeType="clickEffect">
                                  <p:stCondLst>
                                    <p:cond delay="0"/>
                                  </p:stCondLst>
                                  <p:childTnLst>
                                    <p:animEffect transition="out" filter="wipe(down)">
                                      <p:cBhvr>
                                        <p:cTn id="101" dur="500"/>
                                        <p:tgtEl>
                                          <p:spTgt spid="15"/>
                                        </p:tgtEl>
                                      </p:cBhvr>
                                    </p:animEffect>
                                    <p:set>
                                      <p:cBhvr>
                                        <p:cTn id="102" dur="1" fill="hold">
                                          <p:stCondLst>
                                            <p:cond delay="499"/>
                                          </p:stCondLst>
                                        </p:cTn>
                                        <p:tgtEl>
                                          <p:spTgt spid="15"/>
                                        </p:tgtEl>
                                        <p:attrNameLst>
                                          <p:attrName>style.visibility</p:attrName>
                                        </p:attrNameLst>
                                      </p:cBhvr>
                                      <p:to>
                                        <p:strVal val="hidden"/>
                                      </p:to>
                                    </p:set>
                                  </p:childTnLst>
                                </p:cTn>
                              </p:par>
                            </p:childTnLst>
                          </p:cTn>
                        </p:par>
                        <p:par>
                          <p:cTn id="103" fill="hold">
                            <p:stCondLst>
                              <p:cond delay="500"/>
                            </p:stCondLst>
                            <p:childTnLst>
                              <p:par>
                                <p:cTn id="104" presetID="2" presetClass="entr" presetSubtype="4" fill="hold" grpId="0" nodeType="afterEffect">
                                  <p:stCondLst>
                                    <p:cond delay="0"/>
                                  </p:stCondLst>
                                  <p:childTnLst>
                                    <p:set>
                                      <p:cBhvr>
                                        <p:cTn id="105" dur="1" fill="hold">
                                          <p:stCondLst>
                                            <p:cond delay="0"/>
                                          </p:stCondLst>
                                        </p:cTn>
                                        <p:tgtEl>
                                          <p:spTgt spid="20"/>
                                        </p:tgtEl>
                                        <p:attrNameLst>
                                          <p:attrName>style.visibility</p:attrName>
                                        </p:attrNameLst>
                                      </p:cBhvr>
                                      <p:to>
                                        <p:strVal val="visible"/>
                                      </p:to>
                                    </p:set>
                                    <p:anim calcmode="lin" valueType="num">
                                      <p:cBhvr additive="base">
                                        <p:cTn id="106" dur="500" fill="hold"/>
                                        <p:tgtEl>
                                          <p:spTgt spid="20"/>
                                        </p:tgtEl>
                                        <p:attrNameLst>
                                          <p:attrName>ppt_x</p:attrName>
                                        </p:attrNameLst>
                                      </p:cBhvr>
                                      <p:tavLst>
                                        <p:tav tm="0">
                                          <p:val>
                                            <p:strVal val="#ppt_x"/>
                                          </p:val>
                                        </p:tav>
                                        <p:tav tm="100000">
                                          <p:val>
                                            <p:strVal val="#ppt_x"/>
                                          </p:val>
                                        </p:tav>
                                      </p:tavLst>
                                    </p:anim>
                                    <p:anim calcmode="lin" valueType="num">
                                      <p:cBhvr additive="base">
                                        <p:cTn id="107"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3" grpId="0"/>
      <p:bldP spid="6" grpId="0"/>
      <p:bldP spid="6" grpId="1"/>
      <p:bldP spid="10" grpId="0"/>
      <p:bldP spid="10" grpId="1"/>
      <p:bldP spid="11" grpId="0"/>
      <p:bldP spid="11" grpId="1"/>
      <p:bldP spid="12" grpId="0"/>
      <p:bldP spid="12" grpId="1"/>
      <p:bldP spid="14" grpId="0"/>
      <p:bldP spid="14" grpId="1"/>
      <p:bldP spid="15" grpId="0"/>
      <p:bldP spid="15" grpId="1"/>
      <p:bldP spid="7" grpId="0"/>
      <p:bldP spid="16" grpId="0"/>
      <p:bldP spid="17" grpId="0"/>
      <p:bldP spid="18" grpId="0"/>
      <p:bldP spid="19" grpId="0"/>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5E01A4CE-5D6C-47D6-AEF8-609CAE472128}"/>
              </a:ext>
            </a:extLst>
          </p:cNvPr>
          <p:cNvPicPr>
            <a:picLocks noChangeAspect="1"/>
          </p:cNvPicPr>
          <p:nvPr/>
        </p:nvPicPr>
        <p:blipFill>
          <a:blip r:embed="rId3"/>
          <a:stretch>
            <a:fillRect/>
          </a:stretch>
        </p:blipFill>
        <p:spPr>
          <a:xfrm>
            <a:off x="1842" y="1910"/>
            <a:ext cx="9145761" cy="5144491"/>
          </a:xfrm>
          <a:prstGeom prst="rect">
            <a:avLst/>
          </a:prstGeom>
        </p:spPr>
      </p:pic>
      <p:sp>
        <p:nvSpPr>
          <p:cNvPr id="13" name="Text Box 7"/>
          <p:cNvSpPr txBox="1">
            <a:spLocks noChangeArrowheads="1"/>
          </p:cNvSpPr>
          <p:nvPr/>
        </p:nvSpPr>
        <p:spPr bwMode="auto">
          <a:xfrm>
            <a:off x="827584" y="938795"/>
            <a:ext cx="6732748" cy="3267498"/>
          </a:xfrm>
          <a:prstGeom prst="rect">
            <a:avLst/>
          </a:prstGeom>
          <a:noFill/>
          <a:ln w="9525">
            <a:noFill/>
            <a:miter lim="800000"/>
            <a:headEnd/>
            <a:tailEnd/>
          </a:ln>
        </p:spPr>
        <p:txBody>
          <a:bodyPr wrap="square" lIns="45720" tIns="22860" rIns="45720" bIns="22860">
            <a:spAutoFit/>
          </a:bodyPr>
          <a:lstStyle/>
          <a:p>
            <a:pPr algn="ctr" defTabSz="816208">
              <a:lnSpc>
                <a:spcPct val="150000"/>
              </a:lnSpc>
            </a:pPr>
            <a:r>
              <a:rPr lang="en-US" altLang="zh-CN" sz="3600" b="1" kern="0" dirty="0">
                <a:solidFill>
                  <a:srgbClr val="7030A0"/>
                </a:solidFill>
                <a:latin typeface="Arial" panose="020B0604020202020204" pitchFamily="34" charset="0"/>
                <a:cs typeface="Arial" panose="020B0604020202020204" pitchFamily="34" charset="0"/>
              </a:rPr>
              <a:t>II.</a:t>
            </a:r>
          </a:p>
          <a:p>
            <a:pPr algn="ctr" defTabSz="816208">
              <a:lnSpc>
                <a:spcPct val="150000"/>
              </a:lnSpc>
            </a:pPr>
            <a:r>
              <a:rPr lang="en-CA" sz="3600" b="1" spc="-113" dirty="0">
                <a:solidFill>
                  <a:srgbClr val="7030A0"/>
                </a:solidFill>
                <a:latin typeface="Arial" panose="020B0604020202020204" pitchFamily="34" charset="0"/>
                <a:ea typeface="微软雅黑" panose="020B0503020204020204" pitchFamily="34" charset="-122"/>
                <a:cs typeface="Arial" panose="020B0604020202020204" pitchFamily="34" charset="0"/>
              </a:rPr>
              <a:t>PHÂN TÍCH VÀ XỬ LÍ DỮ LIỆU BIỂU DIỄN BẰNG BIỂU ĐỒ ĐOẠN THẲNG</a:t>
            </a:r>
          </a:p>
        </p:txBody>
      </p:sp>
    </p:spTree>
  </p:cSld>
  <p:clrMapOvr>
    <a:masterClrMapping/>
  </p:clrMapOvr>
  <mc:AlternateContent xmlns:mc="http://schemas.openxmlformats.org/markup-compatibility/2006" xmlns:p15="http://schemas.microsoft.com/office/powerpoint/2012/main">
    <mc:Choice Requires="p15">
      <p:transition spd="med" advClick="0" advTm="3000">
        <p15:prstTrans prst="peelOff"/>
      </p:transition>
    </mc:Choice>
    <mc:Fallback xmlns="">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outVertical)">
                                      <p:cBhvr>
                                        <p:cTn id="7" dur="7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hart&#10;&#10;Description automatically generated">
            <a:extLst>
              <a:ext uri="{FF2B5EF4-FFF2-40B4-BE49-F238E27FC236}">
                <a16:creationId xmlns:a16="http://schemas.microsoft.com/office/drawing/2014/main" id="{A345067D-C73C-461B-8F57-517AEB235019}"/>
              </a:ext>
            </a:extLst>
          </p:cNvPr>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2897527" y="1079165"/>
            <a:ext cx="4167543" cy="2539338"/>
          </a:xfrm>
          <a:prstGeom prst="roundRect">
            <a:avLst/>
          </a:prstGeom>
        </p:spPr>
      </p:pic>
      <p:sp>
        <p:nvSpPr>
          <p:cNvPr id="10" name="TextBox 9">
            <a:extLst>
              <a:ext uri="{FF2B5EF4-FFF2-40B4-BE49-F238E27FC236}">
                <a16:creationId xmlns:a16="http://schemas.microsoft.com/office/drawing/2014/main" id="{B5E1B3CC-8284-4F87-BB78-618393D0099D}"/>
              </a:ext>
            </a:extLst>
          </p:cNvPr>
          <p:cNvSpPr txBox="1"/>
          <p:nvPr/>
        </p:nvSpPr>
        <p:spPr>
          <a:xfrm>
            <a:off x="1198131" y="3845821"/>
            <a:ext cx="7279038" cy="872034"/>
          </a:xfrm>
          <a:prstGeom prst="rect">
            <a:avLst/>
          </a:prstGeom>
          <a:solidFill>
            <a:schemeClr val="accent5">
              <a:lumMod val="20000"/>
              <a:lumOff val="80000"/>
            </a:schemeClr>
          </a:solidFill>
        </p:spPr>
        <p:txBody>
          <a:bodyPr wrap="square" rtlCol="0">
            <a:spAutoFit/>
          </a:bodyPr>
          <a:lstStyle/>
          <a:p>
            <a:pPr algn="just">
              <a:lnSpc>
                <a:spcPct val="150000"/>
              </a:lnSpc>
            </a:pPr>
            <a:r>
              <a:rPr lang="en-US" i="1" dirty="0" err="1">
                <a:latin typeface="Arial" panose="020B0604020202020204" pitchFamily="34" charset="0"/>
                <a:cs typeface="Arial" panose="020B0604020202020204" pitchFamily="34" charset="0"/>
              </a:rPr>
              <a:t>Biểu</a:t>
            </a:r>
            <a:r>
              <a:rPr lang="en-US" i="1" dirty="0">
                <a:latin typeface="Arial" panose="020B0604020202020204" pitchFamily="34" charset="0"/>
                <a:cs typeface="Arial" panose="020B0604020202020204" pitchFamily="34" charset="0"/>
              </a:rPr>
              <a:t> </a:t>
            </a:r>
            <a:r>
              <a:rPr lang="en-US" i="1" dirty="0" err="1">
                <a:latin typeface="Arial" panose="020B0604020202020204" pitchFamily="34" charset="0"/>
                <a:cs typeface="Arial" panose="020B0604020202020204" pitchFamily="34" charset="0"/>
              </a:rPr>
              <a:t>đồ</a:t>
            </a:r>
            <a:r>
              <a:rPr lang="en-US" i="1" dirty="0">
                <a:latin typeface="Arial" panose="020B0604020202020204" pitchFamily="34" charset="0"/>
                <a:cs typeface="Arial" panose="020B0604020202020204" pitchFamily="34" charset="0"/>
              </a:rPr>
              <a:t> </a:t>
            </a:r>
            <a:r>
              <a:rPr lang="en-US" i="1" dirty="0" err="1">
                <a:latin typeface="Arial" panose="020B0604020202020204" pitchFamily="34" charset="0"/>
                <a:cs typeface="Arial" panose="020B0604020202020204" pitchFamily="34" charset="0"/>
              </a:rPr>
              <a:t>biểu</a:t>
            </a:r>
            <a:r>
              <a:rPr lang="en-US" i="1" dirty="0">
                <a:latin typeface="Arial" panose="020B0604020202020204" pitchFamily="34" charset="0"/>
                <a:cs typeface="Arial" panose="020B0604020202020204" pitchFamily="34" charset="0"/>
              </a:rPr>
              <a:t> </a:t>
            </a:r>
            <a:r>
              <a:rPr lang="en-US" i="1" dirty="0" err="1">
                <a:latin typeface="Arial" panose="020B0604020202020204" pitchFamily="34" charset="0"/>
                <a:cs typeface="Arial" panose="020B0604020202020204" pitchFamily="34" charset="0"/>
              </a:rPr>
              <a:t>diễn</a:t>
            </a:r>
            <a:r>
              <a:rPr lang="en-US" i="1" dirty="0">
                <a:latin typeface="Arial" panose="020B0604020202020204" pitchFamily="34" charset="0"/>
                <a:cs typeface="Arial" panose="020B0604020202020204" pitchFamily="34" charset="0"/>
              </a:rPr>
              <a:t> </a:t>
            </a:r>
            <a:r>
              <a:rPr lang="en-US" i="1" dirty="0" err="1">
                <a:latin typeface="Arial" panose="020B0604020202020204" pitchFamily="34" charset="0"/>
                <a:cs typeface="Arial" panose="020B0604020202020204" pitchFamily="34" charset="0"/>
              </a:rPr>
              <a:t>thu</a:t>
            </a:r>
            <a:r>
              <a:rPr lang="en-US" i="1" dirty="0">
                <a:latin typeface="Arial" panose="020B0604020202020204" pitchFamily="34" charset="0"/>
                <a:cs typeface="Arial" panose="020B0604020202020204" pitchFamily="34" charset="0"/>
              </a:rPr>
              <a:t> </a:t>
            </a:r>
            <a:r>
              <a:rPr lang="en-US" i="1" dirty="0" err="1">
                <a:latin typeface="Arial" panose="020B0604020202020204" pitchFamily="34" charset="0"/>
                <a:cs typeface="Arial" panose="020B0604020202020204" pitchFamily="34" charset="0"/>
              </a:rPr>
              <a:t>nhập</a:t>
            </a:r>
            <a:r>
              <a:rPr lang="en-US" i="1" dirty="0">
                <a:latin typeface="Arial" panose="020B0604020202020204" pitchFamily="34" charset="0"/>
                <a:cs typeface="Arial" panose="020B0604020202020204" pitchFamily="34" charset="0"/>
              </a:rPr>
              <a:t> </a:t>
            </a:r>
            <a:r>
              <a:rPr lang="en-US" i="1" dirty="0" err="1">
                <a:latin typeface="Arial" panose="020B0604020202020204" pitchFamily="34" charset="0"/>
                <a:cs typeface="Arial" panose="020B0604020202020204" pitchFamily="34" charset="0"/>
              </a:rPr>
              <a:t>bình</a:t>
            </a:r>
            <a:r>
              <a:rPr lang="en-US" i="1" dirty="0">
                <a:latin typeface="Arial" panose="020B0604020202020204" pitchFamily="34" charset="0"/>
                <a:cs typeface="Arial" panose="020B0604020202020204" pitchFamily="34" charset="0"/>
              </a:rPr>
              <a:t> </a:t>
            </a:r>
            <a:r>
              <a:rPr lang="en-US" i="1" dirty="0" err="1">
                <a:latin typeface="Arial" panose="020B0604020202020204" pitchFamily="34" charset="0"/>
                <a:cs typeface="Arial" panose="020B0604020202020204" pitchFamily="34" charset="0"/>
              </a:rPr>
              <a:t>quân</a:t>
            </a:r>
            <a:r>
              <a:rPr lang="en-US" i="1" dirty="0">
                <a:latin typeface="Arial" panose="020B0604020202020204" pitchFamily="34" charset="0"/>
                <a:cs typeface="Arial" panose="020B0604020202020204" pitchFamily="34" charset="0"/>
              </a:rPr>
              <a:t> </a:t>
            </a:r>
            <a:r>
              <a:rPr lang="en-US" i="1" dirty="0" err="1">
                <a:latin typeface="Arial" panose="020B0604020202020204" pitchFamily="34" charset="0"/>
                <a:cs typeface="Arial" panose="020B0604020202020204" pitchFamily="34" charset="0"/>
              </a:rPr>
              <a:t>đầu</a:t>
            </a:r>
            <a:r>
              <a:rPr lang="en-US" i="1" dirty="0">
                <a:latin typeface="Arial" panose="020B0604020202020204" pitchFamily="34" charset="0"/>
                <a:cs typeface="Arial" panose="020B0604020202020204" pitchFamily="34" charset="0"/>
              </a:rPr>
              <a:t> </a:t>
            </a:r>
            <a:r>
              <a:rPr lang="en-US" i="1" dirty="0" err="1">
                <a:latin typeface="Arial" panose="020B0604020202020204" pitchFamily="34" charset="0"/>
                <a:cs typeface="Arial" panose="020B0604020202020204" pitchFamily="34" charset="0"/>
              </a:rPr>
              <a:t>người</a:t>
            </a:r>
            <a:r>
              <a:rPr lang="en-US" i="1" dirty="0">
                <a:latin typeface="Arial" panose="020B0604020202020204" pitchFamily="34" charset="0"/>
                <a:cs typeface="Arial" panose="020B0604020202020204" pitchFamily="34" charset="0"/>
              </a:rPr>
              <a:t>/ </a:t>
            </a:r>
            <a:r>
              <a:rPr lang="en-US" i="1" dirty="0" err="1">
                <a:latin typeface="Arial" panose="020B0604020202020204" pitchFamily="34" charset="0"/>
                <a:cs typeface="Arial" panose="020B0604020202020204" pitchFamily="34" charset="0"/>
              </a:rPr>
              <a:t>năm</a:t>
            </a:r>
            <a:r>
              <a:rPr lang="en-US" i="1" dirty="0">
                <a:latin typeface="Arial" panose="020B0604020202020204" pitchFamily="34" charset="0"/>
                <a:cs typeface="Arial" panose="020B0604020202020204" pitchFamily="34" charset="0"/>
              </a:rPr>
              <a:t> </a:t>
            </a:r>
            <a:r>
              <a:rPr lang="en-US" i="1" dirty="0" err="1">
                <a:latin typeface="Arial" panose="020B0604020202020204" pitchFamily="34" charset="0"/>
                <a:cs typeface="Arial" panose="020B0604020202020204" pitchFamily="34" charset="0"/>
              </a:rPr>
              <a:t>của</a:t>
            </a:r>
            <a:r>
              <a:rPr lang="en-US" i="1" dirty="0">
                <a:latin typeface="Arial" panose="020B0604020202020204" pitchFamily="34" charset="0"/>
                <a:cs typeface="Arial" panose="020B0604020202020204" pitchFamily="34" charset="0"/>
              </a:rPr>
              <a:t> </a:t>
            </a:r>
            <a:r>
              <a:rPr lang="en-US" i="1" dirty="0" err="1">
                <a:latin typeface="Arial" panose="020B0604020202020204" pitchFamily="34" charset="0"/>
                <a:cs typeface="Arial" panose="020B0604020202020204" pitchFamily="34" charset="0"/>
              </a:rPr>
              <a:t>Việt</a:t>
            </a:r>
            <a:r>
              <a:rPr lang="en-US" i="1" dirty="0">
                <a:latin typeface="Arial" panose="020B0604020202020204" pitchFamily="34" charset="0"/>
                <a:cs typeface="Arial" panose="020B0604020202020204" pitchFamily="34" charset="0"/>
              </a:rPr>
              <a:t> Nam (</a:t>
            </a:r>
            <a:r>
              <a:rPr lang="en-US" i="1" dirty="0" err="1">
                <a:latin typeface="Arial" panose="020B0604020202020204" pitchFamily="34" charset="0"/>
                <a:cs typeface="Arial" panose="020B0604020202020204" pitchFamily="34" charset="0"/>
              </a:rPr>
              <a:t>tính</a:t>
            </a:r>
            <a:r>
              <a:rPr lang="en-US" i="1" dirty="0">
                <a:latin typeface="Arial" panose="020B0604020202020204" pitchFamily="34" charset="0"/>
                <a:cs typeface="Arial" panose="020B0604020202020204" pitchFamily="34" charset="0"/>
              </a:rPr>
              <a:t> </a:t>
            </a:r>
            <a:r>
              <a:rPr lang="en-US" i="1" dirty="0" err="1">
                <a:latin typeface="Arial" panose="020B0604020202020204" pitchFamily="34" charset="0"/>
                <a:cs typeface="Arial" panose="020B0604020202020204" pitchFamily="34" charset="0"/>
              </a:rPr>
              <a:t>theo</a:t>
            </a:r>
            <a:r>
              <a:rPr lang="en-US" i="1" dirty="0">
                <a:latin typeface="Arial" panose="020B0604020202020204" pitchFamily="34" charset="0"/>
                <a:cs typeface="Arial" panose="020B0604020202020204" pitchFamily="34" charset="0"/>
              </a:rPr>
              <a:t> </a:t>
            </a:r>
            <a:r>
              <a:rPr lang="en-US" i="1" dirty="0" err="1">
                <a:latin typeface="Arial" panose="020B0604020202020204" pitchFamily="34" charset="0"/>
                <a:cs typeface="Arial" panose="020B0604020202020204" pitchFamily="34" charset="0"/>
              </a:rPr>
              <a:t>đô</a:t>
            </a:r>
            <a:r>
              <a:rPr lang="en-US" i="1" dirty="0">
                <a:latin typeface="Arial" panose="020B0604020202020204" pitchFamily="34" charset="0"/>
                <a:cs typeface="Arial" panose="020B0604020202020204" pitchFamily="34" charset="0"/>
              </a:rPr>
              <a:t> la </a:t>
            </a:r>
            <a:r>
              <a:rPr lang="en-US" i="1" dirty="0" err="1">
                <a:latin typeface="Arial" panose="020B0604020202020204" pitchFamily="34" charset="0"/>
                <a:cs typeface="Arial" panose="020B0604020202020204" pitchFamily="34" charset="0"/>
              </a:rPr>
              <a:t>Mỹ</a:t>
            </a:r>
            <a:r>
              <a:rPr lang="en-US" i="1" dirty="0">
                <a:latin typeface="Arial" panose="020B0604020202020204" pitchFamily="34" charset="0"/>
                <a:cs typeface="Arial" panose="020B0604020202020204" pitchFamily="34" charset="0"/>
              </a:rPr>
              <a:t>) ở </a:t>
            </a:r>
            <a:r>
              <a:rPr lang="en-US" i="1" dirty="0" err="1">
                <a:latin typeface="Arial" panose="020B0604020202020204" pitchFamily="34" charset="0"/>
                <a:cs typeface="Arial" panose="020B0604020202020204" pitchFamily="34" charset="0"/>
              </a:rPr>
              <a:t>một</a:t>
            </a:r>
            <a:r>
              <a:rPr lang="en-US" i="1" dirty="0">
                <a:latin typeface="Arial" panose="020B0604020202020204" pitchFamily="34" charset="0"/>
                <a:cs typeface="Arial" panose="020B0604020202020204" pitchFamily="34" charset="0"/>
              </a:rPr>
              <a:t> </a:t>
            </a:r>
            <a:r>
              <a:rPr lang="en-US" i="1" dirty="0" err="1">
                <a:latin typeface="Arial" panose="020B0604020202020204" pitchFamily="34" charset="0"/>
                <a:cs typeface="Arial" panose="020B0604020202020204" pitchFamily="34" charset="0"/>
              </a:rPr>
              <a:t>số</a:t>
            </a:r>
            <a:r>
              <a:rPr lang="en-US" i="1" dirty="0">
                <a:latin typeface="Arial" panose="020B0604020202020204" pitchFamily="34" charset="0"/>
                <a:cs typeface="Arial" panose="020B0604020202020204" pitchFamily="34" charset="0"/>
              </a:rPr>
              <a:t> </a:t>
            </a:r>
            <a:r>
              <a:rPr lang="en-US" i="1" dirty="0" err="1">
                <a:latin typeface="Arial" panose="020B0604020202020204" pitchFamily="34" charset="0"/>
                <a:cs typeface="Arial" panose="020B0604020202020204" pitchFamily="34" charset="0"/>
              </a:rPr>
              <a:t>năm</a:t>
            </a:r>
            <a:r>
              <a:rPr lang="en-US" i="1" dirty="0">
                <a:latin typeface="Arial" panose="020B0604020202020204" pitchFamily="34" charset="0"/>
                <a:cs typeface="Arial" panose="020B0604020202020204" pitchFamily="34" charset="0"/>
              </a:rPr>
              <a:t> </a:t>
            </a:r>
            <a:r>
              <a:rPr lang="en-US" i="1" dirty="0" err="1">
                <a:latin typeface="Arial" panose="020B0604020202020204" pitchFamily="34" charset="0"/>
                <a:cs typeface="Arial" panose="020B0604020202020204" pitchFamily="34" charset="0"/>
              </a:rPr>
              <a:t>trong</a:t>
            </a:r>
            <a:r>
              <a:rPr lang="en-US" i="1" dirty="0">
                <a:latin typeface="Arial" panose="020B0604020202020204" pitchFamily="34" charset="0"/>
                <a:cs typeface="Arial" panose="020B0604020202020204" pitchFamily="34" charset="0"/>
              </a:rPr>
              <a:t> </a:t>
            </a:r>
            <a:r>
              <a:rPr lang="en-US" i="1" dirty="0" err="1">
                <a:latin typeface="Arial" panose="020B0604020202020204" pitchFamily="34" charset="0"/>
                <a:cs typeface="Arial" panose="020B0604020202020204" pitchFamily="34" charset="0"/>
              </a:rPr>
              <a:t>giai</a:t>
            </a:r>
            <a:r>
              <a:rPr lang="en-US" i="1" dirty="0">
                <a:latin typeface="Arial" panose="020B0604020202020204" pitchFamily="34" charset="0"/>
                <a:cs typeface="Arial" panose="020B0604020202020204" pitchFamily="34" charset="0"/>
              </a:rPr>
              <a:t> </a:t>
            </a:r>
            <a:r>
              <a:rPr lang="en-US" i="1" dirty="0" err="1">
                <a:latin typeface="Arial" panose="020B0604020202020204" pitchFamily="34" charset="0"/>
                <a:cs typeface="Arial" panose="020B0604020202020204" pitchFamily="34" charset="0"/>
              </a:rPr>
              <a:t>đoạn</a:t>
            </a:r>
            <a:r>
              <a:rPr lang="en-US" i="1" dirty="0">
                <a:latin typeface="Arial" panose="020B0604020202020204" pitchFamily="34" charset="0"/>
                <a:cs typeface="Arial" panose="020B0604020202020204" pitchFamily="34" charset="0"/>
              </a:rPr>
              <a:t> </a:t>
            </a:r>
            <a:r>
              <a:rPr lang="en-US" i="1" dirty="0" err="1">
                <a:latin typeface="Arial" panose="020B0604020202020204" pitchFamily="34" charset="0"/>
                <a:cs typeface="Arial" panose="020B0604020202020204" pitchFamily="34" charset="0"/>
              </a:rPr>
              <a:t>từ</a:t>
            </a:r>
            <a:r>
              <a:rPr lang="en-US" i="1" dirty="0">
                <a:latin typeface="Arial" panose="020B0604020202020204" pitchFamily="34" charset="0"/>
                <a:cs typeface="Arial" panose="020B0604020202020204" pitchFamily="34" charset="0"/>
              </a:rPr>
              <a:t> 1986 </a:t>
            </a:r>
            <a:r>
              <a:rPr lang="en-US" i="1" dirty="0" err="1">
                <a:latin typeface="Arial" panose="020B0604020202020204" pitchFamily="34" charset="0"/>
                <a:cs typeface="Arial" panose="020B0604020202020204" pitchFamily="34" charset="0"/>
              </a:rPr>
              <a:t>đến</a:t>
            </a:r>
            <a:r>
              <a:rPr lang="en-US" i="1" dirty="0">
                <a:latin typeface="Arial" panose="020B0604020202020204" pitchFamily="34" charset="0"/>
                <a:cs typeface="Arial" panose="020B0604020202020204" pitchFamily="34" charset="0"/>
              </a:rPr>
              <a:t> 2020.</a:t>
            </a:r>
          </a:p>
        </p:txBody>
      </p:sp>
      <p:pic>
        <p:nvPicPr>
          <p:cNvPr id="11" name="Picture 10">
            <a:extLst>
              <a:ext uri="{FF2B5EF4-FFF2-40B4-BE49-F238E27FC236}">
                <a16:creationId xmlns:a16="http://schemas.microsoft.com/office/drawing/2014/main" id="{F3659959-E832-4F07-8329-5E4A8CD46718}"/>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288540" y="2406557"/>
            <a:ext cx="1620180" cy="2423891"/>
          </a:xfrm>
          <a:prstGeom prst="rect">
            <a:avLst/>
          </a:prstGeom>
        </p:spPr>
      </p:pic>
      <p:sp>
        <p:nvSpPr>
          <p:cNvPr id="12" name="Rounded Rectangular Callout 7">
            <a:extLst>
              <a:ext uri="{FF2B5EF4-FFF2-40B4-BE49-F238E27FC236}">
                <a16:creationId xmlns:a16="http://schemas.microsoft.com/office/drawing/2014/main" id="{605A663E-F639-4F22-9C90-32C318A81ED2}"/>
              </a:ext>
            </a:extLst>
          </p:cNvPr>
          <p:cNvSpPr/>
          <p:nvPr/>
        </p:nvSpPr>
        <p:spPr>
          <a:xfrm>
            <a:off x="971600" y="1159828"/>
            <a:ext cx="1620180" cy="1133070"/>
          </a:xfrm>
          <a:prstGeom prst="wedgeRoundRectCallout">
            <a:avLst>
              <a:gd name="adj1" fmla="val -51275"/>
              <a:gd name="adj2" fmla="val 88172"/>
              <a:gd name="adj3" fmla="val 16667"/>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en-US" b="1" dirty="0" err="1">
                <a:latin typeface="Arial" panose="020B0604020202020204" pitchFamily="34" charset="0"/>
                <a:cs typeface="Arial" panose="020B0604020202020204" pitchFamily="34" charset="0"/>
              </a:rPr>
              <a:t>Biểu</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đồ</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này</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thuộc</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loại</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biểu</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đồ</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gì</a:t>
            </a:r>
            <a:r>
              <a:rPr lang="en-US" b="1" dirty="0">
                <a:latin typeface="Arial" panose="020B0604020202020204" pitchFamily="34" charset="0"/>
                <a:cs typeface="Arial" panose="020B0604020202020204" pitchFamily="34" charset="0"/>
              </a:rPr>
              <a:t>?</a:t>
            </a:r>
            <a:endParaRPr lang="vi-VN"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272191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eelOff"/>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14" presetClass="entr" presetSubtype="10" fill="hold"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randombar(horizontal)">
                                      <p:cBhvr>
                                        <p:cTn id="17" dur="500"/>
                                        <p:tgtEl>
                                          <p:spTgt spid="11"/>
                                        </p:tgtEl>
                                      </p:cBhvr>
                                    </p:animEffect>
                                  </p:childTnLst>
                                </p:cTn>
                              </p:par>
                            </p:childTnLst>
                          </p:cTn>
                        </p:par>
                        <p:par>
                          <p:cTn id="18" fill="hold">
                            <p:stCondLst>
                              <p:cond delay="1000"/>
                            </p:stCondLst>
                            <p:childTnLst>
                              <p:par>
                                <p:cTn id="19" presetID="14" presetClass="entr" presetSubtype="10"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randombar(horizontal)">
                                      <p:cBhvr>
                                        <p:cTn id="2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Picture 41">
            <a:extLst>
              <a:ext uri="{FF2B5EF4-FFF2-40B4-BE49-F238E27FC236}">
                <a16:creationId xmlns:a16="http://schemas.microsoft.com/office/drawing/2014/main" id="{DA9A64E7-0EDC-4930-AB7B-E6780887EFA5}"/>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95536" y="213707"/>
            <a:ext cx="1080120" cy="585355"/>
          </a:xfrm>
          <a:prstGeom prst="rect">
            <a:avLst/>
          </a:prstGeom>
        </p:spPr>
      </p:pic>
      <p:sp>
        <p:nvSpPr>
          <p:cNvPr id="43" name="TextBox 42">
            <a:extLst>
              <a:ext uri="{FF2B5EF4-FFF2-40B4-BE49-F238E27FC236}">
                <a16:creationId xmlns:a16="http://schemas.microsoft.com/office/drawing/2014/main" id="{63C40E58-6EDE-4A56-979B-F5AD908AABE1}"/>
              </a:ext>
            </a:extLst>
          </p:cNvPr>
          <p:cNvSpPr txBox="1"/>
          <p:nvPr/>
        </p:nvSpPr>
        <p:spPr>
          <a:xfrm>
            <a:off x="1475656" y="187105"/>
            <a:ext cx="7195086" cy="958660"/>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2000" dirty="0" err="1">
                <a:solidFill>
                  <a:prstClr val="black"/>
                </a:solidFill>
                <a:latin typeface="Arial" panose="020B0604020202020204" pitchFamily="34" charset="0"/>
                <a:cs typeface="Arial" panose="020B0604020202020204" pitchFamily="34" charset="0"/>
              </a:rPr>
              <a:t>Biểu</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đồ</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đoạn</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thẳng</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trong</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Hình</a:t>
            </a:r>
            <a:r>
              <a:rPr lang="en-US" sz="2000" dirty="0">
                <a:solidFill>
                  <a:prstClr val="black"/>
                </a:solidFill>
                <a:latin typeface="Arial" panose="020B0604020202020204" pitchFamily="34" charset="0"/>
                <a:cs typeface="Arial" panose="020B0604020202020204" pitchFamily="34" charset="0"/>
              </a:rPr>
              <a:t> 17 </a:t>
            </a:r>
            <a:r>
              <a:rPr lang="en-US" sz="2000" dirty="0" err="1">
                <a:solidFill>
                  <a:prstClr val="black"/>
                </a:solidFill>
                <a:latin typeface="Arial" panose="020B0604020202020204" pitchFamily="34" charset="0"/>
                <a:cs typeface="Arial" panose="020B0604020202020204" pitchFamily="34" charset="0"/>
              </a:rPr>
              <a:t>biểu</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diễn</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nhiệt</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độ</a:t>
            </a:r>
            <a:r>
              <a:rPr lang="en-US" sz="2000" dirty="0">
                <a:solidFill>
                  <a:prstClr val="black"/>
                </a:solidFill>
                <a:latin typeface="Arial" panose="020B0604020202020204" pitchFamily="34" charset="0"/>
                <a:cs typeface="Arial" panose="020B0604020202020204" pitchFamily="34" charset="0"/>
              </a:rPr>
              <a:t> ở </a:t>
            </a:r>
            <a:r>
              <a:rPr lang="en-US" sz="2000" dirty="0" err="1">
                <a:solidFill>
                  <a:prstClr val="black"/>
                </a:solidFill>
                <a:latin typeface="Arial" panose="020B0604020202020204" pitchFamily="34" charset="0"/>
                <a:cs typeface="Arial" panose="020B0604020202020204" pitchFamily="34" charset="0"/>
              </a:rPr>
              <a:t>Hà</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Nội</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trong</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ngày</a:t>
            </a:r>
            <a:r>
              <a:rPr lang="en-US" sz="2000" dirty="0">
                <a:solidFill>
                  <a:prstClr val="black"/>
                </a:solidFill>
                <a:latin typeface="Arial" panose="020B0604020202020204" pitchFamily="34" charset="0"/>
                <a:cs typeface="Arial" panose="020B0604020202020204" pitchFamily="34" charset="0"/>
              </a:rPr>
              <a:t> 07/5/2021 </a:t>
            </a:r>
            <a:r>
              <a:rPr lang="en-US" sz="2000" dirty="0" err="1">
                <a:solidFill>
                  <a:prstClr val="black"/>
                </a:solidFill>
                <a:latin typeface="Arial" panose="020B0604020202020204" pitchFamily="34" charset="0"/>
                <a:cs typeface="Arial" panose="020B0604020202020204" pitchFamily="34" charset="0"/>
              </a:rPr>
              <a:t>tại</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một</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số</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thời</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điểm</a:t>
            </a:r>
            <a:r>
              <a:rPr lang="en-US" sz="2000" dirty="0">
                <a:solidFill>
                  <a:prstClr val="black"/>
                </a:solidFill>
                <a:latin typeface="Arial" panose="020B0604020202020204" pitchFamily="34" charset="0"/>
                <a:cs typeface="Arial" panose="020B0604020202020204" pitchFamily="34" charset="0"/>
              </a:rPr>
              <a:t>.</a:t>
            </a:r>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4" name="TextBox 43">
            <a:extLst>
              <a:ext uri="{FF2B5EF4-FFF2-40B4-BE49-F238E27FC236}">
                <a16:creationId xmlns:a16="http://schemas.microsoft.com/office/drawing/2014/main" id="{DD557E41-7B23-4781-94F9-4F5E2D80E7A7}"/>
              </a:ext>
            </a:extLst>
          </p:cNvPr>
          <p:cNvSpPr txBox="1"/>
          <p:nvPr/>
        </p:nvSpPr>
        <p:spPr>
          <a:xfrm>
            <a:off x="590069" y="1244475"/>
            <a:ext cx="7195086" cy="496996"/>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2000" dirty="0">
                <a:solidFill>
                  <a:prstClr val="black"/>
                </a:solidFill>
                <a:latin typeface="Arial" panose="020B0604020202020204" pitchFamily="34" charset="0"/>
                <a:cs typeface="Arial" panose="020B0604020202020204" pitchFamily="34" charset="0"/>
              </a:rPr>
              <a:t>a) </a:t>
            </a:r>
            <a:r>
              <a:rPr lang="en-US" sz="2000" dirty="0" err="1">
                <a:solidFill>
                  <a:prstClr val="black"/>
                </a:solidFill>
                <a:latin typeface="Arial" panose="020B0604020202020204" pitchFamily="34" charset="0"/>
                <a:cs typeface="Arial" panose="020B0604020202020204" pitchFamily="34" charset="0"/>
              </a:rPr>
              <a:t>Nêu</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nhiệt</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độ</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lúc</a:t>
            </a:r>
            <a:r>
              <a:rPr lang="en-US" sz="2000" dirty="0">
                <a:solidFill>
                  <a:prstClr val="black"/>
                </a:solidFill>
                <a:latin typeface="Arial" panose="020B0604020202020204" pitchFamily="34" charset="0"/>
                <a:cs typeface="Arial" panose="020B0604020202020204" pitchFamily="34" charset="0"/>
              </a:rPr>
              <a:t> 7h, 10h, 13h, 16h, 19h, 22h.</a:t>
            </a:r>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5" name="TextBox 44">
            <a:extLst>
              <a:ext uri="{FF2B5EF4-FFF2-40B4-BE49-F238E27FC236}">
                <a16:creationId xmlns:a16="http://schemas.microsoft.com/office/drawing/2014/main" id="{A4802A12-F1A8-46CB-9B3D-3526E7853B33}"/>
              </a:ext>
            </a:extLst>
          </p:cNvPr>
          <p:cNvSpPr txBox="1"/>
          <p:nvPr/>
        </p:nvSpPr>
        <p:spPr>
          <a:xfrm>
            <a:off x="590069" y="1807989"/>
            <a:ext cx="8275206" cy="958660"/>
          </a:xfrm>
          <a:prstGeom prst="rect">
            <a:avLst/>
          </a:prstGeom>
          <a:noFill/>
        </p:spPr>
        <p:txBody>
          <a:bodyPr wrap="square" rtlCol="0">
            <a:spAutoFit/>
          </a:bodyPr>
          <a:lstStyle/>
          <a:p>
            <a:pPr>
              <a:lnSpc>
                <a:spcPct val="150000"/>
              </a:lnSpc>
            </a:pPr>
            <a:r>
              <a:rPr lang="en-US" sz="2000" dirty="0">
                <a:solidFill>
                  <a:prstClr val="black"/>
                </a:solidFill>
                <a:latin typeface="Arial" panose="020B0604020202020204" pitchFamily="34" charset="0"/>
                <a:cs typeface="Arial" panose="020B0604020202020204" pitchFamily="34" charset="0"/>
              </a:rPr>
              <a:t>b) </a:t>
            </a:r>
            <a:r>
              <a:rPr lang="en-US" sz="2000" dirty="0" err="1">
                <a:solidFill>
                  <a:prstClr val="black"/>
                </a:solidFill>
                <a:latin typeface="Arial" panose="020B0604020202020204" pitchFamily="34" charset="0"/>
                <a:cs typeface="Arial" panose="020B0604020202020204" pitchFamily="34" charset="0"/>
              </a:rPr>
              <a:t>Hãy</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nhận</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xét</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về</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sự</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thay</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đổi</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nhiệt</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độ</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trong</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các</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khoảng</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thời</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gian</a:t>
            </a:r>
            <a:r>
              <a:rPr lang="en-US" sz="2000" dirty="0">
                <a:solidFill>
                  <a:prstClr val="black"/>
                </a:solidFill>
                <a:latin typeface="Arial" panose="020B0604020202020204" pitchFamily="34" charset="0"/>
                <a:cs typeface="Arial" panose="020B0604020202020204" pitchFamily="34" charset="0"/>
              </a:rPr>
              <a:t>: 7h  - 10h (</a:t>
            </a:r>
            <a:r>
              <a:rPr lang="en-US" sz="2000" dirty="0" err="1">
                <a:solidFill>
                  <a:prstClr val="black"/>
                </a:solidFill>
                <a:latin typeface="Arial" panose="020B0604020202020204" pitchFamily="34" charset="0"/>
                <a:cs typeface="Arial" panose="020B0604020202020204" pitchFamily="34" charset="0"/>
              </a:rPr>
              <a:t>tức</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từ</a:t>
            </a:r>
            <a:r>
              <a:rPr lang="en-US" sz="2000" dirty="0">
                <a:solidFill>
                  <a:prstClr val="black"/>
                </a:solidFill>
                <a:latin typeface="Arial" panose="020B0604020202020204" pitchFamily="34" charset="0"/>
                <a:cs typeface="Arial" panose="020B0604020202020204" pitchFamily="34" charset="0"/>
              </a:rPr>
              <a:t> 7h </a:t>
            </a:r>
            <a:r>
              <a:rPr lang="en-US" sz="2000" dirty="0" err="1">
                <a:solidFill>
                  <a:prstClr val="black"/>
                </a:solidFill>
                <a:latin typeface="Arial" panose="020B0604020202020204" pitchFamily="34" charset="0"/>
                <a:cs typeface="Arial" panose="020B0604020202020204" pitchFamily="34" charset="0"/>
              </a:rPr>
              <a:t>đến</a:t>
            </a:r>
            <a:r>
              <a:rPr lang="en-US" sz="2000" dirty="0">
                <a:solidFill>
                  <a:prstClr val="black"/>
                </a:solidFill>
                <a:latin typeface="Arial" panose="020B0604020202020204" pitchFamily="34" charset="0"/>
                <a:cs typeface="Arial" panose="020B0604020202020204" pitchFamily="34" charset="0"/>
              </a:rPr>
              <a:t> 10h), 10h - 13h, 13h - 16h, 16h - 19h, 19h – 22h. </a:t>
            </a:r>
          </a:p>
        </p:txBody>
      </p:sp>
      <p:pic>
        <p:nvPicPr>
          <p:cNvPr id="48" name="Picture 47">
            <a:extLst>
              <a:ext uri="{FF2B5EF4-FFF2-40B4-BE49-F238E27FC236}">
                <a16:creationId xmlns:a16="http://schemas.microsoft.com/office/drawing/2014/main" id="{B368388A-CF7B-4867-9FDA-B3EE0E336538}"/>
              </a:ext>
            </a:extLst>
          </p:cNvPr>
          <p:cNvPicPr>
            <a:picLocks noChangeAspect="1"/>
          </p:cNvPicPr>
          <p:nvPr/>
        </p:nvPicPr>
        <p:blipFill>
          <a:blip r:embed="rId4"/>
          <a:stretch>
            <a:fillRect/>
          </a:stretch>
        </p:blipFill>
        <p:spPr>
          <a:xfrm>
            <a:off x="3365349" y="2899685"/>
            <a:ext cx="2724647" cy="2190509"/>
          </a:xfrm>
          <a:prstGeom prst="rect">
            <a:avLst/>
          </a:prstGeom>
        </p:spPr>
      </p:pic>
    </p:spTree>
    <p:extLst>
      <p:ext uri="{BB962C8B-B14F-4D97-AF65-F5344CB8AC3E}">
        <p14:creationId xmlns:p14="http://schemas.microsoft.com/office/powerpoint/2010/main" val="42861975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eelOff"/>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3"/>
                                        </p:tgtEl>
                                        <p:attrNameLst>
                                          <p:attrName>style.visibility</p:attrName>
                                        </p:attrNameLst>
                                      </p:cBhvr>
                                      <p:to>
                                        <p:strVal val="visible"/>
                                      </p:to>
                                    </p:set>
                                    <p:anim calcmode="lin" valueType="num">
                                      <p:cBhvr additive="base">
                                        <p:cTn id="13" dur="500" fill="hold"/>
                                        <p:tgtEl>
                                          <p:spTgt spid="43"/>
                                        </p:tgtEl>
                                        <p:attrNameLst>
                                          <p:attrName>ppt_x</p:attrName>
                                        </p:attrNameLst>
                                      </p:cBhvr>
                                      <p:tavLst>
                                        <p:tav tm="0">
                                          <p:val>
                                            <p:strVal val="#ppt_x"/>
                                          </p:val>
                                        </p:tav>
                                        <p:tav tm="100000">
                                          <p:val>
                                            <p:strVal val="#ppt_x"/>
                                          </p:val>
                                        </p:tav>
                                      </p:tavLst>
                                    </p:anim>
                                    <p:anim calcmode="lin" valueType="num">
                                      <p:cBhvr additive="base">
                                        <p:cTn id="14"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4"/>
                                        </p:tgtEl>
                                        <p:attrNameLst>
                                          <p:attrName>style.visibility</p:attrName>
                                        </p:attrNameLst>
                                      </p:cBhvr>
                                      <p:to>
                                        <p:strVal val="visible"/>
                                      </p:to>
                                    </p:set>
                                    <p:anim calcmode="lin" valueType="num">
                                      <p:cBhvr additive="base">
                                        <p:cTn id="19" dur="500" fill="hold"/>
                                        <p:tgtEl>
                                          <p:spTgt spid="44"/>
                                        </p:tgtEl>
                                        <p:attrNameLst>
                                          <p:attrName>ppt_x</p:attrName>
                                        </p:attrNameLst>
                                      </p:cBhvr>
                                      <p:tavLst>
                                        <p:tav tm="0">
                                          <p:val>
                                            <p:strVal val="#ppt_x"/>
                                          </p:val>
                                        </p:tav>
                                        <p:tav tm="100000">
                                          <p:val>
                                            <p:strVal val="#ppt_x"/>
                                          </p:val>
                                        </p:tav>
                                      </p:tavLst>
                                    </p:anim>
                                    <p:anim calcmode="lin" valueType="num">
                                      <p:cBhvr additive="base">
                                        <p:cTn id="20"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5"/>
                                        </p:tgtEl>
                                        <p:attrNameLst>
                                          <p:attrName>style.visibility</p:attrName>
                                        </p:attrNameLst>
                                      </p:cBhvr>
                                      <p:to>
                                        <p:strVal val="visible"/>
                                      </p:to>
                                    </p:set>
                                    <p:anim calcmode="lin" valueType="num">
                                      <p:cBhvr additive="base">
                                        <p:cTn id="25" dur="500" fill="hold"/>
                                        <p:tgtEl>
                                          <p:spTgt spid="45"/>
                                        </p:tgtEl>
                                        <p:attrNameLst>
                                          <p:attrName>ppt_x</p:attrName>
                                        </p:attrNameLst>
                                      </p:cBhvr>
                                      <p:tavLst>
                                        <p:tav tm="0">
                                          <p:val>
                                            <p:strVal val="#ppt_x"/>
                                          </p:val>
                                        </p:tav>
                                        <p:tav tm="100000">
                                          <p:val>
                                            <p:strVal val="#ppt_x"/>
                                          </p:val>
                                        </p:tav>
                                      </p:tavLst>
                                    </p:anim>
                                    <p:anim calcmode="lin" valueType="num">
                                      <p:cBhvr additive="base">
                                        <p:cTn id="26" dur="500" fill="hold"/>
                                        <p:tgtEl>
                                          <p:spTgt spid="45"/>
                                        </p:tgtEl>
                                        <p:attrNameLst>
                                          <p:attrName>ppt_y</p:attrName>
                                        </p:attrNameLst>
                                      </p:cBhvr>
                                      <p:tavLst>
                                        <p:tav tm="0">
                                          <p:val>
                                            <p:strVal val="1+#ppt_h/2"/>
                                          </p:val>
                                        </p:tav>
                                        <p:tav tm="100000">
                                          <p:val>
                                            <p:strVal val="#ppt_y"/>
                                          </p:val>
                                        </p:tav>
                                      </p:tavLst>
                                    </p:anim>
                                  </p:childTnLst>
                                </p:cTn>
                              </p:par>
                            </p:childTnLst>
                          </p:cTn>
                        </p:par>
                        <p:par>
                          <p:cTn id="27" fill="hold">
                            <p:stCondLst>
                              <p:cond delay="500"/>
                            </p:stCondLst>
                            <p:childTnLst>
                              <p:par>
                                <p:cTn id="28" presetID="14" presetClass="entr" presetSubtype="10" fill="hold" nodeType="afterEffect">
                                  <p:stCondLst>
                                    <p:cond delay="0"/>
                                  </p:stCondLst>
                                  <p:childTnLst>
                                    <p:set>
                                      <p:cBhvr>
                                        <p:cTn id="29" dur="1" fill="hold">
                                          <p:stCondLst>
                                            <p:cond delay="0"/>
                                          </p:stCondLst>
                                        </p:cTn>
                                        <p:tgtEl>
                                          <p:spTgt spid="48"/>
                                        </p:tgtEl>
                                        <p:attrNameLst>
                                          <p:attrName>style.visibility</p:attrName>
                                        </p:attrNameLst>
                                      </p:cBhvr>
                                      <p:to>
                                        <p:strVal val="visible"/>
                                      </p:to>
                                    </p:set>
                                    <p:animEffect transition="in" filter="randombar(horizontal)">
                                      <p:cBhvr>
                                        <p:cTn id="30"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4" grpId="0"/>
      <p:bldP spid="4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D529349-971C-4864-B0E5-F1986D1EDD17}"/>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3419872" y="33425"/>
            <a:ext cx="2592288" cy="2084098"/>
          </a:xfrm>
          <a:prstGeom prst="rect">
            <a:avLst/>
          </a:prstGeom>
        </p:spPr>
      </p:pic>
      <p:sp>
        <p:nvSpPr>
          <p:cNvPr id="3" name="TextBox 2">
            <a:extLst>
              <a:ext uri="{FF2B5EF4-FFF2-40B4-BE49-F238E27FC236}">
                <a16:creationId xmlns:a16="http://schemas.microsoft.com/office/drawing/2014/main" id="{BECB6806-D9EA-4F20-A63A-19974C67C7B2}"/>
              </a:ext>
            </a:extLst>
          </p:cNvPr>
          <p:cNvSpPr txBox="1"/>
          <p:nvPr/>
        </p:nvSpPr>
        <p:spPr>
          <a:xfrm>
            <a:off x="647564" y="2091750"/>
            <a:ext cx="7560839" cy="87203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en-US" dirty="0">
                <a:solidFill>
                  <a:prstClr val="black"/>
                </a:solidFill>
                <a:latin typeface="Arial" panose="020B0604020202020204" pitchFamily="34" charset="0"/>
                <a:cs typeface="Arial" panose="020B0604020202020204" pitchFamily="34" charset="0"/>
              </a:rPr>
              <a:t>Do </a:t>
            </a:r>
            <a:r>
              <a:rPr lang="en-US" dirty="0" err="1">
                <a:solidFill>
                  <a:prstClr val="black"/>
                </a:solidFill>
                <a:latin typeface="Arial" panose="020B0604020202020204" pitchFamily="34" charset="0"/>
                <a:cs typeface="Arial" panose="020B0604020202020204" pitchFamily="34" charset="0"/>
              </a:rPr>
              <a:t>nhiệt</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độ</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lúc</a:t>
            </a:r>
            <a:r>
              <a:rPr lang="en-US" dirty="0">
                <a:solidFill>
                  <a:prstClr val="black"/>
                </a:solidFill>
                <a:latin typeface="Arial" panose="020B0604020202020204" pitchFamily="34" charset="0"/>
                <a:cs typeface="Arial" panose="020B0604020202020204" pitchFamily="34" charset="0"/>
              </a:rPr>
              <a:t> 7h, 10h, 13h, 16h, 19h, 22h </a:t>
            </a:r>
            <a:r>
              <a:rPr lang="en-US" dirty="0" err="1">
                <a:solidFill>
                  <a:prstClr val="black"/>
                </a:solidFill>
                <a:latin typeface="Arial" panose="020B0604020202020204" pitchFamily="34" charset="0"/>
                <a:cs typeface="Arial" panose="020B0604020202020204" pitchFamily="34" charset="0"/>
              </a:rPr>
              <a:t>lần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lượt</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là</a:t>
            </a:r>
            <a:r>
              <a:rPr lang="en-US" dirty="0">
                <a:solidFill>
                  <a:prstClr val="black"/>
                </a:solidFill>
                <a:latin typeface="Arial" panose="020B0604020202020204" pitchFamily="34" charset="0"/>
                <a:cs typeface="Arial" panose="020B0604020202020204" pitchFamily="34" charset="0"/>
              </a:rPr>
              <a:t>: </a:t>
            </a:r>
          </a:p>
          <a:p>
            <a:pPr marL="0" marR="0" lvl="0" indent="0" algn="just" defTabSz="914400" rtl="0" eaLnBrk="1" fontAlgn="auto" latinLnBrk="0" hangingPunct="1">
              <a:lnSpc>
                <a:spcPct val="150000"/>
              </a:lnSpc>
              <a:spcBef>
                <a:spcPts val="0"/>
              </a:spcBef>
              <a:spcAft>
                <a:spcPts val="0"/>
              </a:spcAft>
              <a:buClrTx/>
              <a:buSzTx/>
              <a:buFontTx/>
              <a:buNone/>
              <a:tabLst/>
              <a:defRPr/>
            </a:pPr>
            <a:r>
              <a:rPr lang="en-US" dirty="0">
                <a:solidFill>
                  <a:prstClr val="black"/>
                </a:solidFill>
                <a:latin typeface="Arial" panose="020B0604020202020204" pitchFamily="34" charset="0"/>
                <a:cs typeface="Arial" panose="020B0604020202020204" pitchFamily="34" charset="0"/>
              </a:rPr>
              <a:t>26</a:t>
            </a:r>
            <a:r>
              <a:rPr lang="en-US" baseline="30000" dirty="0">
                <a:solidFill>
                  <a:prstClr val="black"/>
                </a:solidFill>
                <a:latin typeface="Arial" panose="020B0604020202020204" pitchFamily="34" charset="0"/>
                <a:cs typeface="Arial" panose="020B0604020202020204" pitchFamily="34" charset="0"/>
              </a:rPr>
              <a:t>o</a:t>
            </a:r>
            <a:r>
              <a:rPr lang="en-US" dirty="0">
                <a:solidFill>
                  <a:prstClr val="black"/>
                </a:solidFill>
                <a:latin typeface="Arial" panose="020B0604020202020204" pitchFamily="34" charset="0"/>
                <a:cs typeface="Arial" panose="020B0604020202020204" pitchFamily="34" charset="0"/>
              </a:rPr>
              <a:t>C; 30</a:t>
            </a:r>
            <a:r>
              <a:rPr lang="en-US" baseline="30000" dirty="0">
                <a:solidFill>
                  <a:prstClr val="black"/>
                </a:solidFill>
                <a:latin typeface="Arial" panose="020B0604020202020204" pitchFamily="34" charset="0"/>
                <a:cs typeface="Arial" panose="020B0604020202020204" pitchFamily="34" charset="0"/>
              </a:rPr>
              <a:t>o</a:t>
            </a:r>
            <a:r>
              <a:rPr lang="en-US" dirty="0">
                <a:solidFill>
                  <a:prstClr val="black"/>
                </a:solidFill>
                <a:latin typeface="Arial" panose="020B0604020202020204" pitchFamily="34" charset="0"/>
                <a:cs typeface="Arial" panose="020B0604020202020204" pitchFamily="34" charset="0"/>
              </a:rPr>
              <a:t>C; 32</a:t>
            </a:r>
            <a:r>
              <a:rPr lang="en-US" baseline="30000" dirty="0">
                <a:solidFill>
                  <a:prstClr val="black"/>
                </a:solidFill>
                <a:latin typeface="Arial" panose="020B0604020202020204" pitchFamily="34" charset="0"/>
                <a:cs typeface="Arial" panose="020B0604020202020204" pitchFamily="34" charset="0"/>
              </a:rPr>
              <a:t>o</a:t>
            </a:r>
            <a:r>
              <a:rPr lang="en-US" dirty="0">
                <a:solidFill>
                  <a:prstClr val="black"/>
                </a:solidFill>
                <a:latin typeface="Arial" panose="020B0604020202020204" pitchFamily="34" charset="0"/>
                <a:cs typeface="Arial" panose="020B0604020202020204" pitchFamily="34" charset="0"/>
              </a:rPr>
              <a:t>C; 32</a:t>
            </a:r>
            <a:r>
              <a:rPr lang="en-US" baseline="30000" dirty="0">
                <a:solidFill>
                  <a:prstClr val="black"/>
                </a:solidFill>
                <a:latin typeface="Arial" panose="020B0604020202020204" pitchFamily="34" charset="0"/>
                <a:cs typeface="Arial" panose="020B0604020202020204" pitchFamily="34" charset="0"/>
              </a:rPr>
              <a:t>o</a:t>
            </a:r>
            <a:r>
              <a:rPr lang="en-US" dirty="0">
                <a:solidFill>
                  <a:prstClr val="black"/>
                </a:solidFill>
                <a:latin typeface="Arial" panose="020B0604020202020204" pitchFamily="34" charset="0"/>
                <a:cs typeface="Arial" panose="020B0604020202020204" pitchFamily="34" charset="0"/>
              </a:rPr>
              <a:t>C; 28</a:t>
            </a:r>
            <a:r>
              <a:rPr lang="en-US" baseline="30000" dirty="0">
                <a:solidFill>
                  <a:prstClr val="black"/>
                </a:solidFill>
                <a:latin typeface="Arial" panose="020B0604020202020204" pitchFamily="34" charset="0"/>
                <a:cs typeface="Arial" panose="020B0604020202020204" pitchFamily="34" charset="0"/>
              </a:rPr>
              <a:t>o</a:t>
            </a:r>
            <a:r>
              <a:rPr lang="en-US" dirty="0">
                <a:solidFill>
                  <a:prstClr val="black"/>
                </a:solidFill>
                <a:latin typeface="Arial" panose="020B0604020202020204" pitchFamily="34" charset="0"/>
                <a:cs typeface="Arial" panose="020B0604020202020204" pitchFamily="34" charset="0"/>
              </a:rPr>
              <a:t>C; 27</a:t>
            </a:r>
            <a:r>
              <a:rPr lang="en-US" baseline="30000" dirty="0">
                <a:solidFill>
                  <a:prstClr val="black"/>
                </a:solidFill>
                <a:latin typeface="Arial" panose="020B0604020202020204" pitchFamily="34" charset="0"/>
                <a:cs typeface="Arial" panose="020B0604020202020204" pitchFamily="34" charset="0"/>
              </a:rPr>
              <a:t>o</a:t>
            </a:r>
            <a:r>
              <a:rPr lang="en-US" dirty="0">
                <a:solidFill>
                  <a:prstClr val="black"/>
                </a:solidFill>
                <a:latin typeface="Arial" panose="020B0604020202020204" pitchFamily="34" charset="0"/>
                <a:cs typeface="Arial" panose="020B0604020202020204" pitchFamily="34" charset="0"/>
              </a:rPr>
              <a:t>C </a:t>
            </a:r>
            <a:r>
              <a:rPr lang="en-US" dirty="0" err="1">
                <a:solidFill>
                  <a:prstClr val="black"/>
                </a:solidFill>
                <a:latin typeface="Arial" panose="020B0604020202020204" pitchFamily="34" charset="0"/>
                <a:cs typeface="Arial" panose="020B0604020202020204" pitchFamily="34" charset="0"/>
              </a:rPr>
              <a:t>nên</a:t>
            </a:r>
            <a:r>
              <a:rPr lang="en-US" dirty="0">
                <a:solidFill>
                  <a:prstClr val="black"/>
                </a:solidFill>
                <a:latin typeface="Arial" panose="020B0604020202020204" pitchFamily="34" charset="0"/>
                <a:cs typeface="Arial" panose="020B0604020202020204" pitchFamily="34" charset="0"/>
              </a:rPr>
              <a:t> ta </a:t>
            </a:r>
            <a:r>
              <a:rPr lang="en-US" dirty="0" err="1">
                <a:solidFill>
                  <a:prstClr val="black"/>
                </a:solidFill>
                <a:latin typeface="Arial" panose="020B0604020202020204" pitchFamily="34" charset="0"/>
                <a:cs typeface="Arial" panose="020B0604020202020204" pitchFamily="34" charset="0"/>
              </a:rPr>
              <a:t>có</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các</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nhận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xét</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sau</a:t>
            </a:r>
            <a:r>
              <a:rPr lang="en-US" dirty="0">
                <a:solidFill>
                  <a:prstClr val="black"/>
                </a:solidFill>
                <a:latin typeface="Arial" panose="020B0604020202020204" pitchFamily="34" charset="0"/>
                <a:cs typeface="Arial" panose="020B0604020202020204" pitchFamily="34" charset="0"/>
              </a:rPr>
              <a:t>:</a:t>
            </a:r>
          </a:p>
        </p:txBody>
      </p:sp>
      <p:sp>
        <p:nvSpPr>
          <p:cNvPr id="4" name="TextBox 3">
            <a:extLst>
              <a:ext uri="{FF2B5EF4-FFF2-40B4-BE49-F238E27FC236}">
                <a16:creationId xmlns:a16="http://schemas.microsoft.com/office/drawing/2014/main" id="{70CB2862-78C6-454A-A63D-62B0C63511DA}"/>
              </a:ext>
            </a:extLst>
          </p:cNvPr>
          <p:cNvSpPr txBox="1"/>
          <p:nvPr/>
        </p:nvSpPr>
        <p:spPr>
          <a:xfrm>
            <a:off x="539552" y="2862543"/>
            <a:ext cx="8109001" cy="1287532"/>
          </a:xfrm>
          <a:prstGeom prst="rect">
            <a:avLst/>
          </a:prstGeom>
          <a:noFill/>
        </p:spPr>
        <p:txBody>
          <a:bodyPr wrap="square" rtlCol="0">
            <a:spAutoFit/>
          </a:bodyPr>
          <a:lstStyle/>
          <a:p>
            <a:pPr marL="342900" marR="0" lvl="0" indent="-342900" algn="just" defTabSz="9144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lang="en-US" dirty="0" err="1">
                <a:solidFill>
                  <a:prstClr val="black"/>
                </a:solidFill>
                <a:latin typeface="Arial" panose="020B0604020202020204" pitchFamily="34" charset="0"/>
                <a:cs typeface="Arial" panose="020B0604020202020204" pitchFamily="34" charset="0"/>
              </a:rPr>
              <a:t>Nhiệt</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độ</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tăng</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trong</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các</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khoảng</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thời</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gian</a:t>
            </a:r>
            <a:r>
              <a:rPr lang="en-US" dirty="0">
                <a:solidFill>
                  <a:prstClr val="black"/>
                </a:solidFill>
                <a:latin typeface="Arial" panose="020B0604020202020204" pitchFamily="34" charset="0"/>
                <a:cs typeface="Arial" panose="020B0604020202020204" pitchFamily="34" charset="0"/>
              </a:rPr>
              <a:t> 7h – 10h </a:t>
            </a:r>
            <a:r>
              <a:rPr lang="en-US" dirty="0" err="1">
                <a:solidFill>
                  <a:prstClr val="black"/>
                </a:solidFill>
                <a:latin typeface="Arial" panose="020B0604020202020204" pitchFamily="34" charset="0"/>
                <a:cs typeface="Arial" panose="020B0604020202020204" pitchFamily="34" charset="0"/>
              </a:rPr>
              <a:t>và</a:t>
            </a:r>
            <a:r>
              <a:rPr lang="en-US" dirty="0">
                <a:solidFill>
                  <a:prstClr val="black"/>
                </a:solidFill>
                <a:latin typeface="Arial" panose="020B0604020202020204" pitchFamily="34" charset="0"/>
                <a:cs typeface="Arial" panose="020B0604020202020204" pitchFamily="34" charset="0"/>
              </a:rPr>
              <a:t> 10h – 13h.</a:t>
            </a:r>
          </a:p>
          <a:p>
            <a:pPr marL="342900" marR="0" lvl="0" indent="-342900" algn="just" defTabSz="9144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lang="en-US" dirty="0" err="1">
                <a:solidFill>
                  <a:prstClr val="black"/>
                </a:solidFill>
                <a:latin typeface="Arial" panose="020B0604020202020204" pitchFamily="34" charset="0"/>
                <a:cs typeface="Arial" panose="020B0604020202020204" pitchFamily="34" charset="0"/>
              </a:rPr>
              <a:t>Nhiệt</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độ</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ổn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định</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trong</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khoảng</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thời</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gian</a:t>
            </a:r>
            <a:r>
              <a:rPr lang="en-US" dirty="0">
                <a:solidFill>
                  <a:prstClr val="black"/>
                </a:solidFill>
                <a:latin typeface="Arial" panose="020B0604020202020204" pitchFamily="34" charset="0"/>
                <a:cs typeface="Arial" panose="020B0604020202020204" pitchFamily="34" charset="0"/>
              </a:rPr>
              <a:t> 13h – 16h;</a:t>
            </a:r>
          </a:p>
          <a:p>
            <a:pPr marL="342900" marR="0" lvl="0" indent="-342900" algn="just" defTabSz="9144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lang="en-US" dirty="0" err="1">
                <a:solidFill>
                  <a:prstClr val="black"/>
                </a:solidFill>
                <a:latin typeface="Arial" panose="020B0604020202020204" pitchFamily="34" charset="0"/>
                <a:cs typeface="Arial" panose="020B0604020202020204" pitchFamily="34" charset="0"/>
              </a:rPr>
              <a:t>Nhiệt</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độ</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giảm</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trong</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các</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khoảng</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thời</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gian</a:t>
            </a:r>
            <a:r>
              <a:rPr lang="en-US" dirty="0">
                <a:solidFill>
                  <a:prstClr val="black"/>
                </a:solidFill>
                <a:latin typeface="Arial" panose="020B0604020202020204" pitchFamily="34" charset="0"/>
                <a:cs typeface="Arial" panose="020B0604020202020204" pitchFamily="34" charset="0"/>
              </a:rPr>
              <a:t> 16h – 19h </a:t>
            </a:r>
            <a:r>
              <a:rPr lang="en-US" dirty="0" err="1">
                <a:solidFill>
                  <a:prstClr val="black"/>
                </a:solidFill>
                <a:latin typeface="Arial" panose="020B0604020202020204" pitchFamily="34" charset="0"/>
                <a:cs typeface="Arial" panose="020B0604020202020204" pitchFamily="34" charset="0"/>
              </a:rPr>
              <a:t>và</a:t>
            </a:r>
            <a:r>
              <a:rPr lang="en-US" dirty="0">
                <a:solidFill>
                  <a:prstClr val="black"/>
                </a:solidFill>
                <a:latin typeface="Arial" panose="020B0604020202020204" pitchFamily="34" charset="0"/>
                <a:cs typeface="Arial" panose="020B0604020202020204" pitchFamily="34" charset="0"/>
              </a:rPr>
              <a:t> 19h – 22h.</a:t>
            </a:r>
          </a:p>
        </p:txBody>
      </p:sp>
      <p:grpSp>
        <p:nvGrpSpPr>
          <p:cNvPr id="9" name="Group 8">
            <a:extLst>
              <a:ext uri="{FF2B5EF4-FFF2-40B4-BE49-F238E27FC236}">
                <a16:creationId xmlns:a16="http://schemas.microsoft.com/office/drawing/2014/main" id="{83A9A6DC-695E-47A8-8498-561F7D16467E}"/>
              </a:ext>
            </a:extLst>
          </p:cNvPr>
          <p:cNvGrpSpPr/>
          <p:nvPr/>
        </p:nvGrpSpPr>
        <p:grpSpPr>
          <a:xfrm>
            <a:off x="600767" y="4351413"/>
            <a:ext cx="6959565" cy="672259"/>
            <a:chOff x="600767" y="4351413"/>
            <a:chExt cx="6959565" cy="672259"/>
          </a:xfrm>
        </p:grpSpPr>
        <p:sp>
          <p:nvSpPr>
            <p:cNvPr id="8" name="Rectangle: Rounded Corners 7">
              <a:extLst>
                <a:ext uri="{FF2B5EF4-FFF2-40B4-BE49-F238E27FC236}">
                  <a16:creationId xmlns:a16="http://schemas.microsoft.com/office/drawing/2014/main" id="{0075E1A9-1AF0-4331-A3C2-F7ED65CEB9AA}"/>
                </a:ext>
              </a:extLst>
            </p:cNvPr>
            <p:cNvSpPr/>
            <p:nvPr/>
          </p:nvSpPr>
          <p:spPr>
            <a:xfrm>
              <a:off x="1079612" y="4372744"/>
              <a:ext cx="6480720" cy="649365"/>
            </a:xfrm>
            <a:prstGeom prst="roundRect">
              <a:avLst/>
            </a:prstGeom>
            <a:solidFill>
              <a:srgbClr val="E3B577"/>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tx1"/>
                  </a:solidFill>
                  <a:latin typeface="Arial" panose="020B0604020202020204" pitchFamily="34" charset="0"/>
                  <a:cs typeface="Arial" panose="020B0604020202020204" pitchFamily="34" charset="0"/>
                </a:rPr>
                <a:t>Từ</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kết</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quả</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của</a:t>
              </a:r>
              <a:r>
                <a:rPr lang="en-US" dirty="0">
                  <a:solidFill>
                    <a:schemeClr val="tx1"/>
                  </a:solidFill>
                  <a:latin typeface="Arial" panose="020B0604020202020204" pitchFamily="34" charset="0"/>
                  <a:cs typeface="Arial" panose="020B0604020202020204" pitchFamily="34" charset="0"/>
                </a:rPr>
                <a:t> </a:t>
              </a:r>
              <a:r>
                <a:rPr lang="en-US" b="1" dirty="0">
                  <a:solidFill>
                    <a:schemeClr val="tx1"/>
                  </a:solidFill>
                  <a:latin typeface="Arial" panose="020B0604020202020204" pitchFamily="34" charset="0"/>
                  <a:cs typeface="Arial" panose="020B0604020202020204" pitchFamily="34" charset="0"/>
                </a:rPr>
                <a:t>HĐ3</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em</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rút</a:t>
              </a:r>
              <a:r>
                <a:rPr lang="en-US" dirty="0">
                  <a:solidFill>
                    <a:schemeClr val="tx1"/>
                  </a:solidFill>
                  <a:latin typeface="Arial" panose="020B0604020202020204" pitchFamily="34" charset="0"/>
                  <a:cs typeface="Arial" panose="020B0604020202020204" pitchFamily="34" charset="0"/>
                </a:rPr>
                <a:t> ra </a:t>
              </a:r>
              <a:r>
                <a:rPr lang="en-US" dirty="0" err="1">
                  <a:solidFill>
                    <a:schemeClr val="tx1"/>
                  </a:solidFill>
                  <a:latin typeface="Arial" panose="020B0604020202020204" pitchFamily="34" charset="0"/>
                  <a:cs typeface="Arial" panose="020B0604020202020204" pitchFamily="34" charset="0"/>
                </a:rPr>
                <a:t>được</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nhận</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xét</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gì</a:t>
              </a:r>
              <a:r>
                <a:rPr lang="en-US" dirty="0">
                  <a:solidFill>
                    <a:schemeClr val="tx1"/>
                  </a:solidFill>
                  <a:latin typeface="Arial" panose="020B0604020202020204" pitchFamily="34" charset="0"/>
                  <a:cs typeface="Arial" panose="020B0604020202020204" pitchFamily="34" charset="0"/>
                </a:rPr>
                <a:t>?</a:t>
              </a:r>
            </a:p>
          </p:txBody>
        </p:sp>
        <p:pic>
          <p:nvPicPr>
            <p:cNvPr id="7" name="Picture 6">
              <a:extLst>
                <a:ext uri="{FF2B5EF4-FFF2-40B4-BE49-F238E27FC236}">
                  <a16:creationId xmlns:a16="http://schemas.microsoft.com/office/drawing/2014/main" id="{E0A0408B-095C-42F0-A55B-59A39244BCBC}"/>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20010703">
              <a:off x="600767" y="4351413"/>
              <a:ext cx="702678" cy="672259"/>
            </a:xfrm>
            <a:prstGeom prst="rect">
              <a:avLst/>
            </a:prstGeom>
          </p:spPr>
        </p:pic>
      </p:grpSp>
      <p:sp>
        <p:nvSpPr>
          <p:cNvPr id="10" name="TextBox 9">
            <a:extLst>
              <a:ext uri="{FF2B5EF4-FFF2-40B4-BE49-F238E27FC236}">
                <a16:creationId xmlns:a16="http://schemas.microsoft.com/office/drawing/2014/main" id="{87A6A8E9-C55F-4BDF-B2C1-D6ECE57B5862}"/>
              </a:ext>
            </a:extLst>
          </p:cNvPr>
          <p:cNvSpPr txBox="1"/>
          <p:nvPr/>
        </p:nvSpPr>
        <p:spPr>
          <a:xfrm>
            <a:off x="539552" y="4175848"/>
            <a:ext cx="7560839" cy="872034"/>
          </a:xfrm>
          <a:prstGeom prst="rect">
            <a:avLst/>
          </a:prstGeom>
          <a:solidFill>
            <a:srgbClr val="E3B577"/>
          </a:solidFill>
        </p:spPr>
        <p:txBody>
          <a:bodyPr wrap="square" rtlCol="0">
            <a:spAutoFit/>
          </a:bodyPr>
          <a:lstStyle/>
          <a:p>
            <a:pPr>
              <a:lnSpc>
                <a:spcPct val="150000"/>
              </a:lnSpc>
            </a:pPr>
            <a:r>
              <a:rPr lang="en-US" b="1" u="sng" dirty="0" err="1">
                <a:latin typeface="Arial" panose="020B0604020202020204" pitchFamily="34" charset="0"/>
                <a:cs typeface="Arial" panose="020B0604020202020204" pitchFamily="34" charset="0"/>
              </a:rPr>
              <a:t>Nhận</a:t>
            </a:r>
            <a:r>
              <a:rPr lang="en-US" b="1" u="sng" dirty="0">
                <a:latin typeface="Arial" panose="020B0604020202020204" pitchFamily="34" charset="0"/>
                <a:cs typeface="Arial" panose="020B0604020202020204" pitchFamily="34" charset="0"/>
              </a:rPr>
              <a:t> </a:t>
            </a:r>
            <a:r>
              <a:rPr lang="en-US" b="1" u="sng" dirty="0" err="1">
                <a:latin typeface="Arial" panose="020B0604020202020204" pitchFamily="34" charset="0"/>
                <a:cs typeface="Arial" panose="020B0604020202020204" pitchFamily="34" charset="0"/>
              </a:rPr>
              <a:t>xét</a:t>
            </a:r>
            <a:r>
              <a:rPr lang="en-US" b="1" u="sng" dirty="0">
                <a:latin typeface="Arial" panose="020B0604020202020204" pitchFamily="34" charset="0"/>
                <a:cs typeface="Arial" panose="020B0604020202020204" pitchFamily="34" charset="0"/>
              </a:rPr>
              <a:t>: </a:t>
            </a:r>
            <a:r>
              <a:rPr lang="en-US" dirty="0" err="1">
                <a:effectLst/>
                <a:latin typeface="Arial" panose="020B0604020202020204" pitchFamily="34" charset="0"/>
                <a:ea typeface="Calibri" panose="020F0502020204030204" pitchFamily="34" charset="0"/>
                <a:cs typeface="Arial" panose="020B0604020202020204" pitchFamily="34" charset="0"/>
              </a:rPr>
              <a:t>Dựa</a:t>
            </a:r>
            <a:r>
              <a:rPr lang="en-US" dirty="0">
                <a:effectLst/>
                <a:latin typeface="Arial" panose="020B0604020202020204" pitchFamily="34" charset="0"/>
                <a:ea typeface="Calibri" panose="020F0502020204030204" pitchFamily="34" charset="0"/>
                <a:cs typeface="Arial" panose="020B0604020202020204" pitchFamily="34" charset="0"/>
              </a:rPr>
              <a:t> </a:t>
            </a:r>
            <a:r>
              <a:rPr lang="en-US" dirty="0" err="1">
                <a:effectLst/>
                <a:latin typeface="Arial" panose="020B0604020202020204" pitchFamily="34" charset="0"/>
                <a:ea typeface="Calibri" panose="020F0502020204030204" pitchFamily="34" charset="0"/>
                <a:cs typeface="Arial" panose="020B0604020202020204" pitchFamily="34" charset="0"/>
              </a:rPr>
              <a:t>vào</a:t>
            </a:r>
            <a:r>
              <a:rPr lang="en-US" dirty="0">
                <a:effectLst/>
                <a:latin typeface="Arial" panose="020B0604020202020204" pitchFamily="34" charset="0"/>
                <a:ea typeface="Calibri" panose="020F0502020204030204" pitchFamily="34" charset="0"/>
                <a:cs typeface="Arial" panose="020B0604020202020204" pitchFamily="34" charset="0"/>
              </a:rPr>
              <a:t> </a:t>
            </a:r>
            <a:r>
              <a:rPr lang="en-US" dirty="0" err="1">
                <a:effectLst/>
                <a:latin typeface="Arial" panose="020B0604020202020204" pitchFamily="34" charset="0"/>
                <a:ea typeface="Calibri" panose="020F0502020204030204" pitchFamily="34" charset="0"/>
                <a:cs typeface="Arial" panose="020B0604020202020204" pitchFamily="34" charset="0"/>
              </a:rPr>
              <a:t>biểu</a:t>
            </a:r>
            <a:r>
              <a:rPr lang="en-US" dirty="0">
                <a:effectLst/>
                <a:latin typeface="Arial" panose="020B0604020202020204" pitchFamily="34" charset="0"/>
                <a:ea typeface="Calibri" panose="020F0502020204030204" pitchFamily="34" charset="0"/>
                <a:cs typeface="Arial" panose="020B0604020202020204" pitchFamily="34" charset="0"/>
              </a:rPr>
              <a:t> </a:t>
            </a:r>
            <a:r>
              <a:rPr lang="en-US" dirty="0" err="1">
                <a:effectLst/>
                <a:latin typeface="Arial" panose="020B0604020202020204" pitchFamily="34" charset="0"/>
                <a:ea typeface="Calibri" panose="020F0502020204030204" pitchFamily="34" charset="0"/>
                <a:cs typeface="Arial" panose="020B0604020202020204" pitchFamily="34" charset="0"/>
              </a:rPr>
              <a:t>đồ</a:t>
            </a:r>
            <a:r>
              <a:rPr lang="en-US" dirty="0">
                <a:effectLst/>
                <a:latin typeface="Arial" panose="020B0604020202020204" pitchFamily="34" charset="0"/>
                <a:ea typeface="Calibri" panose="020F0502020204030204" pitchFamily="34" charset="0"/>
                <a:cs typeface="Arial" panose="020B0604020202020204" pitchFamily="34" charset="0"/>
              </a:rPr>
              <a:t> </a:t>
            </a:r>
            <a:r>
              <a:rPr lang="en-US" dirty="0" err="1">
                <a:effectLst/>
                <a:latin typeface="Arial" panose="020B0604020202020204" pitchFamily="34" charset="0"/>
                <a:ea typeface="Calibri" panose="020F0502020204030204" pitchFamily="34" charset="0"/>
                <a:cs typeface="Arial" panose="020B0604020202020204" pitchFamily="34" charset="0"/>
              </a:rPr>
              <a:t>đoạn</a:t>
            </a:r>
            <a:r>
              <a:rPr lang="en-US" dirty="0">
                <a:effectLst/>
                <a:latin typeface="Arial" panose="020B0604020202020204" pitchFamily="34" charset="0"/>
                <a:ea typeface="Calibri" panose="020F0502020204030204" pitchFamily="34" charset="0"/>
                <a:cs typeface="Arial" panose="020B0604020202020204" pitchFamily="34" charset="0"/>
              </a:rPr>
              <a:t> </a:t>
            </a:r>
            <a:r>
              <a:rPr lang="en-US" dirty="0" err="1">
                <a:effectLst/>
                <a:latin typeface="Arial" panose="020B0604020202020204" pitchFamily="34" charset="0"/>
                <a:ea typeface="Calibri" panose="020F0502020204030204" pitchFamily="34" charset="0"/>
                <a:cs typeface="Arial" panose="020B0604020202020204" pitchFamily="34" charset="0"/>
              </a:rPr>
              <a:t>thẳng</a:t>
            </a:r>
            <a:r>
              <a:rPr lang="en-US" dirty="0">
                <a:effectLst/>
                <a:latin typeface="Arial" panose="020B0604020202020204" pitchFamily="34" charset="0"/>
                <a:ea typeface="Calibri" panose="020F0502020204030204" pitchFamily="34" charset="0"/>
                <a:cs typeface="Arial" panose="020B0604020202020204" pitchFamily="34" charset="0"/>
              </a:rPr>
              <a:t>, ta </a:t>
            </a:r>
            <a:r>
              <a:rPr lang="en-US" dirty="0" err="1">
                <a:effectLst/>
                <a:latin typeface="Arial" panose="020B0604020202020204" pitchFamily="34" charset="0"/>
                <a:ea typeface="Calibri" panose="020F0502020204030204" pitchFamily="34" charset="0"/>
                <a:cs typeface="Arial" panose="020B0604020202020204" pitchFamily="34" charset="0"/>
              </a:rPr>
              <a:t>có</a:t>
            </a:r>
            <a:r>
              <a:rPr lang="en-US" dirty="0">
                <a:effectLst/>
                <a:latin typeface="Arial" panose="020B0604020202020204" pitchFamily="34" charset="0"/>
                <a:ea typeface="Calibri" panose="020F0502020204030204" pitchFamily="34" charset="0"/>
                <a:cs typeface="Arial" panose="020B0604020202020204" pitchFamily="34" charset="0"/>
              </a:rPr>
              <a:t> </a:t>
            </a:r>
            <a:r>
              <a:rPr lang="en-US" dirty="0" err="1">
                <a:effectLst/>
                <a:latin typeface="Arial" panose="020B0604020202020204" pitchFamily="34" charset="0"/>
                <a:ea typeface="Calibri" panose="020F0502020204030204" pitchFamily="34" charset="0"/>
                <a:cs typeface="Arial" panose="020B0604020202020204" pitchFamily="34" charset="0"/>
              </a:rPr>
              <a:t>thể</a:t>
            </a:r>
            <a:r>
              <a:rPr lang="en-US" dirty="0">
                <a:effectLst/>
                <a:latin typeface="Arial" panose="020B0604020202020204" pitchFamily="34" charset="0"/>
                <a:ea typeface="Calibri" panose="020F0502020204030204" pitchFamily="34" charset="0"/>
                <a:cs typeface="Arial" panose="020B0604020202020204" pitchFamily="34" charset="0"/>
              </a:rPr>
              <a:t> </a:t>
            </a:r>
            <a:r>
              <a:rPr lang="en-US" dirty="0" err="1">
                <a:effectLst/>
                <a:latin typeface="Arial" panose="020B0604020202020204" pitchFamily="34" charset="0"/>
                <a:ea typeface="Calibri" panose="020F0502020204030204" pitchFamily="34" charset="0"/>
                <a:cs typeface="Arial" panose="020B0604020202020204" pitchFamily="34" charset="0"/>
              </a:rPr>
              <a:t>xác</a:t>
            </a:r>
            <a:r>
              <a:rPr lang="en-US" dirty="0">
                <a:effectLst/>
                <a:latin typeface="Arial" panose="020B0604020202020204" pitchFamily="34" charset="0"/>
                <a:ea typeface="Calibri" panose="020F0502020204030204" pitchFamily="34" charset="0"/>
                <a:cs typeface="Arial" panose="020B0604020202020204" pitchFamily="34" charset="0"/>
              </a:rPr>
              <a:t> </a:t>
            </a:r>
            <a:r>
              <a:rPr lang="en-US" dirty="0" err="1">
                <a:effectLst/>
                <a:latin typeface="Arial" panose="020B0604020202020204" pitchFamily="34" charset="0"/>
                <a:ea typeface="Calibri" panose="020F0502020204030204" pitchFamily="34" charset="0"/>
                <a:cs typeface="Arial" panose="020B0604020202020204" pitchFamily="34" charset="0"/>
              </a:rPr>
              <a:t>định</a:t>
            </a:r>
            <a:r>
              <a:rPr lang="en-US" dirty="0">
                <a:effectLst/>
                <a:latin typeface="Arial" panose="020B0604020202020204" pitchFamily="34" charset="0"/>
                <a:ea typeface="Calibri" panose="020F0502020204030204" pitchFamily="34" charset="0"/>
                <a:cs typeface="Arial" panose="020B0604020202020204" pitchFamily="34" charset="0"/>
              </a:rPr>
              <a:t> xu </a:t>
            </a:r>
            <a:r>
              <a:rPr lang="en-US" dirty="0" err="1">
                <a:effectLst/>
                <a:latin typeface="Arial" panose="020B0604020202020204" pitchFamily="34" charset="0"/>
                <a:ea typeface="Calibri" panose="020F0502020204030204" pitchFamily="34" charset="0"/>
                <a:cs typeface="Arial" panose="020B0604020202020204" pitchFamily="34" charset="0"/>
              </a:rPr>
              <a:t>hướng</a:t>
            </a:r>
            <a:r>
              <a:rPr lang="en-US" dirty="0">
                <a:effectLst/>
                <a:latin typeface="Arial" panose="020B0604020202020204" pitchFamily="34" charset="0"/>
                <a:ea typeface="Calibri" panose="020F0502020204030204" pitchFamily="34" charset="0"/>
                <a:cs typeface="Arial" panose="020B0604020202020204" pitchFamily="34" charset="0"/>
              </a:rPr>
              <a:t> </a:t>
            </a:r>
            <a:r>
              <a:rPr lang="en-US" dirty="0" err="1">
                <a:effectLst/>
                <a:latin typeface="Arial" panose="020B0604020202020204" pitchFamily="34" charset="0"/>
                <a:ea typeface="Calibri" panose="020F0502020204030204" pitchFamily="34" charset="0"/>
                <a:cs typeface="Arial" panose="020B0604020202020204" pitchFamily="34" charset="0"/>
              </a:rPr>
              <a:t>tăng</a:t>
            </a:r>
            <a:r>
              <a:rPr lang="en-US" dirty="0">
                <a:effectLst/>
                <a:latin typeface="Arial" panose="020B0604020202020204" pitchFamily="34" charset="0"/>
                <a:ea typeface="Calibri" panose="020F0502020204030204" pitchFamily="34" charset="0"/>
                <a:cs typeface="Arial" panose="020B0604020202020204" pitchFamily="34" charset="0"/>
              </a:rPr>
              <a:t> </a:t>
            </a:r>
            <a:r>
              <a:rPr lang="en-US" dirty="0" err="1">
                <a:effectLst/>
                <a:latin typeface="Arial" panose="020B0604020202020204" pitchFamily="34" charset="0"/>
                <a:ea typeface="Calibri" panose="020F0502020204030204" pitchFamily="34" charset="0"/>
                <a:cs typeface="Arial" panose="020B0604020202020204" pitchFamily="34" charset="0"/>
              </a:rPr>
              <a:t>hoặc</a:t>
            </a:r>
            <a:r>
              <a:rPr lang="en-US" dirty="0">
                <a:effectLst/>
                <a:latin typeface="Arial" panose="020B0604020202020204" pitchFamily="34" charset="0"/>
                <a:ea typeface="Calibri" panose="020F0502020204030204" pitchFamily="34" charset="0"/>
                <a:cs typeface="Arial" panose="020B0604020202020204" pitchFamily="34" charset="0"/>
              </a:rPr>
              <a:t> </a:t>
            </a:r>
            <a:r>
              <a:rPr lang="en-US" dirty="0" err="1">
                <a:effectLst/>
                <a:latin typeface="Arial" panose="020B0604020202020204" pitchFamily="34" charset="0"/>
                <a:ea typeface="Calibri" panose="020F0502020204030204" pitchFamily="34" charset="0"/>
                <a:cs typeface="Arial" panose="020B0604020202020204" pitchFamily="34" charset="0"/>
              </a:rPr>
              <a:t>giảm</a:t>
            </a:r>
            <a:r>
              <a:rPr lang="en-US" dirty="0">
                <a:effectLst/>
                <a:latin typeface="Arial" panose="020B0604020202020204" pitchFamily="34" charset="0"/>
                <a:ea typeface="Calibri" panose="020F0502020204030204" pitchFamily="34" charset="0"/>
                <a:cs typeface="Arial" panose="020B0604020202020204" pitchFamily="34" charset="0"/>
              </a:rPr>
              <a:t> </a:t>
            </a:r>
            <a:r>
              <a:rPr lang="en-US" dirty="0" err="1">
                <a:effectLst/>
                <a:latin typeface="Arial" panose="020B0604020202020204" pitchFamily="34" charset="0"/>
                <a:ea typeface="Calibri" panose="020F0502020204030204" pitchFamily="34" charset="0"/>
                <a:cs typeface="Arial" panose="020B0604020202020204" pitchFamily="34" charset="0"/>
              </a:rPr>
              <a:t>của</a:t>
            </a:r>
            <a:r>
              <a:rPr lang="en-US" dirty="0">
                <a:effectLst/>
                <a:latin typeface="Arial" panose="020B0604020202020204" pitchFamily="34" charset="0"/>
                <a:ea typeface="Calibri" panose="020F0502020204030204" pitchFamily="34" charset="0"/>
                <a:cs typeface="Arial" panose="020B0604020202020204" pitchFamily="34" charset="0"/>
              </a:rPr>
              <a:t> </a:t>
            </a:r>
            <a:r>
              <a:rPr lang="en-US" dirty="0" err="1">
                <a:effectLst/>
                <a:latin typeface="Arial" panose="020B0604020202020204" pitchFamily="34" charset="0"/>
                <a:ea typeface="Calibri" panose="020F0502020204030204" pitchFamily="34" charset="0"/>
                <a:cs typeface="Arial" panose="020B0604020202020204" pitchFamily="34" charset="0"/>
              </a:rPr>
              <a:t>tập</a:t>
            </a:r>
            <a:r>
              <a:rPr lang="en-US" dirty="0">
                <a:effectLst/>
                <a:latin typeface="Arial" panose="020B0604020202020204" pitchFamily="34" charset="0"/>
                <a:ea typeface="Calibri" panose="020F0502020204030204" pitchFamily="34" charset="0"/>
                <a:cs typeface="Arial" panose="020B0604020202020204" pitchFamily="34" charset="0"/>
              </a:rPr>
              <a:t> </a:t>
            </a:r>
            <a:r>
              <a:rPr lang="en-US" dirty="0" err="1">
                <a:effectLst/>
                <a:latin typeface="Arial" panose="020B0604020202020204" pitchFamily="34" charset="0"/>
                <a:ea typeface="Calibri" panose="020F0502020204030204" pitchFamily="34" charset="0"/>
                <a:cs typeface="Arial" panose="020B0604020202020204" pitchFamily="34" charset="0"/>
              </a:rPr>
              <a:t>số</a:t>
            </a:r>
            <a:r>
              <a:rPr lang="en-US" dirty="0">
                <a:effectLst/>
                <a:latin typeface="Arial" panose="020B0604020202020204" pitchFamily="34" charset="0"/>
                <a:ea typeface="Calibri" panose="020F0502020204030204" pitchFamily="34" charset="0"/>
                <a:cs typeface="Arial" panose="020B0604020202020204" pitchFamily="34" charset="0"/>
              </a:rPr>
              <a:t> </a:t>
            </a:r>
            <a:r>
              <a:rPr lang="en-US" dirty="0" err="1">
                <a:effectLst/>
                <a:latin typeface="Arial" panose="020B0604020202020204" pitchFamily="34" charset="0"/>
                <a:ea typeface="Calibri" panose="020F0502020204030204" pitchFamily="34" charset="0"/>
                <a:cs typeface="Arial" panose="020B0604020202020204" pitchFamily="34" charset="0"/>
              </a:rPr>
              <a:t>liệu</a:t>
            </a:r>
            <a:r>
              <a:rPr lang="en-US" dirty="0">
                <a:effectLst/>
                <a:latin typeface="Arial" panose="020B0604020202020204" pitchFamily="34" charset="0"/>
                <a:ea typeface="Calibri" panose="020F0502020204030204" pitchFamily="34" charset="0"/>
                <a:cs typeface="Arial" panose="020B0604020202020204" pitchFamily="34" charset="0"/>
              </a:rPr>
              <a:t> </a:t>
            </a:r>
            <a:r>
              <a:rPr lang="en-US" dirty="0" err="1">
                <a:effectLst/>
                <a:latin typeface="Arial" panose="020B0604020202020204" pitchFamily="34" charset="0"/>
                <a:ea typeface="Calibri" panose="020F0502020204030204" pitchFamily="34" charset="0"/>
                <a:cs typeface="Arial" panose="020B0604020202020204" pitchFamily="34" charset="0"/>
              </a:rPr>
              <a:t>trong</a:t>
            </a:r>
            <a:r>
              <a:rPr lang="en-US" dirty="0">
                <a:effectLst/>
                <a:latin typeface="Arial" panose="020B0604020202020204" pitchFamily="34" charset="0"/>
                <a:ea typeface="Calibri" panose="020F0502020204030204" pitchFamily="34" charset="0"/>
                <a:cs typeface="Arial" panose="020B0604020202020204" pitchFamily="34" charset="0"/>
              </a:rPr>
              <a:t> </a:t>
            </a:r>
            <a:r>
              <a:rPr lang="en-US" dirty="0" err="1">
                <a:effectLst/>
                <a:latin typeface="Arial" panose="020B0604020202020204" pitchFamily="34" charset="0"/>
                <a:ea typeface="Calibri" panose="020F0502020204030204" pitchFamily="34" charset="0"/>
                <a:cs typeface="Arial" panose="020B0604020202020204" pitchFamily="34" charset="0"/>
              </a:rPr>
              <a:t>một</a:t>
            </a:r>
            <a:r>
              <a:rPr lang="en-US" dirty="0">
                <a:effectLst/>
                <a:latin typeface="Arial" panose="020B0604020202020204" pitchFamily="34" charset="0"/>
                <a:ea typeface="Calibri" panose="020F0502020204030204" pitchFamily="34" charset="0"/>
                <a:cs typeface="Arial" panose="020B0604020202020204" pitchFamily="34" charset="0"/>
              </a:rPr>
              <a:t> </a:t>
            </a:r>
            <a:r>
              <a:rPr lang="en-US" dirty="0" err="1">
                <a:effectLst/>
                <a:latin typeface="Arial" panose="020B0604020202020204" pitchFamily="34" charset="0"/>
                <a:ea typeface="Calibri" panose="020F0502020204030204" pitchFamily="34" charset="0"/>
                <a:cs typeface="Arial" panose="020B0604020202020204" pitchFamily="34" charset="0"/>
              </a:rPr>
              <a:t>khoảng</a:t>
            </a:r>
            <a:r>
              <a:rPr lang="en-US" dirty="0">
                <a:effectLst/>
                <a:latin typeface="Arial" panose="020B0604020202020204" pitchFamily="34" charset="0"/>
                <a:ea typeface="Calibri" panose="020F0502020204030204" pitchFamily="34" charset="0"/>
                <a:cs typeface="Arial" panose="020B0604020202020204" pitchFamily="34" charset="0"/>
              </a:rPr>
              <a:t> </a:t>
            </a:r>
            <a:r>
              <a:rPr lang="en-US" dirty="0" err="1">
                <a:effectLst/>
                <a:latin typeface="Arial" panose="020B0604020202020204" pitchFamily="34" charset="0"/>
                <a:ea typeface="Calibri" panose="020F0502020204030204" pitchFamily="34" charset="0"/>
                <a:cs typeface="Arial" panose="020B0604020202020204" pitchFamily="34" charset="0"/>
              </a:rPr>
              <a:t>thời</a:t>
            </a:r>
            <a:r>
              <a:rPr lang="en-US" dirty="0">
                <a:effectLst/>
                <a:latin typeface="Arial" panose="020B0604020202020204" pitchFamily="34" charset="0"/>
                <a:ea typeface="Calibri" panose="020F0502020204030204" pitchFamily="34" charset="0"/>
                <a:cs typeface="Arial" panose="020B0604020202020204" pitchFamily="34" charset="0"/>
              </a:rPr>
              <a:t> </a:t>
            </a:r>
            <a:r>
              <a:rPr lang="en-US" dirty="0" err="1">
                <a:effectLst/>
                <a:latin typeface="Arial" panose="020B0604020202020204" pitchFamily="34" charset="0"/>
                <a:ea typeface="Calibri" panose="020F0502020204030204" pitchFamily="34" charset="0"/>
                <a:cs typeface="Arial" panose="020B0604020202020204" pitchFamily="34" charset="0"/>
              </a:rPr>
              <a:t>gian</a:t>
            </a:r>
            <a:r>
              <a:rPr lang="en-US" dirty="0">
                <a:effectLst/>
                <a:latin typeface="Arial" panose="020B0604020202020204" pitchFamily="34" charset="0"/>
                <a:ea typeface="Calibri" panose="020F0502020204030204" pitchFamily="34" charset="0"/>
                <a:cs typeface="Arial" panose="020B0604020202020204" pitchFamily="34" charset="0"/>
              </a:rPr>
              <a:t> </a:t>
            </a:r>
            <a:r>
              <a:rPr lang="en-US" dirty="0" err="1">
                <a:effectLst/>
                <a:latin typeface="Arial" panose="020B0604020202020204" pitchFamily="34" charset="0"/>
                <a:ea typeface="Calibri" panose="020F0502020204030204" pitchFamily="34" charset="0"/>
                <a:cs typeface="Arial" panose="020B0604020202020204" pitchFamily="34" charset="0"/>
              </a:rPr>
              <a:t>nhất</a:t>
            </a:r>
            <a:r>
              <a:rPr lang="en-US" dirty="0">
                <a:effectLst/>
                <a:latin typeface="Arial" panose="020B0604020202020204" pitchFamily="34" charset="0"/>
                <a:ea typeface="Calibri" panose="020F0502020204030204" pitchFamily="34" charset="0"/>
                <a:cs typeface="Arial" panose="020B0604020202020204" pitchFamily="34" charset="0"/>
              </a:rPr>
              <a:t> </a:t>
            </a:r>
            <a:r>
              <a:rPr lang="en-US" dirty="0" err="1">
                <a:effectLst/>
                <a:latin typeface="Arial" panose="020B0604020202020204" pitchFamily="34" charset="0"/>
                <a:ea typeface="Calibri" panose="020F0502020204030204" pitchFamily="34" charset="0"/>
                <a:cs typeface="Arial" panose="020B0604020202020204" pitchFamily="34" charset="0"/>
              </a:rPr>
              <a:t>định</a:t>
            </a:r>
            <a:r>
              <a:rPr lang="en-US" dirty="0">
                <a:effectLst/>
                <a:latin typeface="Arial" panose="020B0604020202020204" pitchFamily="34" charset="0"/>
                <a:ea typeface="Calibri" panose="020F0502020204030204" pitchFamily="34" charset="0"/>
                <a:cs typeface="Arial" panose="020B0604020202020204" pitchFamily="34" charset="0"/>
              </a:rPr>
              <a:t>.</a:t>
            </a:r>
          </a:p>
        </p:txBody>
      </p:sp>
    </p:spTree>
    <p:extLst>
      <p:ext uri="{BB962C8B-B14F-4D97-AF65-F5344CB8AC3E}">
        <p14:creationId xmlns:p14="http://schemas.microsoft.com/office/powerpoint/2010/main" val="3316246487"/>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advClick="0" advTm="3000">
        <p159:morph option="byChar"/>
      </p:transition>
    </mc:Choice>
    <mc:Fallback>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 calcmode="lin" valueType="num">
                                      <p:cBhvr additive="base">
                                        <p:cTn id="18"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4">
                                            <p:txEl>
                                              <p:pRg st="1" end="1"/>
                                            </p:txEl>
                                          </p:spTgt>
                                        </p:tgtEl>
                                        <p:attrNameLst>
                                          <p:attrName>style.visibility</p:attrName>
                                        </p:attrNameLst>
                                      </p:cBhvr>
                                      <p:to>
                                        <p:strVal val="visible"/>
                                      </p:to>
                                    </p:set>
                                    <p:anim calcmode="lin" valueType="num">
                                      <p:cBhvr additive="base">
                                        <p:cTn id="24"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4">
                                            <p:txEl>
                                              <p:pRg st="2" end="2"/>
                                            </p:txEl>
                                          </p:spTgt>
                                        </p:tgtEl>
                                        <p:attrNameLst>
                                          <p:attrName>style.visibility</p:attrName>
                                        </p:attrNameLst>
                                      </p:cBhvr>
                                      <p:to>
                                        <p:strVal val="visible"/>
                                      </p:to>
                                    </p:set>
                                    <p:anim calcmode="lin" valueType="num">
                                      <p:cBhvr additive="base">
                                        <p:cTn id="30"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additive="base">
                                        <p:cTn id="36" dur="500" fill="hold"/>
                                        <p:tgtEl>
                                          <p:spTgt spid="9"/>
                                        </p:tgtEl>
                                        <p:attrNameLst>
                                          <p:attrName>ppt_x</p:attrName>
                                        </p:attrNameLst>
                                      </p:cBhvr>
                                      <p:tavLst>
                                        <p:tav tm="0">
                                          <p:val>
                                            <p:strVal val="#ppt_x"/>
                                          </p:val>
                                        </p:tav>
                                        <p:tav tm="100000">
                                          <p:val>
                                            <p:strVal val="#ppt_x"/>
                                          </p:val>
                                        </p:tav>
                                      </p:tavLst>
                                    </p:anim>
                                    <p:anim calcmode="lin" valueType="num">
                                      <p:cBhvr additive="base">
                                        <p:cTn id="37"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4" presetClass="exit" presetSubtype="10" fill="hold" nodeType="clickEffect">
                                  <p:stCondLst>
                                    <p:cond delay="0"/>
                                  </p:stCondLst>
                                  <p:childTnLst>
                                    <p:animEffect transition="out" filter="randombar(horizontal)">
                                      <p:cBhvr>
                                        <p:cTn id="41" dur="500"/>
                                        <p:tgtEl>
                                          <p:spTgt spid="9"/>
                                        </p:tgtEl>
                                      </p:cBhvr>
                                    </p:animEffect>
                                    <p:set>
                                      <p:cBhvr>
                                        <p:cTn id="42" dur="1" fill="hold">
                                          <p:stCondLst>
                                            <p:cond delay="499"/>
                                          </p:stCondLst>
                                        </p:cTn>
                                        <p:tgtEl>
                                          <p:spTgt spid="9"/>
                                        </p:tgtEl>
                                        <p:attrNameLst>
                                          <p:attrName>style.visibility</p:attrName>
                                        </p:attrNameLst>
                                      </p:cBhvr>
                                      <p:to>
                                        <p:strVal val="hidden"/>
                                      </p:to>
                                    </p:set>
                                  </p:childTnLst>
                                </p:cTn>
                              </p:par>
                            </p:childTnLst>
                          </p:cTn>
                        </p:par>
                        <p:par>
                          <p:cTn id="43" fill="hold">
                            <p:stCondLst>
                              <p:cond delay="500"/>
                            </p:stCondLst>
                            <p:childTnLst>
                              <p:par>
                                <p:cTn id="44" presetID="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fill="hold"/>
                                        <p:tgtEl>
                                          <p:spTgt spid="10"/>
                                        </p:tgtEl>
                                        <p:attrNameLst>
                                          <p:attrName>ppt_x</p:attrName>
                                        </p:attrNameLst>
                                      </p:cBhvr>
                                      <p:tavLst>
                                        <p:tav tm="0">
                                          <p:val>
                                            <p:strVal val="#ppt_x"/>
                                          </p:val>
                                        </p:tav>
                                        <p:tav tm="100000">
                                          <p:val>
                                            <p:strVal val="#ppt_x"/>
                                          </p:val>
                                        </p:tav>
                                      </p:tavLst>
                                    </p:anim>
                                    <p:anim calcmode="lin" valueType="num">
                                      <p:cBhvr additive="base">
                                        <p:cTn id="47"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uild="p"/>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55">
            <a:extLst>
              <a:ext uri="{FF2B5EF4-FFF2-40B4-BE49-F238E27FC236}">
                <a16:creationId xmlns:a16="http://schemas.microsoft.com/office/drawing/2014/main" id="{0ECB3839-8E6E-4592-B3DB-ABAA826E4824}"/>
              </a:ext>
            </a:extLst>
          </p:cNvPr>
          <p:cNvSpPr/>
          <p:nvPr/>
        </p:nvSpPr>
        <p:spPr>
          <a:xfrm>
            <a:off x="3203845" y="517712"/>
            <a:ext cx="3051339" cy="648072"/>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Arial" panose="020B0604020202020204" pitchFamily="34" charset="0"/>
                <a:cs typeface="Arial" panose="020B0604020202020204" pitchFamily="34" charset="0"/>
              </a:rPr>
              <a:t>HOẠT ĐỘNG NHÓM 4</a:t>
            </a:r>
            <a:endParaRPr lang="vi-VN" sz="2000" b="1"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3D0306CC-EDF6-454A-9194-FAB5B1EA4B5C}"/>
              </a:ext>
            </a:extLst>
          </p:cNvPr>
          <p:cNvSpPr txBox="1"/>
          <p:nvPr/>
        </p:nvSpPr>
        <p:spPr>
          <a:xfrm>
            <a:off x="755576" y="2956276"/>
            <a:ext cx="7920880" cy="400110"/>
          </a:xfrm>
          <a:prstGeom prst="rect">
            <a:avLst/>
          </a:prstGeom>
          <a:noFill/>
        </p:spPr>
        <p:txBody>
          <a:bodyPr wrap="square" rtlCol="0">
            <a:spAutoFit/>
          </a:bodyPr>
          <a:lstStyle/>
          <a:p>
            <a:pPr marL="342900" indent="-342900" algn="l">
              <a:buFont typeface="Wingdings" panose="05000000000000000000" pitchFamily="2" charset="2"/>
              <a:buChar char="q"/>
            </a:pPr>
            <a:r>
              <a:rPr lang="en-US" sz="2000" b="1" u="sng" dirty="0" err="1">
                <a:latin typeface="Arial" panose="020B0604020202020204" pitchFamily="34" charset="0"/>
                <a:cs typeface="Arial" panose="020B0604020202020204" pitchFamily="34" charset="0"/>
              </a:rPr>
              <a:t>Nhiệm</a:t>
            </a:r>
            <a:r>
              <a:rPr lang="en-US" sz="2000" b="1" u="sng" dirty="0">
                <a:latin typeface="Arial" panose="020B0604020202020204" pitchFamily="34" charset="0"/>
                <a:cs typeface="Arial" panose="020B0604020202020204" pitchFamily="34" charset="0"/>
              </a:rPr>
              <a:t> </a:t>
            </a:r>
            <a:r>
              <a:rPr lang="en-US" sz="2000" b="1" u="sng" dirty="0" err="1">
                <a:latin typeface="Arial" panose="020B0604020202020204" pitchFamily="34" charset="0"/>
                <a:cs typeface="Arial" panose="020B0604020202020204" pitchFamily="34" charset="0"/>
              </a:rPr>
              <a:t>vụ</a:t>
            </a:r>
            <a:r>
              <a:rPr lang="en-US" sz="2000" b="1" u="sng"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Trao</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đổi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thảo</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luận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thực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hiện</a:t>
            </a:r>
            <a:r>
              <a:rPr lang="en-US" sz="2000"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Ví</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dụ</a:t>
            </a:r>
            <a:r>
              <a:rPr lang="en-US" sz="2000" i="1" dirty="0">
                <a:latin typeface="Arial" panose="020B0604020202020204" pitchFamily="34" charset="0"/>
                <a:cs typeface="Arial" panose="020B0604020202020204" pitchFamily="34" charset="0"/>
              </a:rPr>
              <a:t> 4 </a:t>
            </a:r>
            <a:r>
              <a:rPr lang="en-US" sz="2000" dirty="0" err="1">
                <a:latin typeface="Arial" panose="020B0604020202020204" pitchFamily="34" charset="0"/>
                <a:cs typeface="Arial" panose="020B0604020202020204" pitchFamily="34" charset="0"/>
              </a:rPr>
              <a:t>vào</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phiếu</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nhóm</a:t>
            </a:r>
            <a:endParaRPr lang="en-US" sz="20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684449F8-3F72-498C-B911-E910320832B0}"/>
              </a:ext>
            </a:extLst>
          </p:cNvPr>
          <p:cNvSpPr txBox="1"/>
          <p:nvPr/>
        </p:nvSpPr>
        <p:spPr>
          <a:xfrm>
            <a:off x="752777" y="3736937"/>
            <a:ext cx="7920880" cy="400110"/>
          </a:xfrm>
          <a:prstGeom prst="rect">
            <a:avLst/>
          </a:prstGeom>
          <a:noFill/>
        </p:spPr>
        <p:txBody>
          <a:bodyPr wrap="square" rtlCol="0">
            <a:spAutoFit/>
          </a:bodyPr>
          <a:lstStyle/>
          <a:p>
            <a:pPr marL="342900" indent="-342900" algn="l">
              <a:buFont typeface="Wingdings" panose="05000000000000000000" pitchFamily="2" charset="2"/>
              <a:buChar char="q"/>
            </a:pPr>
            <a:r>
              <a:rPr lang="en-US" sz="2000" b="1" u="sng" dirty="0" err="1">
                <a:latin typeface="Arial" panose="020B0604020202020204" pitchFamily="34" charset="0"/>
                <a:cs typeface="Arial" panose="020B0604020202020204" pitchFamily="34" charset="0"/>
              </a:rPr>
              <a:t>Thời</a:t>
            </a:r>
            <a:r>
              <a:rPr lang="en-US" sz="2000" b="1" u="sng" dirty="0">
                <a:latin typeface="Arial" panose="020B0604020202020204" pitchFamily="34" charset="0"/>
                <a:cs typeface="Arial" panose="020B0604020202020204" pitchFamily="34" charset="0"/>
              </a:rPr>
              <a:t> </a:t>
            </a:r>
            <a:r>
              <a:rPr lang="en-US" sz="2000" b="1" u="sng" dirty="0" err="1">
                <a:latin typeface="Arial" panose="020B0604020202020204" pitchFamily="34" charset="0"/>
                <a:cs typeface="Arial" panose="020B0604020202020204" pitchFamily="34" charset="0"/>
              </a:rPr>
              <a:t>gian</a:t>
            </a:r>
            <a:r>
              <a:rPr lang="en-US" sz="2000" dirty="0">
                <a:latin typeface="Arial" panose="020B0604020202020204" pitchFamily="34" charset="0"/>
                <a:cs typeface="Arial" panose="020B0604020202020204" pitchFamily="34" charset="0"/>
              </a:rPr>
              <a:t>: 8 </a:t>
            </a:r>
            <a:r>
              <a:rPr lang="en-US" sz="2000" dirty="0" err="1">
                <a:latin typeface="Arial" panose="020B0604020202020204" pitchFamily="34" charset="0"/>
                <a:cs typeface="Arial" panose="020B0604020202020204" pitchFamily="34" charset="0"/>
              </a:rPr>
              <a:t>phút</a:t>
            </a:r>
            <a:endParaRPr lang="en-US" sz="2000" dirty="0">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4B87E1DD-EE89-4D47-9FB8-166E22306038}"/>
              </a:ext>
            </a:extLst>
          </p:cNvPr>
          <p:cNvPicPr>
            <a:picLocks noChangeAspect="1"/>
          </p:cNvPicPr>
          <p:nvPr/>
        </p:nvPicPr>
        <p:blipFill>
          <a:blip r:embed="rId2">
            <a:clrChange>
              <a:clrFrom>
                <a:srgbClr val="F6F6F6"/>
              </a:clrFrom>
              <a:clrTo>
                <a:srgbClr val="F6F6F6">
                  <a:alpha val="0"/>
                </a:srgbClr>
              </a:clrTo>
            </a:clrChange>
            <a:extLst>
              <a:ext uri="{28A0092B-C50C-407E-A947-70E740481C1C}">
                <a14:useLocalDpi xmlns:a14="http://schemas.microsoft.com/office/drawing/2010/main" val="0"/>
              </a:ext>
            </a:extLst>
          </a:blip>
          <a:stretch>
            <a:fillRect/>
          </a:stretch>
        </p:blipFill>
        <p:spPr>
          <a:xfrm>
            <a:off x="3815916" y="1052078"/>
            <a:ext cx="1904198" cy="1904198"/>
          </a:xfrm>
          <a:prstGeom prst="rect">
            <a:avLst/>
          </a:prstGeom>
        </p:spPr>
      </p:pic>
      <p:pic>
        <p:nvPicPr>
          <p:cNvPr id="9" name="图片 55">
            <a:extLst>
              <a:ext uri="{FF2B5EF4-FFF2-40B4-BE49-F238E27FC236}">
                <a16:creationId xmlns:a16="http://schemas.microsoft.com/office/drawing/2014/main" id="{FA15B626-F750-44F7-918F-334E64C5D874}"/>
              </a:ext>
            </a:extLst>
          </p:cNvPr>
          <p:cNvPicPr>
            <a:picLocks noChangeAspect="1"/>
          </p:cNvPicPr>
          <p:nvPr/>
        </p:nvPicPr>
        <p:blipFill>
          <a:blip r:embed="rId3" cstate="print">
            <a:duotone>
              <a:prstClr val="black"/>
              <a:schemeClr val="accent5">
                <a:tint val="45000"/>
                <a:satMod val="400000"/>
              </a:schemeClr>
            </a:duotone>
          </a:blip>
          <a:stretch>
            <a:fillRect/>
          </a:stretch>
        </p:blipFill>
        <p:spPr>
          <a:xfrm>
            <a:off x="7208093" y="517712"/>
            <a:ext cx="1373090" cy="1972226"/>
          </a:xfrm>
          <a:prstGeom prst="rect">
            <a:avLst/>
          </a:prstGeom>
        </p:spPr>
      </p:pic>
      <p:pic>
        <p:nvPicPr>
          <p:cNvPr id="10" name="图片占位符 20">
            <a:extLst>
              <a:ext uri="{FF2B5EF4-FFF2-40B4-BE49-F238E27FC236}">
                <a16:creationId xmlns:a16="http://schemas.microsoft.com/office/drawing/2014/main" id="{8E54F6F9-1357-4CAB-819C-350A7684403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92448"/>
            <a:ext cx="2176462" cy="1498600"/>
          </a:xfrm>
          <a:prstGeom prst="homePlate">
            <a:avLst/>
          </a:prstGeom>
        </p:spPr>
      </p:pic>
    </p:spTree>
    <p:extLst>
      <p:ext uri="{BB962C8B-B14F-4D97-AF65-F5344CB8AC3E}">
        <p14:creationId xmlns:p14="http://schemas.microsoft.com/office/powerpoint/2010/main" val="7528569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eelOff"/>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4" presetClass="entr" presetSubtype="10"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randombar(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calcmode="lin" valueType="num">
                                      <p:cBhvr additive="base">
                                        <p:cTn id="1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 calcmode="lin" valueType="num">
                                      <p:cBhvr additive="base">
                                        <p:cTn id="21"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P spid="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ounded Rectangle 31"/>
          <p:cNvSpPr/>
          <p:nvPr/>
        </p:nvSpPr>
        <p:spPr>
          <a:xfrm>
            <a:off x="433647" y="293503"/>
            <a:ext cx="1080120" cy="324036"/>
          </a:xfrm>
          <a:prstGeom prst="roundRect">
            <a:avLst/>
          </a:prstGeom>
          <a:solidFill>
            <a:srgbClr val="56E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3" name="TextBox 32"/>
          <p:cNvSpPr txBox="1"/>
          <p:nvPr/>
        </p:nvSpPr>
        <p:spPr>
          <a:xfrm>
            <a:off x="287524" y="114260"/>
            <a:ext cx="1080121" cy="369332"/>
          </a:xfrm>
          <a:prstGeom prst="rect">
            <a:avLst/>
          </a:prstGeom>
          <a:solidFill>
            <a:schemeClr val="bg1"/>
          </a:solidFill>
          <a:ln>
            <a:solidFill>
              <a:srgbClr val="C0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Ví</a:t>
            </a:r>
            <a:r>
              <a:rPr kumimoji="0" lang="en-US" sz="1800" b="1" i="1"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1800" b="1" i="1"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dụ</a:t>
            </a:r>
            <a:r>
              <a:rPr kumimoji="0" lang="en-US" sz="1800" b="1" i="1"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4:</a:t>
            </a:r>
            <a:endParaRPr kumimoji="0" lang="vi-VN" sz="1800" b="1" i="1"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graphicFrame>
        <p:nvGraphicFramePr>
          <p:cNvPr id="5" name="Table 5">
            <a:extLst>
              <a:ext uri="{FF2B5EF4-FFF2-40B4-BE49-F238E27FC236}">
                <a16:creationId xmlns:a16="http://schemas.microsoft.com/office/drawing/2014/main" id="{A1ED7815-A1EE-4DC7-9127-6E293EA4FA47}"/>
              </a:ext>
            </a:extLst>
          </p:cNvPr>
          <p:cNvGraphicFramePr>
            <a:graphicFrameLocks noGrp="1"/>
          </p:cNvGraphicFramePr>
          <p:nvPr>
            <p:extLst>
              <p:ext uri="{D42A27DB-BD31-4B8C-83A1-F6EECF244321}">
                <p14:modId xmlns:p14="http://schemas.microsoft.com/office/powerpoint/2010/main" val="4105668748"/>
              </p:ext>
            </p:extLst>
          </p:nvPr>
        </p:nvGraphicFramePr>
        <p:xfrm>
          <a:off x="433647" y="1155512"/>
          <a:ext cx="8460940" cy="946292"/>
        </p:xfrm>
        <a:graphic>
          <a:graphicData uri="http://schemas.openxmlformats.org/drawingml/2006/table">
            <a:tbl>
              <a:tblPr firstRow="1" bandRow="1">
                <a:tableStyleId>{5C22544A-7EE6-4342-B048-85BDC9FD1C3A}</a:tableStyleId>
              </a:tblPr>
              <a:tblGrid>
                <a:gridCol w="2880320">
                  <a:extLst>
                    <a:ext uri="{9D8B030D-6E8A-4147-A177-3AD203B41FA5}">
                      <a16:colId xmlns:a16="http://schemas.microsoft.com/office/drawing/2014/main" val="763773987"/>
                    </a:ext>
                  </a:extLst>
                </a:gridCol>
                <a:gridCol w="1188132">
                  <a:extLst>
                    <a:ext uri="{9D8B030D-6E8A-4147-A177-3AD203B41FA5}">
                      <a16:colId xmlns:a16="http://schemas.microsoft.com/office/drawing/2014/main" val="2316425841"/>
                    </a:ext>
                  </a:extLst>
                </a:gridCol>
                <a:gridCol w="1116124">
                  <a:extLst>
                    <a:ext uri="{9D8B030D-6E8A-4147-A177-3AD203B41FA5}">
                      <a16:colId xmlns:a16="http://schemas.microsoft.com/office/drawing/2014/main" val="3998331850"/>
                    </a:ext>
                  </a:extLst>
                </a:gridCol>
                <a:gridCol w="1044116">
                  <a:extLst>
                    <a:ext uri="{9D8B030D-6E8A-4147-A177-3AD203B41FA5}">
                      <a16:colId xmlns:a16="http://schemas.microsoft.com/office/drawing/2014/main" val="3344788071"/>
                    </a:ext>
                  </a:extLst>
                </a:gridCol>
                <a:gridCol w="1174630">
                  <a:extLst>
                    <a:ext uri="{9D8B030D-6E8A-4147-A177-3AD203B41FA5}">
                      <a16:colId xmlns:a16="http://schemas.microsoft.com/office/drawing/2014/main" val="2722912386"/>
                    </a:ext>
                  </a:extLst>
                </a:gridCol>
                <a:gridCol w="1057618">
                  <a:extLst>
                    <a:ext uri="{9D8B030D-6E8A-4147-A177-3AD203B41FA5}">
                      <a16:colId xmlns:a16="http://schemas.microsoft.com/office/drawing/2014/main" val="238302283"/>
                    </a:ext>
                  </a:extLst>
                </a:gridCol>
              </a:tblGrid>
              <a:tr h="535320">
                <a:tc>
                  <a:txBody>
                    <a:bodyPr/>
                    <a:lstStyle/>
                    <a:p>
                      <a:pPr algn="ctr">
                        <a:lnSpc>
                          <a:spcPct val="130000"/>
                        </a:lnSpc>
                      </a:pPr>
                      <a:r>
                        <a:rPr lang="en-US" sz="1800" dirty="0" err="1">
                          <a:solidFill>
                            <a:schemeClr val="tx1">
                              <a:lumMod val="95000"/>
                              <a:lumOff val="5000"/>
                            </a:schemeClr>
                          </a:solidFill>
                          <a:latin typeface="Arial" panose="020B0604020202020204" pitchFamily="34" charset="0"/>
                          <a:cs typeface="Arial" panose="020B0604020202020204" pitchFamily="34" charset="0"/>
                        </a:rPr>
                        <a:t>Năm</a:t>
                      </a:r>
                      <a:endParaRPr lang="en-US" sz="1800" dirty="0">
                        <a:solidFill>
                          <a:schemeClr val="tx1">
                            <a:lumMod val="95000"/>
                            <a:lumOff val="5000"/>
                          </a:schemeClr>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r>
                        <a:rPr lang="en-US" sz="1800" dirty="0">
                          <a:solidFill>
                            <a:schemeClr val="tx1">
                              <a:lumMod val="95000"/>
                              <a:lumOff val="5000"/>
                            </a:schemeClr>
                          </a:solidFill>
                          <a:latin typeface="Arial" panose="020B0604020202020204" pitchFamily="34" charset="0"/>
                          <a:cs typeface="Arial" panose="020B0604020202020204" pitchFamily="34" charset="0"/>
                        </a:rPr>
                        <a:t>2016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r>
                        <a:rPr lang="en-US" sz="1800" dirty="0">
                          <a:solidFill>
                            <a:schemeClr val="tx1">
                              <a:lumMod val="95000"/>
                              <a:lumOff val="5000"/>
                            </a:schemeClr>
                          </a:solidFill>
                          <a:latin typeface="Arial" panose="020B0604020202020204" pitchFamily="34" charset="0"/>
                          <a:cs typeface="Arial" panose="020B0604020202020204" pitchFamily="34" charset="0"/>
                        </a:rPr>
                        <a:t>2017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r>
                        <a:rPr lang="en-US" sz="1800" dirty="0">
                          <a:solidFill>
                            <a:schemeClr val="tx1">
                              <a:lumMod val="95000"/>
                              <a:lumOff val="5000"/>
                            </a:schemeClr>
                          </a:solidFill>
                          <a:latin typeface="Arial" panose="020B0604020202020204" pitchFamily="34" charset="0"/>
                          <a:cs typeface="Arial" panose="020B0604020202020204" pitchFamily="34" charset="0"/>
                        </a:rPr>
                        <a:t>2018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r>
                        <a:rPr lang="en-US" sz="1800" dirty="0">
                          <a:solidFill>
                            <a:schemeClr val="tx1">
                              <a:lumMod val="95000"/>
                              <a:lumOff val="5000"/>
                            </a:schemeClr>
                          </a:solidFill>
                          <a:latin typeface="Arial" panose="020B0604020202020204" pitchFamily="34" charset="0"/>
                          <a:cs typeface="Arial" panose="020B0604020202020204" pitchFamily="34" charset="0"/>
                        </a:rPr>
                        <a:t>2019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r>
                        <a:rPr lang="en-US" sz="1800" dirty="0">
                          <a:solidFill>
                            <a:schemeClr val="tx1">
                              <a:lumMod val="95000"/>
                              <a:lumOff val="5000"/>
                            </a:schemeClr>
                          </a:solidFill>
                          <a:latin typeface="Arial" panose="020B0604020202020204" pitchFamily="34" charset="0"/>
                          <a:cs typeface="Arial" panose="020B0604020202020204" pitchFamily="34" charset="0"/>
                        </a:rPr>
                        <a:t>2020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05863005"/>
                  </a:ext>
                </a:extLst>
              </a:tr>
              <a:tr h="336714">
                <a:tc>
                  <a:txBody>
                    <a:bodyPr/>
                    <a:lstStyle/>
                    <a:p>
                      <a:pPr algn="ctr">
                        <a:lnSpc>
                          <a:spcPct val="130000"/>
                        </a:lnSpc>
                      </a:pPr>
                      <a:r>
                        <a:rPr lang="en-US" sz="1800" dirty="0" err="1">
                          <a:latin typeface="Arial" panose="020B0604020202020204" pitchFamily="34" charset="0"/>
                          <a:cs typeface="Arial" panose="020B0604020202020204" pitchFamily="34" charset="0"/>
                        </a:rPr>
                        <a:t>Dân</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số</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người</a:t>
                      </a:r>
                      <a:r>
                        <a:rPr lang="en-US" sz="1800" dirty="0">
                          <a:latin typeface="Arial" panose="020B0604020202020204" pitchFamily="34" charset="0"/>
                          <a:cs typeface="Arial" panose="020B060402020202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endParaRPr lang="en-US" sz="18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endParaRPr lang="en-US" sz="18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endParaRPr lang="en-US" sz="18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endParaRPr lang="en-US" sz="18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endParaRPr lang="en-US" sz="18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68020358"/>
                  </a:ext>
                </a:extLst>
              </a:tr>
            </a:tbl>
          </a:graphicData>
        </a:graphic>
      </p:graphicFrame>
      <p:sp>
        <p:nvSpPr>
          <p:cNvPr id="13" name="TextBox 12">
            <a:extLst>
              <a:ext uri="{FF2B5EF4-FFF2-40B4-BE49-F238E27FC236}">
                <a16:creationId xmlns:a16="http://schemas.microsoft.com/office/drawing/2014/main" id="{2A81ECB3-5DB4-41E9-B5DE-84E9339941A4}"/>
              </a:ext>
            </a:extLst>
          </p:cNvPr>
          <p:cNvSpPr txBox="1"/>
          <p:nvPr/>
        </p:nvSpPr>
        <p:spPr>
          <a:xfrm>
            <a:off x="1513708" y="-48318"/>
            <a:ext cx="7069065" cy="87203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Biểu</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đồ</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đoạn</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thẳng</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ở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Hình</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18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biểu</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diễn</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số</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vụ</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tai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nạn</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giao</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thông</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(TNGT)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của</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nước</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ta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trong</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giai</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đoạn</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từ</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năm</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2016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đến</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năm</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2020.</a:t>
            </a:r>
            <a:endParaRPr kumimoji="0" lang="vi-VN"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0" name="TextBox 9">
            <a:extLst>
              <a:ext uri="{FF2B5EF4-FFF2-40B4-BE49-F238E27FC236}">
                <a16:creationId xmlns:a16="http://schemas.microsoft.com/office/drawing/2014/main" id="{3DD9F177-0962-4695-8459-B77256FC349E}"/>
              </a:ext>
            </a:extLst>
          </p:cNvPr>
          <p:cNvSpPr txBox="1"/>
          <p:nvPr/>
        </p:nvSpPr>
        <p:spPr>
          <a:xfrm>
            <a:off x="3749099" y="1708855"/>
            <a:ext cx="54006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sp>
        <p:nvSpPr>
          <p:cNvPr id="11" name="TextBox 10">
            <a:extLst>
              <a:ext uri="{FF2B5EF4-FFF2-40B4-BE49-F238E27FC236}">
                <a16:creationId xmlns:a16="http://schemas.microsoft.com/office/drawing/2014/main" id="{F52A1959-72AF-4AD7-9A4B-24003CF156FC}"/>
              </a:ext>
            </a:extLst>
          </p:cNvPr>
          <p:cNvSpPr txBox="1"/>
          <p:nvPr/>
        </p:nvSpPr>
        <p:spPr>
          <a:xfrm>
            <a:off x="4872255" y="1697652"/>
            <a:ext cx="54006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sp>
        <p:nvSpPr>
          <p:cNvPr id="12" name="TextBox 11">
            <a:extLst>
              <a:ext uri="{FF2B5EF4-FFF2-40B4-BE49-F238E27FC236}">
                <a16:creationId xmlns:a16="http://schemas.microsoft.com/office/drawing/2014/main" id="{75B00C21-1101-4ABD-AB30-D2CEDFD96BF8}"/>
              </a:ext>
            </a:extLst>
          </p:cNvPr>
          <p:cNvSpPr txBox="1"/>
          <p:nvPr/>
        </p:nvSpPr>
        <p:spPr>
          <a:xfrm>
            <a:off x="5864297" y="1695260"/>
            <a:ext cx="54006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sp>
        <p:nvSpPr>
          <p:cNvPr id="14" name="TextBox 13">
            <a:extLst>
              <a:ext uri="{FF2B5EF4-FFF2-40B4-BE49-F238E27FC236}">
                <a16:creationId xmlns:a16="http://schemas.microsoft.com/office/drawing/2014/main" id="{BE5ADF8A-0A9D-4271-84B3-0D4C1E8B612D}"/>
              </a:ext>
            </a:extLst>
          </p:cNvPr>
          <p:cNvSpPr txBox="1"/>
          <p:nvPr/>
        </p:nvSpPr>
        <p:spPr>
          <a:xfrm>
            <a:off x="7008507" y="1681009"/>
            <a:ext cx="54006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sp>
        <p:nvSpPr>
          <p:cNvPr id="15" name="TextBox 14">
            <a:extLst>
              <a:ext uri="{FF2B5EF4-FFF2-40B4-BE49-F238E27FC236}">
                <a16:creationId xmlns:a16="http://schemas.microsoft.com/office/drawing/2014/main" id="{9E3B863C-974B-4BE2-8468-4DDE3E9397CD}"/>
              </a:ext>
            </a:extLst>
          </p:cNvPr>
          <p:cNvSpPr txBox="1"/>
          <p:nvPr/>
        </p:nvSpPr>
        <p:spPr>
          <a:xfrm>
            <a:off x="8126523" y="1682936"/>
            <a:ext cx="54006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sp>
        <p:nvSpPr>
          <p:cNvPr id="21" name="TextBox 20">
            <a:extLst>
              <a:ext uri="{FF2B5EF4-FFF2-40B4-BE49-F238E27FC236}">
                <a16:creationId xmlns:a16="http://schemas.microsoft.com/office/drawing/2014/main" id="{433DB1EB-9C62-4157-9CFA-62D445093F2D}"/>
              </a:ext>
            </a:extLst>
          </p:cNvPr>
          <p:cNvSpPr txBox="1"/>
          <p:nvPr/>
        </p:nvSpPr>
        <p:spPr>
          <a:xfrm>
            <a:off x="433647" y="729097"/>
            <a:ext cx="7971814" cy="456535"/>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Lập</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bảng</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số</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liệu</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thống</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kê</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số</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vụ</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TNGT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của</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nước</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ta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theo</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mẫu</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sau</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endParaRPr kumimoji="0" lang="vi-VN"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2" name="TextBox 21">
            <a:extLst>
              <a:ext uri="{FF2B5EF4-FFF2-40B4-BE49-F238E27FC236}">
                <a16:creationId xmlns:a16="http://schemas.microsoft.com/office/drawing/2014/main" id="{4BCB6DA0-9E0A-4951-8737-220C1389549F}"/>
              </a:ext>
            </a:extLst>
          </p:cNvPr>
          <p:cNvSpPr txBox="1"/>
          <p:nvPr/>
        </p:nvSpPr>
        <p:spPr>
          <a:xfrm>
            <a:off x="433647" y="1976706"/>
            <a:ext cx="7971814" cy="87203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Trong</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giai</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đoạn</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từ</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năm</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2016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đến</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năm</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2020,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năm</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nào</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có</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số</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vụ</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TNGT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nhiều</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nhất</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sp>
        <p:nvSpPr>
          <p:cNvPr id="23" name="TextBox 22">
            <a:extLst>
              <a:ext uri="{FF2B5EF4-FFF2-40B4-BE49-F238E27FC236}">
                <a16:creationId xmlns:a16="http://schemas.microsoft.com/office/drawing/2014/main" id="{6C76F11F-56A1-491E-BB4C-5CE2FB835B1C}"/>
              </a:ext>
            </a:extLst>
          </p:cNvPr>
          <p:cNvSpPr txBox="1"/>
          <p:nvPr/>
        </p:nvSpPr>
        <p:spPr>
          <a:xfrm>
            <a:off x="424739" y="2688794"/>
            <a:ext cx="8460940" cy="1703030"/>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Số</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vụ</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TNGT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năm</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2019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đã</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giảm</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bao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nhiêu</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phần</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trăm</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so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với</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năm</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2018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làm</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tròn</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kết</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quả</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đến</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hàng</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đơn</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vị</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Số</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vụ</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TNGT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năm</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2020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đã</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giảm</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bao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nhiêu</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phần</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trăm</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so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với</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năm</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2019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làm</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tròn</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kết</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quả</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đến</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hàng</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phần</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mười</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sp>
        <p:nvSpPr>
          <p:cNvPr id="24" name="TextBox 23">
            <a:extLst>
              <a:ext uri="{FF2B5EF4-FFF2-40B4-BE49-F238E27FC236}">
                <a16:creationId xmlns:a16="http://schemas.microsoft.com/office/drawing/2014/main" id="{76534AA1-648A-4A46-A3F0-60ED18443033}"/>
              </a:ext>
            </a:extLst>
          </p:cNvPr>
          <p:cNvSpPr txBox="1"/>
          <p:nvPr/>
        </p:nvSpPr>
        <p:spPr>
          <a:xfrm>
            <a:off x="424739" y="4273054"/>
            <a:ext cx="7971814" cy="87203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Dựa</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vào</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biểu</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đồ</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đoạn</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thẳng</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ở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Hình</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18,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nêu</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nhận</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xét</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về</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số</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vụ</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TNGT ở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nước</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ta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trong</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giai</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đoạn</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từ</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năm</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2016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đến</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năm</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2020.</a:t>
            </a:r>
            <a:endPar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508428711"/>
      </p:ext>
    </p:extLst>
  </p:cSld>
  <p:clrMapOvr>
    <a:masterClrMapping/>
  </p:clrMapOvr>
  <mc:AlternateContent xmlns:mc="http://schemas.openxmlformats.org/markup-compatibility/2006">
    <mc:Choice xmlns:p159="http://schemas.microsoft.com/office/powerpoint/2015/09/main" xmlns="" Requires="p159">
      <p:transition advClick="0" advTm="3000">
        <p159:morph option="byChar"/>
      </p:transition>
    </mc:Choice>
    <mc:Fallback>
      <p:transition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randombar(horizontal)">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randombar(horizont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randombar(horizontal)">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ppt_x"/>
                                          </p:val>
                                        </p:tav>
                                        <p:tav tm="100000">
                                          <p:val>
                                            <p:strVal val="#ppt_x"/>
                                          </p:val>
                                        </p:tav>
                                      </p:tavLst>
                                    </p:anim>
                                    <p:anim calcmode="lin" valueType="num">
                                      <p:cBhvr additive="base">
                                        <p:cTn id="23" dur="500" fill="hold"/>
                                        <p:tgtEl>
                                          <p:spTgt spid="5"/>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500" fill="hold"/>
                                        <p:tgtEl>
                                          <p:spTgt spid="10"/>
                                        </p:tgtEl>
                                        <p:attrNameLst>
                                          <p:attrName>ppt_x</p:attrName>
                                        </p:attrNameLst>
                                      </p:cBhvr>
                                      <p:tavLst>
                                        <p:tav tm="0">
                                          <p:val>
                                            <p:strVal val="#ppt_x"/>
                                          </p:val>
                                        </p:tav>
                                        <p:tav tm="100000">
                                          <p:val>
                                            <p:strVal val="#ppt_x"/>
                                          </p:val>
                                        </p:tav>
                                      </p:tavLst>
                                    </p:anim>
                                    <p:anim calcmode="lin" valueType="num">
                                      <p:cBhvr additive="base">
                                        <p:cTn id="27" dur="500" fill="hold"/>
                                        <p:tgtEl>
                                          <p:spTgt spid="10"/>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additive="base">
                                        <p:cTn id="30" dur="500" fill="hold"/>
                                        <p:tgtEl>
                                          <p:spTgt spid="11"/>
                                        </p:tgtEl>
                                        <p:attrNameLst>
                                          <p:attrName>ppt_x</p:attrName>
                                        </p:attrNameLst>
                                      </p:cBhvr>
                                      <p:tavLst>
                                        <p:tav tm="0">
                                          <p:val>
                                            <p:strVal val="#ppt_x"/>
                                          </p:val>
                                        </p:tav>
                                        <p:tav tm="100000">
                                          <p:val>
                                            <p:strVal val="#ppt_x"/>
                                          </p:val>
                                        </p:tav>
                                      </p:tavLst>
                                    </p:anim>
                                    <p:anim calcmode="lin" valueType="num">
                                      <p:cBhvr additive="base">
                                        <p:cTn id="31" dur="500" fill="hold"/>
                                        <p:tgtEl>
                                          <p:spTgt spid="11"/>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additive="base">
                                        <p:cTn id="34" dur="500" fill="hold"/>
                                        <p:tgtEl>
                                          <p:spTgt spid="12"/>
                                        </p:tgtEl>
                                        <p:attrNameLst>
                                          <p:attrName>ppt_x</p:attrName>
                                        </p:attrNameLst>
                                      </p:cBhvr>
                                      <p:tavLst>
                                        <p:tav tm="0">
                                          <p:val>
                                            <p:strVal val="#ppt_x"/>
                                          </p:val>
                                        </p:tav>
                                        <p:tav tm="100000">
                                          <p:val>
                                            <p:strVal val="#ppt_x"/>
                                          </p:val>
                                        </p:tav>
                                      </p:tavLst>
                                    </p:anim>
                                    <p:anim calcmode="lin" valueType="num">
                                      <p:cBhvr additive="base">
                                        <p:cTn id="35" dur="500" fill="hold"/>
                                        <p:tgtEl>
                                          <p:spTgt spid="12"/>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additive="base">
                                        <p:cTn id="38" dur="500" fill="hold"/>
                                        <p:tgtEl>
                                          <p:spTgt spid="14"/>
                                        </p:tgtEl>
                                        <p:attrNameLst>
                                          <p:attrName>ppt_x</p:attrName>
                                        </p:attrNameLst>
                                      </p:cBhvr>
                                      <p:tavLst>
                                        <p:tav tm="0">
                                          <p:val>
                                            <p:strVal val="#ppt_x"/>
                                          </p:val>
                                        </p:tav>
                                        <p:tav tm="100000">
                                          <p:val>
                                            <p:strVal val="#ppt_x"/>
                                          </p:val>
                                        </p:tav>
                                      </p:tavLst>
                                    </p:anim>
                                    <p:anim calcmode="lin" valueType="num">
                                      <p:cBhvr additive="base">
                                        <p:cTn id="39" dur="500" fill="hold"/>
                                        <p:tgtEl>
                                          <p:spTgt spid="14"/>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additive="base">
                                        <p:cTn id="48" dur="500" fill="hold"/>
                                        <p:tgtEl>
                                          <p:spTgt spid="22"/>
                                        </p:tgtEl>
                                        <p:attrNameLst>
                                          <p:attrName>ppt_x</p:attrName>
                                        </p:attrNameLst>
                                      </p:cBhvr>
                                      <p:tavLst>
                                        <p:tav tm="0">
                                          <p:val>
                                            <p:strVal val="#ppt_x"/>
                                          </p:val>
                                        </p:tav>
                                        <p:tav tm="100000">
                                          <p:val>
                                            <p:strVal val="#ppt_x"/>
                                          </p:val>
                                        </p:tav>
                                      </p:tavLst>
                                    </p:anim>
                                    <p:anim calcmode="lin" valueType="num">
                                      <p:cBhvr additive="base">
                                        <p:cTn id="49"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23">
                                            <p:txEl>
                                              <p:pRg st="0" end="0"/>
                                            </p:txEl>
                                          </p:spTgt>
                                        </p:tgtEl>
                                        <p:attrNameLst>
                                          <p:attrName>style.visibility</p:attrName>
                                        </p:attrNameLst>
                                      </p:cBhvr>
                                      <p:to>
                                        <p:strVal val="visible"/>
                                      </p:to>
                                    </p:set>
                                    <p:anim calcmode="lin" valueType="num">
                                      <p:cBhvr additive="base">
                                        <p:cTn id="54"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23">
                                            <p:txEl>
                                              <p:pRg st="1" end="1"/>
                                            </p:txEl>
                                          </p:spTgt>
                                        </p:tgtEl>
                                        <p:attrNameLst>
                                          <p:attrName>style.visibility</p:attrName>
                                        </p:attrNameLst>
                                      </p:cBhvr>
                                      <p:to>
                                        <p:strVal val="visible"/>
                                      </p:to>
                                    </p:set>
                                    <p:anim calcmode="lin" valueType="num">
                                      <p:cBhvr additive="base">
                                        <p:cTn id="60" dur="500" fill="hold"/>
                                        <p:tgtEl>
                                          <p:spTgt spid="23">
                                            <p:txEl>
                                              <p:pRg st="1" end="1"/>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2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24"/>
                                        </p:tgtEl>
                                        <p:attrNameLst>
                                          <p:attrName>style.visibility</p:attrName>
                                        </p:attrNameLst>
                                      </p:cBhvr>
                                      <p:to>
                                        <p:strVal val="visible"/>
                                      </p:to>
                                    </p:set>
                                    <p:anim calcmode="lin" valueType="num">
                                      <p:cBhvr additive="base">
                                        <p:cTn id="66" dur="500" fill="hold"/>
                                        <p:tgtEl>
                                          <p:spTgt spid="24"/>
                                        </p:tgtEl>
                                        <p:attrNameLst>
                                          <p:attrName>ppt_x</p:attrName>
                                        </p:attrNameLst>
                                      </p:cBhvr>
                                      <p:tavLst>
                                        <p:tav tm="0">
                                          <p:val>
                                            <p:strVal val="#ppt_x"/>
                                          </p:val>
                                        </p:tav>
                                        <p:tav tm="100000">
                                          <p:val>
                                            <p:strVal val="#ppt_x"/>
                                          </p:val>
                                        </p:tav>
                                      </p:tavLst>
                                    </p:anim>
                                    <p:anim calcmode="lin" valueType="num">
                                      <p:cBhvr additive="base">
                                        <p:cTn id="67"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3" grpId="0"/>
      <p:bldP spid="10" grpId="0"/>
      <p:bldP spid="11" grpId="0"/>
      <p:bldP spid="12" grpId="0"/>
      <p:bldP spid="14" grpId="0"/>
      <p:bldP spid="15" grpId="0"/>
      <p:bldP spid="21" grpId="0"/>
      <p:bldP spid="22" grpId="0"/>
      <p:bldP spid="23" grpId="0" build="p"/>
      <p:bldP spid="2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ounded Rectangle 31"/>
          <p:cNvSpPr/>
          <p:nvPr/>
        </p:nvSpPr>
        <p:spPr>
          <a:xfrm>
            <a:off x="433647" y="293503"/>
            <a:ext cx="1080120" cy="324036"/>
          </a:xfrm>
          <a:prstGeom prst="roundRect">
            <a:avLst/>
          </a:prstGeom>
          <a:solidFill>
            <a:srgbClr val="56E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3" name="TextBox 32"/>
          <p:cNvSpPr txBox="1"/>
          <p:nvPr/>
        </p:nvSpPr>
        <p:spPr>
          <a:xfrm>
            <a:off x="185316" y="909578"/>
            <a:ext cx="1080121" cy="369332"/>
          </a:xfrm>
          <a:prstGeom prst="rect">
            <a:avLst/>
          </a:prstGeom>
          <a:solidFill>
            <a:schemeClr val="bg1"/>
          </a:solidFill>
          <a:ln>
            <a:solidFill>
              <a:srgbClr val="C0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Ví</a:t>
            </a:r>
            <a:r>
              <a:rPr kumimoji="0" lang="en-US" sz="1800" b="1" i="1"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1800" b="1" i="1"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dụ</a:t>
            </a:r>
            <a:r>
              <a:rPr kumimoji="0" lang="en-US" sz="1800" b="1" i="1"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4:</a:t>
            </a:r>
            <a:endParaRPr kumimoji="0" lang="vi-VN" sz="1800" b="1" i="1"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graphicFrame>
        <p:nvGraphicFramePr>
          <p:cNvPr id="5" name="Table 5">
            <a:extLst>
              <a:ext uri="{FF2B5EF4-FFF2-40B4-BE49-F238E27FC236}">
                <a16:creationId xmlns:a16="http://schemas.microsoft.com/office/drawing/2014/main" id="{A1ED7815-A1EE-4DC7-9127-6E293EA4FA47}"/>
              </a:ext>
            </a:extLst>
          </p:cNvPr>
          <p:cNvGraphicFramePr>
            <a:graphicFrameLocks noGrp="1"/>
          </p:cNvGraphicFramePr>
          <p:nvPr>
            <p:extLst>
              <p:ext uri="{D42A27DB-BD31-4B8C-83A1-F6EECF244321}">
                <p14:modId xmlns:p14="http://schemas.microsoft.com/office/powerpoint/2010/main" val="3593500065"/>
              </p:ext>
            </p:extLst>
          </p:nvPr>
        </p:nvGraphicFramePr>
        <p:xfrm>
          <a:off x="341530" y="2305965"/>
          <a:ext cx="8460940" cy="910732"/>
        </p:xfrm>
        <a:graphic>
          <a:graphicData uri="http://schemas.openxmlformats.org/drawingml/2006/table">
            <a:tbl>
              <a:tblPr firstRow="1" bandRow="1">
                <a:tableStyleId>{5C22544A-7EE6-4342-B048-85BDC9FD1C3A}</a:tableStyleId>
              </a:tblPr>
              <a:tblGrid>
                <a:gridCol w="2880320">
                  <a:extLst>
                    <a:ext uri="{9D8B030D-6E8A-4147-A177-3AD203B41FA5}">
                      <a16:colId xmlns:a16="http://schemas.microsoft.com/office/drawing/2014/main" val="763773987"/>
                    </a:ext>
                  </a:extLst>
                </a:gridCol>
                <a:gridCol w="1188132">
                  <a:extLst>
                    <a:ext uri="{9D8B030D-6E8A-4147-A177-3AD203B41FA5}">
                      <a16:colId xmlns:a16="http://schemas.microsoft.com/office/drawing/2014/main" val="2316425841"/>
                    </a:ext>
                  </a:extLst>
                </a:gridCol>
                <a:gridCol w="1116124">
                  <a:extLst>
                    <a:ext uri="{9D8B030D-6E8A-4147-A177-3AD203B41FA5}">
                      <a16:colId xmlns:a16="http://schemas.microsoft.com/office/drawing/2014/main" val="3998331850"/>
                    </a:ext>
                  </a:extLst>
                </a:gridCol>
                <a:gridCol w="1044116">
                  <a:extLst>
                    <a:ext uri="{9D8B030D-6E8A-4147-A177-3AD203B41FA5}">
                      <a16:colId xmlns:a16="http://schemas.microsoft.com/office/drawing/2014/main" val="3344788071"/>
                    </a:ext>
                  </a:extLst>
                </a:gridCol>
                <a:gridCol w="1174630">
                  <a:extLst>
                    <a:ext uri="{9D8B030D-6E8A-4147-A177-3AD203B41FA5}">
                      <a16:colId xmlns:a16="http://schemas.microsoft.com/office/drawing/2014/main" val="2722912386"/>
                    </a:ext>
                  </a:extLst>
                </a:gridCol>
                <a:gridCol w="1057618">
                  <a:extLst>
                    <a:ext uri="{9D8B030D-6E8A-4147-A177-3AD203B41FA5}">
                      <a16:colId xmlns:a16="http://schemas.microsoft.com/office/drawing/2014/main" val="238302283"/>
                    </a:ext>
                  </a:extLst>
                </a:gridCol>
              </a:tblGrid>
              <a:tr h="535320">
                <a:tc>
                  <a:txBody>
                    <a:bodyPr/>
                    <a:lstStyle/>
                    <a:p>
                      <a:pPr algn="ctr">
                        <a:lnSpc>
                          <a:spcPct val="130000"/>
                        </a:lnSpc>
                      </a:pPr>
                      <a:r>
                        <a:rPr lang="en-US" sz="1600" dirty="0" err="1">
                          <a:solidFill>
                            <a:schemeClr val="tx1">
                              <a:lumMod val="95000"/>
                              <a:lumOff val="5000"/>
                            </a:schemeClr>
                          </a:solidFill>
                          <a:latin typeface="Arial" panose="020B0604020202020204" pitchFamily="34" charset="0"/>
                          <a:cs typeface="Arial" panose="020B0604020202020204" pitchFamily="34" charset="0"/>
                        </a:rPr>
                        <a:t>Năm</a:t>
                      </a:r>
                      <a:endParaRPr lang="en-US" sz="1600" dirty="0">
                        <a:solidFill>
                          <a:schemeClr val="tx1">
                            <a:lumMod val="95000"/>
                            <a:lumOff val="5000"/>
                          </a:schemeClr>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r>
                        <a:rPr lang="en-US" sz="1600" dirty="0">
                          <a:solidFill>
                            <a:schemeClr val="tx1">
                              <a:lumMod val="95000"/>
                              <a:lumOff val="5000"/>
                            </a:schemeClr>
                          </a:solidFill>
                          <a:latin typeface="Arial" panose="020B0604020202020204" pitchFamily="34" charset="0"/>
                          <a:cs typeface="Arial" panose="020B0604020202020204" pitchFamily="34" charset="0"/>
                        </a:rPr>
                        <a:t>2016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r>
                        <a:rPr lang="en-US" sz="1600" dirty="0">
                          <a:solidFill>
                            <a:schemeClr val="tx1">
                              <a:lumMod val="95000"/>
                              <a:lumOff val="5000"/>
                            </a:schemeClr>
                          </a:solidFill>
                          <a:latin typeface="Arial" panose="020B0604020202020204" pitchFamily="34" charset="0"/>
                          <a:cs typeface="Arial" panose="020B0604020202020204" pitchFamily="34" charset="0"/>
                        </a:rPr>
                        <a:t>2017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r>
                        <a:rPr lang="en-US" sz="1600" dirty="0">
                          <a:solidFill>
                            <a:schemeClr val="tx1">
                              <a:lumMod val="95000"/>
                              <a:lumOff val="5000"/>
                            </a:schemeClr>
                          </a:solidFill>
                          <a:latin typeface="Arial" panose="020B0604020202020204" pitchFamily="34" charset="0"/>
                          <a:cs typeface="Arial" panose="020B0604020202020204" pitchFamily="34" charset="0"/>
                        </a:rPr>
                        <a:t>2018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r>
                        <a:rPr lang="en-US" sz="1600" dirty="0">
                          <a:solidFill>
                            <a:schemeClr val="tx1">
                              <a:lumMod val="95000"/>
                              <a:lumOff val="5000"/>
                            </a:schemeClr>
                          </a:solidFill>
                          <a:latin typeface="Arial" panose="020B0604020202020204" pitchFamily="34" charset="0"/>
                          <a:cs typeface="Arial" panose="020B0604020202020204" pitchFamily="34" charset="0"/>
                        </a:rPr>
                        <a:t>2019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r>
                        <a:rPr lang="en-US" sz="1600" dirty="0">
                          <a:solidFill>
                            <a:schemeClr val="tx1">
                              <a:lumMod val="95000"/>
                              <a:lumOff val="5000"/>
                            </a:schemeClr>
                          </a:solidFill>
                          <a:latin typeface="Arial" panose="020B0604020202020204" pitchFamily="34" charset="0"/>
                          <a:cs typeface="Arial" panose="020B0604020202020204" pitchFamily="34" charset="0"/>
                        </a:rPr>
                        <a:t>2020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05863005"/>
                  </a:ext>
                </a:extLst>
              </a:tr>
              <a:tr h="336714">
                <a:tc>
                  <a:txBody>
                    <a:bodyPr/>
                    <a:lstStyle/>
                    <a:p>
                      <a:pPr algn="ctr">
                        <a:lnSpc>
                          <a:spcPct val="130000"/>
                        </a:lnSpc>
                      </a:pPr>
                      <a:r>
                        <a:rPr lang="en-US" sz="1600" dirty="0" err="1">
                          <a:latin typeface="Arial" panose="020B0604020202020204" pitchFamily="34" charset="0"/>
                          <a:cs typeface="Arial" panose="020B0604020202020204" pitchFamily="34" charset="0"/>
                        </a:rPr>
                        <a:t>Dân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số</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người</a:t>
                      </a:r>
                      <a:r>
                        <a:rPr lang="en-US" sz="1600" dirty="0">
                          <a:latin typeface="Arial" panose="020B0604020202020204" pitchFamily="34" charset="0"/>
                          <a:cs typeface="Arial" panose="020B060402020202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endParaRPr lang="en-US" sz="16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endParaRPr lang="en-US" sz="16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endParaRPr lang="en-US" sz="16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endParaRPr lang="en-US" sz="16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endParaRPr lang="en-US" sz="16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68020358"/>
                  </a:ext>
                </a:extLst>
              </a:tr>
            </a:tbl>
          </a:graphicData>
        </a:graphic>
      </p:graphicFrame>
      <p:sp>
        <p:nvSpPr>
          <p:cNvPr id="13" name="TextBox 12">
            <a:extLst>
              <a:ext uri="{FF2B5EF4-FFF2-40B4-BE49-F238E27FC236}">
                <a16:creationId xmlns:a16="http://schemas.microsoft.com/office/drawing/2014/main" id="{2A81ECB3-5DB4-41E9-B5DE-84E9339941A4}"/>
              </a:ext>
            </a:extLst>
          </p:cNvPr>
          <p:cNvSpPr txBox="1"/>
          <p:nvPr/>
        </p:nvSpPr>
        <p:spPr>
          <a:xfrm>
            <a:off x="1280847" y="745752"/>
            <a:ext cx="7069065" cy="87203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Biểu</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đồ</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đoạn</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thẳng</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ở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Hình</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18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biểu</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diễn</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số</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vụ</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tai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nạn</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giao</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thông</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(TNGT)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của</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nước</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ta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trong</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giai</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đoạn</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từ</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năm</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2016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đến</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năm</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2020.</a:t>
            </a:r>
            <a:endParaRPr kumimoji="0" lang="vi-VN"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0" name="TextBox 9">
            <a:extLst>
              <a:ext uri="{FF2B5EF4-FFF2-40B4-BE49-F238E27FC236}">
                <a16:creationId xmlns:a16="http://schemas.microsoft.com/office/drawing/2014/main" id="{3DD9F177-0962-4695-8459-B77256FC349E}"/>
              </a:ext>
            </a:extLst>
          </p:cNvPr>
          <p:cNvSpPr txBox="1"/>
          <p:nvPr/>
        </p:nvSpPr>
        <p:spPr>
          <a:xfrm>
            <a:off x="3643497" y="2825477"/>
            <a:ext cx="54006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sp>
        <p:nvSpPr>
          <p:cNvPr id="11" name="TextBox 10">
            <a:extLst>
              <a:ext uri="{FF2B5EF4-FFF2-40B4-BE49-F238E27FC236}">
                <a16:creationId xmlns:a16="http://schemas.microsoft.com/office/drawing/2014/main" id="{F52A1959-72AF-4AD7-9A4B-24003CF156FC}"/>
              </a:ext>
            </a:extLst>
          </p:cNvPr>
          <p:cNvSpPr txBox="1"/>
          <p:nvPr/>
        </p:nvSpPr>
        <p:spPr>
          <a:xfrm>
            <a:off x="4785864" y="2861901"/>
            <a:ext cx="54006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sp>
        <p:nvSpPr>
          <p:cNvPr id="12" name="TextBox 11">
            <a:extLst>
              <a:ext uri="{FF2B5EF4-FFF2-40B4-BE49-F238E27FC236}">
                <a16:creationId xmlns:a16="http://schemas.microsoft.com/office/drawing/2014/main" id="{75B00C21-1101-4ABD-AB30-D2CEDFD96BF8}"/>
              </a:ext>
            </a:extLst>
          </p:cNvPr>
          <p:cNvSpPr txBox="1"/>
          <p:nvPr/>
        </p:nvSpPr>
        <p:spPr>
          <a:xfrm>
            <a:off x="5780087" y="2854633"/>
            <a:ext cx="54006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sp>
        <p:nvSpPr>
          <p:cNvPr id="14" name="TextBox 13">
            <a:extLst>
              <a:ext uri="{FF2B5EF4-FFF2-40B4-BE49-F238E27FC236}">
                <a16:creationId xmlns:a16="http://schemas.microsoft.com/office/drawing/2014/main" id="{BE5ADF8A-0A9D-4271-84B3-0D4C1E8B612D}"/>
              </a:ext>
            </a:extLst>
          </p:cNvPr>
          <p:cNvSpPr txBox="1"/>
          <p:nvPr/>
        </p:nvSpPr>
        <p:spPr>
          <a:xfrm>
            <a:off x="6953485" y="2840866"/>
            <a:ext cx="54006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sp>
        <p:nvSpPr>
          <p:cNvPr id="15" name="TextBox 14">
            <a:extLst>
              <a:ext uri="{FF2B5EF4-FFF2-40B4-BE49-F238E27FC236}">
                <a16:creationId xmlns:a16="http://schemas.microsoft.com/office/drawing/2014/main" id="{9E3B863C-974B-4BE2-8468-4DDE3E9397CD}"/>
              </a:ext>
            </a:extLst>
          </p:cNvPr>
          <p:cNvSpPr txBox="1"/>
          <p:nvPr/>
        </p:nvSpPr>
        <p:spPr>
          <a:xfrm>
            <a:off x="8079882" y="2810289"/>
            <a:ext cx="54006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sp>
        <p:nvSpPr>
          <p:cNvPr id="16" name="TextBox 15">
            <a:extLst>
              <a:ext uri="{FF2B5EF4-FFF2-40B4-BE49-F238E27FC236}">
                <a16:creationId xmlns:a16="http://schemas.microsoft.com/office/drawing/2014/main" id="{F7D1ACEB-FB45-46F5-98E7-62FC998AF2C9}"/>
              </a:ext>
            </a:extLst>
          </p:cNvPr>
          <p:cNvSpPr txBox="1"/>
          <p:nvPr/>
        </p:nvSpPr>
        <p:spPr>
          <a:xfrm>
            <a:off x="3316632" y="2840866"/>
            <a:ext cx="94498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solidFill>
                  <a:srgbClr val="1A99A5">
                    <a:lumMod val="50000"/>
                  </a:srgbClr>
                </a:solidFill>
                <a:latin typeface="Arial" panose="020B0604020202020204" pitchFamily="34" charset="0"/>
                <a:cs typeface="Arial" panose="020B0604020202020204" pitchFamily="34" charset="0"/>
              </a:rPr>
              <a:t>21 589</a:t>
            </a:r>
            <a:endParaRPr kumimoji="0" lang="en-US" sz="1600" b="1" i="0" u="none" strike="noStrike" kern="1200" cap="none" spc="0" normalizeH="0" baseline="0" noProof="0" dirty="0">
              <a:ln>
                <a:noFill/>
              </a:ln>
              <a:solidFill>
                <a:srgbClr val="1A99A5">
                  <a:lumMod val="50000"/>
                </a:srgbClr>
              </a:solidFill>
              <a:effectLst/>
              <a:uLnTx/>
              <a:uFillTx/>
              <a:latin typeface="Arial" panose="020B0604020202020204" pitchFamily="34" charset="0"/>
              <a:ea typeface="+mn-ea"/>
              <a:cs typeface="Arial" panose="020B0604020202020204" pitchFamily="34" charset="0"/>
            </a:endParaRPr>
          </a:p>
        </p:txBody>
      </p:sp>
      <p:sp>
        <p:nvSpPr>
          <p:cNvPr id="17" name="TextBox 16">
            <a:extLst>
              <a:ext uri="{FF2B5EF4-FFF2-40B4-BE49-F238E27FC236}">
                <a16:creationId xmlns:a16="http://schemas.microsoft.com/office/drawing/2014/main" id="{4908B185-F9B2-4391-AE9E-2D86E8754A30}"/>
              </a:ext>
            </a:extLst>
          </p:cNvPr>
          <p:cNvSpPr txBox="1"/>
          <p:nvPr/>
        </p:nvSpPr>
        <p:spPr>
          <a:xfrm>
            <a:off x="4351365" y="2885411"/>
            <a:ext cx="1264253"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solidFill>
                  <a:srgbClr val="1A99A5">
                    <a:lumMod val="50000"/>
                  </a:srgbClr>
                </a:solidFill>
                <a:latin typeface="Arial" panose="020B0604020202020204" pitchFamily="34" charset="0"/>
                <a:cs typeface="Arial" panose="020B0604020202020204" pitchFamily="34" charset="0"/>
              </a:rPr>
              <a:t>20 080</a:t>
            </a:r>
            <a:endParaRPr kumimoji="0" lang="en-US" sz="1600" b="1" i="0" u="none" strike="noStrike" kern="1200" cap="none" spc="0" normalizeH="0" baseline="0" noProof="0" dirty="0">
              <a:ln>
                <a:noFill/>
              </a:ln>
              <a:solidFill>
                <a:srgbClr val="1A99A5">
                  <a:lumMod val="50000"/>
                </a:srgbClr>
              </a:solidFill>
              <a:effectLst/>
              <a:uLnTx/>
              <a:uFillTx/>
              <a:latin typeface="Arial" panose="020B0604020202020204" pitchFamily="34" charset="0"/>
              <a:ea typeface="+mn-ea"/>
              <a:cs typeface="Arial" panose="020B0604020202020204" pitchFamily="34" charset="0"/>
            </a:endParaRPr>
          </a:p>
        </p:txBody>
      </p:sp>
      <p:sp>
        <p:nvSpPr>
          <p:cNvPr id="18" name="TextBox 17">
            <a:extLst>
              <a:ext uri="{FF2B5EF4-FFF2-40B4-BE49-F238E27FC236}">
                <a16:creationId xmlns:a16="http://schemas.microsoft.com/office/drawing/2014/main" id="{474065D2-CEA0-4C27-9471-979C6D906F7A}"/>
              </a:ext>
            </a:extLst>
          </p:cNvPr>
          <p:cNvSpPr txBox="1"/>
          <p:nvPr/>
        </p:nvSpPr>
        <p:spPr>
          <a:xfrm>
            <a:off x="5417990" y="2859653"/>
            <a:ext cx="1264253"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1A99A5">
                    <a:lumMod val="50000"/>
                  </a:srgbClr>
                </a:solidFill>
                <a:effectLst/>
                <a:uLnTx/>
                <a:uFillTx/>
                <a:latin typeface="Arial" panose="020B0604020202020204" pitchFamily="34" charset="0"/>
                <a:ea typeface="+mn-ea"/>
                <a:cs typeface="Arial" panose="020B0604020202020204" pitchFamily="34" charset="0"/>
              </a:rPr>
              <a:t>18 736</a:t>
            </a:r>
          </a:p>
        </p:txBody>
      </p:sp>
      <p:sp>
        <p:nvSpPr>
          <p:cNvPr id="19" name="TextBox 18">
            <a:extLst>
              <a:ext uri="{FF2B5EF4-FFF2-40B4-BE49-F238E27FC236}">
                <a16:creationId xmlns:a16="http://schemas.microsoft.com/office/drawing/2014/main" id="{A91D57D5-AD28-42C1-986A-D60D1091C480}"/>
              </a:ext>
            </a:extLst>
          </p:cNvPr>
          <p:cNvSpPr txBox="1"/>
          <p:nvPr/>
        </p:nvSpPr>
        <p:spPr>
          <a:xfrm>
            <a:off x="6501957" y="2839150"/>
            <a:ext cx="1264253"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1A99A5">
                    <a:lumMod val="50000"/>
                  </a:srgbClr>
                </a:solidFill>
                <a:effectLst/>
                <a:uLnTx/>
                <a:uFillTx/>
                <a:latin typeface="Arial" panose="020B0604020202020204" pitchFamily="34" charset="0"/>
                <a:ea typeface="+mn-ea"/>
                <a:cs typeface="Arial" panose="020B0604020202020204" pitchFamily="34" charset="0"/>
              </a:rPr>
              <a:t>17 621</a:t>
            </a:r>
          </a:p>
        </p:txBody>
      </p:sp>
      <p:sp>
        <p:nvSpPr>
          <p:cNvPr id="20" name="TextBox 19">
            <a:extLst>
              <a:ext uri="{FF2B5EF4-FFF2-40B4-BE49-F238E27FC236}">
                <a16:creationId xmlns:a16="http://schemas.microsoft.com/office/drawing/2014/main" id="{F5D1B71C-9462-4FE3-BBA9-67452FBA2349}"/>
              </a:ext>
            </a:extLst>
          </p:cNvPr>
          <p:cNvSpPr txBox="1"/>
          <p:nvPr/>
        </p:nvSpPr>
        <p:spPr>
          <a:xfrm>
            <a:off x="7611275" y="2839150"/>
            <a:ext cx="1264253"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1A99A5">
                    <a:lumMod val="50000"/>
                  </a:srgbClr>
                </a:solidFill>
                <a:effectLst/>
                <a:uLnTx/>
                <a:uFillTx/>
                <a:latin typeface="Arial" panose="020B0604020202020204" pitchFamily="34" charset="0"/>
                <a:ea typeface="+mn-ea"/>
                <a:cs typeface="Arial" panose="020B0604020202020204" pitchFamily="34" charset="0"/>
              </a:rPr>
              <a:t>14</a:t>
            </a:r>
            <a:r>
              <a:rPr kumimoji="0" lang="en-US" sz="1600" b="1" i="0" u="none" strike="noStrike" kern="1200" cap="none" spc="0" normalizeH="0" noProof="0" dirty="0">
                <a:ln>
                  <a:noFill/>
                </a:ln>
                <a:solidFill>
                  <a:srgbClr val="1A99A5">
                    <a:lumMod val="50000"/>
                  </a:srgbClr>
                </a:solidFill>
                <a:effectLst/>
                <a:uLnTx/>
                <a:uFillTx/>
                <a:latin typeface="Arial" panose="020B0604020202020204" pitchFamily="34" charset="0"/>
                <a:ea typeface="+mn-ea"/>
                <a:cs typeface="Arial" panose="020B0604020202020204" pitchFamily="34" charset="0"/>
              </a:rPr>
              <a:t> 510</a:t>
            </a:r>
            <a:endParaRPr kumimoji="0" lang="en-US" sz="1600" b="1" i="0" u="none" strike="noStrike" kern="1200" cap="none" spc="0" normalizeH="0" baseline="0" noProof="0" dirty="0">
              <a:ln>
                <a:noFill/>
              </a:ln>
              <a:solidFill>
                <a:srgbClr val="1A99A5">
                  <a:lumMod val="50000"/>
                </a:srgbClr>
              </a:solidFill>
              <a:effectLst/>
              <a:uLnTx/>
              <a:uFillTx/>
              <a:latin typeface="Arial" panose="020B0604020202020204" pitchFamily="34" charset="0"/>
              <a:ea typeface="+mn-ea"/>
              <a:cs typeface="Arial" panose="020B0604020202020204" pitchFamily="34" charset="0"/>
            </a:endParaRPr>
          </a:p>
        </p:txBody>
      </p:sp>
      <p:sp>
        <p:nvSpPr>
          <p:cNvPr id="21" name="TextBox 20">
            <a:extLst>
              <a:ext uri="{FF2B5EF4-FFF2-40B4-BE49-F238E27FC236}">
                <a16:creationId xmlns:a16="http://schemas.microsoft.com/office/drawing/2014/main" id="{433DB1EB-9C62-4157-9CFA-62D445093F2D}"/>
              </a:ext>
            </a:extLst>
          </p:cNvPr>
          <p:cNvSpPr txBox="1"/>
          <p:nvPr/>
        </p:nvSpPr>
        <p:spPr>
          <a:xfrm>
            <a:off x="586093" y="1658800"/>
            <a:ext cx="7971814" cy="456535"/>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Lập</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bảng</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số</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liệu</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thống</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kê</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số</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vụ</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TNGT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của</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nước</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ta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theo</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mẫu</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sau</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a:t>
            </a:r>
            <a:endParaRPr kumimoji="0" lang="vi-VN"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2" name="TextBox 21">
            <a:extLst>
              <a:ext uri="{FF2B5EF4-FFF2-40B4-BE49-F238E27FC236}">
                <a16:creationId xmlns:a16="http://schemas.microsoft.com/office/drawing/2014/main" id="{4BCB6DA0-9E0A-4951-8737-220C1389549F}"/>
              </a:ext>
            </a:extLst>
          </p:cNvPr>
          <p:cNvSpPr txBox="1"/>
          <p:nvPr/>
        </p:nvSpPr>
        <p:spPr>
          <a:xfrm>
            <a:off x="586093" y="3408858"/>
            <a:ext cx="7971814" cy="87203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Trong</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giai</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đoạn</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từ</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năm</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2016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đến</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năm</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2020,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năm</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nào</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có</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số</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vụ</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TNGT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nhiều</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nhất</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sp>
        <p:nvSpPr>
          <p:cNvPr id="25" name="TextBox 24">
            <a:extLst>
              <a:ext uri="{FF2B5EF4-FFF2-40B4-BE49-F238E27FC236}">
                <a16:creationId xmlns:a16="http://schemas.microsoft.com/office/drawing/2014/main" id="{F2CAF61D-0E95-4F15-BBC3-6EE1FC7636BD}"/>
              </a:ext>
            </a:extLst>
          </p:cNvPr>
          <p:cNvSpPr txBox="1"/>
          <p:nvPr/>
        </p:nvSpPr>
        <p:spPr>
          <a:xfrm>
            <a:off x="1693883" y="4280892"/>
            <a:ext cx="5917392" cy="456535"/>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1800" b="1" i="1" u="none" strike="noStrike" kern="1200" cap="none" spc="0" normalizeH="0" baseline="0" noProof="0" dirty="0" err="1">
                <a:ln>
                  <a:noFill/>
                </a:ln>
                <a:solidFill>
                  <a:srgbClr val="0D4D52"/>
                </a:solidFill>
                <a:effectLst/>
                <a:uLnTx/>
                <a:uFillTx/>
                <a:latin typeface="Arial" panose="020B0604020202020204" pitchFamily="34" charset="0"/>
                <a:cs typeface="Arial" panose="020B0604020202020204" pitchFamily="34" charset="0"/>
              </a:rPr>
              <a:t>Năm</a:t>
            </a:r>
            <a:r>
              <a:rPr kumimoji="0" lang="en-US" sz="1800" b="1" i="1" u="none" strike="noStrike" kern="1200" cap="none" spc="0" normalizeH="0" noProof="0" dirty="0">
                <a:ln>
                  <a:noFill/>
                </a:ln>
                <a:solidFill>
                  <a:srgbClr val="0D4D52"/>
                </a:solidFill>
                <a:effectLst/>
                <a:uLnTx/>
                <a:uFillTx/>
                <a:latin typeface="Arial" panose="020B0604020202020204" pitchFamily="34" charset="0"/>
                <a:cs typeface="Arial" panose="020B0604020202020204" pitchFamily="34" charset="0"/>
              </a:rPr>
              <a:t> 2016 </a:t>
            </a:r>
            <a:r>
              <a:rPr kumimoji="0" lang="en-US" sz="1800" b="1" i="1" u="none" strike="noStrike" kern="1200" cap="none" spc="0" normalizeH="0" noProof="0" dirty="0" err="1">
                <a:ln>
                  <a:noFill/>
                </a:ln>
                <a:solidFill>
                  <a:srgbClr val="0D4D52"/>
                </a:solidFill>
                <a:effectLst/>
                <a:uLnTx/>
                <a:uFillTx/>
                <a:latin typeface="Arial" panose="020B0604020202020204" pitchFamily="34" charset="0"/>
                <a:cs typeface="Arial" panose="020B0604020202020204" pitchFamily="34" charset="0"/>
              </a:rPr>
              <a:t>có</a:t>
            </a:r>
            <a:r>
              <a:rPr lang="en-US" b="1" i="1" noProof="0" dirty="0">
                <a:solidFill>
                  <a:srgbClr val="0D4D52"/>
                </a:solidFill>
                <a:latin typeface="Arial" panose="020B0604020202020204" pitchFamily="34" charset="0"/>
                <a:cs typeface="Arial" panose="020B0604020202020204" pitchFamily="34" charset="0"/>
              </a:rPr>
              <a:t> </a:t>
            </a:r>
            <a:r>
              <a:rPr lang="en-US" b="1" i="1" noProof="0" dirty="0" err="1">
                <a:solidFill>
                  <a:srgbClr val="0D4D52"/>
                </a:solidFill>
                <a:latin typeface="Arial" panose="020B0604020202020204" pitchFamily="34" charset="0"/>
                <a:cs typeface="Arial" panose="020B0604020202020204" pitchFamily="34" charset="0"/>
              </a:rPr>
              <a:t>số</a:t>
            </a:r>
            <a:r>
              <a:rPr lang="en-US" b="1" i="1" noProof="0" dirty="0">
                <a:solidFill>
                  <a:srgbClr val="0D4D52"/>
                </a:solidFill>
                <a:latin typeface="Arial" panose="020B0604020202020204" pitchFamily="34" charset="0"/>
                <a:cs typeface="Arial" panose="020B0604020202020204" pitchFamily="34" charset="0"/>
              </a:rPr>
              <a:t> </a:t>
            </a:r>
            <a:r>
              <a:rPr lang="en-US" b="1" i="1" noProof="0" dirty="0" err="1">
                <a:solidFill>
                  <a:srgbClr val="0D4D52"/>
                </a:solidFill>
                <a:latin typeface="Arial" panose="020B0604020202020204" pitchFamily="34" charset="0"/>
                <a:cs typeface="Arial" panose="020B0604020202020204" pitchFamily="34" charset="0"/>
              </a:rPr>
              <a:t>vụ</a:t>
            </a:r>
            <a:r>
              <a:rPr lang="en-US" b="1" i="1" noProof="0" dirty="0">
                <a:solidFill>
                  <a:srgbClr val="0D4D52"/>
                </a:solidFill>
                <a:latin typeface="Arial" panose="020B0604020202020204" pitchFamily="34" charset="0"/>
                <a:cs typeface="Arial" panose="020B0604020202020204" pitchFamily="34" charset="0"/>
              </a:rPr>
              <a:t> TNGT </a:t>
            </a:r>
            <a:r>
              <a:rPr lang="en-US" b="1" i="1" noProof="0" dirty="0" err="1">
                <a:solidFill>
                  <a:srgbClr val="0D4D52"/>
                </a:solidFill>
                <a:latin typeface="Arial" panose="020B0604020202020204" pitchFamily="34" charset="0"/>
                <a:cs typeface="Arial" panose="020B0604020202020204" pitchFamily="34" charset="0"/>
              </a:rPr>
              <a:t>nhiều</a:t>
            </a:r>
            <a:r>
              <a:rPr lang="en-US" b="1" i="1" noProof="0" dirty="0">
                <a:solidFill>
                  <a:srgbClr val="0D4D52"/>
                </a:solidFill>
                <a:latin typeface="Arial" panose="020B0604020202020204" pitchFamily="34" charset="0"/>
                <a:cs typeface="Arial" panose="020B0604020202020204" pitchFamily="34" charset="0"/>
              </a:rPr>
              <a:t> </a:t>
            </a:r>
            <a:r>
              <a:rPr lang="en-US" b="1" i="1" noProof="0" dirty="0" err="1">
                <a:solidFill>
                  <a:srgbClr val="0D4D52"/>
                </a:solidFill>
                <a:latin typeface="Arial" panose="020B0604020202020204" pitchFamily="34" charset="0"/>
                <a:cs typeface="Arial" panose="020B0604020202020204" pitchFamily="34" charset="0"/>
              </a:rPr>
              <a:t>nhất</a:t>
            </a:r>
            <a:r>
              <a:rPr lang="en-US" b="1" i="1" noProof="0" dirty="0">
                <a:solidFill>
                  <a:srgbClr val="0D4D52"/>
                </a:solidFill>
                <a:latin typeface="Arial" panose="020B0604020202020204" pitchFamily="34" charset="0"/>
                <a:cs typeface="Arial" panose="020B0604020202020204" pitchFamily="34" charset="0"/>
              </a:rPr>
              <a:t> </a:t>
            </a:r>
            <a:r>
              <a:rPr lang="en-US" b="1" i="1" noProof="0" dirty="0" err="1">
                <a:solidFill>
                  <a:srgbClr val="0D4D52"/>
                </a:solidFill>
                <a:latin typeface="Arial" panose="020B0604020202020204" pitchFamily="34" charset="0"/>
                <a:cs typeface="Arial" panose="020B0604020202020204" pitchFamily="34" charset="0"/>
              </a:rPr>
              <a:t>với</a:t>
            </a:r>
            <a:r>
              <a:rPr lang="en-US" b="1" i="1" noProof="0" dirty="0">
                <a:solidFill>
                  <a:srgbClr val="0D4D52"/>
                </a:solidFill>
                <a:latin typeface="Arial" panose="020B0604020202020204" pitchFamily="34" charset="0"/>
                <a:cs typeface="Arial" panose="020B0604020202020204" pitchFamily="34" charset="0"/>
              </a:rPr>
              <a:t> 21 589 </a:t>
            </a:r>
            <a:r>
              <a:rPr lang="en-US" b="1" i="1" noProof="0" dirty="0" err="1">
                <a:solidFill>
                  <a:srgbClr val="0D4D52"/>
                </a:solidFill>
                <a:latin typeface="Arial" panose="020B0604020202020204" pitchFamily="34" charset="0"/>
                <a:cs typeface="Arial" panose="020B0604020202020204" pitchFamily="34" charset="0"/>
              </a:rPr>
              <a:t>vụ</a:t>
            </a:r>
            <a:r>
              <a:rPr lang="en-US" b="1" i="1" noProof="0" dirty="0">
                <a:solidFill>
                  <a:srgbClr val="0D4D52"/>
                </a:solidFill>
                <a:latin typeface="Arial" panose="020B0604020202020204" pitchFamily="34" charset="0"/>
                <a:cs typeface="Arial" panose="020B0604020202020204" pitchFamily="34" charset="0"/>
              </a:rPr>
              <a:t>.   </a:t>
            </a:r>
            <a:endParaRPr kumimoji="0" lang="en-US" sz="1800" b="1" i="1" u="none" strike="noStrike" kern="1200" cap="none" spc="0" normalizeH="0" noProof="0" dirty="0">
              <a:ln>
                <a:noFill/>
              </a:ln>
              <a:solidFill>
                <a:srgbClr val="0D4D52"/>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89976378"/>
      </p:ext>
    </p:extLst>
  </p:cSld>
  <p:clrMapOvr>
    <a:masterClrMapping/>
  </p:clrMapOvr>
  <mc:AlternateContent xmlns:mc="http://schemas.openxmlformats.org/markup-compatibility/2006">
    <mc:Choice xmlns:p159="http://schemas.microsoft.com/office/powerpoint/2015/09/main" xmlns="" Requires="p159">
      <p:transition advClick="0" advTm="3000">
        <p159:morph option="byChar"/>
      </p:transition>
    </mc:Choice>
    <mc:Fallback>
      <p:transition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grpId="1" nodeType="clickEffect">
                                  <p:stCondLst>
                                    <p:cond delay="0"/>
                                  </p:stCondLst>
                                  <p:childTnLst>
                                    <p:animEffect transition="out" filter="wipe(down)">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ppt_x"/>
                                          </p:val>
                                        </p:tav>
                                        <p:tav tm="100000">
                                          <p:val>
                                            <p:strVal val="#ppt_x"/>
                                          </p:val>
                                        </p:tav>
                                      </p:tavLst>
                                    </p:anim>
                                    <p:anim calcmode="lin" valueType="num">
                                      <p:cBhvr additive="base">
                                        <p:cTn id="1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500"/>
                                        <p:tgtEl>
                                          <p:spTgt spid="11"/>
                                        </p:tgtEl>
                                      </p:cBhvr>
                                    </p:animEffect>
                                    <p:set>
                                      <p:cBhvr>
                                        <p:cTn id="17" dur="1" fill="hold">
                                          <p:stCondLst>
                                            <p:cond delay="499"/>
                                          </p:stCondLst>
                                        </p:cTn>
                                        <p:tgtEl>
                                          <p:spTgt spid="11"/>
                                        </p:tgtEl>
                                        <p:attrNameLst>
                                          <p:attrName>style.visibility</p:attrName>
                                        </p:attrNameLst>
                                      </p:cBhvr>
                                      <p:to>
                                        <p:strVal val="hidden"/>
                                      </p:to>
                                    </p:set>
                                  </p:childTnLst>
                                </p:cTn>
                              </p:par>
                            </p:childTnLst>
                          </p:cTn>
                        </p:par>
                        <p:par>
                          <p:cTn id="18" fill="hold">
                            <p:stCondLst>
                              <p:cond delay="500"/>
                            </p:stCondLst>
                            <p:childTnLst>
                              <p:par>
                                <p:cTn id="19" presetID="2" presetClass="entr" presetSubtype="4"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ppt_x"/>
                                          </p:val>
                                        </p:tav>
                                        <p:tav tm="100000">
                                          <p:val>
                                            <p:strVal val="#ppt_x"/>
                                          </p:val>
                                        </p:tav>
                                      </p:tavLst>
                                    </p:anim>
                                    <p:anim calcmode="lin" valueType="num">
                                      <p:cBhvr additive="base">
                                        <p:cTn id="2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2" presetClass="exit" presetSubtype="4" fill="hold" grpId="1" nodeType="clickEffect">
                                  <p:stCondLst>
                                    <p:cond delay="0"/>
                                  </p:stCondLst>
                                  <p:childTnLst>
                                    <p:animEffect transition="out" filter="wipe(down)">
                                      <p:cBhvr>
                                        <p:cTn id="26" dur="500"/>
                                        <p:tgtEl>
                                          <p:spTgt spid="12"/>
                                        </p:tgtEl>
                                      </p:cBhvr>
                                    </p:animEffect>
                                    <p:set>
                                      <p:cBhvr>
                                        <p:cTn id="27" dur="1" fill="hold">
                                          <p:stCondLst>
                                            <p:cond delay="499"/>
                                          </p:stCondLst>
                                        </p:cTn>
                                        <p:tgtEl>
                                          <p:spTgt spid="12"/>
                                        </p:tgtEl>
                                        <p:attrNameLst>
                                          <p:attrName>style.visibility</p:attrName>
                                        </p:attrNameLst>
                                      </p:cBhvr>
                                      <p:to>
                                        <p:strVal val="hidden"/>
                                      </p:to>
                                    </p:set>
                                  </p:childTnLst>
                                </p:cTn>
                              </p:par>
                            </p:childTnLst>
                          </p:cTn>
                        </p:par>
                        <p:par>
                          <p:cTn id="28" fill="hold">
                            <p:stCondLst>
                              <p:cond delay="500"/>
                            </p:stCondLst>
                            <p:childTnLst>
                              <p:par>
                                <p:cTn id="29" presetID="2" presetClass="entr" presetSubtype="4" fill="hold" grpId="0" nodeType="after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fill="hold"/>
                                        <p:tgtEl>
                                          <p:spTgt spid="18"/>
                                        </p:tgtEl>
                                        <p:attrNameLst>
                                          <p:attrName>ppt_x</p:attrName>
                                        </p:attrNameLst>
                                      </p:cBhvr>
                                      <p:tavLst>
                                        <p:tav tm="0">
                                          <p:val>
                                            <p:strVal val="#ppt_x"/>
                                          </p:val>
                                        </p:tav>
                                        <p:tav tm="100000">
                                          <p:val>
                                            <p:strVal val="#ppt_x"/>
                                          </p:val>
                                        </p:tav>
                                      </p:tavLst>
                                    </p:anim>
                                    <p:anim calcmode="lin" valueType="num">
                                      <p:cBhvr additive="base">
                                        <p:cTn id="3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2" presetClass="exit" presetSubtype="4" fill="hold" grpId="1" nodeType="clickEffect">
                                  <p:stCondLst>
                                    <p:cond delay="0"/>
                                  </p:stCondLst>
                                  <p:childTnLst>
                                    <p:animEffect transition="out" filter="wipe(down)">
                                      <p:cBhvr>
                                        <p:cTn id="36" dur="500"/>
                                        <p:tgtEl>
                                          <p:spTgt spid="14"/>
                                        </p:tgtEl>
                                      </p:cBhvr>
                                    </p:animEffect>
                                    <p:set>
                                      <p:cBhvr>
                                        <p:cTn id="37" dur="1" fill="hold">
                                          <p:stCondLst>
                                            <p:cond delay="499"/>
                                          </p:stCondLst>
                                        </p:cTn>
                                        <p:tgtEl>
                                          <p:spTgt spid="14"/>
                                        </p:tgtEl>
                                        <p:attrNameLst>
                                          <p:attrName>style.visibility</p:attrName>
                                        </p:attrNameLst>
                                      </p:cBhvr>
                                      <p:to>
                                        <p:strVal val="hidden"/>
                                      </p:to>
                                    </p:set>
                                  </p:childTnLst>
                                </p:cTn>
                              </p:par>
                            </p:childTnLst>
                          </p:cTn>
                        </p:par>
                        <p:par>
                          <p:cTn id="38" fill="hold">
                            <p:stCondLst>
                              <p:cond delay="500"/>
                            </p:stCondLst>
                            <p:childTnLst>
                              <p:par>
                                <p:cTn id="39" presetID="2" presetClass="entr" presetSubtype="4"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ppt_x"/>
                                          </p:val>
                                        </p:tav>
                                        <p:tav tm="100000">
                                          <p:val>
                                            <p:strVal val="#ppt_x"/>
                                          </p:val>
                                        </p:tav>
                                      </p:tavLst>
                                    </p:anim>
                                    <p:anim calcmode="lin" valueType="num">
                                      <p:cBhvr additive="base">
                                        <p:cTn id="4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2" presetClass="exit" presetSubtype="4" fill="hold" grpId="1" nodeType="clickEffect">
                                  <p:stCondLst>
                                    <p:cond delay="0"/>
                                  </p:stCondLst>
                                  <p:childTnLst>
                                    <p:animEffect transition="out" filter="wipe(down)">
                                      <p:cBhvr>
                                        <p:cTn id="46" dur="500"/>
                                        <p:tgtEl>
                                          <p:spTgt spid="15"/>
                                        </p:tgtEl>
                                      </p:cBhvr>
                                    </p:animEffect>
                                    <p:set>
                                      <p:cBhvr>
                                        <p:cTn id="47" dur="1" fill="hold">
                                          <p:stCondLst>
                                            <p:cond delay="499"/>
                                          </p:stCondLst>
                                        </p:cTn>
                                        <p:tgtEl>
                                          <p:spTgt spid="15"/>
                                        </p:tgtEl>
                                        <p:attrNameLst>
                                          <p:attrName>style.visibility</p:attrName>
                                        </p:attrNameLst>
                                      </p:cBhvr>
                                      <p:to>
                                        <p:strVal val="hidden"/>
                                      </p:to>
                                    </p:set>
                                  </p:childTnLst>
                                </p:cTn>
                              </p:par>
                            </p:childTnLst>
                          </p:cTn>
                        </p:par>
                        <p:par>
                          <p:cTn id="48" fill="hold">
                            <p:stCondLst>
                              <p:cond delay="500"/>
                            </p:stCondLst>
                            <p:childTnLst>
                              <p:par>
                                <p:cTn id="49" presetID="2" presetClass="entr" presetSubtype="4"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additive="base">
                                        <p:cTn id="51" dur="500" fill="hold"/>
                                        <p:tgtEl>
                                          <p:spTgt spid="20"/>
                                        </p:tgtEl>
                                        <p:attrNameLst>
                                          <p:attrName>ppt_x</p:attrName>
                                        </p:attrNameLst>
                                      </p:cBhvr>
                                      <p:tavLst>
                                        <p:tav tm="0">
                                          <p:val>
                                            <p:strVal val="#ppt_x"/>
                                          </p:val>
                                        </p:tav>
                                        <p:tav tm="100000">
                                          <p:val>
                                            <p:strVal val="#ppt_x"/>
                                          </p:val>
                                        </p:tav>
                                      </p:tavLst>
                                    </p:anim>
                                    <p:anim calcmode="lin" valueType="num">
                                      <p:cBhvr additive="base">
                                        <p:cTn id="5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22"/>
                                        </p:tgtEl>
                                        <p:attrNameLst>
                                          <p:attrName>style.visibility</p:attrName>
                                        </p:attrNameLst>
                                      </p:cBhvr>
                                      <p:to>
                                        <p:strVal val="visible"/>
                                      </p:to>
                                    </p:set>
                                    <p:anim calcmode="lin" valueType="num">
                                      <p:cBhvr additive="base">
                                        <p:cTn id="57" dur="500" fill="hold"/>
                                        <p:tgtEl>
                                          <p:spTgt spid="22"/>
                                        </p:tgtEl>
                                        <p:attrNameLst>
                                          <p:attrName>ppt_x</p:attrName>
                                        </p:attrNameLst>
                                      </p:cBhvr>
                                      <p:tavLst>
                                        <p:tav tm="0">
                                          <p:val>
                                            <p:strVal val="#ppt_x"/>
                                          </p:val>
                                        </p:tav>
                                        <p:tav tm="100000">
                                          <p:val>
                                            <p:strVal val="#ppt_x"/>
                                          </p:val>
                                        </p:tav>
                                      </p:tavLst>
                                    </p:anim>
                                    <p:anim calcmode="lin" valueType="num">
                                      <p:cBhvr additive="base">
                                        <p:cTn id="5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14" presetClass="entr" presetSubtype="10" fill="hold" grpId="0" nodeType="clickEffect">
                                  <p:stCondLst>
                                    <p:cond delay="0"/>
                                  </p:stCondLst>
                                  <p:childTnLst>
                                    <p:set>
                                      <p:cBhvr>
                                        <p:cTn id="62" dur="1" fill="hold">
                                          <p:stCondLst>
                                            <p:cond delay="0"/>
                                          </p:stCondLst>
                                        </p:cTn>
                                        <p:tgtEl>
                                          <p:spTgt spid="25">
                                            <p:txEl>
                                              <p:pRg st="0" end="0"/>
                                            </p:txEl>
                                          </p:spTgt>
                                        </p:tgtEl>
                                        <p:attrNameLst>
                                          <p:attrName>style.visibility</p:attrName>
                                        </p:attrNameLst>
                                      </p:cBhvr>
                                      <p:to>
                                        <p:strVal val="visible"/>
                                      </p:to>
                                    </p:set>
                                    <p:animEffect transition="in" filter="randombar(horizontal)">
                                      <p:cBhvr>
                                        <p:cTn id="63" dur="500"/>
                                        <p:tgtEl>
                                          <p:spTgt spid="2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1"/>
      <p:bldP spid="11" grpId="1"/>
      <p:bldP spid="12" grpId="1"/>
      <p:bldP spid="14" grpId="1"/>
      <p:bldP spid="15" grpId="1"/>
      <p:bldP spid="16" grpId="0"/>
      <p:bldP spid="17" grpId="0"/>
      <p:bldP spid="18" grpId="0"/>
      <p:bldP spid="19" grpId="0"/>
      <p:bldP spid="20" grpId="0"/>
      <p:bldP spid="22" grpId="0"/>
      <p:bldP spid="25"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6C76F11F-56A1-491E-BB4C-5CE2FB835B1C}"/>
              </a:ext>
            </a:extLst>
          </p:cNvPr>
          <p:cNvSpPr txBox="1"/>
          <p:nvPr/>
        </p:nvSpPr>
        <p:spPr>
          <a:xfrm>
            <a:off x="576927" y="2563759"/>
            <a:ext cx="8324086" cy="872034"/>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Số</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vụ</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TNGT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năm</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2019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đã</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giảm</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bao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nhiêu</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phần</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trăm</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so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với</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năm</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2018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làm</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tròn</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kết</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quả</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đến</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hàng</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đơn</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vị</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pic>
        <p:nvPicPr>
          <p:cNvPr id="2" name="Picture 1">
            <a:extLst>
              <a:ext uri="{FF2B5EF4-FFF2-40B4-BE49-F238E27FC236}">
                <a16:creationId xmlns:a16="http://schemas.microsoft.com/office/drawing/2014/main" id="{8A885E28-F126-41F8-B4D9-1D927770D709}"/>
              </a:ext>
            </a:extLst>
          </p:cNvPr>
          <p:cNvPicPr>
            <a:picLocks noChangeAspect="1"/>
          </p:cNvPicPr>
          <p:nvPr/>
        </p:nvPicPr>
        <p:blipFill>
          <a:blip r:embed="rId3"/>
          <a:stretch>
            <a:fillRect/>
          </a:stretch>
        </p:blipFill>
        <p:spPr>
          <a:xfrm>
            <a:off x="2765571" y="159988"/>
            <a:ext cx="3946797" cy="2427671"/>
          </a:xfrm>
          <a:prstGeom prst="rect">
            <a:avLst/>
          </a:prstGeom>
        </p:spPr>
      </p:pic>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C5D9745B-B85E-497E-B75F-A2A1F19280D6}"/>
                  </a:ext>
                </a:extLst>
              </p:cNvPr>
              <p:cNvSpPr txBox="1"/>
              <p:nvPr/>
            </p:nvSpPr>
            <p:spPr>
              <a:xfrm>
                <a:off x="242987" y="3435793"/>
                <a:ext cx="8658026" cy="1472326"/>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1800" b="1" i="1" u="none" strike="noStrike" kern="1200" cap="none" spc="0" normalizeH="0" baseline="0" noProof="0" dirty="0">
                    <a:ln>
                      <a:noFill/>
                    </a:ln>
                    <a:solidFill>
                      <a:schemeClr val="accent6">
                        <a:lumMod val="50000"/>
                      </a:schemeClr>
                    </a:solidFill>
                    <a:effectLst/>
                    <a:uLnTx/>
                    <a:uFillTx/>
                    <a:latin typeface="Arial" panose="020B0604020202020204" pitchFamily="34" charset="0"/>
                    <a:cs typeface="Arial" panose="020B0604020202020204" pitchFamily="34" charset="0"/>
                  </a:rPr>
                  <a:t>Tỉ</a:t>
                </a:r>
                <a:r>
                  <a:rPr kumimoji="0" lang="en-US" sz="1800" b="1" i="1" u="none" strike="noStrike" kern="1200" cap="none" spc="0" normalizeH="0" noProof="0" dirty="0">
                    <a:ln>
                      <a:noFill/>
                    </a:ln>
                    <a:solidFill>
                      <a:schemeClr val="accent6">
                        <a:lumMod val="50000"/>
                      </a:schemeClr>
                    </a:solidFill>
                    <a:effectLst/>
                    <a:uLnTx/>
                    <a:uFillTx/>
                    <a:latin typeface="Arial" panose="020B0604020202020204" pitchFamily="34" charset="0"/>
                    <a:cs typeface="Arial" panose="020B0604020202020204" pitchFamily="34" charset="0"/>
                  </a:rPr>
                  <a:t> </a:t>
                </a:r>
                <a:r>
                  <a:rPr kumimoji="0" lang="en-US" sz="1800" b="1" i="1" u="none" strike="noStrike" kern="1200" cap="none" spc="0" normalizeH="0" noProof="0" dirty="0" err="1">
                    <a:ln>
                      <a:noFill/>
                    </a:ln>
                    <a:solidFill>
                      <a:schemeClr val="accent6">
                        <a:lumMod val="50000"/>
                      </a:schemeClr>
                    </a:solidFill>
                    <a:effectLst/>
                    <a:uLnTx/>
                    <a:uFillTx/>
                    <a:latin typeface="Arial" panose="020B0604020202020204" pitchFamily="34" charset="0"/>
                    <a:cs typeface="Arial" panose="020B0604020202020204" pitchFamily="34" charset="0"/>
                  </a:rPr>
                  <a:t>số</a:t>
                </a:r>
                <a:r>
                  <a:rPr kumimoji="0" lang="en-US" sz="1800" b="1" i="1" u="none" strike="noStrike" kern="1200" cap="none" spc="0" normalizeH="0" noProof="0" dirty="0">
                    <a:ln>
                      <a:noFill/>
                    </a:ln>
                    <a:solidFill>
                      <a:schemeClr val="accent6">
                        <a:lumMod val="50000"/>
                      </a:schemeClr>
                    </a:solidFill>
                    <a:effectLst/>
                    <a:uLnTx/>
                    <a:uFillTx/>
                    <a:latin typeface="Arial" panose="020B0604020202020204" pitchFamily="34" charset="0"/>
                    <a:cs typeface="Arial" panose="020B0604020202020204" pitchFamily="34" charset="0"/>
                  </a:rPr>
                  <a:t> </a:t>
                </a:r>
                <a:r>
                  <a:rPr kumimoji="0" lang="en-US" sz="1800" b="1" i="1" u="none" strike="noStrike" kern="1200" cap="none" spc="0" normalizeH="0" noProof="0" dirty="0" err="1">
                    <a:ln>
                      <a:noFill/>
                    </a:ln>
                    <a:solidFill>
                      <a:schemeClr val="accent6">
                        <a:lumMod val="50000"/>
                      </a:schemeClr>
                    </a:solidFill>
                    <a:effectLst/>
                    <a:uLnTx/>
                    <a:uFillTx/>
                    <a:latin typeface="Arial" panose="020B0604020202020204" pitchFamily="34" charset="0"/>
                    <a:cs typeface="Arial" panose="020B0604020202020204" pitchFamily="34" charset="0"/>
                  </a:rPr>
                  <a:t>phần</a:t>
                </a:r>
                <a:r>
                  <a:rPr kumimoji="0" lang="en-US" sz="1800" b="1" i="1" u="none" strike="noStrike" kern="1200" cap="none" spc="0" normalizeH="0" noProof="0" dirty="0">
                    <a:ln>
                      <a:noFill/>
                    </a:ln>
                    <a:solidFill>
                      <a:schemeClr val="accent6">
                        <a:lumMod val="50000"/>
                      </a:schemeClr>
                    </a:solidFill>
                    <a:effectLst/>
                    <a:uLnTx/>
                    <a:uFillTx/>
                    <a:latin typeface="Arial" panose="020B0604020202020204" pitchFamily="34" charset="0"/>
                    <a:cs typeface="Arial" panose="020B0604020202020204" pitchFamily="34" charset="0"/>
                  </a:rPr>
                  <a:t> </a:t>
                </a:r>
                <a:r>
                  <a:rPr kumimoji="0" lang="en-US" sz="1800" b="1" i="1" u="none" strike="noStrike" kern="1200" cap="none" spc="0" normalizeH="0" noProof="0" dirty="0" err="1">
                    <a:ln>
                      <a:noFill/>
                    </a:ln>
                    <a:solidFill>
                      <a:schemeClr val="accent6">
                        <a:lumMod val="50000"/>
                      </a:schemeClr>
                    </a:solidFill>
                    <a:effectLst/>
                    <a:uLnTx/>
                    <a:uFillTx/>
                    <a:latin typeface="Arial" panose="020B0604020202020204" pitchFamily="34" charset="0"/>
                    <a:cs typeface="Arial" panose="020B0604020202020204" pitchFamily="34" charset="0"/>
                  </a:rPr>
                  <a:t>trăm</a:t>
                </a:r>
                <a:r>
                  <a:rPr kumimoji="0" lang="en-US" sz="1800" b="1" i="1" u="none" strike="noStrike" kern="1200" cap="none" spc="0" normalizeH="0" noProof="0" dirty="0">
                    <a:ln>
                      <a:noFill/>
                    </a:ln>
                    <a:solidFill>
                      <a:schemeClr val="accent6">
                        <a:lumMod val="50000"/>
                      </a:schemeClr>
                    </a:solidFill>
                    <a:effectLst/>
                    <a:uLnTx/>
                    <a:uFillTx/>
                    <a:latin typeface="Arial" panose="020B0604020202020204" pitchFamily="34" charset="0"/>
                    <a:cs typeface="Arial" panose="020B0604020202020204" pitchFamily="34" charset="0"/>
                  </a:rPr>
                  <a:t> </a:t>
                </a:r>
                <a:r>
                  <a:rPr kumimoji="0" lang="en-US" sz="1800" b="1" i="1" u="none" strike="noStrike" kern="1200" cap="none" spc="0" normalizeH="0" noProof="0" dirty="0" err="1">
                    <a:ln>
                      <a:noFill/>
                    </a:ln>
                    <a:solidFill>
                      <a:schemeClr val="accent6">
                        <a:lumMod val="50000"/>
                      </a:schemeClr>
                    </a:solidFill>
                    <a:effectLst/>
                    <a:uLnTx/>
                    <a:uFillTx/>
                    <a:latin typeface="Arial" panose="020B0604020202020204" pitchFamily="34" charset="0"/>
                    <a:cs typeface="Arial" panose="020B0604020202020204" pitchFamily="34" charset="0"/>
                  </a:rPr>
                  <a:t>của</a:t>
                </a:r>
                <a:r>
                  <a:rPr kumimoji="0" lang="en-US" sz="1800" b="1" i="1" u="none" strike="noStrike" kern="1200" cap="none" spc="0" normalizeH="0" noProof="0" dirty="0">
                    <a:ln>
                      <a:noFill/>
                    </a:ln>
                    <a:solidFill>
                      <a:schemeClr val="accent6">
                        <a:lumMod val="50000"/>
                      </a:schemeClr>
                    </a:solidFill>
                    <a:effectLst/>
                    <a:uLnTx/>
                    <a:uFillTx/>
                    <a:latin typeface="Arial" panose="020B0604020202020204" pitchFamily="34" charset="0"/>
                    <a:cs typeface="Arial" panose="020B0604020202020204" pitchFamily="34" charset="0"/>
                  </a:rPr>
                  <a:t> </a:t>
                </a:r>
                <a:r>
                  <a:rPr kumimoji="0" lang="en-US" sz="1800" b="1" i="1" u="none" strike="noStrike" kern="1200" cap="none" spc="0" normalizeH="0" noProof="0" dirty="0" err="1">
                    <a:ln>
                      <a:noFill/>
                    </a:ln>
                    <a:solidFill>
                      <a:schemeClr val="accent6">
                        <a:lumMod val="50000"/>
                      </a:schemeClr>
                    </a:solidFill>
                    <a:effectLst/>
                    <a:uLnTx/>
                    <a:uFillTx/>
                    <a:latin typeface="Arial" panose="020B0604020202020204" pitchFamily="34" charset="0"/>
                    <a:cs typeface="Arial" panose="020B0604020202020204" pitchFamily="34" charset="0"/>
                  </a:rPr>
                  <a:t>số</a:t>
                </a:r>
                <a:r>
                  <a:rPr kumimoji="0" lang="en-US" sz="1800" b="1" i="1" u="none" strike="noStrike" kern="1200" cap="none" spc="0" normalizeH="0" noProof="0" dirty="0">
                    <a:ln>
                      <a:noFill/>
                    </a:ln>
                    <a:solidFill>
                      <a:schemeClr val="accent6">
                        <a:lumMod val="50000"/>
                      </a:schemeClr>
                    </a:solidFill>
                    <a:effectLst/>
                    <a:uLnTx/>
                    <a:uFillTx/>
                    <a:latin typeface="Arial" panose="020B0604020202020204" pitchFamily="34" charset="0"/>
                    <a:cs typeface="Arial" panose="020B0604020202020204" pitchFamily="34" charset="0"/>
                  </a:rPr>
                  <a:t> </a:t>
                </a:r>
                <a:r>
                  <a:rPr kumimoji="0" lang="en-US" sz="1800" b="1" i="1" u="none" strike="noStrike" kern="1200" cap="none" spc="0" normalizeH="0" noProof="0" dirty="0" err="1">
                    <a:ln>
                      <a:noFill/>
                    </a:ln>
                    <a:solidFill>
                      <a:schemeClr val="accent6">
                        <a:lumMod val="50000"/>
                      </a:schemeClr>
                    </a:solidFill>
                    <a:effectLst/>
                    <a:uLnTx/>
                    <a:uFillTx/>
                    <a:latin typeface="Arial" panose="020B0604020202020204" pitchFamily="34" charset="0"/>
                    <a:cs typeface="Arial" panose="020B0604020202020204" pitchFamily="34" charset="0"/>
                  </a:rPr>
                  <a:t>vụ</a:t>
                </a:r>
                <a:r>
                  <a:rPr kumimoji="0" lang="en-US" sz="1800" b="1" i="1" u="none" strike="noStrike" kern="1200" cap="none" spc="0" normalizeH="0" noProof="0" dirty="0">
                    <a:ln>
                      <a:noFill/>
                    </a:ln>
                    <a:solidFill>
                      <a:schemeClr val="accent6">
                        <a:lumMod val="50000"/>
                      </a:schemeClr>
                    </a:solidFill>
                    <a:effectLst/>
                    <a:uLnTx/>
                    <a:uFillTx/>
                    <a:latin typeface="Arial" panose="020B0604020202020204" pitchFamily="34" charset="0"/>
                    <a:cs typeface="Arial" panose="020B0604020202020204" pitchFamily="34" charset="0"/>
                  </a:rPr>
                  <a:t> TNGT </a:t>
                </a:r>
                <a:r>
                  <a:rPr kumimoji="0" lang="en-US" sz="1800" b="1" i="1" u="none" strike="noStrike" kern="1200" cap="none" spc="0" normalizeH="0" noProof="0" dirty="0" err="1">
                    <a:ln>
                      <a:noFill/>
                    </a:ln>
                    <a:solidFill>
                      <a:schemeClr val="accent6">
                        <a:lumMod val="50000"/>
                      </a:schemeClr>
                    </a:solidFill>
                    <a:effectLst/>
                    <a:uLnTx/>
                    <a:uFillTx/>
                    <a:latin typeface="Arial" panose="020B0604020202020204" pitchFamily="34" charset="0"/>
                    <a:cs typeface="Arial" panose="020B0604020202020204" pitchFamily="34" charset="0"/>
                  </a:rPr>
                  <a:t>năm</a:t>
                </a:r>
                <a:r>
                  <a:rPr kumimoji="0" lang="en-US" sz="1800" b="1" i="1" u="none" strike="noStrike" kern="1200" cap="none" spc="0" normalizeH="0" noProof="0" dirty="0">
                    <a:ln>
                      <a:noFill/>
                    </a:ln>
                    <a:solidFill>
                      <a:schemeClr val="accent6">
                        <a:lumMod val="50000"/>
                      </a:schemeClr>
                    </a:solidFill>
                    <a:effectLst/>
                    <a:uLnTx/>
                    <a:uFillTx/>
                    <a:latin typeface="Arial" panose="020B0604020202020204" pitchFamily="34" charset="0"/>
                    <a:cs typeface="Arial" panose="020B0604020202020204" pitchFamily="34" charset="0"/>
                  </a:rPr>
                  <a:t> 2019 </a:t>
                </a:r>
                <a:r>
                  <a:rPr kumimoji="0" lang="en-US" sz="1800" b="1" i="1" u="none" strike="noStrike" kern="1200" cap="none" spc="0" normalizeH="0" noProof="0" dirty="0" err="1">
                    <a:ln>
                      <a:noFill/>
                    </a:ln>
                    <a:solidFill>
                      <a:schemeClr val="accent6">
                        <a:lumMod val="50000"/>
                      </a:schemeClr>
                    </a:solidFill>
                    <a:effectLst/>
                    <a:uLnTx/>
                    <a:uFillTx/>
                    <a:latin typeface="Arial" panose="020B0604020202020204" pitchFamily="34" charset="0"/>
                    <a:cs typeface="Arial" panose="020B0604020202020204" pitchFamily="34" charset="0"/>
                  </a:rPr>
                  <a:t>và</a:t>
                </a:r>
                <a:r>
                  <a:rPr kumimoji="0" lang="en-US" sz="1800" b="1" i="1" u="none" strike="noStrike" kern="1200" cap="none" spc="0" normalizeH="0" noProof="0" dirty="0">
                    <a:ln>
                      <a:noFill/>
                    </a:ln>
                    <a:solidFill>
                      <a:schemeClr val="accent6">
                        <a:lumMod val="50000"/>
                      </a:schemeClr>
                    </a:solidFill>
                    <a:effectLst/>
                    <a:uLnTx/>
                    <a:uFillTx/>
                    <a:latin typeface="Arial" panose="020B0604020202020204" pitchFamily="34" charset="0"/>
                    <a:cs typeface="Arial" panose="020B0604020202020204" pitchFamily="34" charset="0"/>
                  </a:rPr>
                  <a:t> </a:t>
                </a:r>
                <a:r>
                  <a:rPr kumimoji="0" lang="en-US" sz="1800" b="1" i="1" u="none" strike="noStrike" kern="1200" cap="none" spc="0" normalizeH="0" noProof="0" dirty="0" err="1">
                    <a:ln>
                      <a:noFill/>
                    </a:ln>
                    <a:solidFill>
                      <a:schemeClr val="accent6">
                        <a:lumMod val="50000"/>
                      </a:schemeClr>
                    </a:solidFill>
                    <a:effectLst/>
                    <a:uLnTx/>
                    <a:uFillTx/>
                    <a:latin typeface="Arial" panose="020B0604020202020204" pitchFamily="34" charset="0"/>
                    <a:cs typeface="Arial" panose="020B0604020202020204" pitchFamily="34" charset="0"/>
                  </a:rPr>
                  <a:t>số</a:t>
                </a:r>
                <a:r>
                  <a:rPr kumimoji="0" lang="en-US" sz="1800" b="1" i="1" u="none" strike="noStrike" kern="1200" cap="none" spc="0" normalizeH="0" noProof="0" dirty="0">
                    <a:ln>
                      <a:noFill/>
                    </a:ln>
                    <a:solidFill>
                      <a:schemeClr val="accent6">
                        <a:lumMod val="50000"/>
                      </a:schemeClr>
                    </a:solidFill>
                    <a:effectLst/>
                    <a:uLnTx/>
                    <a:uFillTx/>
                    <a:latin typeface="Arial" panose="020B0604020202020204" pitchFamily="34" charset="0"/>
                    <a:cs typeface="Arial" panose="020B0604020202020204" pitchFamily="34" charset="0"/>
                  </a:rPr>
                  <a:t> </a:t>
                </a:r>
                <a:r>
                  <a:rPr kumimoji="0" lang="en-US" sz="1800" b="1" i="1" u="none" strike="noStrike" kern="1200" cap="none" spc="0" normalizeH="0" noProof="0" dirty="0" err="1">
                    <a:ln>
                      <a:noFill/>
                    </a:ln>
                    <a:solidFill>
                      <a:schemeClr val="accent6">
                        <a:lumMod val="50000"/>
                      </a:schemeClr>
                    </a:solidFill>
                    <a:effectLst/>
                    <a:uLnTx/>
                    <a:uFillTx/>
                    <a:latin typeface="Arial" panose="020B0604020202020204" pitchFamily="34" charset="0"/>
                    <a:cs typeface="Arial" panose="020B0604020202020204" pitchFamily="34" charset="0"/>
                  </a:rPr>
                  <a:t>vụ</a:t>
                </a:r>
                <a:r>
                  <a:rPr kumimoji="0" lang="en-US" sz="1800" b="1" i="1" u="none" strike="noStrike" kern="1200" cap="none" spc="0" normalizeH="0" noProof="0" dirty="0">
                    <a:ln>
                      <a:noFill/>
                    </a:ln>
                    <a:solidFill>
                      <a:schemeClr val="accent6">
                        <a:lumMod val="50000"/>
                      </a:schemeClr>
                    </a:solidFill>
                    <a:effectLst/>
                    <a:uLnTx/>
                    <a:uFillTx/>
                    <a:latin typeface="Arial" panose="020B0604020202020204" pitchFamily="34" charset="0"/>
                    <a:cs typeface="Arial" panose="020B0604020202020204" pitchFamily="34" charset="0"/>
                  </a:rPr>
                  <a:t> TNGT </a:t>
                </a:r>
                <a:r>
                  <a:rPr kumimoji="0" lang="en-US" sz="1800" b="1" i="1" u="none" strike="noStrike" kern="1200" cap="none" spc="0" normalizeH="0" noProof="0" dirty="0" err="1">
                    <a:ln>
                      <a:noFill/>
                    </a:ln>
                    <a:solidFill>
                      <a:schemeClr val="accent6">
                        <a:lumMod val="50000"/>
                      </a:schemeClr>
                    </a:solidFill>
                    <a:effectLst/>
                    <a:uLnTx/>
                    <a:uFillTx/>
                    <a:latin typeface="Arial" panose="020B0604020202020204" pitchFamily="34" charset="0"/>
                    <a:cs typeface="Arial" panose="020B0604020202020204" pitchFamily="34" charset="0"/>
                  </a:rPr>
                  <a:t>năm</a:t>
                </a:r>
                <a:r>
                  <a:rPr kumimoji="0" lang="en-US" sz="1800" b="1" i="1" u="none" strike="noStrike" kern="1200" cap="none" spc="0" normalizeH="0" noProof="0" dirty="0">
                    <a:ln>
                      <a:noFill/>
                    </a:ln>
                    <a:solidFill>
                      <a:schemeClr val="accent6">
                        <a:lumMod val="50000"/>
                      </a:schemeClr>
                    </a:solidFill>
                    <a:effectLst/>
                    <a:uLnTx/>
                    <a:uFillTx/>
                    <a:latin typeface="Arial" panose="020B0604020202020204" pitchFamily="34" charset="0"/>
                    <a:cs typeface="Arial" panose="020B0604020202020204" pitchFamily="34" charset="0"/>
                  </a:rPr>
                  <a:t> 2018 </a:t>
                </a:r>
                <a:r>
                  <a:rPr kumimoji="0" lang="en-US" sz="1800" b="1" i="1" u="none" strike="noStrike" kern="1200" cap="none" spc="0" normalizeH="0" noProof="0" dirty="0" err="1">
                    <a:ln>
                      <a:noFill/>
                    </a:ln>
                    <a:solidFill>
                      <a:schemeClr val="accent6">
                        <a:lumMod val="50000"/>
                      </a:schemeClr>
                    </a:solidFill>
                    <a:effectLst/>
                    <a:uLnTx/>
                    <a:uFillTx/>
                    <a:latin typeface="Arial" panose="020B0604020202020204" pitchFamily="34" charset="0"/>
                    <a:cs typeface="Arial" panose="020B0604020202020204" pitchFamily="34" charset="0"/>
                  </a:rPr>
                  <a:t>là</a:t>
                </a:r>
                <a:r>
                  <a:rPr kumimoji="0" lang="en-US" sz="1800" b="1" i="1" u="none" strike="noStrike" kern="1200" cap="none" spc="0" normalizeH="0" noProof="0" dirty="0">
                    <a:ln>
                      <a:noFill/>
                    </a:ln>
                    <a:solidFill>
                      <a:schemeClr val="accent6">
                        <a:lumMod val="50000"/>
                      </a:schemeClr>
                    </a:solidFill>
                    <a:effectLst/>
                    <a:uLnTx/>
                    <a:uFillTx/>
                    <a:latin typeface="Arial" panose="020B0604020202020204" pitchFamily="34" charset="0"/>
                    <a:cs typeface="Arial" panose="020B0604020202020204" pitchFamily="34" charset="0"/>
                  </a:rPr>
                  <a:t>:</a:t>
                </a:r>
              </a:p>
              <a:p>
                <a:pPr marL="0" marR="0" lvl="0" indent="0" algn="ctr" defTabSz="914400" rtl="0" eaLnBrk="1" fontAlgn="auto" latinLnBrk="0" hangingPunct="1">
                  <a:lnSpc>
                    <a:spcPct val="150000"/>
                  </a:lnSpc>
                  <a:spcBef>
                    <a:spcPts val="0"/>
                  </a:spcBef>
                  <a:spcAft>
                    <a:spcPts val="0"/>
                  </a:spcAft>
                  <a:buClrTx/>
                  <a:buSzTx/>
                  <a:buFontTx/>
                  <a:buNone/>
                  <a:tabLst/>
                  <a:defRPr/>
                </a:pPr>
                <a14:m>
                  <m:oMath xmlns:m="http://schemas.openxmlformats.org/officeDocument/2006/math">
                    <m:f>
                      <m:fPr>
                        <m:ctrlPr>
                          <a:rPr kumimoji="0" lang="en-US" sz="1800" b="1" i="1" u="none" strike="noStrike" kern="1200" cap="none" spc="0" normalizeH="0" baseline="0" noProof="0" smtClean="0">
                            <a:ln>
                              <a:noFill/>
                            </a:ln>
                            <a:solidFill>
                              <a:schemeClr val="accent6">
                                <a:lumMod val="50000"/>
                              </a:schemeClr>
                            </a:solidFill>
                            <a:effectLst/>
                            <a:uLnTx/>
                            <a:uFillTx/>
                            <a:latin typeface="Cambria Math" panose="02040503050406030204" pitchFamily="18" charset="0"/>
                            <a:cs typeface="Arial" panose="020B0604020202020204" pitchFamily="34" charset="0"/>
                          </a:rPr>
                        </m:ctrlPr>
                      </m:fPr>
                      <m:num>
                        <m:r>
                          <a:rPr kumimoji="0" lang="en-US" sz="1800" b="1" i="1" u="none" strike="noStrike" kern="1200" cap="none" spc="0" normalizeH="0" baseline="0" noProof="0" smtClean="0">
                            <a:ln>
                              <a:noFill/>
                            </a:ln>
                            <a:solidFill>
                              <a:schemeClr val="accent6">
                                <a:lumMod val="50000"/>
                              </a:schemeClr>
                            </a:solidFill>
                            <a:effectLst/>
                            <a:uLnTx/>
                            <a:uFillTx/>
                            <a:latin typeface="Cambria Math" panose="02040503050406030204" pitchFamily="18" charset="0"/>
                            <a:cs typeface="Arial" panose="020B0604020202020204" pitchFamily="34" charset="0"/>
                          </a:rPr>
                          <m:t>𝟏𝟕</m:t>
                        </m:r>
                        <m:r>
                          <a:rPr kumimoji="0" lang="en-US" sz="1800" b="1" i="1" u="none" strike="noStrike" kern="1200" cap="none" spc="0" normalizeH="0" baseline="0" noProof="0" smtClean="0">
                            <a:ln>
                              <a:noFill/>
                            </a:ln>
                            <a:solidFill>
                              <a:schemeClr val="accent6">
                                <a:lumMod val="50000"/>
                              </a:schemeClr>
                            </a:solidFill>
                            <a:effectLst/>
                            <a:uLnTx/>
                            <a:uFillTx/>
                            <a:latin typeface="Cambria Math" panose="02040503050406030204" pitchFamily="18" charset="0"/>
                            <a:cs typeface="Arial" panose="020B0604020202020204" pitchFamily="34" charset="0"/>
                          </a:rPr>
                          <m:t> </m:t>
                        </m:r>
                        <m:r>
                          <a:rPr kumimoji="0" lang="en-US" sz="1800" b="1" i="1" u="none" strike="noStrike" kern="1200" cap="none" spc="0" normalizeH="0" baseline="0" noProof="0" smtClean="0">
                            <a:ln>
                              <a:noFill/>
                            </a:ln>
                            <a:solidFill>
                              <a:schemeClr val="accent6">
                                <a:lumMod val="50000"/>
                              </a:schemeClr>
                            </a:solidFill>
                            <a:effectLst/>
                            <a:uLnTx/>
                            <a:uFillTx/>
                            <a:latin typeface="Cambria Math" panose="02040503050406030204" pitchFamily="18" charset="0"/>
                            <a:cs typeface="Arial" panose="020B0604020202020204" pitchFamily="34" charset="0"/>
                          </a:rPr>
                          <m:t>𝟔𝟐𝟏</m:t>
                        </m:r>
                        <m:r>
                          <a:rPr kumimoji="0" lang="en-US" sz="1800" b="1" i="1" u="none" strike="noStrike" kern="1200" cap="none" spc="0" normalizeH="0" baseline="0" noProof="0" smtClean="0">
                            <a:ln>
                              <a:noFill/>
                            </a:ln>
                            <a:solidFill>
                              <a:schemeClr val="accent6">
                                <a:lumMod val="50000"/>
                              </a:schemeClr>
                            </a:solidFill>
                            <a:effectLst/>
                            <a:uLnTx/>
                            <a:uFillTx/>
                            <a:latin typeface="Cambria Math" panose="02040503050406030204" pitchFamily="18" charset="0"/>
                            <a:cs typeface="Arial" panose="020B0604020202020204" pitchFamily="34" charset="0"/>
                          </a:rPr>
                          <m:t> . </m:t>
                        </m:r>
                        <m:r>
                          <a:rPr kumimoji="0" lang="en-US" sz="1800" b="1" i="1" u="none" strike="noStrike" kern="1200" cap="none" spc="0" normalizeH="0" baseline="0" noProof="0" smtClean="0">
                            <a:ln>
                              <a:noFill/>
                            </a:ln>
                            <a:solidFill>
                              <a:schemeClr val="accent6">
                                <a:lumMod val="50000"/>
                              </a:schemeClr>
                            </a:solidFill>
                            <a:effectLst/>
                            <a:uLnTx/>
                            <a:uFillTx/>
                            <a:latin typeface="Cambria Math" panose="02040503050406030204" pitchFamily="18" charset="0"/>
                            <a:cs typeface="Arial" panose="020B0604020202020204" pitchFamily="34" charset="0"/>
                          </a:rPr>
                          <m:t>𝟏𝟎𝟎</m:t>
                        </m:r>
                      </m:num>
                      <m:den>
                        <m:r>
                          <a:rPr kumimoji="0" lang="en-US" sz="1800" b="1" i="1" u="none" strike="noStrike" kern="1200" cap="none" spc="0" normalizeH="0" baseline="0" noProof="0" smtClean="0">
                            <a:ln>
                              <a:noFill/>
                            </a:ln>
                            <a:solidFill>
                              <a:schemeClr val="accent6">
                                <a:lumMod val="50000"/>
                              </a:schemeClr>
                            </a:solidFill>
                            <a:effectLst/>
                            <a:uLnTx/>
                            <a:uFillTx/>
                            <a:latin typeface="Cambria Math" panose="02040503050406030204" pitchFamily="18" charset="0"/>
                            <a:cs typeface="Arial" panose="020B0604020202020204" pitchFamily="34" charset="0"/>
                          </a:rPr>
                          <m:t>𝟏𝟖</m:t>
                        </m:r>
                        <m:r>
                          <a:rPr kumimoji="0" lang="en-US" sz="1800" b="1" i="1" u="none" strike="noStrike" kern="1200" cap="none" spc="0" normalizeH="0" baseline="0" noProof="0" smtClean="0">
                            <a:ln>
                              <a:noFill/>
                            </a:ln>
                            <a:solidFill>
                              <a:schemeClr val="accent6">
                                <a:lumMod val="50000"/>
                              </a:schemeClr>
                            </a:solidFill>
                            <a:effectLst/>
                            <a:uLnTx/>
                            <a:uFillTx/>
                            <a:latin typeface="Cambria Math" panose="02040503050406030204" pitchFamily="18" charset="0"/>
                            <a:cs typeface="Arial" panose="020B0604020202020204" pitchFamily="34" charset="0"/>
                          </a:rPr>
                          <m:t> </m:t>
                        </m:r>
                        <m:r>
                          <a:rPr kumimoji="0" lang="en-US" sz="1800" b="1" i="1" u="none" strike="noStrike" kern="1200" cap="none" spc="0" normalizeH="0" baseline="0" noProof="0" smtClean="0">
                            <a:ln>
                              <a:noFill/>
                            </a:ln>
                            <a:solidFill>
                              <a:schemeClr val="accent6">
                                <a:lumMod val="50000"/>
                              </a:schemeClr>
                            </a:solidFill>
                            <a:effectLst/>
                            <a:uLnTx/>
                            <a:uFillTx/>
                            <a:latin typeface="Cambria Math" panose="02040503050406030204" pitchFamily="18" charset="0"/>
                            <a:cs typeface="Arial" panose="020B0604020202020204" pitchFamily="34" charset="0"/>
                          </a:rPr>
                          <m:t>𝟕𝟑𝟔</m:t>
                        </m:r>
                      </m:den>
                    </m:f>
                  </m:oMath>
                </a14:m>
                <a:r>
                  <a:rPr kumimoji="0" lang="en-US" sz="1800" b="1" i="1" u="none" strike="noStrike" kern="1200" cap="none" spc="0" normalizeH="0" baseline="0" noProof="0" dirty="0">
                    <a:ln>
                      <a:noFill/>
                    </a:ln>
                    <a:solidFill>
                      <a:schemeClr val="accent6">
                        <a:lumMod val="50000"/>
                      </a:schemeClr>
                    </a:solidFill>
                    <a:effectLst/>
                    <a:uLnTx/>
                    <a:uFillTx/>
                    <a:latin typeface="Arial" panose="020B0604020202020204" pitchFamily="34" charset="0"/>
                    <a:cs typeface="Arial" panose="020B0604020202020204" pitchFamily="34" charset="0"/>
                  </a:rPr>
                  <a:t>% </a:t>
                </a:r>
                <a14:m>
                  <m:oMath xmlns:m="http://schemas.openxmlformats.org/officeDocument/2006/math">
                    <m:r>
                      <a:rPr kumimoji="0" lang="en-US" sz="1800" b="1" i="1" u="none" strike="noStrike" kern="1200" cap="none" spc="0" normalizeH="0" baseline="0" noProof="0" smtClean="0">
                        <a:ln>
                          <a:noFill/>
                        </a:ln>
                        <a:solidFill>
                          <a:schemeClr val="accent6">
                            <a:lumMod val="50000"/>
                          </a:schemeClr>
                        </a:solidFill>
                        <a:effectLst/>
                        <a:uLnTx/>
                        <a:uFillTx/>
                        <a:latin typeface="Cambria Math" panose="02040503050406030204" pitchFamily="18" charset="0"/>
                        <a:ea typeface="Cambria Math" panose="02040503050406030204" pitchFamily="18" charset="0"/>
                        <a:cs typeface="Arial" panose="020B0604020202020204" pitchFamily="34" charset="0"/>
                      </a:rPr>
                      <m:t>≈</m:t>
                    </m:r>
                  </m:oMath>
                </a14:m>
                <a:r>
                  <a:rPr kumimoji="0" lang="en-US" sz="1800" b="1" i="1" u="none" strike="noStrike" kern="1200" cap="none" spc="0" normalizeH="0" baseline="0" noProof="0" dirty="0">
                    <a:ln>
                      <a:noFill/>
                    </a:ln>
                    <a:solidFill>
                      <a:schemeClr val="accent6">
                        <a:lumMod val="50000"/>
                      </a:schemeClr>
                    </a:solidFill>
                    <a:effectLst/>
                    <a:uLnTx/>
                    <a:uFillTx/>
                    <a:latin typeface="Arial" panose="020B0604020202020204" pitchFamily="34" charset="0"/>
                    <a:cs typeface="Arial" panose="020B0604020202020204" pitchFamily="34" charset="0"/>
                  </a:rPr>
                  <a:t> 94%</a:t>
                </a:r>
              </a:p>
              <a:p>
                <a:pPr marL="0" marR="0" lvl="0" indent="0" algn="ctr" defTabSz="914400" rtl="0" eaLnBrk="1" fontAlgn="auto" latinLnBrk="0" hangingPunct="1">
                  <a:lnSpc>
                    <a:spcPct val="150000"/>
                  </a:lnSpc>
                  <a:spcBef>
                    <a:spcPts val="0"/>
                  </a:spcBef>
                  <a:spcAft>
                    <a:spcPts val="0"/>
                  </a:spcAft>
                  <a:buClrTx/>
                  <a:buSzTx/>
                  <a:buFontTx/>
                  <a:buNone/>
                  <a:tabLst/>
                  <a:defRPr/>
                </a:pPr>
                <a:r>
                  <a:rPr lang="en-US" b="1" i="1" dirty="0" err="1">
                    <a:solidFill>
                      <a:schemeClr val="accent6">
                        <a:lumMod val="50000"/>
                      </a:schemeClr>
                    </a:solidFill>
                    <a:latin typeface="Arial" panose="020B0604020202020204" pitchFamily="34" charset="0"/>
                    <a:cs typeface="Arial" panose="020B0604020202020204" pitchFamily="34" charset="0"/>
                  </a:rPr>
                  <a:t>Vậy</a:t>
                </a:r>
                <a:r>
                  <a:rPr lang="en-US" b="1" i="1" dirty="0">
                    <a:solidFill>
                      <a:schemeClr val="accent6">
                        <a:lumMod val="50000"/>
                      </a:schemeClr>
                    </a:solidFill>
                    <a:latin typeface="Arial" panose="020B0604020202020204" pitchFamily="34" charset="0"/>
                    <a:cs typeface="Arial" panose="020B0604020202020204" pitchFamily="34" charset="0"/>
                  </a:rPr>
                  <a:t> </a:t>
                </a:r>
                <a:r>
                  <a:rPr lang="en-US" b="1" i="1" dirty="0" err="1">
                    <a:solidFill>
                      <a:schemeClr val="accent6">
                        <a:lumMod val="50000"/>
                      </a:schemeClr>
                    </a:solidFill>
                    <a:latin typeface="Arial" panose="020B0604020202020204" pitchFamily="34" charset="0"/>
                    <a:cs typeface="Arial" panose="020B0604020202020204" pitchFamily="34" charset="0"/>
                  </a:rPr>
                  <a:t>số</a:t>
                </a:r>
                <a:r>
                  <a:rPr lang="en-US" b="1" i="1" dirty="0">
                    <a:solidFill>
                      <a:schemeClr val="accent6">
                        <a:lumMod val="50000"/>
                      </a:schemeClr>
                    </a:solidFill>
                    <a:latin typeface="Arial" panose="020B0604020202020204" pitchFamily="34" charset="0"/>
                    <a:cs typeface="Arial" panose="020B0604020202020204" pitchFamily="34" charset="0"/>
                  </a:rPr>
                  <a:t> </a:t>
                </a:r>
                <a:r>
                  <a:rPr lang="en-US" b="1" i="1" dirty="0" err="1">
                    <a:solidFill>
                      <a:schemeClr val="accent6">
                        <a:lumMod val="50000"/>
                      </a:schemeClr>
                    </a:solidFill>
                    <a:latin typeface="Arial" panose="020B0604020202020204" pitchFamily="34" charset="0"/>
                    <a:cs typeface="Arial" panose="020B0604020202020204" pitchFamily="34" charset="0"/>
                  </a:rPr>
                  <a:t>vụ</a:t>
                </a:r>
                <a:r>
                  <a:rPr lang="en-US" b="1" i="1" dirty="0">
                    <a:solidFill>
                      <a:schemeClr val="accent6">
                        <a:lumMod val="50000"/>
                      </a:schemeClr>
                    </a:solidFill>
                    <a:latin typeface="Arial" panose="020B0604020202020204" pitchFamily="34" charset="0"/>
                    <a:cs typeface="Arial" panose="020B0604020202020204" pitchFamily="34" charset="0"/>
                  </a:rPr>
                  <a:t> TNGT </a:t>
                </a:r>
                <a:r>
                  <a:rPr lang="en-US" b="1" i="1" dirty="0" err="1">
                    <a:solidFill>
                      <a:schemeClr val="accent6">
                        <a:lumMod val="50000"/>
                      </a:schemeClr>
                    </a:solidFill>
                    <a:latin typeface="Arial" panose="020B0604020202020204" pitchFamily="34" charset="0"/>
                    <a:cs typeface="Arial" panose="020B0604020202020204" pitchFamily="34" charset="0"/>
                  </a:rPr>
                  <a:t>năm</a:t>
                </a:r>
                <a:r>
                  <a:rPr lang="en-US" b="1" i="1" dirty="0">
                    <a:solidFill>
                      <a:schemeClr val="accent6">
                        <a:lumMod val="50000"/>
                      </a:schemeClr>
                    </a:solidFill>
                    <a:latin typeface="Arial" panose="020B0604020202020204" pitchFamily="34" charset="0"/>
                    <a:cs typeface="Arial" panose="020B0604020202020204" pitchFamily="34" charset="0"/>
                  </a:rPr>
                  <a:t> 2019 </a:t>
                </a:r>
                <a:r>
                  <a:rPr lang="en-US" b="1" i="1" dirty="0" err="1">
                    <a:solidFill>
                      <a:schemeClr val="accent6">
                        <a:lumMod val="50000"/>
                      </a:schemeClr>
                    </a:solidFill>
                    <a:latin typeface="Arial" panose="020B0604020202020204" pitchFamily="34" charset="0"/>
                    <a:cs typeface="Arial" panose="020B0604020202020204" pitchFamily="34" charset="0"/>
                  </a:rPr>
                  <a:t>đã</a:t>
                </a:r>
                <a:r>
                  <a:rPr lang="en-US" b="1" i="1" dirty="0">
                    <a:solidFill>
                      <a:schemeClr val="accent6">
                        <a:lumMod val="50000"/>
                      </a:schemeClr>
                    </a:solidFill>
                    <a:latin typeface="Arial" panose="020B0604020202020204" pitchFamily="34" charset="0"/>
                    <a:cs typeface="Arial" panose="020B0604020202020204" pitchFamily="34" charset="0"/>
                  </a:rPr>
                  <a:t> </a:t>
                </a:r>
                <a:r>
                  <a:rPr lang="en-US" b="1" i="1" dirty="0" err="1">
                    <a:solidFill>
                      <a:schemeClr val="accent6">
                        <a:lumMod val="50000"/>
                      </a:schemeClr>
                    </a:solidFill>
                    <a:latin typeface="Arial" panose="020B0604020202020204" pitchFamily="34" charset="0"/>
                    <a:cs typeface="Arial" panose="020B0604020202020204" pitchFamily="34" charset="0"/>
                  </a:rPr>
                  <a:t>giảm</a:t>
                </a:r>
                <a:r>
                  <a:rPr lang="en-US" b="1" i="1" dirty="0">
                    <a:solidFill>
                      <a:schemeClr val="accent6">
                        <a:lumMod val="50000"/>
                      </a:schemeClr>
                    </a:solidFill>
                    <a:latin typeface="Arial" panose="020B0604020202020204" pitchFamily="34" charset="0"/>
                    <a:cs typeface="Arial" panose="020B0604020202020204" pitchFamily="34" charset="0"/>
                  </a:rPr>
                  <a:t> </a:t>
                </a:r>
                <a:r>
                  <a:rPr lang="en-US" b="1" i="1" dirty="0" err="1">
                    <a:solidFill>
                      <a:schemeClr val="accent6">
                        <a:lumMod val="50000"/>
                      </a:schemeClr>
                    </a:solidFill>
                    <a:latin typeface="Arial" panose="020B0604020202020204" pitchFamily="34" charset="0"/>
                    <a:cs typeface="Arial" panose="020B0604020202020204" pitchFamily="34" charset="0"/>
                  </a:rPr>
                  <a:t>khoảng</a:t>
                </a:r>
                <a:r>
                  <a:rPr lang="en-US" b="1" i="1" dirty="0">
                    <a:solidFill>
                      <a:schemeClr val="accent6">
                        <a:lumMod val="50000"/>
                      </a:schemeClr>
                    </a:solidFill>
                    <a:latin typeface="Arial" panose="020B0604020202020204" pitchFamily="34" charset="0"/>
                    <a:cs typeface="Arial" panose="020B0604020202020204" pitchFamily="34" charset="0"/>
                  </a:rPr>
                  <a:t> 100% - 94% = 6% so </a:t>
                </a:r>
                <a:r>
                  <a:rPr lang="en-US" b="1" i="1" dirty="0" err="1">
                    <a:solidFill>
                      <a:schemeClr val="accent6">
                        <a:lumMod val="50000"/>
                      </a:schemeClr>
                    </a:solidFill>
                    <a:latin typeface="Arial" panose="020B0604020202020204" pitchFamily="34" charset="0"/>
                    <a:cs typeface="Arial" panose="020B0604020202020204" pitchFamily="34" charset="0"/>
                  </a:rPr>
                  <a:t>với</a:t>
                </a:r>
                <a:r>
                  <a:rPr lang="en-US" b="1" i="1" dirty="0">
                    <a:solidFill>
                      <a:schemeClr val="accent6">
                        <a:lumMod val="50000"/>
                      </a:schemeClr>
                    </a:solidFill>
                    <a:latin typeface="Arial" panose="020B0604020202020204" pitchFamily="34" charset="0"/>
                    <a:cs typeface="Arial" panose="020B0604020202020204" pitchFamily="34" charset="0"/>
                  </a:rPr>
                  <a:t> </a:t>
                </a:r>
                <a:r>
                  <a:rPr lang="en-US" b="1" i="1" dirty="0" err="1">
                    <a:solidFill>
                      <a:schemeClr val="accent6">
                        <a:lumMod val="50000"/>
                      </a:schemeClr>
                    </a:solidFill>
                    <a:latin typeface="Arial" panose="020B0604020202020204" pitchFamily="34" charset="0"/>
                    <a:cs typeface="Arial" panose="020B0604020202020204" pitchFamily="34" charset="0"/>
                  </a:rPr>
                  <a:t>năm</a:t>
                </a:r>
                <a:r>
                  <a:rPr lang="en-US" b="1" i="1" dirty="0">
                    <a:solidFill>
                      <a:schemeClr val="accent6">
                        <a:lumMod val="50000"/>
                      </a:schemeClr>
                    </a:solidFill>
                    <a:latin typeface="Arial" panose="020B0604020202020204" pitchFamily="34" charset="0"/>
                    <a:cs typeface="Arial" panose="020B0604020202020204" pitchFamily="34" charset="0"/>
                  </a:rPr>
                  <a:t> 2018</a:t>
                </a:r>
                <a:endParaRPr kumimoji="0" lang="en-US" sz="1800" b="1" i="1" u="none" strike="noStrike" kern="1200" cap="none" spc="0" normalizeH="0" baseline="0" noProof="0" dirty="0">
                  <a:ln>
                    <a:noFill/>
                  </a:ln>
                  <a:solidFill>
                    <a:schemeClr val="accent6">
                      <a:lumMod val="50000"/>
                    </a:schemeClr>
                  </a:solidFill>
                  <a:effectLst/>
                  <a:uLnTx/>
                  <a:uFillTx/>
                  <a:latin typeface="Arial" panose="020B0604020202020204" pitchFamily="34" charset="0"/>
                  <a:cs typeface="Arial" panose="020B0604020202020204" pitchFamily="34" charset="0"/>
                </a:endParaRPr>
              </a:p>
            </p:txBody>
          </p:sp>
        </mc:Choice>
        <mc:Fallback xmlns="">
          <p:sp>
            <p:nvSpPr>
              <p:cNvPr id="26" name="TextBox 25">
                <a:extLst>
                  <a:ext uri="{FF2B5EF4-FFF2-40B4-BE49-F238E27FC236}">
                    <a16:creationId xmlns:a16="http://schemas.microsoft.com/office/drawing/2014/main" id="{C5D9745B-B85E-497E-B75F-A2A1F19280D6}"/>
                  </a:ext>
                </a:extLst>
              </p:cNvPr>
              <p:cNvSpPr txBox="1">
                <a:spLocks noRot="1" noChangeAspect="1" noMove="1" noResize="1" noEditPoints="1" noAdjustHandles="1" noChangeArrowheads="1" noChangeShapeType="1" noTextEdit="1"/>
              </p:cNvSpPr>
              <p:nvPr/>
            </p:nvSpPr>
            <p:spPr>
              <a:xfrm>
                <a:off x="242987" y="3435793"/>
                <a:ext cx="8658026" cy="1472326"/>
              </a:xfrm>
              <a:prstGeom prst="rect">
                <a:avLst/>
              </a:prstGeom>
              <a:blipFill>
                <a:blip r:embed="rId4"/>
                <a:stretch>
                  <a:fillRect l="-634" r="-141" b="-6224"/>
                </a:stretch>
              </a:blipFill>
            </p:spPr>
            <p:txBody>
              <a:bodyPr/>
              <a:lstStyle/>
              <a:p>
                <a:r>
                  <a:rPr lang="en-US">
                    <a:noFill/>
                  </a:rPr>
                  <a:t> </a:t>
                </a:r>
              </a:p>
            </p:txBody>
          </p:sp>
        </mc:Fallback>
      </mc:AlternateContent>
    </p:spTree>
    <p:extLst>
      <p:ext uri="{BB962C8B-B14F-4D97-AF65-F5344CB8AC3E}">
        <p14:creationId xmlns:p14="http://schemas.microsoft.com/office/powerpoint/2010/main" val="1698211398"/>
      </p:ext>
    </p:extLst>
  </p:cSld>
  <p:clrMapOvr>
    <a:masterClrMapping/>
  </p:clrMapOvr>
  <mc:AlternateContent xmlns:mc="http://schemas.openxmlformats.org/markup-compatibility/2006">
    <mc:Choice xmlns:p159="http://schemas.microsoft.com/office/powerpoint/2015/09/main" xmlns="" Requires="p159">
      <p:transition advClick="0" advTm="3000">
        <p159:morph option="byChar"/>
      </p:transition>
    </mc:Choice>
    <mc:Fallback>
      <p:transition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23"/>
                                        </p:tgtEl>
                                        <p:attrNameLst>
                                          <p:attrName>style.visibility</p:attrName>
                                        </p:attrNameLst>
                                      </p:cBhvr>
                                      <p:to>
                                        <p:strVal val="visible"/>
                                      </p:to>
                                    </p:set>
                                    <p:anim calcmode="lin" valueType="num">
                                      <p:cBhvr additive="base">
                                        <p:cTn id="14" dur="500" fill="hold"/>
                                        <p:tgtEl>
                                          <p:spTgt spid="23"/>
                                        </p:tgtEl>
                                        <p:attrNameLst>
                                          <p:attrName>ppt_x</p:attrName>
                                        </p:attrNameLst>
                                      </p:cBhvr>
                                      <p:tavLst>
                                        <p:tav tm="0">
                                          <p:val>
                                            <p:strVal val="#ppt_x"/>
                                          </p:val>
                                        </p:tav>
                                        <p:tav tm="100000">
                                          <p:val>
                                            <p:strVal val="#ppt_x"/>
                                          </p:val>
                                        </p:tav>
                                      </p:tavLst>
                                    </p:anim>
                                    <p:anim calcmode="lin" valueType="num">
                                      <p:cBhvr additive="base">
                                        <p:cTn id="15"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additive="base">
                                        <p:cTn id="20" dur="500" fill="hold"/>
                                        <p:tgtEl>
                                          <p:spTgt spid="26"/>
                                        </p:tgtEl>
                                        <p:attrNameLst>
                                          <p:attrName>ppt_x</p:attrName>
                                        </p:attrNameLst>
                                      </p:cBhvr>
                                      <p:tavLst>
                                        <p:tav tm="0">
                                          <p:val>
                                            <p:strVal val="#ppt_x"/>
                                          </p:val>
                                        </p:tav>
                                        <p:tav tm="100000">
                                          <p:val>
                                            <p:strVal val="#ppt_x"/>
                                          </p:val>
                                        </p:tav>
                                      </p:tavLst>
                                    </p:anim>
                                    <p:anim calcmode="lin" valueType="num">
                                      <p:cBhvr additive="base">
                                        <p:cTn id="21"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6C76F11F-56A1-491E-BB4C-5CE2FB835B1C}"/>
              </a:ext>
            </a:extLst>
          </p:cNvPr>
          <p:cNvSpPr txBox="1"/>
          <p:nvPr/>
        </p:nvSpPr>
        <p:spPr>
          <a:xfrm>
            <a:off x="547393" y="2427671"/>
            <a:ext cx="8324086" cy="872034"/>
          </a:xfrm>
          <a:prstGeom prst="rect">
            <a:avLst/>
          </a:prstGeom>
          <a:noFill/>
        </p:spPr>
        <p:txBody>
          <a:bodyPr wrap="square">
            <a:spAutoFit/>
          </a:bodyPr>
          <a:lstStyle/>
          <a:p>
            <a:pPr lvl="0" algn="just">
              <a:lnSpc>
                <a:spcPct val="150000"/>
              </a:lnSpc>
              <a:defRPr/>
            </a:pPr>
            <a:r>
              <a:rPr lang="en-US" i="1" dirty="0">
                <a:solidFill>
                  <a:prstClr val="black"/>
                </a:solidFill>
                <a:latin typeface="Arial" panose="020B0604020202020204" pitchFamily="34" charset="0"/>
                <a:cs typeface="Arial" panose="020B0604020202020204" pitchFamily="34" charset="0"/>
              </a:rPr>
              <a:t>d) </a:t>
            </a:r>
            <a:r>
              <a:rPr lang="en-US" i="1" dirty="0" err="1">
                <a:solidFill>
                  <a:prstClr val="black"/>
                </a:solidFill>
                <a:latin typeface="Arial" panose="020B0604020202020204" pitchFamily="34" charset="0"/>
                <a:cs typeface="Arial" panose="020B0604020202020204" pitchFamily="34" charset="0"/>
              </a:rPr>
              <a:t>Số</a:t>
            </a:r>
            <a:r>
              <a:rPr lang="en-US" i="1" dirty="0">
                <a:solidFill>
                  <a:prstClr val="black"/>
                </a:solidFill>
                <a:latin typeface="Arial" panose="020B0604020202020204" pitchFamily="34" charset="0"/>
                <a:cs typeface="Arial" panose="020B0604020202020204" pitchFamily="34" charset="0"/>
              </a:rPr>
              <a:t> </a:t>
            </a:r>
            <a:r>
              <a:rPr lang="en-US" i="1" dirty="0" err="1">
                <a:solidFill>
                  <a:prstClr val="black"/>
                </a:solidFill>
                <a:latin typeface="Arial" panose="020B0604020202020204" pitchFamily="34" charset="0"/>
                <a:cs typeface="Arial" panose="020B0604020202020204" pitchFamily="34" charset="0"/>
              </a:rPr>
              <a:t>vụ</a:t>
            </a:r>
            <a:r>
              <a:rPr lang="en-US" i="1" dirty="0">
                <a:solidFill>
                  <a:prstClr val="black"/>
                </a:solidFill>
                <a:latin typeface="Arial" panose="020B0604020202020204" pitchFamily="34" charset="0"/>
                <a:cs typeface="Arial" panose="020B0604020202020204" pitchFamily="34" charset="0"/>
              </a:rPr>
              <a:t> TNGT </a:t>
            </a:r>
            <a:r>
              <a:rPr lang="en-US" i="1" dirty="0" err="1">
                <a:solidFill>
                  <a:prstClr val="black"/>
                </a:solidFill>
                <a:latin typeface="Arial" panose="020B0604020202020204" pitchFamily="34" charset="0"/>
                <a:cs typeface="Arial" panose="020B0604020202020204" pitchFamily="34" charset="0"/>
              </a:rPr>
              <a:t>năm</a:t>
            </a:r>
            <a:r>
              <a:rPr lang="en-US" i="1" dirty="0">
                <a:solidFill>
                  <a:prstClr val="black"/>
                </a:solidFill>
                <a:latin typeface="Arial" panose="020B0604020202020204" pitchFamily="34" charset="0"/>
                <a:cs typeface="Arial" panose="020B0604020202020204" pitchFamily="34" charset="0"/>
              </a:rPr>
              <a:t> 2020 </a:t>
            </a:r>
            <a:r>
              <a:rPr lang="en-US" i="1" dirty="0" err="1">
                <a:solidFill>
                  <a:prstClr val="black"/>
                </a:solidFill>
                <a:latin typeface="Arial" panose="020B0604020202020204" pitchFamily="34" charset="0"/>
                <a:cs typeface="Arial" panose="020B0604020202020204" pitchFamily="34" charset="0"/>
              </a:rPr>
              <a:t>đã</a:t>
            </a:r>
            <a:r>
              <a:rPr lang="en-US" i="1" dirty="0">
                <a:solidFill>
                  <a:prstClr val="black"/>
                </a:solidFill>
                <a:latin typeface="Arial" panose="020B0604020202020204" pitchFamily="34" charset="0"/>
                <a:cs typeface="Arial" panose="020B0604020202020204" pitchFamily="34" charset="0"/>
              </a:rPr>
              <a:t> </a:t>
            </a:r>
            <a:r>
              <a:rPr lang="en-US" i="1" dirty="0" err="1">
                <a:solidFill>
                  <a:prstClr val="black"/>
                </a:solidFill>
                <a:latin typeface="Arial" panose="020B0604020202020204" pitchFamily="34" charset="0"/>
                <a:cs typeface="Arial" panose="020B0604020202020204" pitchFamily="34" charset="0"/>
              </a:rPr>
              <a:t>giảm</a:t>
            </a:r>
            <a:r>
              <a:rPr lang="en-US" i="1" dirty="0">
                <a:solidFill>
                  <a:prstClr val="black"/>
                </a:solidFill>
                <a:latin typeface="Arial" panose="020B0604020202020204" pitchFamily="34" charset="0"/>
                <a:cs typeface="Arial" panose="020B0604020202020204" pitchFamily="34" charset="0"/>
              </a:rPr>
              <a:t> bao </a:t>
            </a:r>
            <a:r>
              <a:rPr lang="en-US" i="1" dirty="0" err="1">
                <a:solidFill>
                  <a:prstClr val="black"/>
                </a:solidFill>
                <a:latin typeface="Arial" panose="020B0604020202020204" pitchFamily="34" charset="0"/>
                <a:cs typeface="Arial" panose="020B0604020202020204" pitchFamily="34" charset="0"/>
              </a:rPr>
              <a:t>nhiêu</a:t>
            </a:r>
            <a:r>
              <a:rPr lang="en-US" i="1" dirty="0">
                <a:solidFill>
                  <a:prstClr val="black"/>
                </a:solidFill>
                <a:latin typeface="Arial" panose="020B0604020202020204" pitchFamily="34" charset="0"/>
                <a:cs typeface="Arial" panose="020B0604020202020204" pitchFamily="34" charset="0"/>
              </a:rPr>
              <a:t> </a:t>
            </a:r>
            <a:r>
              <a:rPr lang="en-US" i="1" dirty="0" err="1">
                <a:solidFill>
                  <a:prstClr val="black"/>
                </a:solidFill>
                <a:latin typeface="Arial" panose="020B0604020202020204" pitchFamily="34" charset="0"/>
                <a:cs typeface="Arial" panose="020B0604020202020204" pitchFamily="34" charset="0"/>
              </a:rPr>
              <a:t>phần</a:t>
            </a:r>
            <a:r>
              <a:rPr lang="en-US" i="1" dirty="0">
                <a:solidFill>
                  <a:prstClr val="black"/>
                </a:solidFill>
                <a:latin typeface="Arial" panose="020B0604020202020204" pitchFamily="34" charset="0"/>
                <a:cs typeface="Arial" panose="020B0604020202020204" pitchFamily="34" charset="0"/>
              </a:rPr>
              <a:t> </a:t>
            </a:r>
            <a:r>
              <a:rPr lang="en-US" i="1" dirty="0" err="1">
                <a:solidFill>
                  <a:prstClr val="black"/>
                </a:solidFill>
                <a:latin typeface="Arial" panose="020B0604020202020204" pitchFamily="34" charset="0"/>
                <a:cs typeface="Arial" panose="020B0604020202020204" pitchFamily="34" charset="0"/>
              </a:rPr>
              <a:t>trăm</a:t>
            </a:r>
            <a:r>
              <a:rPr lang="en-US" i="1" dirty="0">
                <a:solidFill>
                  <a:prstClr val="black"/>
                </a:solidFill>
                <a:latin typeface="Arial" panose="020B0604020202020204" pitchFamily="34" charset="0"/>
                <a:cs typeface="Arial" panose="020B0604020202020204" pitchFamily="34" charset="0"/>
              </a:rPr>
              <a:t> so </a:t>
            </a:r>
            <a:r>
              <a:rPr lang="en-US" i="1" dirty="0" err="1">
                <a:solidFill>
                  <a:prstClr val="black"/>
                </a:solidFill>
                <a:latin typeface="Arial" panose="020B0604020202020204" pitchFamily="34" charset="0"/>
                <a:cs typeface="Arial" panose="020B0604020202020204" pitchFamily="34" charset="0"/>
              </a:rPr>
              <a:t>với</a:t>
            </a:r>
            <a:r>
              <a:rPr lang="en-US" i="1" dirty="0">
                <a:solidFill>
                  <a:prstClr val="black"/>
                </a:solidFill>
                <a:latin typeface="Arial" panose="020B0604020202020204" pitchFamily="34" charset="0"/>
                <a:cs typeface="Arial" panose="020B0604020202020204" pitchFamily="34" charset="0"/>
              </a:rPr>
              <a:t> </a:t>
            </a:r>
            <a:r>
              <a:rPr lang="en-US" i="1" dirty="0" err="1">
                <a:solidFill>
                  <a:prstClr val="black"/>
                </a:solidFill>
                <a:latin typeface="Arial" panose="020B0604020202020204" pitchFamily="34" charset="0"/>
                <a:cs typeface="Arial" panose="020B0604020202020204" pitchFamily="34" charset="0"/>
              </a:rPr>
              <a:t>năm</a:t>
            </a:r>
            <a:r>
              <a:rPr lang="en-US" i="1" dirty="0">
                <a:solidFill>
                  <a:prstClr val="black"/>
                </a:solidFill>
                <a:latin typeface="Arial" panose="020B0604020202020204" pitchFamily="34" charset="0"/>
                <a:cs typeface="Arial" panose="020B0604020202020204" pitchFamily="34" charset="0"/>
              </a:rPr>
              <a:t> 2019 (</a:t>
            </a:r>
            <a:r>
              <a:rPr lang="en-US" i="1" dirty="0" err="1">
                <a:solidFill>
                  <a:prstClr val="black"/>
                </a:solidFill>
                <a:latin typeface="Arial" panose="020B0604020202020204" pitchFamily="34" charset="0"/>
                <a:cs typeface="Arial" panose="020B0604020202020204" pitchFamily="34" charset="0"/>
              </a:rPr>
              <a:t>làm</a:t>
            </a:r>
            <a:r>
              <a:rPr lang="en-US" i="1" dirty="0">
                <a:solidFill>
                  <a:prstClr val="black"/>
                </a:solidFill>
                <a:latin typeface="Arial" panose="020B0604020202020204" pitchFamily="34" charset="0"/>
                <a:cs typeface="Arial" panose="020B0604020202020204" pitchFamily="34" charset="0"/>
              </a:rPr>
              <a:t> </a:t>
            </a:r>
            <a:r>
              <a:rPr lang="en-US" i="1" dirty="0" err="1">
                <a:solidFill>
                  <a:prstClr val="black"/>
                </a:solidFill>
                <a:latin typeface="Arial" panose="020B0604020202020204" pitchFamily="34" charset="0"/>
                <a:cs typeface="Arial" panose="020B0604020202020204" pitchFamily="34" charset="0"/>
              </a:rPr>
              <a:t>tròn</a:t>
            </a:r>
            <a:r>
              <a:rPr lang="en-US" i="1" dirty="0">
                <a:solidFill>
                  <a:prstClr val="black"/>
                </a:solidFill>
                <a:latin typeface="Arial" panose="020B0604020202020204" pitchFamily="34" charset="0"/>
                <a:cs typeface="Arial" panose="020B0604020202020204" pitchFamily="34" charset="0"/>
              </a:rPr>
              <a:t> </a:t>
            </a:r>
            <a:r>
              <a:rPr lang="en-US" i="1" dirty="0" err="1">
                <a:solidFill>
                  <a:prstClr val="black"/>
                </a:solidFill>
                <a:latin typeface="Arial" panose="020B0604020202020204" pitchFamily="34" charset="0"/>
                <a:cs typeface="Arial" panose="020B0604020202020204" pitchFamily="34" charset="0"/>
              </a:rPr>
              <a:t>kết</a:t>
            </a:r>
            <a:r>
              <a:rPr lang="en-US" i="1" dirty="0">
                <a:solidFill>
                  <a:prstClr val="black"/>
                </a:solidFill>
                <a:latin typeface="Arial" panose="020B0604020202020204" pitchFamily="34" charset="0"/>
                <a:cs typeface="Arial" panose="020B0604020202020204" pitchFamily="34" charset="0"/>
              </a:rPr>
              <a:t> </a:t>
            </a:r>
            <a:r>
              <a:rPr lang="en-US" i="1" dirty="0" err="1">
                <a:solidFill>
                  <a:prstClr val="black"/>
                </a:solidFill>
                <a:latin typeface="Arial" panose="020B0604020202020204" pitchFamily="34" charset="0"/>
                <a:cs typeface="Arial" panose="020B0604020202020204" pitchFamily="34" charset="0"/>
              </a:rPr>
              <a:t>quả</a:t>
            </a:r>
            <a:r>
              <a:rPr lang="en-US" i="1" dirty="0">
                <a:solidFill>
                  <a:prstClr val="black"/>
                </a:solidFill>
                <a:latin typeface="Arial" panose="020B0604020202020204" pitchFamily="34" charset="0"/>
                <a:cs typeface="Arial" panose="020B0604020202020204" pitchFamily="34" charset="0"/>
              </a:rPr>
              <a:t> </a:t>
            </a:r>
            <a:r>
              <a:rPr lang="en-US" i="1" dirty="0" err="1">
                <a:solidFill>
                  <a:prstClr val="black"/>
                </a:solidFill>
                <a:latin typeface="Arial" panose="020B0604020202020204" pitchFamily="34" charset="0"/>
                <a:cs typeface="Arial" panose="020B0604020202020204" pitchFamily="34" charset="0"/>
              </a:rPr>
              <a:t>đến</a:t>
            </a:r>
            <a:r>
              <a:rPr lang="en-US" i="1" dirty="0">
                <a:solidFill>
                  <a:prstClr val="black"/>
                </a:solidFill>
                <a:latin typeface="Arial" panose="020B0604020202020204" pitchFamily="34" charset="0"/>
                <a:cs typeface="Arial" panose="020B0604020202020204" pitchFamily="34" charset="0"/>
              </a:rPr>
              <a:t> </a:t>
            </a:r>
            <a:r>
              <a:rPr lang="en-US" i="1" dirty="0" err="1">
                <a:solidFill>
                  <a:prstClr val="black"/>
                </a:solidFill>
                <a:latin typeface="Arial" panose="020B0604020202020204" pitchFamily="34" charset="0"/>
                <a:cs typeface="Arial" panose="020B0604020202020204" pitchFamily="34" charset="0"/>
              </a:rPr>
              <a:t>hàng</a:t>
            </a:r>
            <a:r>
              <a:rPr lang="en-US" i="1" dirty="0">
                <a:solidFill>
                  <a:prstClr val="black"/>
                </a:solidFill>
                <a:latin typeface="Arial" panose="020B0604020202020204" pitchFamily="34" charset="0"/>
                <a:cs typeface="Arial" panose="020B0604020202020204" pitchFamily="34" charset="0"/>
              </a:rPr>
              <a:t> </a:t>
            </a:r>
            <a:r>
              <a:rPr lang="en-US" i="1" dirty="0" err="1">
                <a:solidFill>
                  <a:prstClr val="black"/>
                </a:solidFill>
                <a:latin typeface="Arial" panose="020B0604020202020204" pitchFamily="34" charset="0"/>
                <a:cs typeface="Arial" panose="020B0604020202020204" pitchFamily="34" charset="0"/>
              </a:rPr>
              <a:t>phần</a:t>
            </a:r>
            <a:r>
              <a:rPr lang="en-US" i="1" dirty="0">
                <a:solidFill>
                  <a:prstClr val="black"/>
                </a:solidFill>
                <a:latin typeface="Arial" panose="020B0604020202020204" pitchFamily="34" charset="0"/>
                <a:cs typeface="Arial" panose="020B0604020202020204" pitchFamily="34" charset="0"/>
              </a:rPr>
              <a:t> </a:t>
            </a:r>
            <a:r>
              <a:rPr lang="en-US" i="1" dirty="0" err="1">
                <a:solidFill>
                  <a:prstClr val="black"/>
                </a:solidFill>
                <a:latin typeface="Arial" panose="020B0604020202020204" pitchFamily="34" charset="0"/>
                <a:cs typeface="Arial" panose="020B0604020202020204" pitchFamily="34" charset="0"/>
              </a:rPr>
              <a:t>mười</a:t>
            </a:r>
            <a:r>
              <a:rPr lang="en-US" i="1" dirty="0">
                <a:solidFill>
                  <a:prstClr val="black"/>
                </a:solidFill>
                <a:latin typeface="Arial" panose="020B0604020202020204" pitchFamily="34" charset="0"/>
                <a:cs typeface="Arial" panose="020B0604020202020204" pitchFamily="34" charset="0"/>
              </a:rPr>
              <a:t>)?</a:t>
            </a:r>
          </a:p>
        </p:txBody>
      </p:sp>
      <p:pic>
        <p:nvPicPr>
          <p:cNvPr id="2" name="Picture 1">
            <a:extLst>
              <a:ext uri="{FF2B5EF4-FFF2-40B4-BE49-F238E27FC236}">
                <a16:creationId xmlns:a16="http://schemas.microsoft.com/office/drawing/2014/main" id="{8A885E28-F126-41F8-B4D9-1D927770D709}"/>
              </a:ext>
            </a:extLst>
          </p:cNvPr>
          <p:cNvPicPr>
            <a:picLocks noChangeAspect="1"/>
          </p:cNvPicPr>
          <p:nvPr/>
        </p:nvPicPr>
        <p:blipFill>
          <a:blip r:embed="rId3"/>
          <a:stretch>
            <a:fillRect/>
          </a:stretch>
        </p:blipFill>
        <p:spPr>
          <a:xfrm>
            <a:off x="2757895" y="0"/>
            <a:ext cx="3946797" cy="2427671"/>
          </a:xfrm>
          <a:prstGeom prst="rect">
            <a:avLst/>
          </a:prstGeom>
        </p:spPr>
      </p:pic>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C5D9745B-B85E-497E-B75F-A2A1F19280D6}"/>
                  </a:ext>
                </a:extLst>
              </p:cNvPr>
              <p:cNvSpPr txBox="1"/>
              <p:nvPr/>
            </p:nvSpPr>
            <p:spPr>
              <a:xfrm>
                <a:off x="0" y="3388542"/>
                <a:ext cx="9144000" cy="1893852"/>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1800" b="1" i="1" u="none" strike="noStrike" kern="1200" cap="none" spc="0" normalizeH="0" baseline="0" noProof="0" dirty="0">
                    <a:ln>
                      <a:noFill/>
                    </a:ln>
                    <a:solidFill>
                      <a:srgbClr val="1A99A5">
                        <a:lumMod val="50000"/>
                      </a:srgbClr>
                    </a:solidFill>
                    <a:effectLst/>
                    <a:uLnTx/>
                    <a:uFillTx/>
                    <a:latin typeface="Arial" panose="020B0604020202020204" pitchFamily="34" charset="0"/>
                    <a:ea typeface="+mn-ea"/>
                    <a:cs typeface="Arial" panose="020B0604020202020204" pitchFamily="34" charset="0"/>
                  </a:rPr>
                  <a:t>Tỉ </a:t>
                </a:r>
                <a:r>
                  <a:rPr kumimoji="0" lang="en-US" sz="1800" b="1" i="1" u="none" strike="noStrike" kern="1200" cap="none" spc="0" normalizeH="0" baseline="0" noProof="0" dirty="0" err="1">
                    <a:ln>
                      <a:noFill/>
                    </a:ln>
                    <a:solidFill>
                      <a:srgbClr val="1A99A5">
                        <a:lumMod val="50000"/>
                      </a:srgbClr>
                    </a:solidFill>
                    <a:effectLst/>
                    <a:uLnTx/>
                    <a:uFillTx/>
                    <a:latin typeface="Arial" panose="020B0604020202020204" pitchFamily="34" charset="0"/>
                    <a:ea typeface="+mn-ea"/>
                    <a:cs typeface="Arial" panose="020B0604020202020204" pitchFamily="34" charset="0"/>
                  </a:rPr>
                  <a:t>số</a:t>
                </a:r>
                <a:r>
                  <a:rPr kumimoji="0" lang="en-US" sz="1800" b="1" i="1" u="none" strike="noStrike" kern="1200" cap="none" spc="0" normalizeH="0" baseline="0" noProof="0" dirty="0">
                    <a:ln>
                      <a:noFill/>
                    </a:ln>
                    <a:solidFill>
                      <a:srgbClr val="1A99A5">
                        <a:lumMod val="50000"/>
                      </a:srgbClr>
                    </a:solidFill>
                    <a:effectLst/>
                    <a:uLnTx/>
                    <a:uFillTx/>
                    <a:latin typeface="Arial" panose="020B0604020202020204" pitchFamily="34" charset="0"/>
                    <a:ea typeface="+mn-ea"/>
                    <a:cs typeface="Arial" panose="020B0604020202020204" pitchFamily="34" charset="0"/>
                  </a:rPr>
                  <a:t> </a:t>
                </a:r>
                <a:r>
                  <a:rPr kumimoji="0" lang="en-US" sz="1800" b="1" i="1" u="none" strike="noStrike" kern="1200" cap="none" spc="0" normalizeH="0" baseline="0" noProof="0" dirty="0" err="1">
                    <a:ln>
                      <a:noFill/>
                    </a:ln>
                    <a:solidFill>
                      <a:srgbClr val="1A99A5">
                        <a:lumMod val="50000"/>
                      </a:srgbClr>
                    </a:solidFill>
                    <a:effectLst/>
                    <a:uLnTx/>
                    <a:uFillTx/>
                    <a:latin typeface="Arial" panose="020B0604020202020204" pitchFamily="34" charset="0"/>
                    <a:ea typeface="+mn-ea"/>
                    <a:cs typeface="Arial" panose="020B0604020202020204" pitchFamily="34" charset="0"/>
                  </a:rPr>
                  <a:t>phần</a:t>
                </a:r>
                <a:r>
                  <a:rPr kumimoji="0" lang="en-US" sz="1800" b="1" i="1" u="none" strike="noStrike" kern="1200" cap="none" spc="0" normalizeH="0" baseline="0" noProof="0" dirty="0">
                    <a:ln>
                      <a:noFill/>
                    </a:ln>
                    <a:solidFill>
                      <a:srgbClr val="1A99A5">
                        <a:lumMod val="50000"/>
                      </a:srgbClr>
                    </a:solidFill>
                    <a:effectLst/>
                    <a:uLnTx/>
                    <a:uFillTx/>
                    <a:latin typeface="Arial" panose="020B0604020202020204" pitchFamily="34" charset="0"/>
                    <a:ea typeface="+mn-ea"/>
                    <a:cs typeface="Arial" panose="020B0604020202020204" pitchFamily="34" charset="0"/>
                  </a:rPr>
                  <a:t> </a:t>
                </a:r>
                <a:r>
                  <a:rPr kumimoji="0" lang="en-US" sz="1800" b="1" i="1" u="none" strike="noStrike" kern="1200" cap="none" spc="0" normalizeH="0" baseline="0" noProof="0" dirty="0" err="1">
                    <a:ln>
                      <a:noFill/>
                    </a:ln>
                    <a:solidFill>
                      <a:srgbClr val="1A99A5">
                        <a:lumMod val="50000"/>
                      </a:srgbClr>
                    </a:solidFill>
                    <a:effectLst/>
                    <a:uLnTx/>
                    <a:uFillTx/>
                    <a:latin typeface="Arial" panose="020B0604020202020204" pitchFamily="34" charset="0"/>
                    <a:ea typeface="+mn-ea"/>
                    <a:cs typeface="Arial" panose="020B0604020202020204" pitchFamily="34" charset="0"/>
                  </a:rPr>
                  <a:t>trăm</a:t>
                </a:r>
                <a:r>
                  <a:rPr kumimoji="0" lang="en-US" sz="1800" b="1" i="1" u="none" strike="noStrike" kern="1200" cap="none" spc="0" normalizeH="0" baseline="0" noProof="0" dirty="0">
                    <a:ln>
                      <a:noFill/>
                    </a:ln>
                    <a:solidFill>
                      <a:srgbClr val="1A99A5">
                        <a:lumMod val="50000"/>
                      </a:srgbClr>
                    </a:solidFill>
                    <a:effectLst/>
                    <a:uLnTx/>
                    <a:uFillTx/>
                    <a:latin typeface="Arial" panose="020B0604020202020204" pitchFamily="34" charset="0"/>
                    <a:ea typeface="+mn-ea"/>
                    <a:cs typeface="Arial" panose="020B0604020202020204" pitchFamily="34" charset="0"/>
                  </a:rPr>
                  <a:t> </a:t>
                </a:r>
                <a:r>
                  <a:rPr kumimoji="0" lang="en-US" sz="1800" b="1" i="1" u="none" strike="noStrike" kern="1200" cap="none" spc="0" normalizeH="0" baseline="0" noProof="0" dirty="0" err="1">
                    <a:ln>
                      <a:noFill/>
                    </a:ln>
                    <a:solidFill>
                      <a:srgbClr val="1A99A5">
                        <a:lumMod val="50000"/>
                      </a:srgbClr>
                    </a:solidFill>
                    <a:effectLst/>
                    <a:uLnTx/>
                    <a:uFillTx/>
                    <a:latin typeface="Arial" panose="020B0604020202020204" pitchFamily="34" charset="0"/>
                    <a:ea typeface="+mn-ea"/>
                    <a:cs typeface="Arial" panose="020B0604020202020204" pitchFamily="34" charset="0"/>
                  </a:rPr>
                  <a:t>của</a:t>
                </a:r>
                <a:r>
                  <a:rPr kumimoji="0" lang="en-US" sz="1800" b="1" i="1" u="none" strike="noStrike" kern="1200" cap="none" spc="0" normalizeH="0" baseline="0" noProof="0" dirty="0">
                    <a:ln>
                      <a:noFill/>
                    </a:ln>
                    <a:solidFill>
                      <a:srgbClr val="1A99A5">
                        <a:lumMod val="50000"/>
                      </a:srgbClr>
                    </a:solidFill>
                    <a:effectLst/>
                    <a:uLnTx/>
                    <a:uFillTx/>
                    <a:latin typeface="Arial" panose="020B0604020202020204" pitchFamily="34" charset="0"/>
                    <a:ea typeface="+mn-ea"/>
                    <a:cs typeface="Arial" panose="020B0604020202020204" pitchFamily="34" charset="0"/>
                  </a:rPr>
                  <a:t> </a:t>
                </a:r>
                <a:r>
                  <a:rPr kumimoji="0" lang="en-US" sz="1800" b="1" i="1" u="none" strike="noStrike" kern="1200" cap="none" spc="0" normalizeH="0" baseline="0" noProof="0" dirty="0" err="1">
                    <a:ln>
                      <a:noFill/>
                    </a:ln>
                    <a:solidFill>
                      <a:srgbClr val="1A99A5">
                        <a:lumMod val="50000"/>
                      </a:srgbClr>
                    </a:solidFill>
                    <a:effectLst/>
                    <a:uLnTx/>
                    <a:uFillTx/>
                    <a:latin typeface="Arial" panose="020B0604020202020204" pitchFamily="34" charset="0"/>
                    <a:ea typeface="+mn-ea"/>
                    <a:cs typeface="Arial" panose="020B0604020202020204" pitchFamily="34" charset="0"/>
                  </a:rPr>
                  <a:t>số</a:t>
                </a:r>
                <a:r>
                  <a:rPr kumimoji="0" lang="en-US" sz="1800" b="1" i="1" u="none" strike="noStrike" kern="1200" cap="none" spc="0" normalizeH="0" baseline="0" noProof="0" dirty="0">
                    <a:ln>
                      <a:noFill/>
                    </a:ln>
                    <a:solidFill>
                      <a:srgbClr val="1A99A5">
                        <a:lumMod val="50000"/>
                      </a:srgbClr>
                    </a:solidFill>
                    <a:effectLst/>
                    <a:uLnTx/>
                    <a:uFillTx/>
                    <a:latin typeface="Arial" panose="020B0604020202020204" pitchFamily="34" charset="0"/>
                    <a:ea typeface="+mn-ea"/>
                    <a:cs typeface="Arial" panose="020B0604020202020204" pitchFamily="34" charset="0"/>
                  </a:rPr>
                  <a:t> </a:t>
                </a:r>
                <a:r>
                  <a:rPr kumimoji="0" lang="en-US" sz="1800" b="1" i="1" u="none" strike="noStrike" kern="1200" cap="none" spc="0" normalizeH="0" baseline="0" noProof="0" dirty="0" err="1">
                    <a:ln>
                      <a:noFill/>
                    </a:ln>
                    <a:solidFill>
                      <a:srgbClr val="1A99A5">
                        <a:lumMod val="50000"/>
                      </a:srgbClr>
                    </a:solidFill>
                    <a:effectLst/>
                    <a:uLnTx/>
                    <a:uFillTx/>
                    <a:latin typeface="Arial" panose="020B0604020202020204" pitchFamily="34" charset="0"/>
                    <a:ea typeface="+mn-ea"/>
                    <a:cs typeface="Arial" panose="020B0604020202020204" pitchFamily="34" charset="0"/>
                  </a:rPr>
                  <a:t>vụ</a:t>
                </a:r>
                <a:r>
                  <a:rPr kumimoji="0" lang="en-US" sz="1800" b="1" i="1" u="none" strike="noStrike" kern="1200" cap="none" spc="0" normalizeH="0" baseline="0" noProof="0" dirty="0">
                    <a:ln>
                      <a:noFill/>
                    </a:ln>
                    <a:solidFill>
                      <a:srgbClr val="1A99A5">
                        <a:lumMod val="50000"/>
                      </a:srgbClr>
                    </a:solidFill>
                    <a:effectLst/>
                    <a:uLnTx/>
                    <a:uFillTx/>
                    <a:latin typeface="Arial" panose="020B0604020202020204" pitchFamily="34" charset="0"/>
                    <a:ea typeface="+mn-ea"/>
                    <a:cs typeface="Arial" panose="020B0604020202020204" pitchFamily="34" charset="0"/>
                  </a:rPr>
                  <a:t> TNGT </a:t>
                </a:r>
                <a:r>
                  <a:rPr kumimoji="0" lang="en-US" sz="1800" b="1" i="1" u="none" strike="noStrike" kern="1200" cap="none" spc="0" normalizeH="0" baseline="0" noProof="0" dirty="0" err="1">
                    <a:ln>
                      <a:noFill/>
                    </a:ln>
                    <a:solidFill>
                      <a:srgbClr val="1A99A5">
                        <a:lumMod val="50000"/>
                      </a:srgbClr>
                    </a:solidFill>
                    <a:effectLst/>
                    <a:uLnTx/>
                    <a:uFillTx/>
                    <a:latin typeface="Arial" panose="020B0604020202020204" pitchFamily="34" charset="0"/>
                    <a:ea typeface="+mn-ea"/>
                    <a:cs typeface="Arial" panose="020B0604020202020204" pitchFamily="34" charset="0"/>
                  </a:rPr>
                  <a:t>năm</a:t>
                </a:r>
                <a:r>
                  <a:rPr kumimoji="0" lang="en-US" sz="1800" b="1" i="1" u="none" strike="noStrike" kern="1200" cap="none" spc="0" normalizeH="0" baseline="0" noProof="0" dirty="0">
                    <a:ln>
                      <a:noFill/>
                    </a:ln>
                    <a:solidFill>
                      <a:srgbClr val="1A99A5">
                        <a:lumMod val="50000"/>
                      </a:srgbClr>
                    </a:solidFill>
                    <a:effectLst/>
                    <a:uLnTx/>
                    <a:uFillTx/>
                    <a:latin typeface="Arial" panose="020B0604020202020204" pitchFamily="34" charset="0"/>
                    <a:ea typeface="+mn-ea"/>
                    <a:cs typeface="Arial" panose="020B0604020202020204" pitchFamily="34" charset="0"/>
                  </a:rPr>
                  <a:t> 2020 </a:t>
                </a:r>
                <a:r>
                  <a:rPr kumimoji="0" lang="en-US" sz="1800" b="1" i="1" u="none" strike="noStrike" kern="1200" cap="none" spc="0" normalizeH="0" baseline="0" noProof="0" dirty="0" err="1">
                    <a:ln>
                      <a:noFill/>
                    </a:ln>
                    <a:solidFill>
                      <a:srgbClr val="1A99A5">
                        <a:lumMod val="50000"/>
                      </a:srgbClr>
                    </a:solidFill>
                    <a:effectLst/>
                    <a:uLnTx/>
                    <a:uFillTx/>
                    <a:latin typeface="Arial" panose="020B0604020202020204" pitchFamily="34" charset="0"/>
                    <a:ea typeface="+mn-ea"/>
                    <a:cs typeface="Arial" panose="020B0604020202020204" pitchFamily="34" charset="0"/>
                  </a:rPr>
                  <a:t>và</a:t>
                </a:r>
                <a:r>
                  <a:rPr kumimoji="0" lang="en-US" sz="1800" b="1" i="1" u="none" strike="noStrike" kern="1200" cap="none" spc="0" normalizeH="0" baseline="0" noProof="0" dirty="0">
                    <a:ln>
                      <a:noFill/>
                    </a:ln>
                    <a:solidFill>
                      <a:srgbClr val="1A99A5">
                        <a:lumMod val="50000"/>
                      </a:srgbClr>
                    </a:solidFill>
                    <a:effectLst/>
                    <a:uLnTx/>
                    <a:uFillTx/>
                    <a:latin typeface="Arial" panose="020B0604020202020204" pitchFamily="34" charset="0"/>
                    <a:ea typeface="+mn-ea"/>
                    <a:cs typeface="Arial" panose="020B0604020202020204" pitchFamily="34" charset="0"/>
                  </a:rPr>
                  <a:t> </a:t>
                </a:r>
                <a:r>
                  <a:rPr kumimoji="0" lang="en-US" sz="1800" b="1" i="1" u="none" strike="noStrike" kern="1200" cap="none" spc="0" normalizeH="0" baseline="0" noProof="0" dirty="0" err="1">
                    <a:ln>
                      <a:noFill/>
                    </a:ln>
                    <a:solidFill>
                      <a:srgbClr val="1A99A5">
                        <a:lumMod val="50000"/>
                      </a:srgbClr>
                    </a:solidFill>
                    <a:effectLst/>
                    <a:uLnTx/>
                    <a:uFillTx/>
                    <a:latin typeface="Arial" panose="020B0604020202020204" pitchFamily="34" charset="0"/>
                    <a:ea typeface="+mn-ea"/>
                    <a:cs typeface="Arial" panose="020B0604020202020204" pitchFamily="34" charset="0"/>
                  </a:rPr>
                  <a:t>số</a:t>
                </a:r>
                <a:r>
                  <a:rPr kumimoji="0" lang="en-US" sz="1800" b="1" i="1" u="none" strike="noStrike" kern="1200" cap="none" spc="0" normalizeH="0" baseline="0" noProof="0" dirty="0">
                    <a:ln>
                      <a:noFill/>
                    </a:ln>
                    <a:solidFill>
                      <a:srgbClr val="1A99A5">
                        <a:lumMod val="50000"/>
                      </a:srgbClr>
                    </a:solidFill>
                    <a:effectLst/>
                    <a:uLnTx/>
                    <a:uFillTx/>
                    <a:latin typeface="Arial" panose="020B0604020202020204" pitchFamily="34" charset="0"/>
                    <a:ea typeface="+mn-ea"/>
                    <a:cs typeface="Arial" panose="020B0604020202020204" pitchFamily="34" charset="0"/>
                  </a:rPr>
                  <a:t> </a:t>
                </a:r>
                <a:r>
                  <a:rPr kumimoji="0" lang="en-US" sz="1800" b="1" i="1" u="none" strike="noStrike" kern="1200" cap="none" spc="0" normalizeH="0" baseline="0" noProof="0" dirty="0" err="1">
                    <a:ln>
                      <a:noFill/>
                    </a:ln>
                    <a:solidFill>
                      <a:srgbClr val="1A99A5">
                        <a:lumMod val="50000"/>
                      </a:srgbClr>
                    </a:solidFill>
                    <a:effectLst/>
                    <a:uLnTx/>
                    <a:uFillTx/>
                    <a:latin typeface="Arial" panose="020B0604020202020204" pitchFamily="34" charset="0"/>
                    <a:ea typeface="+mn-ea"/>
                    <a:cs typeface="Arial" panose="020B0604020202020204" pitchFamily="34" charset="0"/>
                  </a:rPr>
                  <a:t>vụ</a:t>
                </a:r>
                <a:r>
                  <a:rPr kumimoji="0" lang="en-US" sz="1800" b="1" i="1" u="none" strike="noStrike" kern="1200" cap="none" spc="0" normalizeH="0" baseline="0" noProof="0" dirty="0">
                    <a:ln>
                      <a:noFill/>
                    </a:ln>
                    <a:solidFill>
                      <a:srgbClr val="1A99A5">
                        <a:lumMod val="50000"/>
                      </a:srgbClr>
                    </a:solidFill>
                    <a:effectLst/>
                    <a:uLnTx/>
                    <a:uFillTx/>
                    <a:latin typeface="Arial" panose="020B0604020202020204" pitchFamily="34" charset="0"/>
                    <a:ea typeface="+mn-ea"/>
                    <a:cs typeface="Arial" panose="020B0604020202020204" pitchFamily="34" charset="0"/>
                  </a:rPr>
                  <a:t> TNGT </a:t>
                </a:r>
                <a:r>
                  <a:rPr kumimoji="0" lang="en-US" sz="1800" b="1" i="1" u="none" strike="noStrike" kern="1200" cap="none" spc="0" normalizeH="0" baseline="0" noProof="0" dirty="0" err="1">
                    <a:ln>
                      <a:noFill/>
                    </a:ln>
                    <a:solidFill>
                      <a:srgbClr val="1A99A5">
                        <a:lumMod val="50000"/>
                      </a:srgbClr>
                    </a:solidFill>
                    <a:effectLst/>
                    <a:uLnTx/>
                    <a:uFillTx/>
                    <a:latin typeface="Arial" panose="020B0604020202020204" pitchFamily="34" charset="0"/>
                    <a:ea typeface="+mn-ea"/>
                    <a:cs typeface="Arial" panose="020B0604020202020204" pitchFamily="34" charset="0"/>
                  </a:rPr>
                  <a:t>năm</a:t>
                </a:r>
                <a:r>
                  <a:rPr kumimoji="0" lang="en-US" sz="1800" b="1" i="1" u="none" strike="noStrike" kern="1200" cap="none" spc="0" normalizeH="0" baseline="0" noProof="0" dirty="0">
                    <a:ln>
                      <a:noFill/>
                    </a:ln>
                    <a:solidFill>
                      <a:srgbClr val="1A99A5">
                        <a:lumMod val="50000"/>
                      </a:srgbClr>
                    </a:solidFill>
                    <a:effectLst/>
                    <a:uLnTx/>
                    <a:uFillTx/>
                    <a:latin typeface="Arial" panose="020B0604020202020204" pitchFamily="34" charset="0"/>
                    <a:ea typeface="+mn-ea"/>
                    <a:cs typeface="Arial" panose="020B0604020202020204" pitchFamily="34" charset="0"/>
                  </a:rPr>
                  <a:t> 2019 </a:t>
                </a:r>
                <a:r>
                  <a:rPr kumimoji="0" lang="en-US" sz="1800" b="1" i="1" u="none" strike="noStrike" kern="1200" cap="none" spc="0" normalizeH="0" baseline="0" noProof="0" dirty="0" err="1">
                    <a:ln>
                      <a:noFill/>
                    </a:ln>
                    <a:solidFill>
                      <a:srgbClr val="1A99A5">
                        <a:lumMod val="50000"/>
                      </a:srgbClr>
                    </a:solidFill>
                    <a:effectLst/>
                    <a:uLnTx/>
                    <a:uFillTx/>
                    <a:latin typeface="Arial" panose="020B0604020202020204" pitchFamily="34" charset="0"/>
                    <a:ea typeface="+mn-ea"/>
                    <a:cs typeface="Arial" panose="020B0604020202020204" pitchFamily="34" charset="0"/>
                  </a:rPr>
                  <a:t>là</a:t>
                </a:r>
                <a:r>
                  <a:rPr kumimoji="0" lang="en-US" sz="1800" b="1" i="1" u="none" strike="noStrike" kern="1200" cap="none" spc="0" normalizeH="0" baseline="0" noProof="0" dirty="0">
                    <a:ln>
                      <a:noFill/>
                    </a:ln>
                    <a:solidFill>
                      <a:srgbClr val="1A99A5">
                        <a:lumMod val="50000"/>
                      </a:srgbClr>
                    </a:solidFill>
                    <a:effectLst/>
                    <a:uLnTx/>
                    <a:uFillTx/>
                    <a:latin typeface="Arial" panose="020B0604020202020204" pitchFamily="34" charset="0"/>
                    <a:ea typeface="+mn-ea"/>
                    <a:cs typeface="Arial" panose="020B0604020202020204" pitchFamily="34" charset="0"/>
                  </a:rPr>
                  <a:t>:</a:t>
                </a:r>
              </a:p>
              <a:p>
                <a:pPr marL="0" marR="0" lvl="0" indent="0" algn="ctr" defTabSz="914400" rtl="0" eaLnBrk="1" fontAlgn="auto" latinLnBrk="0" hangingPunct="1">
                  <a:lnSpc>
                    <a:spcPct val="150000"/>
                  </a:lnSpc>
                  <a:spcBef>
                    <a:spcPts val="0"/>
                  </a:spcBef>
                  <a:spcAft>
                    <a:spcPts val="0"/>
                  </a:spcAft>
                  <a:buClrTx/>
                  <a:buSzTx/>
                  <a:buFontTx/>
                  <a:buNone/>
                  <a:tabLst/>
                  <a:defRPr/>
                </a:pPr>
                <a14:m>
                  <m:oMath xmlns:m="http://schemas.openxmlformats.org/officeDocument/2006/math">
                    <m:f>
                      <m:fPr>
                        <m:ctrlPr>
                          <a:rPr kumimoji="0" lang="en-US" sz="1800" b="1" i="1" u="none" strike="noStrike" kern="1200" cap="none" spc="0" normalizeH="0" baseline="0" noProof="0" smtClean="0">
                            <a:ln>
                              <a:noFill/>
                            </a:ln>
                            <a:solidFill>
                              <a:srgbClr val="1A99A5">
                                <a:lumMod val="50000"/>
                              </a:srgbClr>
                            </a:solidFill>
                            <a:effectLst/>
                            <a:uLnTx/>
                            <a:uFillTx/>
                            <a:latin typeface="Cambria Math" panose="02040503050406030204" pitchFamily="18" charset="0"/>
                            <a:ea typeface="+mn-ea"/>
                            <a:cs typeface="Arial" panose="020B0604020202020204" pitchFamily="34" charset="0"/>
                          </a:rPr>
                        </m:ctrlPr>
                      </m:fPr>
                      <m:num>
                        <m:r>
                          <a:rPr kumimoji="0" lang="en-US" sz="1800" b="1" i="1" u="none" strike="noStrike" kern="1200" cap="none" spc="0" normalizeH="0" baseline="0" noProof="0" smtClean="0">
                            <a:ln>
                              <a:noFill/>
                            </a:ln>
                            <a:solidFill>
                              <a:srgbClr val="1A99A5">
                                <a:lumMod val="50000"/>
                              </a:srgbClr>
                            </a:solidFill>
                            <a:effectLst/>
                            <a:uLnTx/>
                            <a:uFillTx/>
                            <a:latin typeface="Cambria Math" panose="02040503050406030204" pitchFamily="18" charset="0"/>
                            <a:ea typeface="+mn-ea"/>
                            <a:cs typeface="Arial" panose="020B0604020202020204" pitchFamily="34" charset="0"/>
                          </a:rPr>
                          <m:t>𝟏𝟒</m:t>
                        </m:r>
                        <m:r>
                          <a:rPr kumimoji="0" lang="en-US" sz="1800" b="1" i="1" u="none" strike="noStrike" kern="1200" cap="none" spc="0" normalizeH="0" baseline="0" noProof="0" smtClean="0">
                            <a:ln>
                              <a:noFill/>
                            </a:ln>
                            <a:solidFill>
                              <a:srgbClr val="1A99A5">
                                <a:lumMod val="50000"/>
                              </a:srgbClr>
                            </a:solidFill>
                            <a:effectLst/>
                            <a:uLnTx/>
                            <a:uFillTx/>
                            <a:latin typeface="Cambria Math" panose="02040503050406030204" pitchFamily="18" charset="0"/>
                            <a:ea typeface="+mn-ea"/>
                            <a:cs typeface="Arial" panose="020B0604020202020204" pitchFamily="34" charset="0"/>
                          </a:rPr>
                          <m:t> </m:t>
                        </m:r>
                        <m:r>
                          <a:rPr kumimoji="0" lang="en-US" sz="1800" b="1" i="1" u="none" strike="noStrike" kern="1200" cap="none" spc="0" normalizeH="0" baseline="0" noProof="0" smtClean="0">
                            <a:ln>
                              <a:noFill/>
                            </a:ln>
                            <a:solidFill>
                              <a:srgbClr val="1A99A5">
                                <a:lumMod val="50000"/>
                              </a:srgbClr>
                            </a:solidFill>
                            <a:effectLst/>
                            <a:uLnTx/>
                            <a:uFillTx/>
                            <a:latin typeface="Cambria Math" panose="02040503050406030204" pitchFamily="18" charset="0"/>
                            <a:ea typeface="+mn-ea"/>
                            <a:cs typeface="Arial" panose="020B0604020202020204" pitchFamily="34" charset="0"/>
                          </a:rPr>
                          <m:t>𝟓𝟏𝟎</m:t>
                        </m:r>
                        <m:r>
                          <a:rPr kumimoji="0" lang="en-US" sz="1800" b="1" i="1" u="none" strike="noStrike" kern="1200" cap="none" spc="0" normalizeH="0" baseline="0" noProof="0" smtClean="0">
                            <a:ln>
                              <a:noFill/>
                            </a:ln>
                            <a:solidFill>
                              <a:srgbClr val="1A99A5">
                                <a:lumMod val="50000"/>
                              </a:srgbClr>
                            </a:solidFill>
                            <a:effectLst/>
                            <a:uLnTx/>
                            <a:uFillTx/>
                            <a:latin typeface="Cambria Math" panose="02040503050406030204" pitchFamily="18" charset="0"/>
                            <a:ea typeface="+mn-ea"/>
                            <a:cs typeface="Arial" panose="020B0604020202020204" pitchFamily="34" charset="0"/>
                          </a:rPr>
                          <m:t> . </m:t>
                        </m:r>
                        <m:r>
                          <a:rPr kumimoji="0" lang="en-US" sz="1800" b="1" i="1" u="none" strike="noStrike" kern="1200" cap="none" spc="0" normalizeH="0" baseline="0" noProof="0" smtClean="0">
                            <a:ln>
                              <a:noFill/>
                            </a:ln>
                            <a:solidFill>
                              <a:srgbClr val="1A99A5">
                                <a:lumMod val="50000"/>
                              </a:srgbClr>
                            </a:solidFill>
                            <a:effectLst/>
                            <a:uLnTx/>
                            <a:uFillTx/>
                            <a:latin typeface="Cambria Math" panose="02040503050406030204" pitchFamily="18" charset="0"/>
                            <a:ea typeface="+mn-ea"/>
                            <a:cs typeface="Arial" panose="020B0604020202020204" pitchFamily="34" charset="0"/>
                          </a:rPr>
                          <m:t>𝟏𝟎𝟎</m:t>
                        </m:r>
                      </m:num>
                      <m:den>
                        <m:r>
                          <a:rPr kumimoji="0" lang="en-US" sz="1800" b="1" i="1" u="none" strike="noStrike" kern="1200" cap="none" spc="0" normalizeH="0" baseline="0" noProof="0" smtClean="0">
                            <a:ln>
                              <a:noFill/>
                            </a:ln>
                            <a:solidFill>
                              <a:srgbClr val="1A99A5">
                                <a:lumMod val="50000"/>
                              </a:srgbClr>
                            </a:solidFill>
                            <a:effectLst/>
                            <a:uLnTx/>
                            <a:uFillTx/>
                            <a:latin typeface="Cambria Math" panose="02040503050406030204" pitchFamily="18" charset="0"/>
                            <a:ea typeface="+mn-ea"/>
                            <a:cs typeface="Arial" panose="020B0604020202020204" pitchFamily="34" charset="0"/>
                          </a:rPr>
                          <m:t>𝟏𝟕</m:t>
                        </m:r>
                        <m:r>
                          <a:rPr kumimoji="0" lang="en-US" sz="1800" b="1" i="1" u="none" strike="noStrike" kern="1200" cap="none" spc="0" normalizeH="0" baseline="0" noProof="0" smtClean="0">
                            <a:ln>
                              <a:noFill/>
                            </a:ln>
                            <a:solidFill>
                              <a:srgbClr val="1A99A5">
                                <a:lumMod val="50000"/>
                              </a:srgbClr>
                            </a:solidFill>
                            <a:effectLst/>
                            <a:uLnTx/>
                            <a:uFillTx/>
                            <a:latin typeface="Cambria Math" panose="02040503050406030204" pitchFamily="18" charset="0"/>
                            <a:ea typeface="+mn-ea"/>
                            <a:cs typeface="Arial" panose="020B0604020202020204" pitchFamily="34" charset="0"/>
                          </a:rPr>
                          <m:t> </m:t>
                        </m:r>
                        <m:r>
                          <a:rPr kumimoji="0" lang="en-US" sz="1800" b="1" i="1" u="none" strike="noStrike" kern="1200" cap="none" spc="0" normalizeH="0" baseline="0" noProof="0" smtClean="0">
                            <a:ln>
                              <a:noFill/>
                            </a:ln>
                            <a:solidFill>
                              <a:srgbClr val="1A99A5">
                                <a:lumMod val="50000"/>
                              </a:srgbClr>
                            </a:solidFill>
                            <a:effectLst/>
                            <a:uLnTx/>
                            <a:uFillTx/>
                            <a:latin typeface="Cambria Math" panose="02040503050406030204" pitchFamily="18" charset="0"/>
                            <a:ea typeface="+mn-ea"/>
                            <a:cs typeface="Arial" panose="020B0604020202020204" pitchFamily="34" charset="0"/>
                          </a:rPr>
                          <m:t>𝟔𝟐𝟏</m:t>
                        </m:r>
                      </m:den>
                    </m:f>
                  </m:oMath>
                </a14:m>
                <a:r>
                  <a:rPr kumimoji="0" lang="en-US" sz="1800" b="1" i="1" u="none" strike="noStrike" kern="1200" cap="none" spc="0" normalizeH="0" baseline="0" noProof="0" dirty="0">
                    <a:ln>
                      <a:noFill/>
                    </a:ln>
                    <a:solidFill>
                      <a:srgbClr val="1A99A5">
                        <a:lumMod val="50000"/>
                      </a:srgbClr>
                    </a:solidFill>
                    <a:effectLst/>
                    <a:uLnTx/>
                    <a:uFillTx/>
                    <a:latin typeface="Arial" panose="020B0604020202020204" pitchFamily="34" charset="0"/>
                    <a:ea typeface="+mn-ea"/>
                    <a:cs typeface="Arial" panose="020B0604020202020204" pitchFamily="34" charset="0"/>
                  </a:rPr>
                  <a:t>% </a:t>
                </a:r>
                <a14:m>
                  <m:oMath xmlns:m="http://schemas.openxmlformats.org/officeDocument/2006/math">
                    <m:r>
                      <a:rPr kumimoji="0" lang="en-US" sz="1800" b="1" i="1" u="none" strike="noStrike" kern="1200" cap="none" spc="0" normalizeH="0" baseline="0" noProof="0" smtClean="0">
                        <a:ln>
                          <a:noFill/>
                        </a:ln>
                        <a:solidFill>
                          <a:srgbClr val="1A99A5">
                            <a:lumMod val="50000"/>
                          </a:srgbClr>
                        </a:solidFill>
                        <a:effectLst/>
                        <a:uLnTx/>
                        <a:uFillTx/>
                        <a:latin typeface="Cambria Math" panose="02040503050406030204" pitchFamily="18" charset="0"/>
                        <a:ea typeface="Cambria Math" panose="02040503050406030204" pitchFamily="18" charset="0"/>
                        <a:cs typeface="Arial" panose="020B0604020202020204" pitchFamily="34" charset="0"/>
                      </a:rPr>
                      <m:t>≈</m:t>
                    </m:r>
                  </m:oMath>
                </a14:m>
                <a:r>
                  <a:rPr kumimoji="0" lang="en-US" sz="1800" b="1" i="1" u="none" strike="noStrike" kern="1200" cap="none" spc="0" normalizeH="0" baseline="0" noProof="0" dirty="0">
                    <a:ln>
                      <a:noFill/>
                    </a:ln>
                    <a:solidFill>
                      <a:srgbClr val="1A99A5">
                        <a:lumMod val="50000"/>
                      </a:srgbClr>
                    </a:solidFill>
                    <a:effectLst/>
                    <a:uLnTx/>
                    <a:uFillTx/>
                    <a:latin typeface="Arial" panose="020B0604020202020204" pitchFamily="34" charset="0"/>
                    <a:ea typeface="+mn-ea"/>
                    <a:cs typeface="Arial" panose="020B0604020202020204" pitchFamily="34" charset="0"/>
                  </a:rPr>
                  <a:t> 82,3%</a:t>
                </a:r>
              </a:p>
              <a:p>
                <a:pPr algn="ctr">
                  <a:lnSpc>
                    <a:spcPct val="150000"/>
                  </a:lnSpc>
                  <a:defRPr/>
                </a:pPr>
                <a:r>
                  <a:rPr lang="en-US" b="1" i="1" dirty="0" err="1">
                    <a:solidFill>
                      <a:schemeClr val="accent6">
                        <a:lumMod val="50000"/>
                      </a:schemeClr>
                    </a:solidFill>
                    <a:latin typeface="Arial" panose="020B0604020202020204" pitchFamily="34" charset="0"/>
                    <a:cs typeface="Arial" panose="020B0604020202020204" pitchFamily="34" charset="0"/>
                  </a:rPr>
                  <a:t>Vậy</a:t>
                </a:r>
                <a:r>
                  <a:rPr lang="en-US" b="1" i="1" dirty="0">
                    <a:solidFill>
                      <a:schemeClr val="accent6">
                        <a:lumMod val="50000"/>
                      </a:schemeClr>
                    </a:solidFill>
                    <a:latin typeface="Arial" panose="020B0604020202020204" pitchFamily="34" charset="0"/>
                    <a:cs typeface="Arial" panose="020B0604020202020204" pitchFamily="34" charset="0"/>
                  </a:rPr>
                  <a:t> </a:t>
                </a:r>
                <a:r>
                  <a:rPr lang="en-US" b="1" i="1" dirty="0" err="1">
                    <a:solidFill>
                      <a:schemeClr val="accent6">
                        <a:lumMod val="50000"/>
                      </a:schemeClr>
                    </a:solidFill>
                    <a:latin typeface="Arial" panose="020B0604020202020204" pitchFamily="34" charset="0"/>
                    <a:cs typeface="Arial" panose="020B0604020202020204" pitchFamily="34" charset="0"/>
                  </a:rPr>
                  <a:t>số</a:t>
                </a:r>
                <a:r>
                  <a:rPr lang="en-US" b="1" i="1" dirty="0">
                    <a:solidFill>
                      <a:schemeClr val="accent6">
                        <a:lumMod val="50000"/>
                      </a:schemeClr>
                    </a:solidFill>
                    <a:latin typeface="Arial" panose="020B0604020202020204" pitchFamily="34" charset="0"/>
                    <a:cs typeface="Arial" panose="020B0604020202020204" pitchFamily="34" charset="0"/>
                  </a:rPr>
                  <a:t> </a:t>
                </a:r>
                <a:r>
                  <a:rPr lang="en-US" b="1" i="1" dirty="0" err="1">
                    <a:solidFill>
                      <a:schemeClr val="accent6">
                        <a:lumMod val="50000"/>
                      </a:schemeClr>
                    </a:solidFill>
                    <a:latin typeface="Arial" panose="020B0604020202020204" pitchFamily="34" charset="0"/>
                    <a:cs typeface="Arial" panose="020B0604020202020204" pitchFamily="34" charset="0"/>
                  </a:rPr>
                  <a:t>vụ</a:t>
                </a:r>
                <a:r>
                  <a:rPr lang="en-US" b="1" i="1" dirty="0">
                    <a:solidFill>
                      <a:schemeClr val="accent6">
                        <a:lumMod val="50000"/>
                      </a:schemeClr>
                    </a:solidFill>
                    <a:latin typeface="Arial" panose="020B0604020202020204" pitchFamily="34" charset="0"/>
                    <a:cs typeface="Arial" panose="020B0604020202020204" pitchFamily="34" charset="0"/>
                  </a:rPr>
                  <a:t> TNGT </a:t>
                </a:r>
                <a:r>
                  <a:rPr lang="en-US" b="1" i="1" dirty="0" err="1">
                    <a:solidFill>
                      <a:schemeClr val="accent6">
                        <a:lumMod val="50000"/>
                      </a:schemeClr>
                    </a:solidFill>
                    <a:latin typeface="Arial" panose="020B0604020202020204" pitchFamily="34" charset="0"/>
                    <a:cs typeface="Arial" panose="020B0604020202020204" pitchFamily="34" charset="0"/>
                  </a:rPr>
                  <a:t>năm</a:t>
                </a:r>
                <a:r>
                  <a:rPr lang="en-US" b="1" i="1" dirty="0">
                    <a:solidFill>
                      <a:schemeClr val="accent6">
                        <a:lumMod val="50000"/>
                      </a:schemeClr>
                    </a:solidFill>
                    <a:latin typeface="Arial" panose="020B0604020202020204" pitchFamily="34" charset="0"/>
                    <a:cs typeface="Arial" panose="020B0604020202020204" pitchFamily="34" charset="0"/>
                  </a:rPr>
                  <a:t> 2020 </a:t>
                </a:r>
                <a:r>
                  <a:rPr lang="en-US" b="1" i="1" dirty="0" err="1">
                    <a:solidFill>
                      <a:schemeClr val="accent6">
                        <a:lumMod val="50000"/>
                      </a:schemeClr>
                    </a:solidFill>
                    <a:latin typeface="Arial" panose="020B0604020202020204" pitchFamily="34" charset="0"/>
                    <a:cs typeface="Arial" panose="020B0604020202020204" pitchFamily="34" charset="0"/>
                  </a:rPr>
                  <a:t>đã</a:t>
                </a:r>
                <a:r>
                  <a:rPr lang="en-US" b="1" i="1" dirty="0">
                    <a:solidFill>
                      <a:schemeClr val="accent6">
                        <a:lumMod val="50000"/>
                      </a:schemeClr>
                    </a:solidFill>
                    <a:latin typeface="Arial" panose="020B0604020202020204" pitchFamily="34" charset="0"/>
                    <a:cs typeface="Arial" panose="020B0604020202020204" pitchFamily="34" charset="0"/>
                  </a:rPr>
                  <a:t> </a:t>
                </a:r>
                <a:r>
                  <a:rPr lang="en-US" b="1" i="1" dirty="0" err="1">
                    <a:solidFill>
                      <a:schemeClr val="accent6">
                        <a:lumMod val="50000"/>
                      </a:schemeClr>
                    </a:solidFill>
                    <a:latin typeface="Arial" panose="020B0604020202020204" pitchFamily="34" charset="0"/>
                    <a:cs typeface="Arial" panose="020B0604020202020204" pitchFamily="34" charset="0"/>
                  </a:rPr>
                  <a:t>giảm</a:t>
                </a:r>
                <a:r>
                  <a:rPr lang="en-US" b="1" i="1" dirty="0">
                    <a:solidFill>
                      <a:schemeClr val="accent6">
                        <a:lumMod val="50000"/>
                      </a:schemeClr>
                    </a:solidFill>
                    <a:latin typeface="Arial" panose="020B0604020202020204" pitchFamily="34" charset="0"/>
                    <a:cs typeface="Arial" panose="020B0604020202020204" pitchFamily="34" charset="0"/>
                  </a:rPr>
                  <a:t> </a:t>
                </a:r>
                <a:r>
                  <a:rPr lang="en-US" b="1" i="1" dirty="0" err="1">
                    <a:solidFill>
                      <a:schemeClr val="accent6">
                        <a:lumMod val="50000"/>
                      </a:schemeClr>
                    </a:solidFill>
                    <a:latin typeface="Arial" panose="020B0604020202020204" pitchFamily="34" charset="0"/>
                    <a:cs typeface="Arial" panose="020B0604020202020204" pitchFamily="34" charset="0"/>
                  </a:rPr>
                  <a:t>khoảng</a:t>
                </a:r>
                <a:r>
                  <a:rPr lang="en-US" b="1" i="1" dirty="0">
                    <a:solidFill>
                      <a:schemeClr val="accent6">
                        <a:lumMod val="50000"/>
                      </a:schemeClr>
                    </a:solidFill>
                    <a:latin typeface="Arial" panose="020B0604020202020204" pitchFamily="34" charset="0"/>
                    <a:cs typeface="Arial" panose="020B0604020202020204" pitchFamily="34" charset="0"/>
                  </a:rPr>
                  <a:t> 100% - 82,3% = 17,7% so </a:t>
                </a:r>
                <a:r>
                  <a:rPr lang="en-US" b="1" i="1" dirty="0" err="1">
                    <a:solidFill>
                      <a:schemeClr val="accent6">
                        <a:lumMod val="50000"/>
                      </a:schemeClr>
                    </a:solidFill>
                    <a:latin typeface="Arial" panose="020B0604020202020204" pitchFamily="34" charset="0"/>
                    <a:cs typeface="Arial" panose="020B0604020202020204" pitchFamily="34" charset="0"/>
                  </a:rPr>
                  <a:t>với</a:t>
                </a:r>
                <a:r>
                  <a:rPr lang="en-US" b="1" i="1" dirty="0">
                    <a:solidFill>
                      <a:schemeClr val="accent6">
                        <a:lumMod val="50000"/>
                      </a:schemeClr>
                    </a:solidFill>
                    <a:latin typeface="Arial" panose="020B0604020202020204" pitchFamily="34" charset="0"/>
                    <a:cs typeface="Arial" panose="020B0604020202020204" pitchFamily="34" charset="0"/>
                  </a:rPr>
                  <a:t> </a:t>
                </a:r>
                <a:r>
                  <a:rPr lang="en-US" b="1" i="1" dirty="0" err="1">
                    <a:solidFill>
                      <a:schemeClr val="accent6">
                        <a:lumMod val="50000"/>
                      </a:schemeClr>
                    </a:solidFill>
                    <a:latin typeface="Arial" panose="020B0604020202020204" pitchFamily="34" charset="0"/>
                    <a:cs typeface="Arial" panose="020B0604020202020204" pitchFamily="34" charset="0"/>
                  </a:rPr>
                  <a:t>năm</a:t>
                </a:r>
                <a:r>
                  <a:rPr lang="en-US" b="1" i="1" dirty="0">
                    <a:solidFill>
                      <a:schemeClr val="accent6">
                        <a:lumMod val="50000"/>
                      </a:schemeClr>
                    </a:solidFill>
                    <a:latin typeface="Arial" panose="020B0604020202020204" pitchFamily="34" charset="0"/>
                    <a:cs typeface="Arial" panose="020B0604020202020204" pitchFamily="34" charset="0"/>
                  </a:rPr>
                  <a:t> 2019</a:t>
                </a:r>
              </a:p>
              <a:p>
                <a:pPr marL="0" marR="0" lvl="0" indent="0" algn="ctr" defTabSz="914400" rtl="0" eaLnBrk="1" fontAlgn="auto" latinLnBrk="0" hangingPunct="1">
                  <a:lnSpc>
                    <a:spcPct val="150000"/>
                  </a:lnSpc>
                  <a:spcBef>
                    <a:spcPts val="0"/>
                  </a:spcBef>
                  <a:spcAft>
                    <a:spcPts val="0"/>
                  </a:spcAft>
                  <a:buClrTx/>
                  <a:buSzTx/>
                  <a:buFontTx/>
                  <a:buNone/>
                  <a:tabLst/>
                  <a:defRPr/>
                </a:pPr>
                <a:endParaRPr kumimoji="0" lang="en-US" sz="1800" b="1" i="1" u="none" strike="noStrike" kern="1200" cap="none" spc="0" normalizeH="0" baseline="0" noProof="0" dirty="0">
                  <a:ln>
                    <a:noFill/>
                  </a:ln>
                  <a:solidFill>
                    <a:srgbClr val="1A99A5">
                      <a:lumMod val="50000"/>
                    </a:srgbClr>
                  </a:solidFill>
                  <a:effectLst/>
                  <a:uLnTx/>
                  <a:uFillTx/>
                  <a:latin typeface="Arial" panose="020B0604020202020204" pitchFamily="34" charset="0"/>
                  <a:ea typeface="+mn-ea"/>
                  <a:cs typeface="Arial" panose="020B0604020202020204" pitchFamily="34" charset="0"/>
                </a:endParaRPr>
              </a:p>
            </p:txBody>
          </p:sp>
        </mc:Choice>
        <mc:Fallback xmlns="">
          <p:sp>
            <p:nvSpPr>
              <p:cNvPr id="26" name="TextBox 25">
                <a:extLst>
                  <a:ext uri="{FF2B5EF4-FFF2-40B4-BE49-F238E27FC236}">
                    <a16:creationId xmlns:a16="http://schemas.microsoft.com/office/drawing/2014/main" id="{C5D9745B-B85E-497E-B75F-A2A1F19280D6}"/>
                  </a:ext>
                </a:extLst>
              </p:cNvPr>
              <p:cNvSpPr txBox="1">
                <a:spLocks noRot="1" noChangeAspect="1" noMove="1" noResize="1" noEditPoints="1" noAdjustHandles="1" noChangeArrowheads="1" noChangeShapeType="1" noTextEdit="1"/>
              </p:cNvSpPr>
              <p:nvPr/>
            </p:nvSpPr>
            <p:spPr>
              <a:xfrm>
                <a:off x="0" y="3388542"/>
                <a:ext cx="9144000" cy="1893852"/>
              </a:xfrm>
              <a:prstGeom prst="rect">
                <a:avLst/>
              </a:prstGeom>
              <a:blipFill>
                <a:blip r:embed="rId4"/>
                <a:stretch>
                  <a:fillRect l="-533" r="-267"/>
                </a:stretch>
              </a:blipFill>
            </p:spPr>
            <p:txBody>
              <a:bodyPr/>
              <a:lstStyle/>
              <a:p>
                <a:r>
                  <a:rPr lang="en-US">
                    <a:noFill/>
                  </a:rPr>
                  <a:t> </a:t>
                </a:r>
              </a:p>
            </p:txBody>
          </p:sp>
        </mc:Fallback>
      </mc:AlternateContent>
    </p:spTree>
    <p:extLst>
      <p:ext uri="{BB962C8B-B14F-4D97-AF65-F5344CB8AC3E}">
        <p14:creationId xmlns:p14="http://schemas.microsoft.com/office/powerpoint/2010/main" val="3759210629"/>
      </p:ext>
    </p:extLst>
  </p:cSld>
  <p:clrMapOvr>
    <a:masterClrMapping/>
  </p:clrMapOvr>
  <mc:AlternateContent xmlns:mc="http://schemas.openxmlformats.org/markup-compatibility/2006">
    <mc:Choice xmlns:p159="http://schemas.microsoft.com/office/powerpoint/2015/09/main" xmlns="" Requires="p159">
      <p:transition advClick="0" advTm="3000">
        <p159:morph option="byChar"/>
      </p:transition>
    </mc:Choice>
    <mc:Fallback>
      <p:transition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23"/>
                                        </p:tgtEl>
                                        <p:attrNameLst>
                                          <p:attrName>style.visibility</p:attrName>
                                        </p:attrNameLst>
                                      </p:cBhvr>
                                      <p:to>
                                        <p:strVal val="visible"/>
                                      </p:to>
                                    </p:set>
                                    <p:anim calcmode="lin" valueType="num">
                                      <p:cBhvr additive="base">
                                        <p:cTn id="14" dur="500" fill="hold"/>
                                        <p:tgtEl>
                                          <p:spTgt spid="23"/>
                                        </p:tgtEl>
                                        <p:attrNameLst>
                                          <p:attrName>ppt_x</p:attrName>
                                        </p:attrNameLst>
                                      </p:cBhvr>
                                      <p:tavLst>
                                        <p:tav tm="0">
                                          <p:val>
                                            <p:strVal val="#ppt_x"/>
                                          </p:val>
                                        </p:tav>
                                        <p:tav tm="100000">
                                          <p:val>
                                            <p:strVal val="#ppt_x"/>
                                          </p:val>
                                        </p:tav>
                                      </p:tavLst>
                                    </p:anim>
                                    <p:anim calcmode="lin" valueType="num">
                                      <p:cBhvr additive="base">
                                        <p:cTn id="15"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26">
                                            <p:txEl>
                                              <p:pRg st="0" end="0"/>
                                            </p:txEl>
                                          </p:spTgt>
                                        </p:tgtEl>
                                        <p:attrNameLst>
                                          <p:attrName>style.visibility</p:attrName>
                                        </p:attrNameLst>
                                      </p:cBhvr>
                                      <p:to>
                                        <p:strVal val="visible"/>
                                      </p:to>
                                    </p:set>
                                    <p:anim calcmode="lin" valueType="num">
                                      <p:cBhvr additive="base">
                                        <p:cTn id="20"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2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26">
                                            <p:txEl>
                                              <p:pRg st="1" end="1"/>
                                            </p:txEl>
                                          </p:spTgt>
                                        </p:tgtEl>
                                        <p:attrNameLst>
                                          <p:attrName>style.visibility</p:attrName>
                                        </p:attrNameLst>
                                      </p:cBhvr>
                                      <p:to>
                                        <p:strVal val="visible"/>
                                      </p:to>
                                    </p:set>
                                    <p:anim calcmode="lin" valueType="num">
                                      <p:cBhvr additive="base">
                                        <p:cTn id="26" dur="500" fill="hold"/>
                                        <p:tgtEl>
                                          <p:spTgt spid="26">
                                            <p:txEl>
                                              <p:pRg st="1" end="1"/>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2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26">
                                            <p:txEl>
                                              <p:pRg st="2" end="2"/>
                                            </p:txEl>
                                          </p:spTgt>
                                        </p:tgtEl>
                                        <p:attrNameLst>
                                          <p:attrName>style.visibility</p:attrName>
                                        </p:attrNameLst>
                                      </p:cBhvr>
                                      <p:to>
                                        <p:strVal val="visible"/>
                                      </p:to>
                                    </p:set>
                                    <p:anim calcmode="lin" valueType="num">
                                      <p:cBhvr additive="base">
                                        <p:cTn id="32"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2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6"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5E01A4CE-5D6C-47D6-AEF8-609CAE472128}"/>
              </a:ext>
            </a:extLst>
          </p:cNvPr>
          <p:cNvPicPr>
            <a:picLocks noChangeAspect="1"/>
          </p:cNvPicPr>
          <p:nvPr/>
        </p:nvPicPr>
        <p:blipFill>
          <a:blip r:embed="rId3"/>
          <a:stretch>
            <a:fillRect/>
          </a:stretch>
        </p:blipFill>
        <p:spPr>
          <a:xfrm>
            <a:off x="1842" y="1910"/>
            <a:ext cx="9145761" cy="5144491"/>
          </a:xfrm>
          <a:prstGeom prst="rect">
            <a:avLst/>
          </a:prstGeom>
        </p:spPr>
      </p:pic>
      <p:sp>
        <p:nvSpPr>
          <p:cNvPr id="13" name="Text Box 7"/>
          <p:cNvSpPr txBox="1">
            <a:spLocks noChangeArrowheads="1"/>
          </p:cNvSpPr>
          <p:nvPr/>
        </p:nvSpPr>
        <p:spPr bwMode="auto">
          <a:xfrm>
            <a:off x="2627784" y="1924472"/>
            <a:ext cx="3888432" cy="855427"/>
          </a:xfrm>
          <a:prstGeom prst="rect">
            <a:avLst/>
          </a:prstGeom>
          <a:solidFill>
            <a:schemeClr val="bg2">
              <a:lumMod val="90000"/>
            </a:schemeClr>
          </a:solidFill>
          <a:ln w="9525">
            <a:noFill/>
            <a:miter lim="800000"/>
            <a:headEnd/>
            <a:tailEnd/>
          </a:ln>
        </p:spPr>
        <p:txBody>
          <a:bodyPr wrap="square" lIns="45720" tIns="22860" rIns="45720" bIns="22860">
            <a:spAutoFit/>
          </a:bodyPr>
          <a:lstStyle/>
          <a:p>
            <a:pPr marL="0" marR="0" lvl="0" indent="0" algn="ctr" defTabSz="816208" rtl="0" eaLnBrk="1" fontAlgn="auto" latinLnBrk="0" hangingPunct="1">
              <a:lnSpc>
                <a:spcPct val="150000"/>
              </a:lnSpc>
              <a:spcBef>
                <a:spcPts val="0"/>
              </a:spcBef>
              <a:spcAft>
                <a:spcPts val="0"/>
              </a:spcAft>
              <a:buClrTx/>
              <a:buSzTx/>
              <a:buFontTx/>
              <a:buNone/>
              <a:tabLst/>
              <a:defRPr/>
            </a:pPr>
            <a:r>
              <a:rPr kumimoji="0" lang="en-US" altLang="zh-CN" sz="4000" b="1" i="0" u="none" strike="noStrike" kern="0" cap="none" spc="0" normalizeH="0" baseline="0" noProof="0" dirty="0">
                <a:ln>
                  <a:noFill/>
                </a:ln>
                <a:solidFill>
                  <a:srgbClr val="7030A0"/>
                </a:solidFill>
                <a:effectLst/>
                <a:uLnTx/>
                <a:uFillTx/>
                <a:latin typeface="Arial" panose="020B0604020202020204" pitchFamily="34" charset="0"/>
                <a:ea typeface="宋体" panose="02010600030101010101" pitchFamily="2" charset="-122"/>
                <a:cs typeface="Arial" panose="020B0604020202020204" pitchFamily="34" charset="0"/>
              </a:rPr>
              <a:t>LUYỆN</a:t>
            </a:r>
            <a:r>
              <a:rPr kumimoji="0" lang="en-US" altLang="zh-CN" sz="4000" b="1" i="0" u="none" strike="noStrike" kern="0" cap="none" spc="0" normalizeH="0" noProof="0" dirty="0">
                <a:ln>
                  <a:noFill/>
                </a:ln>
                <a:solidFill>
                  <a:srgbClr val="7030A0"/>
                </a:solidFill>
                <a:effectLst/>
                <a:uLnTx/>
                <a:uFillTx/>
                <a:latin typeface="Arial" panose="020B0604020202020204" pitchFamily="34" charset="0"/>
                <a:ea typeface="宋体" panose="02010600030101010101" pitchFamily="2" charset="-122"/>
                <a:cs typeface="Arial" panose="020B0604020202020204" pitchFamily="34" charset="0"/>
              </a:rPr>
              <a:t> TẬP</a:t>
            </a:r>
            <a:endParaRPr kumimoji="0" lang="en-CA" sz="4000" b="1" i="0" u="none" strike="noStrike" kern="1200" cap="none" spc="-113" normalizeH="0" baseline="0" noProof="0" dirty="0">
              <a:ln>
                <a:noFill/>
              </a:ln>
              <a:solidFill>
                <a:srgbClr val="7030A0"/>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Tree>
    <p:extLst>
      <p:ext uri="{BB962C8B-B14F-4D97-AF65-F5344CB8AC3E}">
        <p14:creationId xmlns:p14="http://schemas.microsoft.com/office/powerpoint/2010/main" val="1979280306"/>
      </p:ext>
    </p:extLst>
  </p:cSld>
  <p:clrMapOvr>
    <a:masterClrMapping/>
  </p:clrMapOvr>
  <mc:AlternateContent xmlns:mc="http://schemas.openxmlformats.org/markup-compatibility/2006" xmlns:p15="http://schemas.microsoft.com/office/powerpoint/2012/main">
    <mc:Choice Requires="p15">
      <p:transition spd="med" advClick="0" advTm="3000">
        <p15:prstTrans prst="peelOff"/>
      </p:transition>
    </mc:Choice>
    <mc:Fallback xmlns="">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outVertical)">
                                      <p:cBhvr>
                                        <p:cTn id="7" dur="7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ounded Rectangle 54"/>
          <p:cNvSpPr/>
          <p:nvPr/>
        </p:nvSpPr>
        <p:spPr>
          <a:xfrm>
            <a:off x="431540" y="304292"/>
            <a:ext cx="1080120" cy="324036"/>
          </a:xfrm>
          <a:prstGeom prst="roundRect">
            <a:avLst/>
          </a:prstGeom>
          <a:solidFill>
            <a:srgbClr val="56E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2" name="Picture 1">
            <a:extLst>
              <a:ext uri="{FF2B5EF4-FFF2-40B4-BE49-F238E27FC236}">
                <a16:creationId xmlns:a16="http://schemas.microsoft.com/office/drawing/2014/main" id="{293E7532-7FAF-4F40-9B53-E9B92C05B896}"/>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672872" y="1888468"/>
            <a:ext cx="4333875" cy="2800350"/>
          </a:xfrm>
          <a:prstGeom prst="rect">
            <a:avLst/>
          </a:prstGeom>
        </p:spPr>
      </p:pic>
      <p:sp>
        <p:nvSpPr>
          <p:cNvPr id="6" name="TextBox 5">
            <a:extLst>
              <a:ext uri="{FF2B5EF4-FFF2-40B4-BE49-F238E27FC236}">
                <a16:creationId xmlns:a16="http://schemas.microsoft.com/office/drawing/2014/main" id="{93C806B9-D90A-4811-A06D-A01DAF1B869A}"/>
              </a:ext>
            </a:extLst>
          </p:cNvPr>
          <p:cNvSpPr txBox="1"/>
          <p:nvPr/>
        </p:nvSpPr>
        <p:spPr>
          <a:xfrm>
            <a:off x="639676" y="160285"/>
            <a:ext cx="8324086" cy="1420325"/>
          </a:xfrm>
          <a:prstGeom prst="rect">
            <a:avLst/>
          </a:prstGeom>
          <a:noFill/>
        </p:spPr>
        <p:txBody>
          <a:bodyPr wrap="square">
            <a:spAutoFit/>
          </a:bodyPr>
          <a:lstStyle/>
          <a:p>
            <a:pPr lvl="0" algn="just">
              <a:lnSpc>
                <a:spcPct val="150000"/>
              </a:lnSpc>
              <a:defRPr/>
            </a:pPr>
            <a:r>
              <a:rPr lang="en-US" sz="2000" b="1" dirty="0" err="1">
                <a:solidFill>
                  <a:prstClr val="black"/>
                </a:solidFill>
                <a:latin typeface="Arial" panose="020B0604020202020204" pitchFamily="34" charset="0"/>
                <a:cs typeface="Arial" panose="020B0604020202020204" pitchFamily="34" charset="0"/>
              </a:rPr>
              <a:t>Bài</a:t>
            </a:r>
            <a:r>
              <a:rPr lang="en-US" sz="2000" b="1" dirty="0">
                <a:solidFill>
                  <a:prstClr val="black"/>
                </a:solidFill>
                <a:latin typeface="Arial" panose="020B0604020202020204" pitchFamily="34" charset="0"/>
                <a:cs typeface="Arial" panose="020B0604020202020204" pitchFamily="34" charset="0"/>
              </a:rPr>
              <a:t> 1. </a:t>
            </a:r>
          </a:p>
          <a:p>
            <a:pPr lvl="0" algn="just">
              <a:lnSpc>
                <a:spcPct val="150000"/>
              </a:lnSpc>
              <a:defRPr/>
            </a:pPr>
            <a:r>
              <a:rPr lang="en-US" sz="2000" dirty="0" err="1">
                <a:solidFill>
                  <a:prstClr val="black"/>
                </a:solidFill>
                <a:latin typeface="Arial" panose="020B0604020202020204" pitchFamily="34" charset="0"/>
                <a:cs typeface="Arial" panose="020B0604020202020204" pitchFamily="34" charset="0"/>
              </a:rPr>
              <a:t>Biểu</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đồ</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đoạn</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thẳng</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trong</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Hình</a:t>
            </a:r>
            <a:r>
              <a:rPr lang="en-US" sz="2000" dirty="0">
                <a:solidFill>
                  <a:prstClr val="black"/>
                </a:solidFill>
                <a:latin typeface="Arial" panose="020B0604020202020204" pitchFamily="34" charset="0"/>
                <a:cs typeface="Arial" panose="020B0604020202020204" pitchFamily="34" charset="0"/>
              </a:rPr>
              <a:t> 19 </a:t>
            </a:r>
            <a:r>
              <a:rPr lang="en-US" sz="2000" dirty="0" err="1">
                <a:solidFill>
                  <a:prstClr val="black"/>
                </a:solidFill>
                <a:latin typeface="Arial" panose="020B0604020202020204" pitchFamily="34" charset="0"/>
                <a:cs typeface="Arial" panose="020B0604020202020204" pitchFamily="34" charset="0"/>
              </a:rPr>
              <a:t>biểu</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diễn</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nhiệt</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độ</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trong</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một</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ngày</a:t>
            </a:r>
            <a:r>
              <a:rPr lang="en-US" sz="2000" dirty="0">
                <a:solidFill>
                  <a:prstClr val="black"/>
                </a:solidFill>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mùa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đông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tại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một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địa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điểm</a:t>
            </a:r>
            <a:r>
              <a:rPr lang="en-US" sz="2000" dirty="0">
                <a:latin typeface="Arial" panose="020B0604020202020204" pitchFamily="34" charset="0"/>
                <a:cs typeface="Arial" panose="020B0604020202020204" pitchFamily="34" charset="0"/>
              </a:rPr>
              <a:t> ở </a:t>
            </a:r>
            <a:r>
              <a:rPr lang="en-US" sz="2000" dirty="0" err="1">
                <a:latin typeface="Arial" panose="020B0604020202020204" pitchFamily="34" charset="0"/>
                <a:cs typeface="Arial" panose="020B0604020202020204" pitchFamily="34" charset="0"/>
              </a:rPr>
              <a:t>miền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ôn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đới</a:t>
            </a:r>
            <a:r>
              <a:rPr lang="en-US" sz="2000" dirty="0">
                <a:latin typeface="Arial" panose="020B0604020202020204" pitchFamily="34" charset="0"/>
                <a:cs typeface="Arial" panose="020B0604020202020204" pitchFamily="34" charset="0"/>
              </a:rPr>
              <a:t>.</a:t>
            </a:r>
            <a:endParaRPr lang="en-US" sz="2000" dirty="0">
              <a:solidFill>
                <a:prstClr val="black"/>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63A94BE2-E3A2-4F23-926C-69B4EDDE7C7C}"/>
              </a:ext>
            </a:extLst>
          </p:cNvPr>
          <p:cNvSpPr txBox="1"/>
          <p:nvPr/>
        </p:nvSpPr>
        <p:spPr>
          <a:xfrm>
            <a:off x="5006747" y="1796927"/>
            <a:ext cx="3718537" cy="2805320"/>
          </a:xfrm>
          <a:prstGeom prst="rect">
            <a:avLst/>
          </a:prstGeom>
          <a:noFill/>
        </p:spPr>
        <p:txBody>
          <a:bodyPr wrap="square">
            <a:spAutoFit/>
          </a:bodyPr>
          <a:lstStyle/>
          <a:p>
            <a:pPr>
              <a:lnSpc>
                <a:spcPct val="150000"/>
              </a:lnSpc>
            </a:pPr>
            <a:r>
              <a:rPr lang="pt-BR" sz="2000" dirty="0">
                <a:latin typeface="Arial" panose="020B0604020202020204" pitchFamily="34" charset="0"/>
                <a:cs typeface="Arial" panose="020B0604020202020204" pitchFamily="34" charset="0"/>
              </a:rPr>
              <a:t>a) Nêu nhiệt độ lúc 2h, 6h, 10h, 14h, 18h, 22h.</a:t>
            </a:r>
          </a:p>
          <a:p>
            <a:pPr algn="just">
              <a:lnSpc>
                <a:spcPct val="150000"/>
              </a:lnSpc>
            </a:pPr>
            <a:r>
              <a:rPr lang="pt-BR" sz="2000" dirty="0">
                <a:latin typeface="Arial" panose="020B0604020202020204" pitchFamily="34" charset="0"/>
                <a:cs typeface="Arial" panose="020B0604020202020204" pitchFamily="34" charset="0"/>
              </a:rPr>
              <a:t>b) Hãy nhận xét về sự thay đổi nhiệt độ trong các khoảng thời gian 2h-6h; 6h-10h; 10h-14h; 14-18h; 18h-22h; 22h-24h</a:t>
            </a:r>
          </a:p>
        </p:txBody>
      </p:sp>
    </p:spTree>
    <p:extLst>
      <p:ext uri="{BB962C8B-B14F-4D97-AF65-F5344CB8AC3E}">
        <p14:creationId xmlns:p14="http://schemas.microsoft.com/office/powerpoint/2010/main" val="38591282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eelOff"/>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4" presetClass="entr" presetSubtype="1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 calcmode="lin" valueType="num">
                                      <p:cBhvr additive="base">
                                        <p:cTn id="1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7">
                                            <p:txEl>
                                              <p:pRg st="1" end="1"/>
                                            </p:txEl>
                                          </p:spTgt>
                                        </p:tgtEl>
                                        <p:attrNameLst>
                                          <p:attrName>style.visibility</p:attrName>
                                        </p:attrNameLst>
                                      </p:cBhvr>
                                      <p:to>
                                        <p:strVal val="visible"/>
                                      </p:to>
                                    </p:set>
                                    <p:anim calcmode="lin" valueType="num">
                                      <p:cBhvr additive="base">
                                        <p:cTn id="2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ounded Rectangle 54"/>
          <p:cNvSpPr/>
          <p:nvPr/>
        </p:nvSpPr>
        <p:spPr>
          <a:xfrm>
            <a:off x="431540" y="304292"/>
            <a:ext cx="1080120" cy="324036"/>
          </a:xfrm>
          <a:prstGeom prst="roundRect">
            <a:avLst/>
          </a:prstGeom>
          <a:solidFill>
            <a:srgbClr val="56E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 name="Picture 1">
            <a:extLst>
              <a:ext uri="{FF2B5EF4-FFF2-40B4-BE49-F238E27FC236}">
                <a16:creationId xmlns:a16="http://schemas.microsoft.com/office/drawing/2014/main" id="{293E7532-7FAF-4F40-9B53-E9B92C05B896}"/>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2627784" y="304292"/>
            <a:ext cx="4333875" cy="2800350"/>
          </a:xfrm>
          <a:prstGeom prst="rect">
            <a:avLst/>
          </a:prstGeom>
        </p:spPr>
      </p:pic>
      <p:sp>
        <p:nvSpPr>
          <p:cNvPr id="6" name="TextBox 5">
            <a:extLst>
              <a:ext uri="{FF2B5EF4-FFF2-40B4-BE49-F238E27FC236}">
                <a16:creationId xmlns:a16="http://schemas.microsoft.com/office/drawing/2014/main" id="{93C806B9-D90A-4811-A06D-A01DAF1B869A}"/>
              </a:ext>
            </a:extLst>
          </p:cNvPr>
          <p:cNvSpPr txBox="1"/>
          <p:nvPr/>
        </p:nvSpPr>
        <p:spPr>
          <a:xfrm>
            <a:off x="639677" y="160285"/>
            <a:ext cx="1080120" cy="496996"/>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Bài</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1. </a:t>
            </a:r>
          </a:p>
        </p:txBody>
      </p:sp>
      <p:sp>
        <p:nvSpPr>
          <p:cNvPr id="8" name="TextBox 7">
            <a:extLst>
              <a:ext uri="{FF2B5EF4-FFF2-40B4-BE49-F238E27FC236}">
                <a16:creationId xmlns:a16="http://schemas.microsoft.com/office/drawing/2014/main" id="{FF0FEEAC-A974-4B02-8437-C4BCB079400F}"/>
              </a:ext>
            </a:extLst>
          </p:cNvPr>
          <p:cNvSpPr txBox="1"/>
          <p:nvPr/>
        </p:nvSpPr>
        <p:spPr>
          <a:xfrm>
            <a:off x="663306" y="3132005"/>
            <a:ext cx="2111294" cy="496996"/>
          </a:xfrm>
          <a:prstGeom prst="rect">
            <a:avLst/>
          </a:prstGeom>
          <a:noFill/>
        </p:spPr>
        <p:txBody>
          <a:bodyPr wrap="square">
            <a:spAutoFit/>
          </a:bodyPr>
          <a:lstStyle/>
          <a:p>
            <a:pPr>
              <a:lnSpc>
                <a:spcPct val="150000"/>
              </a:lnSpc>
            </a:pPr>
            <a:r>
              <a:rPr lang="pt-BR" sz="2000" dirty="0">
                <a:latin typeface="Arial" panose="020B0604020202020204" pitchFamily="34" charset="0"/>
                <a:cs typeface="Arial" panose="020B0604020202020204" pitchFamily="34" charset="0"/>
              </a:rPr>
              <a:t>a) Nhiệt độ lúc: </a:t>
            </a:r>
          </a:p>
        </p:txBody>
      </p:sp>
      <p:sp>
        <p:nvSpPr>
          <p:cNvPr id="3" name="TextBox 2">
            <a:extLst>
              <a:ext uri="{FF2B5EF4-FFF2-40B4-BE49-F238E27FC236}">
                <a16:creationId xmlns:a16="http://schemas.microsoft.com/office/drawing/2014/main" id="{CA3C1A7B-0F74-4E6F-AB1C-A475D5EBA516}"/>
              </a:ext>
            </a:extLst>
          </p:cNvPr>
          <p:cNvSpPr txBox="1"/>
          <p:nvPr/>
        </p:nvSpPr>
        <p:spPr>
          <a:xfrm>
            <a:off x="2666588" y="3228891"/>
            <a:ext cx="1296144" cy="400110"/>
          </a:xfrm>
          <a:prstGeom prst="rect">
            <a:avLst/>
          </a:prstGeom>
          <a:noFill/>
        </p:spPr>
        <p:txBody>
          <a:bodyPr wrap="square" rtlCol="0">
            <a:spAutoFit/>
          </a:bodyPr>
          <a:lstStyle/>
          <a:p>
            <a:pPr algn="l"/>
            <a:r>
              <a:rPr lang="en-US" sz="2000" dirty="0">
                <a:latin typeface="Arial" panose="020B0604020202020204" pitchFamily="34" charset="0"/>
                <a:cs typeface="Arial" panose="020B0604020202020204" pitchFamily="34" charset="0"/>
              </a:rPr>
              <a:t>2h: </a:t>
            </a:r>
            <a:r>
              <a:rPr lang="en-US" sz="2000" b="1" dirty="0">
                <a:latin typeface="Arial" panose="020B0604020202020204" pitchFamily="34" charset="0"/>
                <a:cs typeface="Arial" panose="020B0604020202020204" pitchFamily="34" charset="0"/>
              </a:rPr>
              <a:t>-8</a:t>
            </a:r>
            <a:r>
              <a:rPr lang="en-US" sz="2000" b="1" baseline="30000" dirty="0">
                <a:latin typeface="Arial" panose="020B0604020202020204" pitchFamily="34" charset="0"/>
                <a:cs typeface="Arial" panose="020B0604020202020204" pitchFamily="34" charset="0"/>
              </a:rPr>
              <a:t>o</a:t>
            </a:r>
            <a:r>
              <a:rPr lang="en-US" sz="2000" b="1" dirty="0">
                <a:latin typeface="Arial" panose="020B0604020202020204" pitchFamily="34" charset="0"/>
                <a:cs typeface="Arial" panose="020B0604020202020204" pitchFamily="34" charset="0"/>
              </a:rPr>
              <a:t>C;</a:t>
            </a:r>
          </a:p>
        </p:txBody>
      </p:sp>
      <p:sp>
        <p:nvSpPr>
          <p:cNvPr id="9" name="TextBox 8">
            <a:extLst>
              <a:ext uri="{FF2B5EF4-FFF2-40B4-BE49-F238E27FC236}">
                <a16:creationId xmlns:a16="http://schemas.microsoft.com/office/drawing/2014/main" id="{A90F0F3D-DF08-4755-AB1F-CEAAD5A49EB7}"/>
              </a:ext>
            </a:extLst>
          </p:cNvPr>
          <p:cNvSpPr txBox="1"/>
          <p:nvPr/>
        </p:nvSpPr>
        <p:spPr>
          <a:xfrm>
            <a:off x="2666588" y="3750012"/>
            <a:ext cx="1296144" cy="400110"/>
          </a:xfrm>
          <a:prstGeom prst="rect">
            <a:avLst/>
          </a:prstGeom>
          <a:noFill/>
        </p:spPr>
        <p:txBody>
          <a:bodyPr wrap="square" rtlCol="0">
            <a:spAutoFit/>
          </a:bodyPr>
          <a:lstStyle/>
          <a:p>
            <a:pPr algn="l"/>
            <a:r>
              <a:rPr lang="en-US" sz="2000" dirty="0">
                <a:latin typeface="Arial" panose="020B0604020202020204" pitchFamily="34" charset="0"/>
                <a:cs typeface="Arial" panose="020B0604020202020204" pitchFamily="34" charset="0"/>
              </a:rPr>
              <a:t>6h: </a:t>
            </a:r>
            <a:r>
              <a:rPr lang="en-US" sz="2000" b="1" dirty="0">
                <a:latin typeface="Arial" panose="020B0604020202020204" pitchFamily="34" charset="0"/>
                <a:cs typeface="Arial" panose="020B0604020202020204" pitchFamily="34" charset="0"/>
              </a:rPr>
              <a:t>10</a:t>
            </a:r>
            <a:r>
              <a:rPr lang="en-US" sz="2000" b="1" baseline="30000" dirty="0">
                <a:latin typeface="Arial" panose="020B0604020202020204" pitchFamily="34" charset="0"/>
                <a:cs typeface="Arial" panose="020B0604020202020204" pitchFamily="34" charset="0"/>
              </a:rPr>
              <a:t>o</a:t>
            </a:r>
            <a:r>
              <a:rPr lang="en-US" sz="2000" b="1" dirty="0">
                <a:latin typeface="Arial" panose="020B0604020202020204" pitchFamily="34" charset="0"/>
                <a:cs typeface="Arial" panose="020B0604020202020204" pitchFamily="34" charset="0"/>
              </a:rPr>
              <a:t>C;</a:t>
            </a:r>
          </a:p>
        </p:txBody>
      </p:sp>
      <p:sp>
        <p:nvSpPr>
          <p:cNvPr id="10" name="TextBox 9">
            <a:extLst>
              <a:ext uri="{FF2B5EF4-FFF2-40B4-BE49-F238E27FC236}">
                <a16:creationId xmlns:a16="http://schemas.microsoft.com/office/drawing/2014/main" id="{84EF9AC7-5EBC-44B5-9245-170D93CAA44C}"/>
              </a:ext>
            </a:extLst>
          </p:cNvPr>
          <p:cNvSpPr txBox="1"/>
          <p:nvPr/>
        </p:nvSpPr>
        <p:spPr>
          <a:xfrm>
            <a:off x="2666588" y="4271133"/>
            <a:ext cx="1633122" cy="400110"/>
          </a:xfrm>
          <a:prstGeom prst="rect">
            <a:avLst/>
          </a:prstGeom>
          <a:noFill/>
        </p:spPr>
        <p:txBody>
          <a:bodyPr wrap="square" rtlCol="0">
            <a:spAutoFit/>
          </a:bodyPr>
          <a:lstStyle/>
          <a:p>
            <a:pPr algn="l"/>
            <a:r>
              <a:rPr lang="en-US" sz="2000" dirty="0">
                <a:latin typeface="Arial" panose="020B0604020202020204" pitchFamily="34" charset="0"/>
                <a:cs typeface="Arial" panose="020B0604020202020204" pitchFamily="34" charset="0"/>
              </a:rPr>
              <a:t>14h: </a:t>
            </a:r>
            <a:r>
              <a:rPr lang="en-US" sz="2000" b="1" dirty="0">
                <a:latin typeface="Arial" panose="020B0604020202020204" pitchFamily="34" charset="0"/>
                <a:cs typeface="Arial" panose="020B0604020202020204" pitchFamily="34" charset="0"/>
              </a:rPr>
              <a:t>2</a:t>
            </a:r>
            <a:r>
              <a:rPr lang="en-US" sz="2000" b="1" baseline="30000" dirty="0">
                <a:latin typeface="Arial" panose="020B0604020202020204" pitchFamily="34" charset="0"/>
                <a:cs typeface="Arial" panose="020B0604020202020204" pitchFamily="34" charset="0"/>
              </a:rPr>
              <a:t>o</a:t>
            </a:r>
            <a:r>
              <a:rPr lang="en-US" sz="2000" b="1" dirty="0">
                <a:latin typeface="Arial" panose="020B0604020202020204" pitchFamily="34" charset="0"/>
                <a:cs typeface="Arial" panose="020B0604020202020204" pitchFamily="34" charset="0"/>
              </a:rPr>
              <a:t>C;</a:t>
            </a:r>
          </a:p>
        </p:txBody>
      </p:sp>
      <p:sp>
        <p:nvSpPr>
          <p:cNvPr id="11" name="TextBox 10">
            <a:extLst>
              <a:ext uri="{FF2B5EF4-FFF2-40B4-BE49-F238E27FC236}">
                <a16:creationId xmlns:a16="http://schemas.microsoft.com/office/drawing/2014/main" id="{8650E7E3-E6A0-4DBD-9BF4-43D2A0ACC47A}"/>
              </a:ext>
            </a:extLst>
          </p:cNvPr>
          <p:cNvSpPr txBox="1"/>
          <p:nvPr/>
        </p:nvSpPr>
        <p:spPr>
          <a:xfrm>
            <a:off x="5613501" y="3228891"/>
            <a:ext cx="1633122" cy="400110"/>
          </a:xfrm>
          <a:prstGeom prst="rect">
            <a:avLst/>
          </a:prstGeom>
          <a:noFill/>
        </p:spPr>
        <p:txBody>
          <a:bodyPr wrap="square" rtlCol="0">
            <a:spAutoFit/>
          </a:bodyPr>
          <a:lstStyle/>
          <a:p>
            <a:pPr algn="l"/>
            <a:r>
              <a:rPr lang="en-US" sz="2000" dirty="0">
                <a:latin typeface="Arial" panose="020B0604020202020204" pitchFamily="34" charset="0"/>
                <a:cs typeface="Arial" panose="020B0604020202020204" pitchFamily="34" charset="0"/>
              </a:rPr>
              <a:t>18h: </a:t>
            </a:r>
            <a:r>
              <a:rPr lang="en-US" sz="2000" b="1" dirty="0">
                <a:latin typeface="Arial" panose="020B0604020202020204" pitchFamily="34" charset="0"/>
                <a:cs typeface="Arial" panose="020B0604020202020204" pitchFamily="34" charset="0"/>
              </a:rPr>
              <a:t>0</a:t>
            </a:r>
            <a:r>
              <a:rPr lang="en-US" sz="2000" b="1" baseline="30000" dirty="0">
                <a:latin typeface="Arial" panose="020B0604020202020204" pitchFamily="34" charset="0"/>
                <a:cs typeface="Arial" panose="020B0604020202020204" pitchFamily="34" charset="0"/>
              </a:rPr>
              <a:t>o</a:t>
            </a:r>
            <a:r>
              <a:rPr lang="en-US" sz="2000" b="1" dirty="0">
                <a:latin typeface="Arial" panose="020B0604020202020204" pitchFamily="34" charset="0"/>
                <a:cs typeface="Arial" panose="020B0604020202020204" pitchFamily="34" charset="0"/>
              </a:rPr>
              <a:t>C;</a:t>
            </a:r>
          </a:p>
        </p:txBody>
      </p:sp>
      <p:sp>
        <p:nvSpPr>
          <p:cNvPr id="12" name="TextBox 11">
            <a:extLst>
              <a:ext uri="{FF2B5EF4-FFF2-40B4-BE49-F238E27FC236}">
                <a16:creationId xmlns:a16="http://schemas.microsoft.com/office/drawing/2014/main" id="{418D6E34-91C0-46C8-AC13-F5A80B73AA5F}"/>
              </a:ext>
            </a:extLst>
          </p:cNvPr>
          <p:cNvSpPr txBox="1"/>
          <p:nvPr/>
        </p:nvSpPr>
        <p:spPr>
          <a:xfrm>
            <a:off x="5613501" y="3750012"/>
            <a:ext cx="1633122" cy="400110"/>
          </a:xfrm>
          <a:prstGeom prst="rect">
            <a:avLst/>
          </a:prstGeom>
          <a:noFill/>
        </p:spPr>
        <p:txBody>
          <a:bodyPr wrap="square" rtlCol="0">
            <a:spAutoFit/>
          </a:bodyPr>
          <a:lstStyle/>
          <a:p>
            <a:pPr algn="l"/>
            <a:r>
              <a:rPr lang="en-US" sz="2000" dirty="0">
                <a:latin typeface="Arial" panose="020B0604020202020204" pitchFamily="34" charset="0"/>
                <a:cs typeface="Arial" panose="020B0604020202020204" pitchFamily="34" charset="0"/>
              </a:rPr>
              <a:t>22h: </a:t>
            </a:r>
            <a:r>
              <a:rPr lang="en-US" sz="2000" b="1" dirty="0">
                <a:latin typeface="Arial" panose="020B0604020202020204" pitchFamily="34" charset="0"/>
                <a:cs typeface="Arial" panose="020B0604020202020204" pitchFamily="34" charset="0"/>
              </a:rPr>
              <a:t>-3</a:t>
            </a:r>
            <a:r>
              <a:rPr lang="en-US" sz="2000" b="1" baseline="30000" dirty="0">
                <a:latin typeface="Arial" panose="020B0604020202020204" pitchFamily="34" charset="0"/>
                <a:cs typeface="Arial" panose="020B0604020202020204" pitchFamily="34" charset="0"/>
              </a:rPr>
              <a:t>o</a:t>
            </a:r>
            <a:r>
              <a:rPr lang="en-US" sz="2000" b="1" dirty="0">
                <a:latin typeface="Arial" panose="020B0604020202020204" pitchFamily="34" charset="0"/>
                <a:cs typeface="Arial" panose="020B0604020202020204" pitchFamily="34" charset="0"/>
              </a:rPr>
              <a:t>C;</a:t>
            </a:r>
          </a:p>
        </p:txBody>
      </p:sp>
    </p:spTree>
    <p:extLst>
      <p:ext uri="{BB962C8B-B14F-4D97-AF65-F5344CB8AC3E}">
        <p14:creationId xmlns:p14="http://schemas.microsoft.com/office/powerpoint/2010/main" val="3450959574"/>
      </p:ext>
    </p:extLst>
  </p:cSld>
  <p:clrMapOvr>
    <a:masterClrMapping/>
  </p:clrMapOvr>
  <mc:AlternateContent xmlns:mc="http://schemas.openxmlformats.org/markup-compatibility/2006">
    <mc:Choice xmlns:p159="http://schemas.microsoft.com/office/powerpoint/2015/09/main" xmlns="" Requires="p159">
      <p:transition spd="med" advClick="0" advTm="3000">
        <p159:morph option="byChar"/>
      </p:transition>
    </mc:Choice>
    <mc:Fallback>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3" grpId="0"/>
      <p:bldP spid="9" grpId="0"/>
      <p:bldP spid="10" grpId="0"/>
      <p:bldP spid="11"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a:extLst>
              <a:ext uri="{FF2B5EF4-FFF2-40B4-BE49-F238E27FC236}">
                <a16:creationId xmlns:a16="http://schemas.microsoft.com/office/drawing/2014/main" id="{6E0795B4-0539-4B9F-A6A6-9C3E1E5C2CA1}"/>
              </a:ext>
            </a:extLst>
          </p:cNvPr>
          <p:cNvPicPr>
            <a:picLocks noChangeAspect="1"/>
          </p:cNvPicPr>
          <p:nvPr/>
        </p:nvPicPr>
        <p:blipFill>
          <a:blip r:embed="rId3"/>
          <a:stretch>
            <a:fillRect/>
          </a:stretch>
        </p:blipFill>
        <p:spPr>
          <a:xfrm>
            <a:off x="1754" y="2325"/>
            <a:ext cx="9145761" cy="5144491"/>
          </a:xfrm>
          <a:prstGeom prst="rect">
            <a:avLst/>
          </a:prstGeom>
        </p:spPr>
      </p:pic>
      <p:cxnSp>
        <p:nvCxnSpPr>
          <p:cNvPr id="11" name="直接连接符 10"/>
          <p:cNvCxnSpPr>
            <a:cxnSpLocks/>
          </p:cNvCxnSpPr>
          <p:nvPr/>
        </p:nvCxnSpPr>
        <p:spPr>
          <a:xfrm>
            <a:off x="1305274" y="2860576"/>
            <a:ext cx="4922910"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CCD48AB8-948A-49EA-A6D6-9D444686E849}"/>
              </a:ext>
            </a:extLst>
          </p:cNvPr>
          <p:cNvSpPr txBox="1"/>
          <p:nvPr/>
        </p:nvSpPr>
        <p:spPr>
          <a:xfrm>
            <a:off x="2541131" y="3044861"/>
            <a:ext cx="2772308" cy="523220"/>
          </a:xfrm>
          <a:prstGeom prst="rect">
            <a:avLst/>
          </a:prstGeom>
          <a:noFill/>
        </p:spPr>
        <p:txBody>
          <a:bodyPr wrap="square" rtlCol="0">
            <a:spAutoFit/>
          </a:bodyPr>
          <a:lstStyle/>
          <a:p>
            <a:pPr algn="ctr"/>
            <a:r>
              <a:rPr lang="en-US" sz="2800" b="1" dirty="0">
                <a:latin typeface="Arial" panose="020B0604020202020204" pitchFamily="34" charset="0"/>
                <a:cs typeface="Arial" panose="020B0604020202020204" pitchFamily="34" charset="0"/>
              </a:rPr>
              <a:t>(2 </a:t>
            </a:r>
            <a:r>
              <a:rPr lang="en-US" sz="2800" b="1" dirty="0" err="1">
                <a:latin typeface="Arial" panose="020B0604020202020204" pitchFamily="34" charset="0"/>
                <a:cs typeface="Arial" panose="020B0604020202020204" pitchFamily="34" charset="0"/>
              </a:rPr>
              <a:t>tiết</a:t>
            </a:r>
            <a:r>
              <a:rPr lang="en-US" sz="2800" b="1" dirty="0">
                <a:latin typeface="Arial" panose="020B0604020202020204" pitchFamily="34" charset="0"/>
                <a:cs typeface="Arial" panose="020B0604020202020204" pitchFamily="34" charset="0"/>
              </a:rPr>
              <a:t>)</a:t>
            </a:r>
            <a:endParaRPr lang="vi-VN" sz="2800" b="1"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9D1065F4-62ED-4EEA-92CF-5D8CFDA06A97}"/>
              </a:ext>
            </a:extLst>
          </p:cNvPr>
          <p:cNvSpPr txBox="1"/>
          <p:nvPr/>
        </p:nvSpPr>
        <p:spPr>
          <a:xfrm>
            <a:off x="503548" y="1217882"/>
            <a:ext cx="6914452" cy="1642694"/>
          </a:xfrm>
          <a:prstGeom prst="rect">
            <a:avLst/>
          </a:prstGeom>
          <a:noFill/>
        </p:spPr>
        <p:txBody>
          <a:bodyPr wrap="square" rtlCol="0">
            <a:spAutoFit/>
          </a:bodyPr>
          <a:lstStyle/>
          <a:p>
            <a:pPr algn="ctr">
              <a:lnSpc>
                <a:spcPct val="120000"/>
              </a:lnSpc>
            </a:pPr>
            <a:r>
              <a:rPr lang="en-US" sz="4400" dirty="0">
                <a:solidFill>
                  <a:srgbClr val="C00000"/>
                </a:solidFill>
                <a:latin typeface="Arial" panose="020B0604020202020204" pitchFamily="34" charset="0"/>
                <a:cs typeface="Arial" panose="020B0604020202020204" pitchFamily="34" charset="0"/>
              </a:rPr>
              <a:t>BÀI 3:</a:t>
            </a:r>
          </a:p>
          <a:p>
            <a:pPr algn="ctr">
              <a:lnSpc>
                <a:spcPct val="120000"/>
              </a:lnSpc>
            </a:pPr>
            <a:r>
              <a:rPr lang="en-US" sz="4400" dirty="0">
                <a:solidFill>
                  <a:srgbClr val="002060"/>
                </a:solidFill>
                <a:latin typeface="Arial" panose="020B0604020202020204" pitchFamily="34" charset="0"/>
                <a:cs typeface="Arial" panose="020B0604020202020204" pitchFamily="34" charset="0"/>
              </a:rPr>
              <a:t>BIỂU ĐỒ ĐOẠN THẲNG</a:t>
            </a:r>
          </a:p>
        </p:txBody>
      </p:sp>
    </p:spTree>
    <p:extLst>
      <p:ext uri="{BB962C8B-B14F-4D97-AF65-F5344CB8AC3E}">
        <p14:creationId xmlns:p14="http://schemas.microsoft.com/office/powerpoint/2010/main" val="33886302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strVal val="#ppt_w+.3"/>
                                          </p:val>
                                        </p:tav>
                                        <p:tav tm="100000">
                                          <p:val>
                                            <p:strVal val="#ppt_w"/>
                                          </p:val>
                                        </p:tav>
                                      </p:tavLst>
                                    </p:anim>
                                    <p:anim calcmode="lin" valueType="num">
                                      <p:cBhvr>
                                        <p:cTn id="8" dur="1000" fill="hold"/>
                                        <p:tgtEl>
                                          <p:spTgt spid="12"/>
                                        </p:tgtEl>
                                        <p:attrNameLst>
                                          <p:attrName>ppt_h</p:attrName>
                                        </p:attrNameLst>
                                      </p:cBhvr>
                                      <p:tavLst>
                                        <p:tav tm="0">
                                          <p:val>
                                            <p:strVal val="#ppt_h"/>
                                          </p:val>
                                        </p:tav>
                                        <p:tav tm="100000">
                                          <p:val>
                                            <p:strVal val="#ppt_h"/>
                                          </p:val>
                                        </p:tav>
                                      </p:tavLst>
                                    </p:anim>
                                    <p:animEffect transition="in" filter="fade">
                                      <p:cBhvr>
                                        <p:cTn id="9" dur="1000"/>
                                        <p:tgtEl>
                                          <p:spTgt spid="12"/>
                                        </p:tgtEl>
                                      </p:cBhvr>
                                    </p:animEffect>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par>
                          <p:cTn id="20" fill="hold">
                            <p:stCondLst>
                              <p:cond delay="500"/>
                            </p:stCondLst>
                            <p:childTnLst>
                              <p:par>
                                <p:cTn id="21" presetID="2" presetClass="entr" presetSubtype="4" fill="hold" grpId="0" nodeType="afterEffect">
                                  <p:stCondLst>
                                    <p:cond delay="0"/>
                                  </p:st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7865977-74D3-4A95-93A0-C69AAA570BD8}"/>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2627784" y="258238"/>
            <a:ext cx="4333875" cy="2800350"/>
          </a:xfrm>
          <a:prstGeom prst="rect">
            <a:avLst/>
          </a:prstGeom>
        </p:spPr>
      </p:pic>
      <p:sp>
        <p:nvSpPr>
          <p:cNvPr id="3" name="TextBox 2">
            <a:extLst>
              <a:ext uri="{FF2B5EF4-FFF2-40B4-BE49-F238E27FC236}">
                <a16:creationId xmlns:a16="http://schemas.microsoft.com/office/drawing/2014/main" id="{79803DA1-0917-4684-8FB4-FA3753DC05F2}"/>
              </a:ext>
            </a:extLst>
          </p:cNvPr>
          <p:cNvSpPr txBox="1"/>
          <p:nvPr/>
        </p:nvSpPr>
        <p:spPr>
          <a:xfrm>
            <a:off x="639677" y="160285"/>
            <a:ext cx="1080120" cy="496996"/>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Bài</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1. </a:t>
            </a:r>
          </a:p>
        </p:txBody>
      </p:sp>
      <p:sp>
        <p:nvSpPr>
          <p:cNvPr id="10" name="TextBox 9">
            <a:extLst>
              <a:ext uri="{FF2B5EF4-FFF2-40B4-BE49-F238E27FC236}">
                <a16:creationId xmlns:a16="http://schemas.microsoft.com/office/drawing/2014/main" id="{A41B1CD6-51DC-4C08-8B65-0C0513ED15D8}"/>
              </a:ext>
            </a:extLst>
          </p:cNvPr>
          <p:cNvSpPr txBox="1"/>
          <p:nvPr/>
        </p:nvSpPr>
        <p:spPr>
          <a:xfrm>
            <a:off x="300215" y="2927398"/>
            <a:ext cx="7187858" cy="496996"/>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pt-BR"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 Sự thay đổi nhiệt độ trong các khoảng thời gian:</a:t>
            </a:r>
          </a:p>
        </p:txBody>
      </p:sp>
      <p:sp>
        <p:nvSpPr>
          <p:cNvPr id="11" name="TextBox 10">
            <a:extLst>
              <a:ext uri="{FF2B5EF4-FFF2-40B4-BE49-F238E27FC236}">
                <a16:creationId xmlns:a16="http://schemas.microsoft.com/office/drawing/2014/main" id="{D2E4CADD-05BD-4484-9872-E7CAE8BBD5C8}"/>
              </a:ext>
            </a:extLst>
          </p:cNvPr>
          <p:cNvSpPr txBox="1"/>
          <p:nvPr/>
        </p:nvSpPr>
        <p:spPr>
          <a:xfrm>
            <a:off x="300215" y="3493982"/>
            <a:ext cx="6058999"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2h – 6h: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giảm</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từ</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-8</a:t>
            </a:r>
            <a:r>
              <a:rPr kumimoji="0" lang="en-US" sz="2000" b="1" i="0" u="none" strike="noStrike" kern="1200" cap="none" spc="0" normalizeH="0" baseline="30000" noProof="0" dirty="0">
                <a:ln>
                  <a:noFill/>
                </a:ln>
                <a:solidFill>
                  <a:prstClr val="black"/>
                </a:solidFill>
                <a:effectLst/>
                <a:uLnTx/>
                <a:uFillTx/>
                <a:latin typeface="Arial" panose="020B0604020202020204" pitchFamily="34" charset="0"/>
                <a:ea typeface="+mn-ea"/>
                <a:cs typeface="Arial" panose="020B0604020202020204" pitchFamily="34" charset="0"/>
              </a:rPr>
              <a:t>o</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xuống</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-10</a:t>
            </a:r>
            <a:r>
              <a:rPr kumimoji="0" lang="en-US" sz="2000" b="1" i="0" u="none" strike="noStrike" kern="1200" cap="none" spc="0" normalizeH="0" baseline="30000" noProof="0" dirty="0">
                <a:ln>
                  <a:noFill/>
                </a:ln>
                <a:solidFill>
                  <a:prstClr val="black"/>
                </a:solidFill>
                <a:effectLst/>
                <a:uLnTx/>
                <a:uFillTx/>
                <a:latin typeface="Arial" panose="020B0604020202020204" pitchFamily="34" charset="0"/>
                <a:ea typeface="+mn-ea"/>
                <a:cs typeface="Arial" panose="020B0604020202020204" pitchFamily="34" charset="0"/>
              </a:rPr>
              <a:t>o</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a:t>
            </a:r>
          </a:p>
        </p:txBody>
      </p:sp>
      <p:sp>
        <p:nvSpPr>
          <p:cNvPr id="12" name="TextBox 11">
            <a:extLst>
              <a:ext uri="{FF2B5EF4-FFF2-40B4-BE49-F238E27FC236}">
                <a16:creationId xmlns:a16="http://schemas.microsoft.com/office/drawing/2014/main" id="{B829823C-ECF2-49FC-A8E1-FD48E40AAA32}"/>
              </a:ext>
            </a:extLst>
          </p:cNvPr>
          <p:cNvSpPr txBox="1"/>
          <p:nvPr/>
        </p:nvSpPr>
        <p:spPr>
          <a:xfrm>
            <a:off x="4595312" y="3510986"/>
            <a:ext cx="454868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6h – 10h: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tăng</a:t>
            </a:r>
            <a:r>
              <a:rPr kumimoji="0" lang="en-US" sz="20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từ</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-10</a:t>
            </a:r>
            <a:r>
              <a:rPr kumimoji="0" lang="en-US" sz="2000" b="1" i="0" u="none" strike="noStrike" kern="1200" cap="none" spc="0" normalizeH="0" baseline="30000" noProof="0" dirty="0">
                <a:ln>
                  <a:noFill/>
                </a:ln>
                <a:solidFill>
                  <a:prstClr val="black"/>
                </a:solidFill>
                <a:effectLst/>
                <a:uLnTx/>
                <a:uFillTx/>
                <a:latin typeface="Arial" panose="020B0604020202020204" pitchFamily="34" charset="0"/>
                <a:ea typeface="+mn-ea"/>
                <a:cs typeface="Arial" panose="020B0604020202020204" pitchFamily="34" charset="0"/>
              </a:rPr>
              <a:t>o</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lên</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-5</a:t>
            </a:r>
            <a:r>
              <a:rPr kumimoji="0" lang="en-US" sz="2000" b="1" i="0" u="none" strike="noStrike" kern="1200" cap="none" spc="0" normalizeH="0" baseline="30000" noProof="0" dirty="0">
                <a:ln>
                  <a:noFill/>
                </a:ln>
                <a:solidFill>
                  <a:prstClr val="black"/>
                </a:solidFill>
                <a:effectLst/>
                <a:uLnTx/>
                <a:uFillTx/>
                <a:latin typeface="Arial" panose="020B0604020202020204" pitchFamily="34" charset="0"/>
                <a:ea typeface="+mn-ea"/>
                <a:cs typeface="Arial" panose="020B0604020202020204" pitchFamily="34" charset="0"/>
              </a:rPr>
              <a:t>o</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a:t>
            </a:r>
          </a:p>
        </p:txBody>
      </p:sp>
      <p:sp>
        <p:nvSpPr>
          <p:cNvPr id="13" name="TextBox 12">
            <a:extLst>
              <a:ext uri="{FF2B5EF4-FFF2-40B4-BE49-F238E27FC236}">
                <a16:creationId xmlns:a16="http://schemas.microsoft.com/office/drawing/2014/main" id="{87BCCFE2-AAA4-4438-A7DA-53AD9CD6BD85}"/>
              </a:ext>
            </a:extLst>
          </p:cNvPr>
          <p:cNvSpPr txBox="1"/>
          <p:nvPr/>
        </p:nvSpPr>
        <p:spPr>
          <a:xfrm>
            <a:off x="300214" y="3946676"/>
            <a:ext cx="4548687" cy="400110"/>
          </a:xfrm>
          <a:prstGeom prst="rect">
            <a:avLst/>
          </a:prstGeom>
          <a:noFill/>
        </p:spPr>
        <p:txBody>
          <a:bodyPr wrap="square" rtlCol="0">
            <a:spAutoFit/>
          </a:bodyPr>
          <a:lstStyle/>
          <a:p>
            <a:pPr lvl="0"/>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10h – 14h</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tăng</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từ</a:t>
            </a:r>
            <a:r>
              <a:rPr lang="en-US" sz="2000" dirty="0">
                <a:solidFill>
                  <a:prstClr val="black"/>
                </a:solidFill>
                <a:latin typeface="Arial" panose="020B0604020202020204" pitchFamily="34" charset="0"/>
                <a:cs typeface="Arial" panose="020B0604020202020204" pitchFamily="34" charset="0"/>
              </a:rPr>
              <a:t> </a:t>
            </a:r>
            <a:r>
              <a:rPr lang="en-US" sz="2000" b="1" dirty="0">
                <a:solidFill>
                  <a:prstClr val="black"/>
                </a:solidFill>
                <a:latin typeface="Arial" panose="020B0604020202020204" pitchFamily="34" charset="0"/>
                <a:cs typeface="Arial" panose="020B0604020202020204" pitchFamily="34" charset="0"/>
              </a:rPr>
              <a:t>-5</a:t>
            </a:r>
            <a:r>
              <a:rPr lang="en-US" sz="2000" b="1" baseline="30000" dirty="0">
                <a:solidFill>
                  <a:prstClr val="black"/>
                </a:solidFill>
                <a:latin typeface="Arial" panose="020B0604020202020204" pitchFamily="34" charset="0"/>
                <a:cs typeface="Arial" panose="020B0604020202020204" pitchFamily="34" charset="0"/>
              </a:rPr>
              <a:t>o</a:t>
            </a:r>
            <a:r>
              <a:rPr lang="en-US" sz="2000" b="1" dirty="0">
                <a:solidFill>
                  <a:prstClr val="black"/>
                </a:solidFill>
                <a:latin typeface="Arial" panose="020B0604020202020204" pitchFamily="34" charset="0"/>
                <a:cs typeface="Arial" panose="020B0604020202020204" pitchFamily="34" charset="0"/>
              </a:rPr>
              <a:t>C </a:t>
            </a:r>
            <a:r>
              <a:rPr lang="en-US" sz="2000" dirty="0" err="1">
                <a:solidFill>
                  <a:prstClr val="black"/>
                </a:solidFill>
                <a:latin typeface="Arial" panose="020B0604020202020204" pitchFamily="34" charset="0"/>
                <a:cs typeface="Arial" panose="020B0604020202020204" pitchFamily="34" charset="0"/>
              </a:rPr>
              <a:t>lên</a:t>
            </a:r>
            <a:r>
              <a:rPr lang="en-US" sz="2000" dirty="0">
                <a:solidFill>
                  <a:prstClr val="black"/>
                </a:solidFill>
                <a:latin typeface="Arial" panose="020B0604020202020204" pitchFamily="34" charset="0"/>
                <a:cs typeface="Arial" panose="020B0604020202020204" pitchFamily="34" charset="0"/>
              </a:rPr>
              <a:t> </a:t>
            </a:r>
            <a:r>
              <a:rPr lang="en-US" sz="2000" b="1" dirty="0">
                <a:solidFill>
                  <a:prstClr val="black"/>
                </a:solidFill>
                <a:latin typeface="Arial" panose="020B0604020202020204" pitchFamily="34" charset="0"/>
                <a:cs typeface="Arial" panose="020B0604020202020204" pitchFamily="34" charset="0"/>
              </a:rPr>
              <a:t>2</a:t>
            </a:r>
            <a:r>
              <a:rPr lang="en-US" sz="2000" b="1" baseline="30000" dirty="0">
                <a:solidFill>
                  <a:prstClr val="black"/>
                </a:solidFill>
                <a:latin typeface="Arial" panose="020B0604020202020204" pitchFamily="34" charset="0"/>
                <a:cs typeface="Arial" panose="020B0604020202020204" pitchFamily="34" charset="0"/>
              </a:rPr>
              <a:t>o</a:t>
            </a:r>
            <a:r>
              <a:rPr lang="en-US" sz="2000" b="1" dirty="0">
                <a:solidFill>
                  <a:prstClr val="black"/>
                </a:solidFill>
                <a:latin typeface="Arial" panose="020B0604020202020204" pitchFamily="34" charset="0"/>
                <a:cs typeface="Arial" panose="020B0604020202020204" pitchFamily="34" charset="0"/>
              </a:rPr>
              <a:t>C;</a:t>
            </a:r>
            <a:endPar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A3FE95BA-1E7D-4BF3-8AB5-2E888DF66F37}"/>
              </a:ext>
            </a:extLst>
          </p:cNvPr>
          <p:cNvSpPr txBox="1"/>
          <p:nvPr/>
        </p:nvSpPr>
        <p:spPr>
          <a:xfrm>
            <a:off x="4578802" y="3963680"/>
            <a:ext cx="4548687" cy="400110"/>
          </a:xfrm>
          <a:prstGeom prst="rect">
            <a:avLst/>
          </a:prstGeom>
          <a:noFill/>
        </p:spPr>
        <p:txBody>
          <a:bodyPr wrap="square" rtlCol="0">
            <a:spAutoFit/>
          </a:bodyPr>
          <a:lstStyle/>
          <a:p>
            <a:pPr lvl="0"/>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14h – 18h</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giảm</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từ</a:t>
            </a:r>
            <a:r>
              <a:rPr lang="en-US" sz="2000" dirty="0">
                <a:solidFill>
                  <a:prstClr val="black"/>
                </a:solidFill>
                <a:latin typeface="Arial" panose="020B0604020202020204" pitchFamily="34" charset="0"/>
                <a:cs typeface="Arial" panose="020B0604020202020204" pitchFamily="34" charset="0"/>
              </a:rPr>
              <a:t> </a:t>
            </a:r>
            <a:r>
              <a:rPr lang="en-US" sz="2000" b="1" dirty="0">
                <a:solidFill>
                  <a:prstClr val="black"/>
                </a:solidFill>
                <a:latin typeface="Arial" panose="020B0604020202020204" pitchFamily="34" charset="0"/>
                <a:cs typeface="Arial" panose="020B0604020202020204" pitchFamily="34" charset="0"/>
              </a:rPr>
              <a:t>2</a:t>
            </a:r>
            <a:r>
              <a:rPr lang="en-US" sz="2000" b="1" baseline="30000" dirty="0">
                <a:solidFill>
                  <a:prstClr val="black"/>
                </a:solidFill>
                <a:latin typeface="Arial" panose="020B0604020202020204" pitchFamily="34" charset="0"/>
                <a:cs typeface="Arial" panose="020B0604020202020204" pitchFamily="34" charset="0"/>
              </a:rPr>
              <a:t>o</a:t>
            </a:r>
            <a:r>
              <a:rPr lang="en-US" sz="2000" b="1" dirty="0">
                <a:solidFill>
                  <a:prstClr val="black"/>
                </a:solidFill>
                <a:latin typeface="Arial" panose="020B0604020202020204" pitchFamily="34" charset="0"/>
                <a:cs typeface="Arial" panose="020B0604020202020204" pitchFamily="34" charset="0"/>
              </a:rPr>
              <a:t>C </a:t>
            </a:r>
            <a:r>
              <a:rPr lang="en-US" sz="2000" dirty="0" err="1">
                <a:solidFill>
                  <a:prstClr val="black"/>
                </a:solidFill>
                <a:latin typeface="Arial" panose="020B0604020202020204" pitchFamily="34" charset="0"/>
                <a:cs typeface="Arial" panose="020B0604020202020204" pitchFamily="34" charset="0"/>
              </a:rPr>
              <a:t>xuống</a:t>
            </a:r>
            <a:r>
              <a:rPr lang="en-US" sz="2000" dirty="0">
                <a:solidFill>
                  <a:prstClr val="black"/>
                </a:solidFill>
                <a:latin typeface="Arial" panose="020B0604020202020204" pitchFamily="34" charset="0"/>
                <a:cs typeface="Arial" panose="020B0604020202020204" pitchFamily="34" charset="0"/>
              </a:rPr>
              <a:t> </a:t>
            </a:r>
            <a:r>
              <a:rPr lang="en-US" sz="2000" b="1" dirty="0">
                <a:solidFill>
                  <a:prstClr val="black"/>
                </a:solidFill>
                <a:latin typeface="Arial" panose="020B0604020202020204" pitchFamily="34" charset="0"/>
                <a:cs typeface="Arial" panose="020B0604020202020204" pitchFamily="34" charset="0"/>
              </a:rPr>
              <a:t>0</a:t>
            </a:r>
            <a:r>
              <a:rPr lang="en-US" sz="2000" b="1" baseline="30000" dirty="0">
                <a:solidFill>
                  <a:prstClr val="black"/>
                </a:solidFill>
                <a:latin typeface="Arial" panose="020B0604020202020204" pitchFamily="34" charset="0"/>
                <a:cs typeface="Arial" panose="020B0604020202020204" pitchFamily="34" charset="0"/>
              </a:rPr>
              <a:t>o</a:t>
            </a:r>
            <a:r>
              <a:rPr lang="en-US" sz="2000" b="1" dirty="0">
                <a:solidFill>
                  <a:prstClr val="black"/>
                </a:solidFill>
                <a:latin typeface="Arial" panose="020B0604020202020204" pitchFamily="34" charset="0"/>
                <a:cs typeface="Arial" panose="020B0604020202020204" pitchFamily="34" charset="0"/>
              </a:rPr>
              <a:t>C;</a:t>
            </a:r>
            <a:endPar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5" name="TextBox 14">
            <a:extLst>
              <a:ext uri="{FF2B5EF4-FFF2-40B4-BE49-F238E27FC236}">
                <a16:creationId xmlns:a16="http://schemas.microsoft.com/office/drawing/2014/main" id="{0FB37C18-5ABF-427B-A09D-3C77A132DCF5}"/>
              </a:ext>
            </a:extLst>
          </p:cNvPr>
          <p:cNvSpPr txBox="1"/>
          <p:nvPr/>
        </p:nvSpPr>
        <p:spPr>
          <a:xfrm>
            <a:off x="300214" y="4486740"/>
            <a:ext cx="4548687" cy="400110"/>
          </a:xfrm>
          <a:prstGeom prst="rect">
            <a:avLst/>
          </a:prstGeom>
          <a:noFill/>
        </p:spPr>
        <p:txBody>
          <a:bodyPr wrap="square" rtlCol="0">
            <a:spAutoFit/>
          </a:bodyPr>
          <a:lstStyle/>
          <a:p>
            <a:pPr lvl="0"/>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18h – 22h</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giảm</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từ</a:t>
            </a:r>
            <a:r>
              <a:rPr lang="en-US" sz="2000" dirty="0">
                <a:solidFill>
                  <a:prstClr val="black"/>
                </a:solidFill>
                <a:latin typeface="Arial" panose="020B0604020202020204" pitchFamily="34" charset="0"/>
                <a:cs typeface="Arial" panose="020B0604020202020204" pitchFamily="34" charset="0"/>
              </a:rPr>
              <a:t> </a:t>
            </a:r>
            <a:r>
              <a:rPr lang="en-US" sz="2000" b="1" dirty="0">
                <a:solidFill>
                  <a:prstClr val="black"/>
                </a:solidFill>
                <a:latin typeface="Arial" panose="020B0604020202020204" pitchFamily="34" charset="0"/>
                <a:cs typeface="Arial" panose="020B0604020202020204" pitchFamily="34" charset="0"/>
              </a:rPr>
              <a:t>0</a:t>
            </a:r>
            <a:r>
              <a:rPr lang="en-US" sz="2000" b="1" baseline="30000" dirty="0">
                <a:solidFill>
                  <a:prstClr val="black"/>
                </a:solidFill>
                <a:latin typeface="Arial" panose="020B0604020202020204" pitchFamily="34" charset="0"/>
                <a:cs typeface="Arial" panose="020B0604020202020204" pitchFamily="34" charset="0"/>
              </a:rPr>
              <a:t>o</a:t>
            </a:r>
            <a:r>
              <a:rPr lang="en-US" sz="2000" b="1" dirty="0">
                <a:solidFill>
                  <a:prstClr val="black"/>
                </a:solidFill>
                <a:latin typeface="Arial" panose="020B0604020202020204" pitchFamily="34" charset="0"/>
                <a:cs typeface="Arial" panose="020B0604020202020204" pitchFamily="34" charset="0"/>
              </a:rPr>
              <a:t>C </a:t>
            </a:r>
            <a:r>
              <a:rPr lang="en-US" sz="2000" dirty="0" err="1">
                <a:solidFill>
                  <a:prstClr val="black"/>
                </a:solidFill>
                <a:latin typeface="Arial" panose="020B0604020202020204" pitchFamily="34" charset="0"/>
                <a:cs typeface="Arial" panose="020B0604020202020204" pitchFamily="34" charset="0"/>
              </a:rPr>
              <a:t>xuống</a:t>
            </a:r>
            <a:r>
              <a:rPr lang="en-US" sz="2000" dirty="0">
                <a:solidFill>
                  <a:prstClr val="black"/>
                </a:solidFill>
                <a:latin typeface="Arial" panose="020B0604020202020204" pitchFamily="34" charset="0"/>
                <a:cs typeface="Arial" panose="020B0604020202020204" pitchFamily="34" charset="0"/>
              </a:rPr>
              <a:t> </a:t>
            </a:r>
            <a:r>
              <a:rPr lang="en-US" sz="2000" b="1" dirty="0">
                <a:solidFill>
                  <a:prstClr val="black"/>
                </a:solidFill>
                <a:latin typeface="Arial" panose="020B0604020202020204" pitchFamily="34" charset="0"/>
                <a:cs typeface="Arial" panose="020B0604020202020204" pitchFamily="34" charset="0"/>
              </a:rPr>
              <a:t>-3</a:t>
            </a:r>
            <a:r>
              <a:rPr lang="en-US" sz="2000" b="1" baseline="30000" dirty="0">
                <a:solidFill>
                  <a:prstClr val="black"/>
                </a:solidFill>
                <a:latin typeface="Arial" panose="020B0604020202020204" pitchFamily="34" charset="0"/>
                <a:cs typeface="Arial" panose="020B0604020202020204" pitchFamily="34" charset="0"/>
              </a:rPr>
              <a:t>o</a:t>
            </a:r>
            <a:r>
              <a:rPr lang="en-US" sz="2000" b="1" dirty="0">
                <a:solidFill>
                  <a:prstClr val="black"/>
                </a:solidFill>
                <a:latin typeface="Arial" panose="020B0604020202020204" pitchFamily="34" charset="0"/>
                <a:cs typeface="Arial" panose="020B0604020202020204" pitchFamily="34" charset="0"/>
              </a:rPr>
              <a:t>C;</a:t>
            </a:r>
            <a:endPar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6" name="TextBox 15">
            <a:extLst>
              <a:ext uri="{FF2B5EF4-FFF2-40B4-BE49-F238E27FC236}">
                <a16:creationId xmlns:a16="http://schemas.microsoft.com/office/drawing/2014/main" id="{AFC726EA-A158-4161-B891-7671999B8179}"/>
              </a:ext>
            </a:extLst>
          </p:cNvPr>
          <p:cNvSpPr txBox="1"/>
          <p:nvPr/>
        </p:nvSpPr>
        <p:spPr>
          <a:xfrm>
            <a:off x="4687315" y="4503744"/>
            <a:ext cx="4548687" cy="400110"/>
          </a:xfrm>
          <a:prstGeom prst="rect">
            <a:avLst/>
          </a:prstGeom>
          <a:noFill/>
        </p:spPr>
        <p:txBody>
          <a:bodyPr wrap="square" rtlCol="0">
            <a:spAutoFit/>
          </a:bodyPr>
          <a:lstStyle/>
          <a:p>
            <a:pPr lvl="0"/>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22h – 24h</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giữ</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nguyên</a:t>
            </a:r>
            <a:r>
              <a:rPr lang="en-US" sz="2000" dirty="0">
                <a:solidFill>
                  <a:prstClr val="black"/>
                </a:solidFill>
                <a:latin typeface="Arial" panose="020B0604020202020204" pitchFamily="34" charset="0"/>
                <a:cs typeface="Arial" panose="020B0604020202020204" pitchFamily="34" charset="0"/>
              </a:rPr>
              <a:t> </a:t>
            </a:r>
            <a:r>
              <a:rPr lang="en-US" sz="2000" b="1" dirty="0">
                <a:solidFill>
                  <a:prstClr val="black"/>
                </a:solidFill>
                <a:latin typeface="Arial" panose="020B0604020202020204" pitchFamily="34" charset="0"/>
                <a:cs typeface="Arial" panose="020B0604020202020204" pitchFamily="34" charset="0"/>
              </a:rPr>
              <a:t>-3</a:t>
            </a:r>
            <a:r>
              <a:rPr lang="en-US" sz="2000" b="1" baseline="30000" dirty="0">
                <a:solidFill>
                  <a:prstClr val="black"/>
                </a:solidFill>
                <a:latin typeface="Arial" panose="020B0604020202020204" pitchFamily="34" charset="0"/>
                <a:cs typeface="Arial" panose="020B0604020202020204" pitchFamily="34" charset="0"/>
              </a:rPr>
              <a:t>o</a:t>
            </a:r>
            <a:r>
              <a:rPr lang="en-US" sz="2000" b="1" dirty="0">
                <a:solidFill>
                  <a:prstClr val="black"/>
                </a:solidFill>
                <a:latin typeface="Arial" panose="020B0604020202020204" pitchFamily="34" charset="0"/>
                <a:cs typeface="Arial" panose="020B0604020202020204" pitchFamily="34" charset="0"/>
              </a:rPr>
              <a:t>C;</a:t>
            </a:r>
            <a:endPar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5487766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eelOff"/>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500" fill="hold"/>
                                        <p:tgtEl>
                                          <p:spTgt spid="15"/>
                                        </p:tgtEl>
                                        <p:attrNameLst>
                                          <p:attrName>ppt_x</p:attrName>
                                        </p:attrNameLst>
                                      </p:cBhvr>
                                      <p:tavLst>
                                        <p:tav tm="0">
                                          <p:val>
                                            <p:strVal val="#ppt_x"/>
                                          </p:val>
                                        </p:tav>
                                        <p:tav tm="100000">
                                          <p:val>
                                            <p:strVal val="#ppt_x"/>
                                          </p:val>
                                        </p:tav>
                                      </p:tavLst>
                                    </p:anim>
                                    <p:anim calcmode="lin" valueType="num">
                                      <p:cBhvr additive="base">
                                        <p:cTn id="3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additive="base">
                                        <p:cTn id="43" dur="500" fill="hold"/>
                                        <p:tgtEl>
                                          <p:spTgt spid="16"/>
                                        </p:tgtEl>
                                        <p:attrNameLst>
                                          <p:attrName>ppt_x</p:attrName>
                                        </p:attrNameLst>
                                      </p:cBhvr>
                                      <p:tavLst>
                                        <p:tav tm="0">
                                          <p:val>
                                            <p:strVal val="#ppt_x"/>
                                          </p:val>
                                        </p:tav>
                                        <p:tav tm="100000">
                                          <p:val>
                                            <p:strVal val="#ppt_x"/>
                                          </p:val>
                                        </p:tav>
                                      </p:tavLst>
                                    </p:anim>
                                    <p:anim calcmode="lin" valueType="num">
                                      <p:cBhvr additive="base">
                                        <p:cTn id="4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P spid="11" grpId="0"/>
      <p:bldP spid="12" grpId="0"/>
      <p:bldP spid="13" grpId="0"/>
      <p:bldP spid="14" grpId="0"/>
      <p:bldP spid="15" grpId="0"/>
      <p:bldP spid="1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ounded Rectangle 54"/>
          <p:cNvSpPr/>
          <p:nvPr/>
        </p:nvSpPr>
        <p:spPr>
          <a:xfrm>
            <a:off x="431540" y="304292"/>
            <a:ext cx="1080120" cy="324036"/>
          </a:xfrm>
          <a:prstGeom prst="roundRect">
            <a:avLst/>
          </a:prstGeom>
          <a:solidFill>
            <a:srgbClr val="56E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6" name="TextBox 5">
            <a:extLst>
              <a:ext uri="{FF2B5EF4-FFF2-40B4-BE49-F238E27FC236}">
                <a16:creationId xmlns:a16="http://schemas.microsoft.com/office/drawing/2014/main" id="{93C806B9-D90A-4811-A06D-A01DAF1B869A}"/>
              </a:ext>
            </a:extLst>
          </p:cNvPr>
          <p:cNvSpPr txBox="1"/>
          <p:nvPr/>
        </p:nvSpPr>
        <p:spPr>
          <a:xfrm>
            <a:off x="368155" y="212772"/>
            <a:ext cx="1522273" cy="496996"/>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Bài</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 </a:t>
            </a:r>
          </a:p>
        </p:txBody>
      </p:sp>
      <p:sp>
        <p:nvSpPr>
          <p:cNvPr id="7" name="TextBox 6">
            <a:extLst>
              <a:ext uri="{FF2B5EF4-FFF2-40B4-BE49-F238E27FC236}">
                <a16:creationId xmlns:a16="http://schemas.microsoft.com/office/drawing/2014/main" id="{63A94BE2-E3A2-4F23-926C-69B4EDDE7C7C}"/>
              </a:ext>
            </a:extLst>
          </p:cNvPr>
          <p:cNvSpPr txBox="1"/>
          <p:nvPr/>
        </p:nvSpPr>
        <p:spPr>
          <a:xfrm>
            <a:off x="749228" y="1545975"/>
            <a:ext cx="3780420" cy="1287532"/>
          </a:xfrm>
          <a:prstGeom prst="rect">
            <a:avLst/>
          </a:prstGeom>
          <a:noFill/>
        </p:spPr>
        <p:txBody>
          <a:bodyPr wrap="square">
            <a:spAutoFit/>
          </a:bodyPr>
          <a:lstStyle/>
          <a:p>
            <a:pPr lvl="0" algn="just">
              <a:lnSpc>
                <a:spcPct val="150000"/>
              </a:lnSpc>
            </a:pPr>
            <a:r>
              <a:rPr kumimoji="0" lang="pt-BR"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 </a:t>
            </a:r>
            <a:r>
              <a:rPr lang="vi-VN" dirty="0"/>
              <a:t>Lập bảng số liệu thống kê lượng mưa trung bình tháng ở Cần Thơ theo mẫu sau:</a:t>
            </a:r>
            <a:endParaRPr kumimoji="0" lang="pt-BR"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FCC2A3CD-BEE7-4121-AA89-25F730FE938B}"/>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4560577" y="569993"/>
            <a:ext cx="4543060" cy="2958131"/>
          </a:xfrm>
          <a:prstGeom prst="rect">
            <a:avLst/>
          </a:prstGeom>
        </p:spPr>
      </p:pic>
      <p:graphicFrame>
        <p:nvGraphicFramePr>
          <p:cNvPr id="4" name="Table 3">
            <a:extLst>
              <a:ext uri="{FF2B5EF4-FFF2-40B4-BE49-F238E27FC236}">
                <a16:creationId xmlns:a16="http://schemas.microsoft.com/office/drawing/2014/main" id="{33A0CAF6-A54D-455E-8E94-D1C5EF4ED92E}"/>
              </a:ext>
            </a:extLst>
          </p:cNvPr>
          <p:cNvGraphicFramePr>
            <a:graphicFrameLocks noGrp="1"/>
          </p:cNvGraphicFramePr>
          <p:nvPr>
            <p:extLst>
              <p:ext uri="{D42A27DB-BD31-4B8C-83A1-F6EECF244321}">
                <p14:modId xmlns:p14="http://schemas.microsoft.com/office/powerpoint/2010/main" val="3283503582"/>
              </p:ext>
            </p:extLst>
          </p:nvPr>
        </p:nvGraphicFramePr>
        <p:xfrm>
          <a:off x="1086190" y="3635210"/>
          <a:ext cx="6948774" cy="1403036"/>
        </p:xfrm>
        <a:graphic>
          <a:graphicData uri="http://schemas.openxmlformats.org/drawingml/2006/table">
            <a:tbl>
              <a:tblPr/>
              <a:tblGrid>
                <a:gridCol w="1388658">
                  <a:extLst>
                    <a:ext uri="{9D8B030D-6E8A-4147-A177-3AD203B41FA5}">
                      <a16:colId xmlns:a16="http://schemas.microsoft.com/office/drawing/2014/main" val="636116857"/>
                    </a:ext>
                  </a:extLst>
                </a:gridCol>
                <a:gridCol w="868906">
                  <a:extLst>
                    <a:ext uri="{9D8B030D-6E8A-4147-A177-3AD203B41FA5}">
                      <a16:colId xmlns:a16="http://schemas.microsoft.com/office/drawing/2014/main" val="2954921696"/>
                    </a:ext>
                  </a:extLst>
                </a:gridCol>
                <a:gridCol w="938242">
                  <a:extLst>
                    <a:ext uri="{9D8B030D-6E8A-4147-A177-3AD203B41FA5}">
                      <a16:colId xmlns:a16="http://schemas.microsoft.com/office/drawing/2014/main" val="3118593447"/>
                    </a:ext>
                  </a:extLst>
                </a:gridCol>
                <a:gridCol w="938242">
                  <a:extLst>
                    <a:ext uri="{9D8B030D-6E8A-4147-A177-3AD203B41FA5}">
                      <a16:colId xmlns:a16="http://schemas.microsoft.com/office/drawing/2014/main" val="857857516"/>
                    </a:ext>
                  </a:extLst>
                </a:gridCol>
                <a:gridCol w="938242">
                  <a:extLst>
                    <a:ext uri="{9D8B030D-6E8A-4147-A177-3AD203B41FA5}">
                      <a16:colId xmlns:a16="http://schemas.microsoft.com/office/drawing/2014/main" val="4228487335"/>
                    </a:ext>
                  </a:extLst>
                </a:gridCol>
                <a:gridCol w="938242">
                  <a:extLst>
                    <a:ext uri="{9D8B030D-6E8A-4147-A177-3AD203B41FA5}">
                      <a16:colId xmlns:a16="http://schemas.microsoft.com/office/drawing/2014/main" val="3164457526"/>
                    </a:ext>
                  </a:extLst>
                </a:gridCol>
                <a:gridCol w="938242">
                  <a:extLst>
                    <a:ext uri="{9D8B030D-6E8A-4147-A177-3AD203B41FA5}">
                      <a16:colId xmlns:a16="http://schemas.microsoft.com/office/drawing/2014/main" val="943758864"/>
                    </a:ext>
                  </a:extLst>
                </a:gridCol>
              </a:tblGrid>
              <a:tr h="390401">
                <a:tc>
                  <a:txBody>
                    <a:bodyPr/>
                    <a:lstStyle/>
                    <a:p>
                      <a:pPr algn="ctr" fontAlgn="t">
                        <a:lnSpc>
                          <a:spcPct val="130000"/>
                        </a:lnSpc>
                      </a:pPr>
                      <a:r>
                        <a:rPr lang="en-US" sz="1600" b="1" dirty="0" err="1">
                          <a:solidFill>
                            <a:srgbClr val="007427"/>
                          </a:solidFill>
                          <a:effectLst/>
                          <a:latin typeface="Arial" panose="020B0604020202020204" pitchFamily="34" charset="0"/>
                          <a:cs typeface="Arial" panose="020B0604020202020204" pitchFamily="34" charset="0"/>
                        </a:rPr>
                        <a:t>Tháng</a:t>
                      </a:r>
                      <a:endParaRPr lang="en-US" sz="1600" b="1" dirty="0">
                        <a:solidFill>
                          <a:srgbClr val="007427"/>
                        </a:solidFill>
                        <a:effectLst/>
                        <a:latin typeface="Arial" panose="020B0604020202020204" pitchFamily="34" charset="0"/>
                        <a:cs typeface="Arial" panose="020B0604020202020204" pitchFamily="34" charset="0"/>
                      </a:endParaRPr>
                    </a:p>
                  </a:txBody>
                  <a:tcPr marL="47625" marR="47625" marT="47625" marB="47625">
                    <a:lnL w="12700" cap="flat" cmpd="sng" algn="ctr">
                      <a:solidFill>
                        <a:srgbClr val="1014AC"/>
                      </a:solidFill>
                      <a:prstDash val="solid"/>
                      <a:round/>
                      <a:headEnd type="none" w="med" len="med"/>
                      <a:tailEnd type="none" w="med" len="med"/>
                    </a:lnL>
                    <a:lnR w="12700" cap="flat" cmpd="sng" algn="ctr">
                      <a:solidFill>
                        <a:srgbClr val="1014AC"/>
                      </a:solidFill>
                      <a:prstDash val="solid"/>
                      <a:round/>
                      <a:headEnd type="none" w="med" len="med"/>
                      <a:tailEnd type="none" w="med" len="med"/>
                    </a:lnR>
                    <a:lnT w="12700" cap="flat" cmpd="sng" algn="ctr">
                      <a:solidFill>
                        <a:srgbClr val="1014AC"/>
                      </a:solidFill>
                      <a:prstDash val="solid"/>
                      <a:round/>
                      <a:headEnd type="none" w="med" len="med"/>
                      <a:tailEnd type="none" w="med" len="med"/>
                    </a:lnT>
                    <a:lnB w="12700" cap="flat" cmpd="sng" algn="ctr">
                      <a:solidFill>
                        <a:srgbClr val="3014AC"/>
                      </a:solidFill>
                      <a:prstDash val="solid"/>
                      <a:round/>
                      <a:headEnd type="none" w="med" len="med"/>
                      <a:tailEnd type="none" w="med" len="med"/>
                    </a:lnB>
                    <a:solidFill>
                      <a:srgbClr val="DDEADD"/>
                    </a:solidFill>
                  </a:tcPr>
                </a:tc>
                <a:tc>
                  <a:txBody>
                    <a:bodyPr/>
                    <a:lstStyle/>
                    <a:p>
                      <a:pPr algn="ctr" fontAlgn="t">
                        <a:lnSpc>
                          <a:spcPct val="130000"/>
                        </a:lnSpc>
                      </a:pPr>
                      <a:r>
                        <a:rPr lang="en-US" sz="1600" b="1" dirty="0">
                          <a:solidFill>
                            <a:srgbClr val="007427"/>
                          </a:solidFill>
                          <a:effectLst/>
                          <a:latin typeface="Arial" panose="020B0604020202020204" pitchFamily="34" charset="0"/>
                          <a:cs typeface="Arial" panose="020B0604020202020204" pitchFamily="34" charset="0"/>
                        </a:rPr>
                        <a:t>1</a:t>
                      </a:r>
                    </a:p>
                  </a:txBody>
                  <a:tcPr marL="47625" marR="47625" marT="47625" marB="47625">
                    <a:lnL w="12700" cap="flat" cmpd="sng" algn="ctr">
                      <a:solidFill>
                        <a:srgbClr val="1014AC"/>
                      </a:solidFill>
                      <a:prstDash val="solid"/>
                      <a:round/>
                      <a:headEnd type="none" w="med" len="med"/>
                      <a:tailEnd type="none" w="med" len="med"/>
                    </a:lnL>
                    <a:lnR w="12700" cap="flat" cmpd="sng" algn="ctr">
                      <a:solidFill>
                        <a:srgbClr val="1014AC"/>
                      </a:solidFill>
                      <a:prstDash val="solid"/>
                      <a:round/>
                      <a:headEnd type="none" w="med" len="med"/>
                      <a:tailEnd type="none" w="med" len="med"/>
                    </a:lnR>
                    <a:lnT w="12700" cap="flat" cmpd="sng" algn="ctr">
                      <a:solidFill>
                        <a:srgbClr val="1014AC"/>
                      </a:solidFill>
                      <a:prstDash val="solid"/>
                      <a:round/>
                      <a:headEnd type="none" w="med" len="med"/>
                      <a:tailEnd type="none" w="med" len="med"/>
                    </a:lnT>
                    <a:lnB w="12700" cap="flat" cmpd="sng" algn="ctr">
                      <a:solidFill>
                        <a:srgbClr val="3014AC"/>
                      </a:solidFill>
                      <a:prstDash val="solid"/>
                      <a:round/>
                      <a:headEnd type="none" w="med" len="med"/>
                      <a:tailEnd type="none" w="med" len="med"/>
                    </a:lnB>
                    <a:solidFill>
                      <a:srgbClr val="DDEADD"/>
                    </a:solidFill>
                  </a:tcPr>
                </a:tc>
                <a:tc>
                  <a:txBody>
                    <a:bodyPr/>
                    <a:lstStyle/>
                    <a:p>
                      <a:pPr algn="ctr" fontAlgn="t">
                        <a:lnSpc>
                          <a:spcPct val="130000"/>
                        </a:lnSpc>
                      </a:pPr>
                      <a:r>
                        <a:rPr lang="en-US" sz="1600" b="1" dirty="0">
                          <a:solidFill>
                            <a:srgbClr val="007427"/>
                          </a:solidFill>
                          <a:effectLst/>
                          <a:latin typeface="Arial" panose="020B0604020202020204" pitchFamily="34" charset="0"/>
                          <a:cs typeface="Arial" panose="020B0604020202020204" pitchFamily="34" charset="0"/>
                        </a:rPr>
                        <a:t>2</a:t>
                      </a:r>
                    </a:p>
                  </a:txBody>
                  <a:tcPr marL="47625" marR="47625" marT="47625" marB="47625">
                    <a:lnL w="12700" cap="flat" cmpd="sng" algn="ctr">
                      <a:solidFill>
                        <a:srgbClr val="1014AC"/>
                      </a:solidFill>
                      <a:prstDash val="solid"/>
                      <a:round/>
                      <a:headEnd type="none" w="med" len="med"/>
                      <a:tailEnd type="none" w="med" len="med"/>
                    </a:lnL>
                    <a:lnR w="12700" cap="flat" cmpd="sng" algn="ctr">
                      <a:solidFill>
                        <a:srgbClr val="1014AC"/>
                      </a:solidFill>
                      <a:prstDash val="solid"/>
                      <a:round/>
                      <a:headEnd type="none" w="med" len="med"/>
                      <a:tailEnd type="none" w="med" len="med"/>
                    </a:lnR>
                    <a:lnT w="12700" cap="flat" cmpd="sng" algn="ctr">
                      <a:solidFill>
                        <a:srgbClr val="1014AC"/>
                      </a:solidFill>
                      <a:prstDash val="solid"/>
                      <a:round/>
                      <a:headEnd type="none" w="med" len="med"/>
                      <a:tailEnd type="none" w="med" len="med"/>
                    </a:lnT>
                    <a:lnB w="12700" cap="flat" cmpd="sng" algn="ctr">
                      <a:solidFill>
                        <a:srgbClr val="3014AC"/>
                      </a:solidFill>
                      <a:prstDash val="solid"/>
                      <a:round/>
                      <a:headEnd type="none" w="med" len="med"/>
                      <a:tailEnd type="none" w="med" len="med"/>
                    </a:lnB>
                    <a:solidFill>
                      <a:srgbClr val="DDEADD"/>
                    </a:solidFill>
                  </a:tcPr>
                </a:tc>
                <a:tc>
                  <a:txBody>
                    <a:bodyPr/>
                    <a:lstStyle/>
                    <a:p>
                      <a:pPr algn="ctr" fontAlgn="t">
                        <a:lnSpc>
                          <a:spcPct val="130000"/>
                        </a:lnSpc>
                      </a:pPr>
                      <a:r>
                        <a:rPr lang="en-US" sz="1600" b="1" dirty="0">
                          <a:solidFill>
                            <a:srgbClr val="007427"/>
                          </a:solidFill>
                          <a:effectLst/>
                          <a:latin typeface="Arial" panose="020B0604020202020204" pitchFamily="34" charset="0"/>
                          <a:cs typeface="Arial" panose="020B0604020202020204" pitchFamily="34" charset="0"/>
                        </a:rPr>
                        <a:t>3</a:t>
                      </a:r>
                    </a:p>
                  </a:txBody>
                  <a:tcPr marL="47625" marR="47625" marT="47625" marB="47625">
                    <a:lnL w="12700" cap="flat" cmpd="sng" algn="ctr">
                      <a:solidFill>
                        <a:srgbClr val="1014AC"/>
                      </a:solidFill>
                      <a:prstDash val="solid"/>
                      <a:round/>
                      <a:headEnd type="none" w="med" len="med"/>
                      <a:tailEnd type="none" w="med" len="med"/>
                    </a:lnL>
                    <a:lnR w="12700" cap="flat" cmpd="sng" algn="ctr">
                      <a:solidFill>
                        <a:srgbClr val="1014AC"/>
                      </a:solidFill>
                      <a:prstDash val="solid"/>
                      <a:round/>
                      <a:headEnd type="none" w="med" len="med"/>
                      <a:tailEnd type="none" w="med" len="med"/>
                    </a:lnR>
                    <a:lnT w="12700" cap="flat" cmpd="sng" algn="ctr">
                      <a:solidFill>
                        <a:srgbClr val="1014AC"/>
                      </a:solidFill>
                      <a:prstDash val="solid"/>
                      <a:round/>
                      <a:headEnd type="none" w="med" len="med"/>
                      <a:tailEnd type="none" w="med" len="med"/>
                    </a:lnT>
                    <a:lnB w="12700" cap="flat" cmpd="sng" algn="ctr">
                      <a:solidFill>
                        <a:srgbClr val="3014AC"/>
                      </a:solidFill>
                      <a:prstDash val="solid"/>
                      <a:round/>
                      <a:headEnd type="none" w="med" len="med"/>
                      <a:tailEnd type="none" w="med" len="med"/>
                    </a:lnB>
                    <a:solidFill>
                      <a:srgbClr val="DDEADD"/>
                    </a:solidFill>
                  </a:tcPr>
                </a:tc>
                <a:tc>
                  <a:txBody>
                    <a:bodyPr/>
                    <a:lstStyle/>
                    <a:p>
                      <a:pPr algn="ctr" fontAlgn="t">
                        <a:lnSpc>
                          <a:spcPct val="130000"/>
                        </a:lnSpc>
                      </a:pPr>
                      <a:r>
                        <a:rPr lang="en-US" sz="1600" b="1" dirty="0">
                          <a:solidFill>
                            <a:srgbClr val="007427"/>
                          </a:solidFill>
                          <a:effectLst/>
                          <a:latin typeface="Arial" panose="020B0604020202020204" pitchFamily="34" charset="0"/>
                          <a:cs typeface="Arial" panose="020B0604020202020204" pitchFamily="34" charset="0"/>
                        </a:rPr>
                        <a:t>4</a:t>
                      </a:r>
                    </a:p>
                  </a:txBody>
                  <a:tcPr marL="47625" marR="47625" marT="47625" marB="47625">
                    <a:lnL w="12700" cap="flat" cmpd="sng" algn="ctr">
                      <a:solidFill>
                        <a:srgbClr val="1014AC"/>
                      </a:solidFill>
                      <a:prstDash val="solid"/>
                      <a:round/>
                      <a:headEnd type="none" w="med" len="med"/>
                      <a:tailEnd type="none" w="med" len="med"/>
                    </a:lnL>
                    <a:lnR w="12700" cap="flat" cmpd="sng" algn="ctr">
                      <a:solidFill>
                        <a:srgbClr val="1014AC"/>
                      </a:solidFill>
                      <a:prstDash val="solid"/>
                      <a:round/>
                      <a:headEnd type="none" w="med" len="med"/>
                      <a:tailEnd type="none" w="med" len="med"/>
                    </a:lnR>
                    <a:lnT w="12700" cap="flat" cmpd="sng" algn="ctr">
                      <a:solidFill>
                        <a:srgbClr val="1014AC"/>
                      </a:solidFill>
                      <a:prstDash val="solid"/>
                      <a:round/>
                      <a:headEnd type="none" w="med" len="med"/>
                      <a:tailEnd type="none" w="med" len="med"/>
                    </a:lnT>
                    <a:lnB w="12700" cap="flat" cmpd="sng" algn="ctr">
                      <a:solidFill>
                        <a:srgbClr val="3014AC"/>
                      </a:solidFill>
                      <a:prstDash val="solid"/>
                      <a:round/>
                      <a:headEnd type="none" w="med" len="med"/>
                      <a:tailEnd type="none" w="med" len="med"/>
                    </a:lnB>
                    <a:solidFill>
                      <a:srgbClr val="DDEADD"/>
                    </a:solidFill>
                  </a:tcPr>
                </a:tc>
                <a:tc>
                  <a:txBody>
                    <a:bodyPr/>
                    <a:lstStyle/>
                    <a:p>
                      <a:pPr algn="ctr" fontAlgn="t">
                        <a:lnSpc>
                          <a:spcPct val="130000"/>
                        </a:lnSpc>
                      </a:pPr>
                      <a:r>
                        <a:rPr lang="en-US" sz="1600" b="1" dirty="0">
                          <a:solidFill>
                            <a:srgbClr val="007427"/>
                          </a:solidFill>
                          <a:effectLst/>
                          <a:latin typeface="Arial" panose="020B0604020202020204" pitchFamily="34" charset="0"/>
                          <a:cs typeface="Arial" panose="020B0604020202020204" pitchFamily="34" charset="0"/>
                        </a:rPr>
                        <a:t>5</a:t>
                      </a:r>
                    </a:p>
                  </a:txBody>
                  <a:tcPr marL="47625" marR="47625" marT="47625" marB="47625">
                    <a:lnL w="12700" cap="flat" cmpd="sng" algn="ctr">
                      <a:solidFill>
                        <a:srgbClr val="1014AC"/>
                      </a:solidFill>
                      <a:prstDash val="solid"/>
                      <a:round/>
                      <a:headEnd type="none" w="med" len="med"/>
                      <a:tailEnd type="none" w="med" len="med"/>
                    </a:lnL>
                    <a:lnR w="12700" cap="flat" cmpd="sng" algn="ctr">
                      <a:solidFill>
                        <a:srgbClr val="1014AC"/>
                      </a:solidFill>
                      <a:prstDash val="solid"/>
                      <a:round/>
                      <a:headEnd type="none" w="med" len="med"/>
                      <a:tailEnd type="none" w="med" len="med"/>
                    </a:lnR>
                    <a:lnT w="12700" cap="flat" cmpd="sng" algn="ctr">
                      <a:solidFill>
                        <a:srgbClr val="1014AC"/>
                      </a:solidFill>
                      <a:prstDash val="solid"/>
                      <a:round/>
                      <a:headEnd type="none" w="med" len="med"/>
                      <a:tailEnd type="none" w="med" len="med"/>
                    </a:lnT>
                    <a:lnB w="12700" cap="flat" cmpd="sng" algn="ctr">
                      <a:solidFill>
                        <a:srgbClr val="3014AC"/>
                      </a:solidFill>
                      <a:prstDash val="solid"/>
                      <a:round/>
                      <a:headEnd type="none" w="med" len="med"/>
                      <a:tailEnd type="none" w="med" len="med"/>
                    </a:lnB>
                    <a:solidFill>
                      <a:srgbClr val="DDEADD"/>
                    </a:solidFill>
                  </a:tcPr>
                </a:tc>
                <a:tc>
                  <a:txBody>
                    <a:bodyPr/>
                    <a:lstStyle/>
                    <a:p>
                      <a:pPr algn="ctr" fontAlgn="t">
                        <a:lnSpc>
                          <a:spcPct val="130000"/>
                        </a:lnSpc>
                      </a:pPr>
                      <a:r>
                        <a:rPr lang="en-US" sz="1600" b="1" dirty="0">
                          <a:solidFill>
                            <a:srgbClr val="007427"/>
                          </a:solidFill>
                          <a:effectLst/>
                          <a:latin typeface="Arial" panose="020B0604020202020204" pitchFamily="34" charset="0"/>
                          <a:cs typeface="Arial" panose="020B0604020202020204" pitchFamily="34" charset="0"/>
                        </a:rPr>
                        <a:t>6</a:t>
                      </a:r>
                    </a:p>
                  </a:txBody>
                  <a:tcPr marL="47625" marR="47625" marT="47625" marB="47625">
                    <a:lnL w="12700" cap="flat" cmpd="sng" algn="ctr">
                      <a:solidFill>
                        <a:srgbClr val="1014AC"/>
                      </a:solidFill>
                      <a:prstDash val="solid"/>
                      <a:round/>
                      <a:headEnd type="none" w="med" len="med"/>
                      <a:tailEnd type="none" w="med" len="med"/>
                    </a:lnL>
                    <a:lnR w="12700" cap="flat" cmpd="sng" algn="ctr">
                      <a:solidFill>
                        <a:srgbClr val="1014AC"/>
                      </a:solidFill>
                      <a:prstDash val="solid"/>
                      <a:round/>
                      <a:headEnd type="none" w="med" len="med"/>
                      <a:tailEnd type="none" w="med" len="med"/>
                    </a:lnR>
                    <a:lnT w="12700" cap="flat" cmpd="sng" algn="ctr">
                      <a:solidFill>
                        <a:srgbClr val="1014AC"/>
                      </a:solidFill>
                      <a:prstDash val="solid"/>
                      <a:round/>
                      <a:headEnd type="none" w="med" len="med"/>
                      <a:tailEnd type="none" w="med" len="med"/>
                    </a:lnT>
                    <a:lnB w="12700" cap="flat" cmpd="sng" algn="ctr">
                      <a:solidFill>
                        <a:srgbClr val="3014AC"/>
                      </a:solidFill>
                      <a:prstDash val="solid"/>
                      <a:round/>
                      <a:headEnd type="none" w="med" len="med"/>
                      <a:tailEnd type="none" w="med" len="med"/>
                    </a:lnB>
                    <a:solidFill>
                      <a:srgbClr val="DDEADD"/>
                    </a:solidFill>
                  </a:tcPr>
                </a:tc>
                <a:extLst>
                  <a:ext uri="{0D108BD9-81ED-4DB2-BD59-A6C34878D82A}">
                    <a16:rowId xmlns:a16="http://schemas.microsoft.com/office/drawing/2014/main" val="3357376915"/>
                  </a:ext>
                </a:extLst>
              </a:tr>
              <a:tr h="990794">
                <a:tc>
                  <a:txBody>
                    <a:bodyPr/>
                    <a:lstStyle/>
                    <a:p>
                      <a:pPr algn="ctr" fontAlgn="t">
                        <a:lnSpc>
                          <a:spcPct val="130000"/>
                        </a:lnSpc>
                      </a:pPr>
                      <a:r>
                        <a:rPr lang="vi-VN" sz="1600" b="1" dirty="0">
                          <a:effectLst/>
                          <a:latin typeface="Arial" panose="020B0604020202020204" pitchFamily="34" charset="0"/>
                          <a:cs typeface="Arial" panose="020B0604020202020204" pitchFamily="34" charset="0"/>
                        </a:rPr>
                        <a:t>Lượng mưa </a:t>
                      </a:r>
                      <a:endParaRPr lang="en-US" sz="1600" b="1" dirty="0">
                        <a:effectLst/>
                        <a:latin typeface="Arial" panose="020B0604020202020204" pitchFamily="34" charset="0"/>
                        <a:cs typeface="Arial" panose="020B0604020202020204" pitchFamily="34" charset="0"/>
                      </a:endParaRPr>
                    </a:p>
                    <a:p>
                      <a:pPr algn="ctr" fontAlgn="t">
                        <a:lnSpc>
                          <a:spcPct val="130000"/>
                        </a:lnSpc>
                      </a:pPr>
                      <a:r>
                        <a:rPr lang="vi-VN" sz="1600" b="1" dirty="0">
                          <a:effectLst/>
                          <a:latin typeface="Arial" panose="020B0604020202020204" pitchFamily="34" charset="0"/>
                          <a:cs typeface="Arial" panose="020B0604020202020204" pitchFamily="34" charset="0"/>
                        </a:rPr>
                        <a:t>(mm)</a:t>
                      </a:r>
                    </a:p>
                  </a:txBody>
                  <a:tcPr marL="47625" marR="47625" marT="47625" marB="47625">
                    <a:lnL w="12700" cap="flat" cmpd="sng" algn="ctr">
                      <a:solidFill>
                        <a:srgbClr val="3014AC"/>
                      </a:solidFill>
                      <a:prstDash val="solid"/>
                      <a:round/>
                      <a:headEnd type="none" w="med" len="med"/>
                      <a:tailEnd type="none" w="med" len="med"/>
                    </a:lnL>
                    <a:lnR w="12700" cap="flat" cmpd="sng" algn="ctr">
                      <a:solidFill>
                        <a:srgbClr val="3014AC"/>
                      </a:solidFill>
                      <a:prstDash val="solid"/>
                      <a:round/>
                      <a:headEnd type="none" w="med" len="med"/>
                      <a:tailEnd type="none" w="med" len="med"/>
                    </a:lnR>
                    <a:lnT w="12700" cap="flat" cmpd="sng" algn="ctr">
                      <a:solidFill>
                        <a:srgbClr val="3014AC"/>
                      </a:solidFill>
                      <a:prstDash val="solid"/>
                      <a:round/>
                      <a:headEnd type="none" w="med" len="med"/>
                      <a:tailEnd type="none" w="med" len="med"/>
                    </a:lnT>
                    <a:lnB w="12700" cap="flat" cmpd="sng" algn="ctr">
                      <a:solidFill>
                        <a:srgbClr val="3014AC"/>
                      </a:solidFill>
                      <a:prstDash val="solid"/>
                      <a:round/>
                      <a:headEnd type="none" w="med" len="med"/>
                      <a:tailEnd type="none" w="med" len="med"/>
                    </a:lnB>
                    <a:solidFill>
                      <a:srgbClr val="FFFFFF"/>
                    </a:solidFill>
                  </a:tcPr>
                </a:tc>
                <a:tc>
                  <a:txBody>
                    <a:bodyPr/>
                    <a:lstStyle/>
                    <a:p>
                      <a:pPr algn="ctr" fontAlgn="t">
                        <a:lnSpc>
                          <a:spcPct val="130000"/>
                        </a:lnSpc>
                      </a:pPr>
                      <a:r>
                        <a:rPr lang="en-US" sz="1600" dirty="0">
                          <a:effectLst/>
                          <a:latin typeface="Arial" panose="020B0604020202020204" pitchFamily="34" charset="0"/>
                          <a:cs typeface="Arial" panose="020B0604020202020204" pitchFamily="34" charset="0"/>
                        </a:rPr>
                        <a:t>?</a:t>
                      </a:r>
                    </a:p>
                  </a:txBody>
                  <a:tcPr marL="47625" marR="47625" marT="47625" marB="47625" anchor="ctr">
                    <a:lnL w="12700" cap="flat" cmpd="sng" algn="ctr">
                      <a:solidFill>
                        <a:srgbClr val="3014AC"/>
                      </a:solidFill>
                      <a:prstDash val="solid"/>
                      <a:round/>
                      <a:headEnd type="none" w="med" len="med"/>
                      <a:tailEnd type="none" w="med" len="med"/>
                    </a:lnL>
                    <a:lnR w="12700" cap="flat" cmpd="sng" algn="ctr">
                      <a:solidFill>
                        <a:srgbClr val="3014AC"/>
                      </a:solidFill>
                      <a:prstDash val="solid"/>
                      <a:round/>
                      <a:headEnd type="none" w="med" len="med"/>
                      <a:tailEnd type="none" w="med" len="med"/>
                    </a:lnR>
                    <a:lnT w="12700" cap="flat" cmpd="sng" algn="ctr">
                      <a:solidFill>
                        <a:srgbClr val="3014AC"/>
                      </a:solidFill>
                      <a:prstDash val="solid"/>
                      <a:round/>
                      <a:headEnd type="none" w="med" len="med"/>
                      <a:tailEnd type="none" w="med" len="med"/>
                    </a:lnT>
                    <a:lnB w="12700" cap="flat" cmpd="sng" algn="ctr">
                      <a:solidFill>
                        <a:srgbClr val="3014AC"/>
                      </a:solidFill>
                      <a:prstDash val="solid"/>
                      <a:round/>
                      <a:headEnd type="none" w="med" len="med"/>
                      <a:tailEnd type="none" w="med" len="med"/>
                    </a:lnB>
                    <a:solidFill>
                      <a:srgbClr val="FFFFFF"/>
                    </a:solidFill>
                  </a:tcPr>
                </a:tc>
                <a:tc>
                  <a:txBody>
                    <a:bodyPr/>
                    <a:lstStyle/>
                    <a:p>
                      <a:pPr algn="ctr" fontAlgn="t">
                        <a:lnSpc>
                          <a:spcPct val="130000"/>
                        </a:lnSpc>
                      </a:pPr>
                      <a:r>
                        <a:rPr lang="en-US" sz="1600" dirty="0">
                          <a:effectLst/>
                          <a:latin typeface="Arial" panose="020B0604020202020204" pitchFamily="34" charset="0"/>
                          <a:cs typeface="Arial" panose="020B0604020202020204" pitchFamily="34" charset="0"/>
                        </a:rPr>
                        <a:t>?</a:t>
                      </a:r>
                    </a:p>
                  </a:txBody>
                  <a:tcPr marL="47625" marR="47625" marT="47625" marB="47625" anchor="ctr">
                    <a:lnL w="12700" cap="flat" cmpd="sng" algn="ctr">
                      <a:solidFill>
                        <a:srgbClr val="3014AC"/>
                      </a:solidFill>
                      <a:prstDash val="solid"/>
                      <a:round/>
                      <a:headEnd type="none" w="med" len="med"/>
                      <a:tailEnd type="none" w="med" len="med"/>
                    </a:lnL>
                    <a:lnR w="12700" cap="flat" cmpd="sng" algn="ctr">
                      <a:solidFill>
                        <a:srgbClr val="3014AC"/>
                      </a:solidFill>
                      <a:prstDash val="solid"/>
                      <a:round/>
                      <a:headEnd type="none" w="med" len="med"/>
                      <a:tailEnd type="none" w="med" len="med"/>
                    </a:lnR>
                    <a:lnT w="12700" cap="flat" cmpd="sng" algn="ctr">
                      <a:solidFill>
                        <a:srgbClr val="3014AC"/>
                      </a:solidFill>
                      <a:prstDash val="solid"/>
                      <a:round/>
                      <a:headEnd type="none" w="med" len="med"/>
                      <a:tailEnd type="none" w="med" len="med"/>
                    </a:lnT>
                    <a:lnB w="12700" cap="flat" cmpd="sng" algn="ctr">
                      <a:solidFill>
                        <a:srgbClr val="3014AC"/>
                      </a:solidFill>
                      <a:prstDash val="solid"/>
                      <a:round/>
                      <a:headEnd type="none" w="med" len="med"/>
                      <a:tailEnd type="none" w="med" len="med"/>
                    </a:lnB>
                    <a:solidFill>
                      <a:srgbClr val="FFFFFF"/>
                    </a:solidFill>
                  </a:tcPr>
                </a:tc>
                <a:tc>
                  <a:txBody>
                    <a:bodyPr/>
                    <a:lstStyle/>
                    <a:p>
                      <a:pPr algn="ctr" fontAlgn="t">
                        <a:lnSpc>
                          <a:spcPct val="130000"/>
                        </a:lnSpc>
                      </a:pPr>
                      <a:r>
                        <a:rPr lang="en-US" sz="1600" dirty="0">
                          <a:effectLst/>
                          <a:latin typeface="Arial" panose="020B0604020202020204" pitchFamily="34" charset="0"/>
                          <a:cs typeface="Arial" panose="020B0604020202020204" pitchFamily="34" charset="0"/>
                        </a:rPr>
                        <a:t>?</a:t>
                      </a:r>
                    </a:p>
                  </a:txBody>
                  <a:tcPr marL="47625" marR="47625" marT="47625" marB="47625" anchor="ctr">
                    <a:lnL w="12700" cap="flat" cmpd="sng" algn="ctr">
                      <a:solidFill>
                        <a:srgbClr val="3014AC"/>
                      </a:solidFill>
                      <a:prstDash val="solid"/>
                      <a:round/>
                      <a:headEnd type="none" w="med" len="med"/>
                      <a:tailEnd type="none" w="med" len="med"/>
                    </a:lnL>
                    <a:lnR w="12700" cap="flat" cmpd="sng" algn="ctr">
                      <a:solidFill>
                        <a:srgbClr val="3014AC"/>
                      </a:solidFill>
                      <a:prstDash val="solid"/>
                      <a:round/>
                      <a:headEnd type="none" w="med" len="med"/>
                      <a:tailEnd type="none" w="med" len="med"/>
                    </a:lnR>
                    <a:lnT w="12700" cap="flat" cmpd="sng" algn="ctr">
                      <a:solidFill>
                        <a:srgbClr val="3014AC"/>
                      </a:solidFill>
                      <a:prstDash val="solid"/>
                      <a:round/>
                      <a:headEnd type="none" w="med" len="med"/>
                      <a:tailEnd type="none" w="med" len="med"/>
                    </a:lnT>
                    <a:lnB w="12700" cap="flat" cmpd="sng" algn="ctr">
                      <a:solidFill>
                        <a:srgbClr val="3014AC"/>
                      </a:solidFill>
                      <a:prstDash val="solid"/>
                      <a:round/>
                      <a:headEnd type="none" w="med" len="med"/>
                      <a:tailEnd type="none" w="med" len="med"/>
                    </a:lnB>
                    <a:solidFill>
                      <a:srgbClr val="FFFFFF"/>
                    </a:solidFill>
                  </a:tcPr>
                </a:tc>
                <a:tc>
                  <a:txBody>
                    <a:bodyPr/>
                    <a:lstStyle/>
                    <a:p>
                      <a:pPr algn="ctr" fontAlgn="t">
                        <a:lnSpc>
                          <a:spcPct val="130000"/>
                        </a:lnSpc>
                      </a:pPr>
                      <a:r>
                        <a:rPr lang="en-US" sz="1600" dirty="0">
                          <a:effectLst/>
                          <a:latin typeface="Arial" panose="020B0604020202020204" pitchFamily="34" charset="0"/>
                          <a:cs typeface="Arial" panose="020B0604020202020204" pitchFamily="34" charset="0"/>
                        </a:rPr>
                        <a:t>?</a:t>
                      </a:r>
                    </a:p>
                  </a:txBody>
                  <a:tcPr marL="47625" marR="47625" marT="47625" marB="47625" anchor="ctr">
                    <a:lnL w="12700" cap="flat" cmpd="sng" algn="ctr">
                      <a:solidFill>
                        <a:srgbClr val="3014AC"/>
                      </a:solidFill>
                      <a:prstDash val="solid"/>
                      <a:round/>
                      <a:headEnd type="none" w="med" len="med"/>
                      <a:tailEnd type="none" w="med" len="med"/>
                    </a:lnL>
                    <a:lnR w="12700" cap="flat" cmpd="sng" algn="ctr">
                      <a:solidFill>
                        <a:srgbClr val="3014AC"/>
                      </a:solidFill>
                      <a:prstDash val="solid"/>
                      <a:round/>
                      <a:headEnd type="none" w="med" len="med"/>
                      <a:tailEnd type="none" w="med" len="med"/>
                    </a:lnR>
                    <a:lnT w="12700" cap="flat" cmpd="sng" algn="ctr">
                      <a:solidFill>
                        <a:srgbClr val="3014AC"/>
                      </a:solidFill>
                      <a:prstDash val="solid"/>
                      <a:round/>
                      <a:headEnd type="none" w="med" len="med"/>
                      <a:tailEnd type="none" w="med" len="med"/>
                    </a:lnT>
                    <a:lnB w="12700" cap="flat" cmpd="sng" algn="ctr">
                      <a:solidFill>
                        <a:srgbClr val="3014AC"/>
                      </a:solidFill>
                      <a:prstDash val="solid"/>
                      <a:round/>
                      <a:headEnd type="none" w="med" len="med"/>
                      <a:tailEnd type="none" w="med" len="med"/>
                    </a:lnB>
                    <a:solidFill>
                      <a:srgbClr val="FFFFFF"/>
                    </a:solidFill>
                  </a:tcPr>
                </a:tc>
                <a:tc>
                  <a:txBody>
                    <a:bodyPr/>
                    <a:lstStyle/>
                    <a:p>
                      <a:pPr algn="ctr" fontAlgn="t">
                        <a:lnSpc>
                          <a:spcPct val="130000"/>
                        </a:lnSpc>
                      </a:pPr>
                      <a:r>
                        <a:rPr lang="en-US" sz="1600" dirty="0">
                          <a:effectLst/>
                          <a:latin typeface="Arial" panose="020B0604020202020204" pitchFamily="34" charset="0"/>
                          <a:cs typeface="Arial" panose="020B0604020202020204" pitchFamily="34" charset="0"/>
                        </a:rPr>
                        <a:t>?</a:t>
                      </a:r>
                    </a:p>
                  </a:txBody>
                  <a:tcPr marL="47625" marR="47625" marT="47625" marB="47625" anchor="ctr">
                    <a:lnL w="12700" cap="flat" cmpd="sng" algn="ctr">
                      <a:solidFill>
                        <a:srgbClr val="3014AC"/>
                      </a:solidFill>
                      <a:prstDash val="solid"/>
                      <a:round/>
                      <a:headEnd type="none" w="med" len="med"/>
                      <a:tailEnd type="none" w="med" len="med"/>
                    </a:lnL>
                    <a:lnR w="12700" cap="flat" cmpd="sng" algn="ctr">
                      <a:solidFill>
                        <a:srgbClr val="3014AC"/>
                      </a:solidFill>
                      <a:prstDash val="solid"/>
                      <a:round/>
                      <a:headEnd type="none" w="med" len="med"/>
                      <a:tailEnd type="none" w="med" len="med"/>
                    </a:lnR>
                    <a:lnT w="12700" cap="flat" cmpd="sng" algn="ctr">
                      <a:solidFill>
                        <a:srgbClr val="3014AC"/>
                      </a:solidFill>
                      <a:prstDash val="solid"/>
                      <a:round/>
                      <a:headEnd type="none" w="med" len="med"/>
                      <a:tailEnd type="none" w="med" len="med"/>
                    </a:lnT>
                    <a:lnB w="12700" cap="flat" cmpd="sng" algn="ctr">
                      <a:solidFill>
                        <a:srgbClr val="3014AC"/>
                      </a:solidFill>
                      <a:prstDash val="solid"/>
                      <a:round/>
                      <a:headEnd type="none" w="med" len="med"/>
                      <a:tailEnd type="none" w="med" len="med"/>
                    </a:lnB>
                    <a:solidFill>
                      <a:srgbClr val="FFFFFF"/>
                    </a:solidFill>
                  </a:tcPr>
                </a:tc>
                <a:tc>
                  <a:txBody>
                    <a:bodyPr/>
                    <a:lstStyle/>
                    <a:p>
                      <a:pPr algn="ctr" fontAlgn="t">
                        <a:lnSpc>
                          <a:spcPct val="130000"/>
                        </a:lnSpc>
                      </a:pPr>
                      <a:r>
                        <a:rPr lang="en-US" sz="1600" dirty="0">
                          <a:effectLst/>
                          <a:latin typeface="Arial" panose="020B0604020202020204" pitchFamily="34" charset="0"/>
                          <a:cs typeface="Arial" panose="020B0604020202020204" pitchFamily="34" charset="0"/>
                        </a:rPr>
                        <a:t>?</a:t>
                      </a:r>
                    </a:p>
                  </a:txBody>
                  <a:tcPr marL="47625" marR="47625" marT="47625" marB="47625" anchor="ctr">
                    <a:lnL w="12700" cap="flat" cmpd="sng" algn="ctr">
                      <a:solidFill>
                        <a:srgbClr val="3014AC"/>
                      </a:solidFill>
                      <a:prstDash val="solid"/>
                      <a:round/>
                      <a:headEnd type="none" w="med" len="med"/>
                      <a:tailEnd type="none" w="med" len="med"/>
                    </a:lnL>
                    <a:lnR w="12700" cap="flat" cmpd="sng" algn="ctr">
                      <a:solidFill>
                        <a:srgbClr val="3014AC"/>
                      </a:solidFill>
                      <a:prstDash val="solid"/>
                      <a:round/>
                      <a:headEnd type="none" w="med" len="med"/>
                      <a:tailEnd type="none" w="med" len="med"/>
                    </a:lnR>
                    <a:lnT w="12700" cap="flat" cmpd="sng" algn="ctr">
                      <a:solidFill>
                        <a:srgbClr val="3014AC"/>
                      </a:solidFill>
                      <a:prstDash val="solid"/>
                      <a:round/>
                      <a:headEnd type="none" w="med" len="med"/>
                      <a:tailEnd type="none" w="med" len="med"/>
                    </a:lnT>
                    <a:lnB w="12700" cap="flat" cmpd="sng" algn="ctr">
                      <a:solidFill>
                        <a:srgbClr val="3014AC"/>
                      </a:solidFill>
                      <a:prstDash val="solid"/>
                      <a:round/>
                      <a:headEnd type="none" w="med" len="med"/>
                      <a:tailEnd type="none" w="med" len="med"/>
                    </a:lnB>
                    <a:solidFill>
                      <a:srgbClr val="FFFFFF"/>
                    </a:solidFill>
                  </a:tcPr>
                </a:tc>
                <a:extLst>
                  <a:ext uri="{0D108BD9-81ED-4DB2-BD59-A6C34878D82A}">
                    <a16:rowId xmlns:a16="http://schemas.microsoft.com/office/drawing/2014/main" val="3556300380"/>
                  </a:ext>
                </a:extLst>
              </a:tr>
            </a:tbl>
          </a:graphicData>
        </a:graphic>
      </p:graphicFrame>
      <p:sp>
        <p:nvSpPr>
          <p:cNvPr id="9" name="TextBox 8">
            <a:extLst>
              <a:ext uri="{FF2B5EF4-FFF2-40B4-BE49-F238E27FC236}">
                <a16:creationId xmlns:a16="http://schemas.microsoft.com/office/drawing/2014/main" id="{0DF173AC-C118-4619-B7CD-1C3CE7FED230}"/>
              </a:ext>
            </a:extLst>
          </p:cNvPr>
          <p:cNvSpPr txBox="1"/>
          <p:nvPr/>
        </p:nvSpPr>
        <p:spPr>
          <a:xfrm>
            <a:off x="1504256" y="192391"/>
            <a:ext cx="7029403" cy="872034"/>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Biểu</a:t>
            </a:r>
            <a:r>
              <a:rPr kumimoji="0" lang="en-US"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đồ</a:t>
            </a:r>
            <a:r>
              <a:rPr kumimoji="0" lang="en-US"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đoạn</a:t>
            </a:r>
            <a:r>
              <a:rPr kumimoji="0" lang="en-US"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thẳng</a:t>
            </a:r>
            <a:r>
              <a:rPr kumimoji="0" lang="en-US"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lang="vi-VN" dirty="0">
                <a:latin typeface="Arial" panose="020B0604020202020204" pitchFamily="34" charset="0"/>
                <a:cs typeface="Arial" panose="020B0604020202020204" pitchFamily="34" charset="0"/>
              </a:rPr>
              <a:t>ở Hình 20 biểu diễn lượng mưa trung bình tháng ở Cần Thơ:</a:t>
            </a:r>
            <a:endParaRPr kumimoji="0" lang="en-US"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B1AF5197-F948-4A6E-8706-A422554B3B09}"/>
              </a:ext>
            </a:extLst>
          </p:cNvPr>
          <p:cNvSpPr txBox="1"/>
          <p:nvPr/>
        </p:nvSpPr>
        <p:spPr>
          <a:xfrm>
            <a:off x="2633695" y="4374344"/>
            <a:ext cx="537850" cy="338554"/>
          </a:xfrm>
          <a:prstGeom prst="rect">
            <a:avLst/>
          </a:prstGeom>
          <a:solidFill>
            <a:schemeClr val="bg1"/>
          </a:solidFill>
        </p:spPr>
        <p:txBody>
          <a:bodyPr wrap="square" rtlCol="0">
            <a:spAutoFit/>
          </a:bodyPr>
          <a:lstStyle/>
          <a:p>
            <a:pPr algn="ctr"/>
            <a:r>
              <a:rPr lang="en-US" sz="1600" dirty="0">
                <a:latin typeface="Arial" panose="020B0604020202020204" pitchFamily="34" charset="0"/>
                <a:cs typeface="Arial" panose="020B0604020202020204" pitchFamily="34" charset="0"/>
              </a:rPr>
              <a:t>6,1</a:t>
            </a:r>
          </a:p>
        </p:txBody>
      </p:sp>
      <p:sp>
        <p:nvSpPr>
          <p:cNvPr id="13" name="TextBox 12">
            <a:extLst>
              <a:ext uri="{FF2B5EF4-FFF2-40B4-BE49-F238E27FC236}">
                <a16:creationId xmlns:a16="http://schemas.microsoft.com/office/drawing/2014/main" id="{17EAE4B4-96DE-4B1A-9E72-B69F340CA034}"/>
              </a:ext>
            </a:extLst>
          </p:cNvPr>
          <p:cNvSpPr txBox="1"/>
          <p:nvPr/>
        </p:nvSpPr>
        <p:spPr>
          <a:xfrm>
            <a:off x="3520579" y="4366447"/>
            <a:ext cx="508188" cy="338554"/>
          </a:xfrm>
          <a:prstGeom prst="rect">
            <a:avLst/>
          </a:prstGeom>
          <a:solidFill>
            <a:schemeClr val="bg1"/>
          </a:solidFill>
        </p:spPr>
        <p:txBody>
          <a:bodyPr wrap="square" rtlCol="0">
            <a:spAutoFit/>
          </a:bodyPr>
          <a:lstStyle/>
          <a:p>
            <a:pPr algn="ctr"/>
            <a:r>
              <a:rPr lang="en-US" sz="1600" dirty="0">
                <a:latin typeface="Arial" panose="020B0604020202020204" pitchFamily="34" charset="0"/>
                <a:cs typeface="Arial" panose="020B0604020202020204" pitchFamily="34" charset="0"/>
              </a:rPr>
              <a:t>1,9</a:t>
            </a:r>
          </a:p>
        </p:txBody>
      </p:sp>
      <p:sp>
        <p:nvSpPr>
          <p:cNvPr id="14" name="TextBox 13">
            <a:extLst>
              <a:ext uri="{FF2B5EF4-FFF2-40B4-BE49-F238E27FC236}">
                <a16:creationId xmlns:a16="http://schemas.microsoft.com/office/drawing/2014/main" id="{3A47BC6F-DC60-4692-BB39-6375A12B8DDC}"/>
              </a:ext>
            </a:extLst>
          </p:cNvPr>
          <p:cNvSpPr txBox="1"/>
          <p:nvPr/>
        </p:nvSpPr>
        <p:spPr>
          <a:xfrm>
            <a:off x="4519020" y="4345943"/>
            <a:ext cx="615598" cy="338554"/>
          </a:xfrm>
          <a:prstGeom prst="rect">
            <a:avLst/>
          </a:prstGeom>
          <a:solidFill>
            <a:schemeClr val="bg1"/>
          </a:solidFill>
        </p:spPr>
        <p:txBody>
          <a:bodyPr wrap="square" rtlCol="0">
            <a:spAutoFit/>
          </a:bodyPr>
          <a:lstStyle/>
          <a:p>
            <a:pPr algn="ctr"/>
            <a:r>
              <a:rPr lang="en-US" sz="1600" dirty="0">
                <a:latin typeface="Arial" panose="020B0604020202020204" pitchFamily="34" charset="0"/>
                <a:cs typeface="Arial" panose="020B0604020202020204" pitchFamily="34" charset="0"/>
              </a:rPr>
              <a:t>13,3</a:t>
            </a:r>
          </a:p>
        </p:txBody>
      </p:sp>
      <p:sp>
        <p:nvSpPr>
          <p:cNvPr id="15" name="TextBox 14">
            <a:extLst>
              <a:ext uri="{FF2B5EF4-FFF2-40B4-BE49-F238E27FC236}">
                <a16:creationId xmlns:a16="http://schemas.microsoft.com/office/drawing/2014/main" id="{890745F7-2F69-4BAD-B3F6-3BBB671A80AD}"/>
              </a:ext>
            </a:extLst>
          </p:cNvPr>
          <p:cNvSpPr txBox="1"/>
          <p:nvPr/>
        </p:nvSpPr>
        <p:spPr>
          <a:xfrm>
            <a:off x="5401564" y="4336728"/>
            <a:ext cx="615598" cy="338554"/>
          </a:xfrm>
          <a:prstGeom prst="rect">
            <a:avLst/>
          </a:prstGeom>
          <a:solidFill>
            <a:schemeClr val="bg1"/>
          </a:solidFill>
        </p:spPr>
        <p:txBody>
          <a:bodyPr wrap="square" rtlCol="0">
            <a:spAutoFit/>
          </a:bodyPr>
          <a:lstStyle/>
          <a:p>
            <a:pPr algn="ctr"/>
            <a:r>
              <a:rPr lang="en-US" sz="1600" dirty="0">
                <a:latin typeface="Arial" panose="020B0604020202020204" pitchFamily="34" charset="0"/>
                <a:cs typeface="Arial" panose="020B0604020202020204" pitchFamily="34" charset="0"/>
              </a:rPr>
              <a:t>36,5</a:t>
            </a:r>
          </a:p>
        </p:txBody>
      </p:sp>
      <p:sp>
        <p:nvSpPr>
          <p:cNvPr id="16" name="TextBox 15">
            <a:extLst>
              <a:ext uri="{FF2B5EF4-FFF2-40B4-BE49-F238E27FC236}">
                <a16:creationId xmlns:a16="http://schemas.microsoft.com/office/drawing/2014/main" id="{DB2A26E6-ADD8-4B9E-8A28-1969E5589024}"/>
              </a:ext>
            </a:extLst>
          </p:cNvPr>
          <p:cNvSpPr txBox="1"/>
          <p:nvPr/>
        </p:nvSpPr>
        <p:spPr>
          <a:xfrm>
            <a:off x="6177381" y="4336728"/>
            <a:ext cx="814820" cy="338554"/>
          </a:xfrm>
          <a:prstGeom prst="rect">
            <a:avLst/>
          </a:prstGeom>
          <a:solidFill>
            <a:schemeClr val="bg1"/>
          </a:solidFill>
        </p:spPr>
        <p:txBody>
          <a:bodyPr wrap="square" rtlCol="0">
            <a:spAutoFit/>
          </a:bodyPr>
          <a:lstStyle/>
          <a:p>
            <a:pPr algn="ctr"/>
            <a:r>
              <a:rPr lang="en-US" sz="1600" dirty="0">
                <a:latin typeface="Arial" panose="020B0604020202020204" pitchFamily="34" charset="0"/>
                <a:cs typeface="Arial" panose="020B0604020202020204" pitchFamily="34" charset="0"/>
              </a:rPr>
              <a:t>167,7</a:t>
            </a:r>
          </a:p>
        </p:txBody>
      </p:sp>
      <p:sp>
        <p:nvSpPr>
          <p:cNvPr id="17" name="TextBox 16">
            <a:extLst>
              <a:ext uri="{FF2B5EF4-FFF2-40B4-BE49-F238E27FC236}">
                <a16:creationId xmlns:a16="http://schemas.microsoft.com/office/drawing/2014/main" id="{3E2DCF78-8051-4DB0-970B-922DDDD6C2D9}"/>
              </a:ext>
            </a:extLst>
          </p:cNvPr>
          <p:cNvSpPr txBox="1"/>
          <p:nvPr/>
        </p:nvSpPr>
        <p:spPr>
          <a:xfrm>
            <a:off x="7218621" y="4312136"/>
            <a:ext cx="797983" cy="338554"/>
          </a:xfrm>
          <a:prstGeom prst="rect">
            <a:avLst/>
          </a:prstGeom>
          <a:solidFill>
            <a:schemeClr val="bg1"/>
          </a:solidFill>
        </p:spPr>
        <p:txBody>
          <a:bodyPr wrap="square" rtlCol="0">
            <a:spAutoFit/>
          </a:bodyPr>
          <a:lstStyle/>
          <a:p>
            <a:pPr algn="ctr"/>
            <a:r>
              <a:rPr lang="en-US" sz="1600" dirty="0">
                <a:latin typeface="Arial" panose="020B0604020202020204" pitchFamily="34" charset="0"/>
                <a:cs typeface="Arial" panose="020B0604020202020204" pitchFamily="34" charset="0"/>
              </a:rPr>
              <a:t>222,6</a:t>
            </a:r>
          </a:p>
        </p:txBody>
      </p:sp>
    </p:spTree>
    <p:extLst>
      <p:ext uri="{BB962C8B-B14F-4D97-AF65-F5344CB8AC3E}">
        <p14:creationId xmlns:p14="http://schemas.microsoft.com/office/powerpoint/2010/main" val="13763187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eelOff"/>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14" presetClass="entr" presetSubtype="10"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randombar(horizontal)">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7">
                                            <p:txEl>
                                              <p:pRg st="0" end="0"/>
                                            </p:txEl>
                                          </p:spTgt>
                                        </p:tgtEl>
                                        <p:attrNameLst>
                                          <p:attrName>style.visibility</p:attrName>
                                        </p:attrNameLst>
                                      </p:cBhvr>
                                      <p:to>
                                        <p:strVal val="visible"/>
                                      </p:to>
                                    </p:set>
                                    <p:anim calcmode="lin" valueType="num">
                                      <p:cBhvr additive="base">
                                        <p:cTn id="23"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500"/>
                            </p:stCondLst>
                            <p:childTnLst>
                              <p:par>
                                <p:cTn id="26" presetID="14" presetClass="entr" presetSubtype="10" fill="hold" nodeType="after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randombar(horizontal)">
                                      <p:cBhvr>
                                        <p:cTn id="28" dur="500"/>
                                        <p:tgtEl>
                                          <p:spTgt spid="4"/>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500" fill="hold"/>
                                        <p:tgtEl>
                                          <p:spTgt spid="11"/>
                                        </p:tgtEl>
                                        <p:attrNameLst>
                                          <p:attrName>ppt_x</p:attrName>
                                        </p:attrNameLst>
                                      </p:cBhvr>
                                      <p:tavLst>
                                        <p:tav tm="0">
                                          <p:val>
                                            <p:strVal val="#ppt_x"/>
                                          </p:val>
                                        </p:tav>
                                        <p:tav tm="100000">
                                          <p:val>
                                            <p:strVal val="#ppt_x"/>
                                          </p:val>
                                        </p:tav>
                                      </p:tavLst>
                                    </p:anim>
                                    <p:anim calcmode="lin" valueType="num">
                                      <p:cBhvr additive="base">
                                        <p:cTn id="3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additive="base">
                                        <p:cTn id="39" dur="500" fill="hold"/>
                                        <p:tgtEl>
                                          <p:spTgt spid="13"/>
                                        </p:tgtEl>
                                        <p:attrNameLst>
                                          <p:attrName>ppt_x</p:attrName>
                                        </p:attrNameLst>
                                      </p:cBhvr>
                                      <p:tavLst>
                                        <p:tav tm="0">
                                          <p:val>
                                            <p:strVal val="#ppt_x"/>
                                          </p:val>
                                        </p:tav>
                                        <p:tav tm="100000">
                                          <p:val>
                                            <p:strVal val="#ppt_x"/>
                                          </p:val>
                                        </p:tav>
                                      </p:tavLst>
                                    </p:anim>
                                    <p:anim calcmode="lin" valueType="num">
                                      <p:cBhvr additive="base">
                                        <p:cTn id="4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additive="base">
                                        <p:cTn id="45" dur="500" fill="hold"/>
                                        <p:tgtEl>
                                          <p:spTgt spid="14"/>
                                        </p:tgtEl>
                                        <p:attrNameLst>
                                          <p:attrName>ppt_x</p:attrName>
                                        </p:attrNameLst>
                                      </p:cBhvr>
                                      <p:tavLst>
                                        <p:tav tm="0">
                                          <p:val>
                                            <p:strVal val="#ppt_x"/>
                                          </p:val>
                                        </p:tav>
                                        <p:tav tm="100000">
                                          <p:val>
                                            <p:strVal val="#ppt_x"/>
                                          </p:val>
                                        </p:tav>
                                      </p:tavLst>
                                    </p:anim>
                                    <p:anim calcmode="lin" valueType="num">
                                      <p:cBhvr additive="base">
                                        <p:cTn id="4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additive="base">
                                        <p:cTn id="57" dur="500" fill="hold"/>
                                        <p:tgtEl>
                                          <p:spTgt spid="16"/>
                                        </p:tgtEl>
                                        <p:attrNameLst>
                                          <p:attrName>ppt_x</p:attrName>
                                        </p:attrNameLst>
                                      </p:cBhvr>
                                      <p:tavLst>
                                        <p:tav tm="0">
                                          <p:val>
                                            <p:strVal val="#ppt_x"/>
                                          </p:val>
                                        </p:tav>
                                        <p:tav tm="100000">
                                          <p:val>
                                            <p:strVal val="#ppt_x"/>
                                          </p:val>
                                        </p:tav>
                                      </p:tavLst>
                                    </p:anim>
                                    <p:anim calcmode="lin" valueType="num">
                                      <p:cBhvr additive="base">
                                        <p:cTn id="5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additive="base">
                                        <p:cTn id="63" dur="500" fill="hold"/>
                                        <p:tgtEl>
                                          <p:spTgt spid="17"/>
                                        </p:tgtEl>
                                        <p:attrNameLst>
                                          <p:attrName>ppt_x</p:attrName>
                                        </p:attrNameLst>
                                      </p:cBhvr>
                                      <p:tavLst>
                                        <p:tav tm="0">
                                          <p:val>
                                            <p:strVal val="#ppt_x"/>
                                          </p:val>
                                        </p:tav>
                                        <p:tav tm="100000">
                                          <p:val>
                                            <p:strVal val="#ppt_x"/>
                                          </p:val>
                                        </p:tav>
                                      </p:tavLst>
                                    </p:anim>
                                    <p:anim calcmode="lin" valueType="num">
                                      <p:cBhvr additive="base">
                                        <p:cTn id="6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build="p"/>
      <p:bldP spid="9" grpId="0"/>
      <p:bldP spid="11" grpId="0" animBg="1"/>
      <p:bldP spid="13" grpId="0" animBg="1"/>
      <p:bldP spid="14" grpId="0" animBg="1"/>
      <p:bldP spid="15" grpId="0" animBg="1"/>
      <p:bldP spid="16" grpId="0" animBg="1"/>
      <p:bldP spid="1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ounded Rectangle 54"/>
          <p:cNvSpPr/>
          <p:nvPr/>
        </p:nvSpPr>
        <p:spPr>
          <a:xfrm>
            <a:off x="431540" y="304292"/>
            <a:ext cx="1080120" cy="324036"/>
          </a:xfrm>
          <a:prstGeom prst="roundRect">
            <a:avLst/>
          </a:prstGeom>
          <a:solidFill>
            <a:srgbClr val="56E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6" name="TextBox 5">
            <a:extLst>
              <a:ext uri="{FF2B5EF4-FFF2-40B4-BE49-F238E27FC236}">
                <a16:creationId xmlns:a16="http://schemas.microsoft.com/office/drawing/2014/main" id="{93C806B9-D90A-4811-A06D-A01DAF1B869A}"/>
              </a:ext>
            </a:extLst>
          </p:cNvPr>
          <p:cNvSpPr txBox="1"/>
          <p:nvPr/>
        </p:nvSpPr>
        <p:spPr>
          <a:xfrm>
            <a:off x="368155" y="212772"/>
            <a:ext cx="1522273" cy="496996"/>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Bài</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 </a:t>
            </a:r>
          </a:p>
        </p:txBody>
      </p:sp>
      <p:sp>
        <p:nvSpPr>
          <p:cNvPr id="7" name="TextBox 6">
            <a:extLst>
              <a:ext uri="{FF2B5EF4-FFF2-40B4-BE49-F238E27FC236}">
                <a16:creationId xmlns:a16="http://schemas.microsoft.com/office/drawing/2014/main" id="{63A94BE2-E3A2-4F23-926C-69B4EDDE7C7C}"/>
              </a:ext>
            </a:extLst>
          </p:cNvPr>
          <p:cNvSpPr txBox="1"/>
          <p:nvPr/>
        </p:nvSpPr>
        <p:spPr>
          <a:xfrm>
            <a:off x="780157" y="1536823"/>
            <a:ext cx="3780420" cy="1287532"/>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pt-BR"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 </a:t>
            </a:r>
            <a:r>
              <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Lập bảng số liệu thống kê lượng mưa trung bình tháng ở Cần Thơ theo mẫu sau:</a:t>
            </a:r>
            <a:endParaRPr kumimoji="0" lang="pt-BR"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3" name="Picture 2">
            <a:extLst>
              <a:ext uri="{FF2B5EF4-FFF2-40B4-BE49-F238E27FC236}">
                <a16:creationId xmlns:a16="http://schemas.microsoft.com/office/drawing/2014/main" id="{FCC2A3CD-BEE7-4121-AA89-25F730FE938B}"/>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4560577" y="569993"/>
            <a:ext cx="4543060" cy="2958131"/>
          </a:xfrm>
          <a:prstGeom prst="rect">
            <a:avLst/>
          </a:prstGeom>
        </p:spPr>
      </p:pic>
      <p:graphicFrame>
        <p:nvGraphicFramePr>
          <p:cNvPr id="4" name="Table 3">
            <a:extLst>
              <a:ext uri="{FF2B5EF4-FFF2-40B4-BE49-F238E27FC236}">
                <a16:creationId xmlns:a16="http://schemas.microsoft.com/office/drawing/2014/main" id="{33A0CAF6-A54D-455E-8E94-D1C5EF4ED92E}"/>
              </a:ext>
            </a:extLst>
          </p:cNvPr>
          <p:cNvGraphicFramePr>
            <a:graphicFrameLocks noGrp="1"/>
          </p:cNvGraphicFramePr>
          <p:nvPr>
            <p:extLst>
              <p:ext uri="{D42A27DB-BD31-4B8C-83A1-F6EECF244321}">
                <p14:modId xmlns:p14="http://schemas.microsoft.com/office/powerpoint/2010/main" val="357676300"/>
              </p:ext>
            </p:extLst>
          </p:nvPr>
        </p:nvGraphicFramePr>
        <p:xfrm>
          <a:off x="1086190" y="3635210"/>
          <a:ext cx="6948774" cy="1403036"/>
        </p:xfrm>
        <a:graphic>
          <a:graphicData uri="http://schemas.openxmlformats.org/drawingml/2006/table">
            <a:tbl>
              <a:tblPr/>
              <a:tblGrid>
                <a:gridCol w="1388658">
                  <a:extLst>
                    <a:ext uri="{9D8B030D-6E8A-4147-A177-3AD203B41FA5}">
                      <a16:colId xmlns:a16="http://schemas.microsoft.com/office/drawing/2014/main" val="636116857"/>
                    </a:ext>
                  </a:extLst>
                </a:gridCol>
                <a:gridCol w="868906">
                  <a:extLst>
                    <a:ext uri="{9D8B030D-6E8A-4147-A177-3AD203B41FA5}">
                      <a16:colId xmlns:a16="http://schemas.microsoft.com/office/drawing/2014/main" val="2954921696"/>
                    </a:ext>
                  </a:extLst>
                </a:gridCol>
                <a:gridCol w="938242">
                  <a:extLst>
                    <a:ext uri="{9D8B030D-6E8A-4147-A177-3AD203B41FA5}">
                      <a16:colId xmlns:a16="http://schemas.microsoft.com/office/drawing/2014/main" val="3118593447"/>
                    </a:ext>
                  </a:extLst>
                </a:gridCol>
                <a:gridCol w="938242">
                  <a:extLst>
                    <a:ext uri="{9D8B030D-6E8A-4147-A177-3AD203B41FA5}">
                      <a16:colId xmlns:a16="http://schemas.microsoft.com/office/drawing/2014/main" val="857857516"/>
                    </a:ext>
                  </a:extLst>
                </a:gridCol>
                <a:gridCol w="938242">
                  <a:extLst>
                    <a:ext uri="{9D8B030D-6E8A-4147-A177-3AD203B41FA5}">
                      <a16:colId xmlns:a16="http://schemas.microsoft.com/office/drawing/2014/main" val="4228487335"/>
                    </a:ext>
                  </a:extLst>
                </a:gridCol>
                <a:gridCol w="938242">
                  <a:extLst>
                    <a:ext uri="{9D8B030D-6E8A-4147-A177-3AD203B41FA5}">
                      <a16:colId xmlns:a16="http://schemas.microsoft.com/office/drawing/2014/main" val="3164457526"/>
                    </a:ext>
                  </a:extLst>
                </a:gridCol>
                <a:gridCol w="938242">
                  <a:extLst>
                    <a:ext uri="{9D8B030D-6E8A-4147-A177-3AD203B41FA5}">
                      <a16:colId xmlns:a16="http://schemas.microsoft.com/office/drawing/2014/main" val="943758864"/>
                    </a:ext>
                  </a:extLst>
                </a:gridCol>
              </a:tblGrid>
              <a:tr h="390401">
                <a:tc>
                  <a:txBody>
                    <a:bodyPr/>
                    <a:lstStyle/>
                    <a:p>
                      <a:pPr algn="ctr" fontAlgn="t">
                        <a:lnSpc>
                          <a:spcPct val="130000"/>
                        </a:lnSpc>
                      </a:pPr>
                      <a:r>
                        <a:rPr lang="en-US" sz="1600" b="1" dirty="0" err="1">
                          <a:solidFill>
                            <a:srgbClr val="007427"/>
                          </a:solidFill>
                          <a:effectLst/>
                          <a:latin typeface="Arial" panose="020B0604020202020204" pitchFamily="34" charset="0"/>
                          <a:cs typeface="Arial" panose="020B0604020202020204" pitchFamily="34" charset="0"/>
                        </a:rPr>
                        <a:t>Tháng</a:t>
                      </a:r>
                      <a:endParaRPr lang="en-US" sz="1600" b="1" dirty="0">
                        <a:solidFill>
                          <a:srgbClr val="007427"/>
                        </a:solidFill>
                        <a:effectLst/>
                        <a:latin typeface="Arial" panose="020B0604020202020204" pitchFamily="34" charset="0"/>
                        <a:cs typeface="Arial" panose="020B0604020202020204" pitchFamily="34" charset="0"/>
                      </a:endParaRPr>
                    </a:p>
                  </a:txBody>
                  <a:tcPr marL="47625" marR="47625" marT="47625" marB="47625">
                    <a:lnL w="12700" cap="flat" cmpd="sng" algn="ctr">
                      <a:solidFill>
                        <a:srgbClr val="1014AC"/>
                      </a:solidFill>
                      <a:prstDash val="solid"/>
                      <a:round/>
                      <a:headEnd type="none" w="med" len="med"/>
                      <a:tailEnd type="none" w="med" len="med"/>
                    </a:lnL>
                    <a:lnR w="12700" cap="flat" cmpd="sng" algn="ctr">
                      <a:solidFill>
                        <a:srgbClr val="1014AC"/>
                      </a:solidFill>
                      <a:prstDash val="solid"/>
                      <a:round/>
                      <a:headEnd type="none" w="med" len="med"/>
                      <a:tailEnd type="none" w="med" len="med"/>
                    </a:lnR>
                    <a:lnT w="12700" cap="flat" cmpd="sng" algn="ctr">
                      <a:solidFill>
                        <a:srgbClr val="1014AC"/>
                      </a:solidFill>
                      <a:prstDash val="solid"/>
                      <a:round/>
                      <a:headEnd type="none" w="med" len="med"/>
                      <a:tailEnd type="none" w="med" len="med"/>
                    </a:lnT>
                    <a:lnB w="12700" cap="flat" cmpd="sng" algn="ctr">
                      <a:solidFill>
                        <a:srgbClr val="3014AC"/>
                      </a:solidFill>
                      <a:prstDash val="solid"/>
                      <a:round/>
                      <a:headEnd type="none" w="med" len="med"/>
                      <a:tailEnd type="none" w="med" len="med"/>
                    </a:lnB>
                    <a:solidFill>
                      <a:srgbClr val="DDEADD"/>
                    </a:solidFill>
                  </a:tcPr>
                </a:tc>
                <a:tc>
                  <a:txBody>
                    <a:bodyPr/>
                    <a:lstStyle/>
                    <a:p>
                      <a:pPr algn="ctr" fontAlgn="t">
                        <a:lnSpc>
                          <a:spcPct val="130000"/>
                        </a:lnSpc>
                      </a:pPr>
                      <a:r>
                        <a:rPr lang="en-US" sz="1600" b="1" dirty="0">
                          <a:solidFill>
                            <a:srgbClr val="007427"/>
                          </a:solidFill>
                          <a:effectLst/>
                          <a:latin typeface="Arial" panose="020B0604020202020204" pitchFamily="34" charset="0"/>
                          <a:cs typeface="Arial" panose="020B0604020202020204" pitchFamily="34" charset="0"/>
                        </a:rPr>
                        <a:t>7</a:t>
                      </a:r>
                    </a:p>
                  </a:txBody>
                  <a:tcPr marL="47625" marR="47625" marT="47625" marB="47625">
                    <a:lnL w="12700" cap="flat" cmpd="sng" algn="ctr">
                      <a:solidFill>
                        <a:srgbClr val="1014AC"/>
                      </a:solidFill>
                      <a:prstDash val="solid"/>
                      <a:round/>
                      <a:headEnd type="none" w="med" len="med"/>
                      <a:tailEnd type="none" w="med" len="med"/>
                    </a:lnL>
                    <a:lnR w="12700" cap="flat" cmpd="sng" algn="ctr">
                      <a:solidFill>
                        <a:srgbClr val="1014AC"/>
                      </a:solidFill>
                      <a:prstDash val="solid"/>
                      <a:round/>
                      <a:headEnd type="none" w="med" len="med"/>
                      <a:tailEnd type="none" w="med" len="med"/>
                    </a:lnR>
                    <a:lnT w="12700" cap="flat" cmpd="sng" algn="ctr">
                      <a:solidFill>
                        <a:srgbClr val="1014AC"/>
                      </a:solidFill>
                      <a:prstDash val="solid"/>
                      <a:round/>
                      <a:headEnd type="none" w="med" len="med"/>
                      <a:tailEnd type="none" w="med" len="med"/>
                    </a:lnT>
                    <a:lnB w="12700" cap="flat" cmpd="sng" algn="ctr">
                      <a:solidFill>
                        <a:srgbClr val="3014AC"/>
                      </a:solidFill>
                      <a:prstDash val="solid"/>
                      <a:round/>
                      <a:headEnd type="none" w="med" len="med"/>
                      <a:tailEnd type="none" w="med" len="med"/>
                    </a:lnB>
                    <a:solidFill>
                      <a:srgbClr val="DDEADD"/>
                    </a:solidFill>
                  </a:tcPr>
                </a:tc>
                <a:tc>
                  <a:txBody>
                    <a:bodyPr/>
                    <a:lstStyle/>
                    <a:p>
                      <a:pPr algn="ctr" fontAlgn="t">
                        <a:lnSpc>
                          <a:spcPct val="130000"/>
                        </a:lnSpc>
                      </a:pPr>
                      <a:r>
                        <a:rPr lang="en-US" sz="1600" b="1" dirty="0">
                          <a:solidFill>
                            <a:srgbClr val="007427"/>
                          </a:solidFill>
                          <a:effectLst/>
                          <a:latin typeface="Arial" panose="020B0604020202020204" pitchFamily="34" charset="0"/>
                          <a:cs typeface="Arial" panose="020B0604020202020204" pitchFamily="34" charset="0"/>
                        </a:rPr>
                        <a:t>8</a:t>
                      </a:r>
                    </a:p>
                  </a:txBody>
                  <a:tcPr marL="47625" marR="47625" marT="47625" marB="47625">
                    <a:lnL w="12700" cap="flat" cmpd="sng" algn="ctr">
                      <a:solidFill>
                        <a:srgbClr val="1014AC"/>
                      </a:solidFill>
                      <a:prstDash val="solid"/>
                      <a:round/>
                      <a:headEnd type="none" w="med" len="med"/>
                      <a:tailEnd type="none" w="med" len="med"/>
                    </a:lnL>
                    <a:lnR w="12700" cap="flat" cmpd="sng" algn="ctr">
                      <a:solidFill>
                        <a:srgbClr val="1014AC"/>
                      </a:solidFill>
                      <a:prstDash val="solid"/>
                      <a:round/>
                      <a:headEnd type="none" w="med" len="med"/>
                      <a:tailEnd type="none" w="med" len="med"/>
                    </a:lnR>
                    <a:lnT w="12700" cap="flat" cmpd="sng" algn="ctr">
                      <a:solidFill>
                        <a:srgbClr val="1014AC"/>
                      </a:solidFill>
                      <a:prstDash val="solid"/>
                      <a:round/>
                      <a:headEnd type="none" w="med" len="med"/>
                      <a:tailEnd type="none" w="med" len="med"/>
                    </a:lnT>
                    <a:lnB w="12700" cap="flat" cmpd="sng" algn="ctr">
                      <a:solidFill>
                        <a:srgbClr val="3014AC"/>
                      </a:solidFill>
                      <a:prstDash val="solid"/>
                      <a:round/>
                      <a:headEnd type="none" w="med" len="med"/>
                      <a:tailEnd type="none" w="med" len="med"/>
                    </a:lnB>
                    <a:solidFill>
                      <a:srgbClr val="DDEADD"/>
                    </a:solidFill>
                  </a:tcPr>
                </a:tc>
                <a:tc>
                  <a:txBody>
                    <a:bodyPr/>
                    <a:lstStyle/>
                    <a:p>
                      <a:pPr algn="ctr" fontAlgn="t">
                        <a:lnSpc>
                          <a:spcPct val="130000"/>
                        </a:lnSpc>
                      </a:pPr>
                      <a:r>
                        <a:rPr lang="en-US" sz="1600" b="1" dirty="0">
                          <a:solidFill>
                            <a:srgbClr val="007427"/>
                          </a:solidFill>
                          <a:effectLst/>
                          <a:latin typeface="Arial" panose="020B0604020202020204" pitchFamily="34" charset="0"/>
                          <a:cs typeface="Arial" panose="020B0604020202020204" pitchFamily="34" charset="0"/>
                        </a:rPr>
                        <a:t>9</a:t>
                      </a:r>
                    </a:p>
                  </a:txBody>
                  <a:tcPr marL="47625" marR="47625" marT="47625" marB="47625">
                    <a:lnL w="12700" cap="flat" cmpd="sng" algn="ctr">
                      <a:solidFill>
                        <a:srgbClr val="1014AC"/>
                      </a:solidFill>
                      <a:prstDash val="solid"/>
                      <a:round/>
                      <a:headEnd type="none" w="med" len="med"/>
                      <a:tailEnd type="none" w="med" len="med"/>
                    </a:lnL>
                    <a:lnR w="12700" cap="flat" cmpd="sng" algn="ctr">
                      <a:solidFill>
                        <a:srgbClr val="1014AC"/>
                      </a:solidFill>
                      <a:prstDash val="solid"/>
                      <a:round/>
                      <a:headEnd type="none" w="med" len="med"/>
                      <a:tailEnd type="none" w="med" len="med"/>
                    </a:lnR>
                    <a:lnT w="12700" cap="flat" cmpd="sng" algn="ctr">
                      <a:solidFill>
                        <a:srgbClr val="1014AC"/>
                      </a:solidFill>
                      <a:prstDash val="solid"/>
                      <a:round/>
                      <a:headEnd type="none" w="med" len="med"/>
                      <a:tailEnd type="none" w="med" len="med"/>
                    </a:lnT>
                    <a:lnB w="12700" cap="flat" cmpd="sng" algn="ctr">
                      <a:solidFill>
                        <a:srgbClr val="3014AC"/>
                      </a:solidFill>
                      <a:prstDash val="solid"/>
                      <a:round/>
                      <a:headEnd type="none" w="med" len="med"/>
                      <a:tailEnd type="none" w="med" len="med"/>
                    </a:lnB>
                    <a:solidFill>
                      <a:srgbClr val="DDEADD"/>
                    </a:solidFill>
                  </a:tcPr>
                </a:tc>
                <a:tc>
                  <a:txBody>
                    <a:bodyPr/>
                    <a:lstStyle/>
                    <a:p>
                      <a:pPr algn="ctr" fontAlgn="t">
                        <a:lnSpc>
                          <a:spcPct val="130000"/>
                        </a:lnSpc>
                      </a:pPr>
                      <a:r>
                        <a:rPr lang="en-US" sz="1600" b="1" dirty="0">
                          <a:solidFill>
                            <a:srgbClr val="007427"/>
                          </a:solidFill>
                          <a:effectLst/>
                          <a:latin typeface="Arial" panose="020B0604020202020204" pitchFamily="34" charset="0"/>
                          <a:cs typeface="Arial" panose="020B0604020202020204" pitchFamily="34" charset="0"/>
                        </a:rPr>
                        <a:t>10</a:t>
                      </a:r>
                    </a:p>
                  </a:txBody>
                  <a:tcPr marL="47625" marR="47625" marT="47625" marB="47625">
                    <a:lnL w="12700" cap="flat" cmpd="sng" algn="ctr">
                      <a:solidFill>
                        <a:srgbClr val="1014AC"/>
                      </a:solidFill>
                      <a:prstDash val="solid"/>
                      <a:round/>
                      <a:headEnd type="none" w="med" len="med"/>
                      <a:tailEnd type="none" w="med" len="med"/>
                    </a:lnL>
                    <a:lnR w="12700" cap="flat" cmpd="sng" algn="ctr">
                      <a:solidFill>
                        <a:srgbClr val="1014AC"/>
                      </a:solidFill>
                      <a:prstDash val="solid"/>
                      <a:round/>
                      <a:headEnd type="none" w="med" len="med"/>
                      <a:tailEnd type="none" w="med" len="med"/>
                    </a:lnR>
                    <a:lnT w="12700" cap="flat" cmpd="sng" algn="ctr">
                      <a:solidFill>
                        <a:srgbClr val="1014AC"/>
                      </a:solidFill>
                      <a:prstDash val="solid"/>
                      <a:round/>
                      <a:headEnd type="none" w="med" len="med"/>
                      <a:tailEnd type="none" w="med" len="med"/>
                    </a:lnT>
                    <a:lnB w="12700" cap="flat" cmpd="sng" algn="ctr">
                      <a:solidFill>
                        <a:srgbClr val="3014AC"/>
                      </a:solidFill>
                      <a:prstDash val="solid"/>
                      <a:round/>
                      <a:headEnd type="none" w="med" len="med"/>
                      <a:tailEnd type="none" w="med" len="med"/>
                    </a:lnB>
                    <a:solidFill>
                      <a:srgbClr val="DDEADD"/>
                    </a:solidFill>
                  </a:tcPr>
                </a:tc>
                <a:tc>
                  <a:txBody>
                    <a:bodyPr/>
                    <a:lstStyle/>
                    <a:p>
                      <a:pPr algn="ctr" fontAlgn="t">
                        <a:lnSpc>
                          <a:spcPct val="130000"/>
                        </a:lnSpc>
                      </a:pPr>
                      <a:r>
                        <a:rPr lang="en-US" sz="1600" b="1" dirty="0">
                          <a:solidFill>
                            <a:srgbClr val="007427"/>
                          </a:solidFill>
                          <a:effectLst/>
                          <a:latin typeface="Arial" panose="020B0604020202020204" pitchFamily="34" charset="0"/>
                          <a:cs typeface="Arial" panose="020B0604020202020204" pitchFamily="34" charset="0"/>
                        </a:rPr>
                        <a:t>11</a:t>
                      </a:r>
                    </a:p>
                  </a:txBody>
                  <a:tcPr marL="47625" marR="47625" marT="47625" marB="47625">
                    <a:lnL w="12700" cap="flat" cmpd="sng" algn="ctr">
                      <a:solidFill>
                        <a:srgbClr val="1014AC"/>
                      </a:solidFill>
                      <a:prstDash val="solid"/>
                      <a:round/>
                      <a:headEnd type="none" w="med" len="med"/>
                      <a:tailEnd type="none" w="med" len="med"/>
                    </a:lnL>
                    <a:lnR w="12700" cap="flat" cmpd="sng" algn="ctr">
                      <a:solidFill>
                        <a:srgbClr val="1014AC"/>
                      </a:solidFill>
                      <a:prstDash val="solid"/>
                      <a:round/>
                      <a:headEnd type="none" w="med" len="med"/>
                      <a:tailEnd type="none" w="med" len="med"/>
                    </a:lnR>
                    <a:lnT w="12700" cap="flat" cmpd="sng" algn="ctr">
                      <a:solidFill>
                        <a:srgbClr val="1014AC"/>
                      </a:solidFill>
                      <a:prstDash val="solid"/>
                      <a:round/>
                      <a:headEnd type="none" w="med" len="med"/>
                      <a:tailEnd type="none" w="med" len="med"/>
                    </a:lnT>
                    <a:lnB w="12700" cap="flat" cmpd="sng" algn="ctr">
                      <a:solidFill>
                        <a:srgbClr val="3014AC"/>
                      </a:solidFill>
                      <a:prstDash val="solid"/>
                      <a:round/>
                      <a:headEnd type="none" w="med" len="med"/>
                      <a:tailEnd type="none" w="med" len="med"/>
                    </a:lnB>
                    <a:solidFill>
                      <a:srgbClr val="DDEADD"/>
                    </a:solidFill>
                  </a:tcPr>
                </a:tc>
                <a:tc>
                  <a:txBody>
                    <a:bodyPr/>
                    <a:lstStyle/>
                    <a:p>
                      <a:pPr algn="ctr" fontAlgn="t">
                        <a:lnSpc>
                          <a:spcPct val="130000"/>
                        </a:lnSpc>
                      </a:pPr>
                      <a:r>
                        <a:rPr lang="en-US" sz="1600" b="1" dirty="0">
                          <a:solidFill>
                            <a:srgbClr val="007427"/>
                          </a:solidFill>
                          <a:effectLst/>
                          <a:latin typeface="Arial" panose="020B0604020202020204" pitchFamily="34" charset="0"/>
                          <a:cs typeface="Arial" panose="020B0604020202020204" pitchFamily="34" charset="0"/>
                        </a:rPr>
                        <a:t>12</a:t>
                      </a:r>
                    </a:p>
                  </a:txBody>
                  <a:tcPr marL="47625" marR="47625" marT="47625" marB="47625">
                    <a:lnL w="12700" cap="flat" cmpd="sng" algn="ctr">
                      <a:solidFill>
                        <a:srgbClr val="1014AC"/>
                      </a:solidFill>
                      <a:prstDash val="solid"/>
                      <a:round/>
                      <a:headEnd type="none" w="med" len="med"/>
                      <a:tailEnd type="none" w="med" len="med"/>
                    </a:lnL>
                    <a:lnR w="12700" cap="flat" cmpd="sng" algn="ctr">
                      <a:solidFill>
                        <a:srgbClr val="1014AC"/>
                      </a:solidFill>
                      <a:prstDash val="solid"/>
                      <a:round/>
                      <a:headEnd type="none" w="med" len="med"/>
                      <a:tailEnd type="none" w="med" len="med"/>
                    </a:lnR>
                    <a:lnT w="12700" cap="flat" cmpd="sng" algn="ctr">
                      <a:solidFill>
                        <a:srgbClr val="1014AC"/>
                      </a:solidFill>
                      <a:prstDash val="solid"/>
                      <a:round/>
                      <a:headEnd type="none" w="med" len="med"/>
                      <a:tailEnd type="none" w="med" len="med"/>
                    </a:lnT>
                    <a:lnB w="12700" cap="flat" cmpd="sng" algn="ctr">
                      <a:solidFill>
                        <a:srgbClr val="3014AC"/>
                      </a:solidFill>
                      <a:prstDash val="solid"/>
                      <a:round/>
                      <a:headEnd type="none" w="med" len="med"/>
                      <a:tailEnd type="none" w="med" len="med"/>
                    </a:lnB>
                    <a:solidFill>
                      <a:srgbClr val="DDEADD"/>
                    </a:solidFill>
                  </a:tcPr>
                </a:tc>
                <a:extLst>
                  <a:ext uri="{0D108BD9-81ED-4DB2-BD59-A6C34878D82A}">
                    <a16:rowId xmlns:a16="http://schemas.microsoft.com/office/drawing/2014/main" val="3357376915"/>
                  </a:ext>
                </a:extLst>
              </a:tr>
              <a:tr h="990794">
                <a:tc>
                  <a:txBody>
                    <a:bodyPr/>
                    <a:lstStyle/>
                    <a:p>
                      <a:pPr algn="ctr" fontAlgn="t">
                        <a:lnSpc>
                          <a:spcPct val="130000"/>
                        </a:lnSpc>
                      </a:pPr>
                      <a:r>
                        <a:rPr lang="vi-VN" sz="1600" b="1" dirty="0">
                          <a:effectLst/>
                          <a:latin typeface="Arial" panose="020B0604020202020204" pitchFamily="34" charset="0"/>
                          <a:cs typeface="Arial" panose="020B0604020202020204" pitchFamily="34" charset="0"/>
                        </a:rPr>
                        <a:t>Lượng mưa </a:t>
                      </a:r>
                      <a:endParaRPr lang="en-US" sz="1600" b="1" dirty="0">
                        <a:effectLst/>
                        <a:latin typeface="Arial" panose="020B0604020202020204" pitchFamily="34" charset="0"/>
                        <a:cs typeface="Arial" panose="020B0604020202020204" pitchFamily="34" charset="0"/>
                      </a:endParaRPr>
                    </a:p>
                    <a:p>
                      <a:pPr algn="ctr" fontAlgn="t">
                        <a:lnSpc>
                          <a:spcPct val="130000"/>
                        </a:lnSpc>
                      </a:pPr>
                      <a:r>
                        <a:rPr lang="vi-VN" sz="1600" b="1" dirty="0">
                          <a:effectLst/>
                          <a:latin typeface="Arial" panose="020B0604020202020204" pitchFamily="34" charset="0"/>
                          <a:cs typeface="Arial" panose="020B0604020202020204" pitchFamily="34" charset="0"/>
                        </a:rPr>
                        <a:t>(mm)</a:t>
                      </a:r>
                    </a:p>
                  </a:txBody>
                  <a:tcPr marL="47625" marR="47625" marT="47625" marB="47625">
                    <a:lnL w="12700" cap="flat" cmpd="sng" algn="ctr">
                      <a:solidFill>
                        <a:srgbClr val="3014AC"/>
                      </a:solidFill>
                      <a:prstDash val="solid"/>
                      <a:round/>
                      <a:headEnd type="none" w="med" len="med"/>
                      <a:tailEnd type="none" w="med" len="med"/>
                    </a:lnL>
                    <a:lnR w="12700" cap="flat" cmpd="sng" algn="ctr">
                      <a:solidFill>
                        <a:srgbClr val="3014AC"/>
                      </a:solidFill>
                      <a:prstDash val="solid"/>
                      <a:round/>
                      <a:headEnd type="none" w="med" len="med"/>
                      <a:tailEnd type="none" w="med" len="med"/>
                    </a:lnR>
                    <a:lnT w="12700" cap="flat" cmpd="sng" algn="ctr">
                      <a:solidFill>
                        <a:srgbClr val="3014AC"/>
                      </a:solidFill>
                      <a:prstDash val="solid"/>
                      <a:round/>
                      <a:headEnd type="none" w="med" len="med"/>
                      <a:tailEnd type="none" w="med" len="med"/>
                    </a:lnT>
                    <a:lnB w="12700" cap="flat" cmpd="sng" algn="ctr">
                      <a:solidFill>
                        <a:srgbClr val="3014AC"/>
                      </a:solidFill>
                      <a:prstDash val="solid"/>
                      <a:round/>
                      <a:headEnd type="none" w="med" len="med"/>
                      <a:tailEnd type="none" w="med" len="med"/>
                    </a:lnB>
                    <a:solidFill>
                      <a:srgbClr val="FFFFFF"/>
                    </a:solidFill>
                  </a:tcPr>
                </a:tc>
                <a:tc>
                  <a:txBody>
                    <a:bodyPr/>
                    <a:lstStyle/>
                    <a:p>
                      <a:pPr algn="ctr" fontAlgn="t">
                        <a:lnSpc>
                          <a:spcPct val="130000"/>
                        </a:lnSpc>
                      </a:pPr>
                      <a:r>
                        <a:rPr lang="en-US" sz="1600" dirty="0">
                          <a:effectLst/>
                          <a:latin typeface="Arial" panose="020B0604020202020204" pitchFamily="34" charset="0"/>
                          <a:cs typeface="Arial" panose="020B0604020202020204" pitchFamily="34" charset="0"/>
                        </a:rPr>
                        <a:t>?</a:t>
                      </a:r>
                    </a:p>
                  </a:txBody>
                  <a:tcPr marL="47625" marR="47625" marT="47625" marB="47625" anchor="ctr">
                    <a:lnL w="12700" cap="flat" cmpd="sng" algn="ctr">
                      <a:solidFill>
                        <a:srgbClr val="3014AC"/>
                      </a:solidFill>
                      <a:prstDash val="solid"/>
                      <a:round/>
                      <a:headEnd type="none" w="med" len="med"/>
                      <a:tailEnd type="none" w="med" len="med"/>
                    </a:lnL>
                    <a:lnR w="12700" cap="flat" cmpd="sng" algn="ctr">
                      <a:solidFill>
                        <a:srgbClr val="3014AC"/>
                      </a:solidFill>
                      <a:prstDash val="solid"/>
                      <a:round/>
                      <a:headEnd type="none" w="med" len="med"/>
                      <a:tailEnd type="none" w="med" len="med"/>
                    </a:lnR>
                    <a:lnT w="12700" cap="flat" cmpd="sng" algn="ctr">
                      <a:solidFill>
                        <a:srgbClr val="3014AC"/>
                      </a:solidFill>
                      <a:prstDash val="solid"/>
                      <a:round/>
                      <a:headEnd type="none" w="med" len="med"/>
                      <a:tailEnd type="none" w="med" len="med"/>
                    </a:lnT>
                    <a:lnB w="12700" cap="flat" cmpd="sng" algn="ctr">
                      <a:solidFill>
                        <a:srgbClr val="3014AC"/>
                      </a:solidFill>
                      <a:prstDash val="solid"/>
                      <a:round/>
                      <a:headEnd type="none" w="med" len="med"/>
                      <a:tailEnd type="none" w="med" len="med"/>
                    </a:lnB>
                    <a:solidFill>
                      <a:srgbClr val="FFFFFF"/>
                    </a:solidFill>
                  </a:tcPr>
                </a:tc>
                <a:tc>
                  <a:txBody>
                    <a:bodyPr/>
                    <a:lstStyle/>
                    <a:p>
                      <a:pPr algn="ctr" fontAlgn="t">
                        <a:lnSpc>
                          <a:spcPct val="130000"/>
                        </a:lnSpc>
                      </a:pPr>
                      <a:r>
                        <a:rPr lang="en-US" sz="1600" dirty="0">
                          <a:effectLst/>
                          <a:latin typeface="Arial" panose="020B0604020202020204" pitchFamily="34" charset="0"/>
                          <a:cs typeface="Arial" panose="020B0604020202020204" pitchFamily="34" charset="0"/>
                        </a:rPr>
                        <a:t>?</a:t>
                      </a:r>
                    </a:p>
                  </a:txBody>
                  <a:tcPr marL="47625" marR="47625" marT="47625" marB="47625" anchor="ctr">
                    <a:lnL w="12700" cap="flat" cmpd="sng" algn="ctr">
                      <a:solidFill>
                        <a:srgbClr val="3014AC"/>
                      </a:solidFill>
                      <a:prstDash val="solid"/>
                      <a:round/>
                      <a:headEnd type="none" w="med" len="med"/>
                      <a:tailEnd type="none" w="med" len="med"/>
                    </a:lnL>
                    <a:lnR w="12700" cap="flat" cmpd="sng" algn="ctr">
                      <a:solidFill>
                        <a:srgbClr val="3014AC"/>
                      </a:solidFill>
                      <a:prstDash val="solid"/>
                      <a:round/>
                      <a:headEnd type="none" w="med" len="med"/>
                      <a:tailEnd type="none" w="med" len="med"/>
                    </a:lnR>
                    <a:lnT w="12700" cap="flat" cmpd="sng" algn="ctr">
                      <a:solidFill>
                        <a:srgbClr val="3014AC"/>
                      </a:solidFill>
                      <a:prstDash val="solid"/>
                      <a:round/>
                      <a:headEnd type="none" w="med" len="med"/>
                      <a:tailEnd type="none" w="med" len="med"/>
                    </a:lnT>
                    <a:lnB w="12700" cap="flat" cmpd="sng" algn="ctr">
                      <a:solidFill>
                        <a:srgbClr val="3014AC"/>
                      </a:solidFill>
                      <a:prstDash val="solid"/>
                      <a:round/>
                      <a:headEnd type="none" w="med" len="med"/>
                      <a:tailEnd type="none" w="med" len="med"/>
                    </a:lnB>
                    <a:solidFill>
                      <a:srgbClr val="FFFFFF"/>
                    </a:solidFill>
                  </a:tcPr>
                </a:tc>
                <a:tc>
                  <a:txBody>
                    <a:bodyPr/>
                    <a:lstStyle/>
                    <a:p>
                      <a:pPr algn="ctr" fontAlgn="t">
                        <a:lnSpc>
                          <a:spcPct val="130000"/>
                        </a:lnSpc>
                      </a:pPr>
                      <a:r>
                        <a:rPr lang="en-US" sz="1600" dirty="0">
                          <a:effectLst/>
                          <a:latin typeface="Arial" panose="020B0604020202020204" pitchFamily="34" charset="0"/>
                          <a:cs typeface="Arial" panose="020B0604020202020204" pitchFamily="34" charset="0"/>
                        </a:rPr>
                        <a:t>?</a:t>
                      </a:r>
                    </a:p>
                  </a:txBody>
                  <a:tcPr marL="47625" marR="47625" marT="47625" marB="47625" anchor="ctr">
                    <a:lnL w="12700" cap="flat" cmpd="sng" algn="ctr">
                      <a:solidFill>
                        <a:srgbClr val="3014AC"/>
                      </a:solidFill>
                      <a:prstDash val="solid"/>
                      <a:round/>
                      <a:headEnd type="none" w="med" len="med"/>
                      <a:tailEnd type="none" w="med" len="med"/>
                    </a:lnL>
                    <a:lnR w="12700" cap="flat" cmpd="sng" algn="ctr">
                      <a:solidFill>
                        <a:srgbClr val="3014AC"/>
                      </a:solidFill>
                      <a:prstDash val="solid"/>
                      <a:round/>
                      <a:headEnd type="none" w="med" len="med"/>
                      <a:tailEnd type="none" w="med" len="med"/>
                    </a:lnR>
                    <a:lnT w="12700" cap="flat" cmpd="sng" algn="ctr">
                      <a:solidFill>
                        <a:srgbClr val="3014AC"/>
                      </a:solidFill>
                      <a:prstDash val="solid"/>
                      <a:round/>
                      <a:headEnd type="none" w="med" len="med"/>
                      <a:tailEnd type="none" w="med" len="med"/>
                    </a:lnT>
                    <a:lnB w="12700" cap="flat" cmpd="sng" algn="ctr">
                      <a:solidFill>
                        <a:srgbClr val="3014AC"/>
                      </a:solidFill>
                      <a:prstDash val="solid"/>
                      <a:round/>
                      <a:headEnd type="none" w="med" len="med"/>
                      <a:tailEnd type="none" w="med" len="med"/>
                    </a:lnB>
                    <a:solidFill>
                      <a:srgbClr val="FFFFFF"/>
                    </a:solidFill>
                  </a:tcPr>
                </a:tc>
                <a:tc>
                  <a:txBody>
                    <a:bodyPr/>
                    <a:lstStyle/>
                    <a:p>
                      <a:pPr algn="ctr" fontAlgn="t">
                        <a:lnSpc>
                          <a:spcPct val="130000"/>
                        </a:lnSpc>
                      </a:pPr>
                      <a:r>
                        <a:rPr lang="en-US" sz="1600" dirty="0">
                          <a:effectLst/>
                          <a:latin typeface="Arial" panose="020B0604020202020204" pitchFamily="34" charset="0"/>
                          <a:cs typeface="Arial" panose="020B0604020202020204" pitchFamily="34" charset="0"/>
                        </a:rPr>
                        <a:t>?</a:t>
                      </a:r>
                    </a:p>
                  </a:txBody>
                  <a:tcPr marL="47625" marR="47625" marT="47625" marB="47625" anchor="ctr">
                    <a:lnL w="12700" cap="flat" cmpd="sng" algn="ctr">
                      <a:solidFill>
                        <a:srgbClr val="3014AC"/>
                      </a:solidFill>
                      <a:prstDash val="solid"/>
                      <a:round/>
                      <a:headEnd type="none" w="med" len="med"/>
                      <a:tailEnd type="none" w="med" len="med"/>
                    </a:lnL>
                    <a:lnR w="12700" cap="flat" cmpd="sng" algn="ctr">
                      <a:solidFill>
                        <a:srgbClr val="3014AC"/>
                      </a:solidFill>
                      <a:prstDash val="solid"/>
                      <a:round/>
                      <a:headEnd type="none" w="med" len="med"/>
                      <a:tailEnd type="none" w="med" len="med"/>
                    </a:lnR>
                    <a:lnT w="12700" cap="flat" cmpd="sng" algn="ctr">
                      <a:solidFill>
                        <a:srgbClr val="3014AC"/>
                      </a:solidFill>
                      <a:prstDash val="solid"/>
                      <a:round/>
                      <a:headEnd type="none" w="med" len="med"/>
                      <a:tailEnd type="none" w="med" len="med"/>
                    </a:lnT>
                    <a:lnB w="12700" cap="flat" cmpd="sng" algn="ctr">
                      <a:solidFill>
                        <a:srgbClr val="3014AC"/>
                      </a:solidFill>
                      <a:prstDash val="solid"/>
                      <a:round/>
                      <a:headEnd type="none" w="med" len="med"/>
                      <a:tailEnd type="none" w="med" len="med"/>
                    </a:lnB>
                    <a:solidFill>
                      <a:srgbClr val="FFFFFF"/>
                    </a:solidFill>
                  </a:tcPr>
                </a:tc>
                <a:tc>
                  <a:txBody>
                    <a:bodyPr/>
                    <a:lstStyle/>
                    <a:p>
                      <a:pPr algn="ctr" fontAlgn="t">
                        <a:lnSpc>
                          <a:spcPct val="130000"/>
                        </a:lnSpc>
                      </a:pPr>
                      <a:r>
                        <a:rPr lang="en-US" sz="1600" dirty="0">
                          <a:effectLst/>
                          <a:latin typeface="Arial" panose="020B0604020202020204" pitchFamily="34" charset="0"/>
                          <a:cs typeface="Arial" panose="020B0604020202020204" pitchFamily="34" charset="0"/>
                        </a:rPr>
                        <a:t>?</a:t>
                      </a:r>
                    </a:p>
                  </a:txBody>
                  <a:tcPr marL="47625" marR="47625" marT="47625" marB="47625" anchor="ctr">
                    <a:lnL w="12700" cap="flat" cmpd="sng" algn="ctr">
                      <a:solidFill>
                        <a:srgbClr val="3014AC"/>
                      </a:solidFill>
                      <a:prstDash val="solid"/>
                      <a:round/>
                      <a:headEnd type="none" w="med" len="med"/>
                      <a:tailEnd type="none" w="med" len="med"/>
                    </a:lnL>
                    <a:lnR w="12700" cap="flat" cmpd="sng" algn="ctr">
                      <a:solidFill>
                        <a:srgbClr val="3014AC"/>
                      </a:solidFill>
                      <a:prstDash val="solid"/>
                      <a:round/>
                      <a:headEnd type="none" w="med" len="med"/>
                      <a:tailEnd type="none" w="med" len="med"/>
                    </a:lnR>
                    <a:lnT w="12700" cap="flat" cmpd="sng" algn="ctr">
                      <a:solidFill>
                        <a:srgbClr val="3014AC"/>
                      </a:solidFill>
                      <a:prstDash val="solid"/>
                      <a:round/>
                      <a:headEnd type="none" w="med" len="med"/>
                      <a:tailEnd type="none" w="med" len="med"/>
                    </a:lnT>
                    <a:lnB w="12700" cap="flat" cmpd="sng" algn="ctr">
                      <a:solidFill>
                        <a:srgbClr val="3014AC"/>
                      </a:solidFill>
                      <a:prstDash val="solid"/>
                      <a:round/>
                      <a:headEnd type="none" w="med" len="med"/>
                      <a:tailEnd type="none" w="med" len="med"/>
                    </a:lnB>
                    <a:solidFill>
                      <a:srgbClr val="FFFFFF"/>
                    </a:solidFill>
                  </a:tcPr>
                </a:tc>
                <a:tc>
                  <a:txBody>
                    <a:bodyPr/>
                    <a:lstStyle/>
                    <a:p>
                      <a:pPr algn="ctr" fontAlgn="t">
                        <a:lnSpc>
                          <a:spcPct val="130000"/>
                        </a:lnSpc>
                      </a:pPr>
                      <a:r>
                        <a:rPr lang="en-US" sz="1600" dirty="0">
                          <a:effectLst/>
                          <a:latin typeface="Arial" panose="020B0604020202020204" pitchFamily="34" charset="0"/>
                          <a:cs typeface="Arial" panose="020B0604020202020204" pitchFamily="34" charset="0"/>
                        </a:rPr>
                        <a:t>?</a:t>
                      </a:r>
                    </a:p>
                  </a:txBody>
                  <a:tcPr marL="47625" marR="47625" marT="47625" marB="47625" anchor="ctr">
                    <a:lnL w="12700" cap="flat" cmpd="sng" algn="ctr">
                      <a:solidFill>
                        <a:srgbClr val="3014AC"/>
                      </a:solidFill>
                      <a:prstDash val="solid"/>
                      <a:round/>
                      <a:headEnd type="none" w="med" len="med"/>
                      <a:tailEnd type="none" w="med" len="med"/>
                    </a:lnL>
                    <a:lnR w="12700" cap="flat" cmpd="sng" algn="ctr">
                      <a:solidFill>
                        <a:srgbClr val="3014AC"/>
                      </a:solidFill>
                      <a:prstDash val="solid"/>
                      <a:round/>
                      <a:headEnd type="none" w="med" len="med"/>
                      <a:tailEnd type="none" w="med" len="med"/>
                    </a:lnR>
                    <a:lnT w="12700" cap="flat" cmpd="sng" algn="ctr">
                      <a:solidFill>
                        <a:srgbClr val="3014AC"/>
                      </a:solidFill>
                      <a:prstDash val="solid"/>
                      <a:round/>
                      <a:headEnd type="none" w="med" len="med"/>
                      <a:tailEnd type="none" w="med" len="med"/>
                    </a:lnT>
                    <a:lnB w="12700" cap="flat" cmpd="sng" algn="ctr">
                      <a:solidFill>
                        <a:srgbClr val="3014AC"/>
                      </a:solidFill>
                      <a:prstDash val="solid"/>
                      <a:round/>
                      <a:headEnd type="none" w="med" len="med"/>
                      <a:tailEnd type="none" w="med" len="med"/>
                    </a:lnB>
                    <a:solidFill>
                      <a:srgbClr val="FFFFFF"/>
                    </a:solidFill>
                  </a:tcPr>
                </a:tc>
                <a:extLst>
                  <a:ext uri="{0D108BD9-81ED-4DB2-BD59-A6C34878D82A}">
                    <a16:rowId xmlns:a16="http://schemas.microsoft.com/office/drawing/2014/main" val="3556300380"/>
                  </a:ext>
                </a:extLst>
              </a:tr>
            </a:tbl>
          </a:graphicData>
        </a:graphic>
      </p:graphicFrame>
      <p:sp>
        <p:nvSpPr>
          <p:cNvPr id="9" name="TextBox 8">
            <a:extLst>
              <a:ext uri="{FF2B5EF4-FFF2-40B4-BE49-F238E27FC236}">
                <a16:creationId xmlns:a16="http://schemas.microsoft.com/office/drawing/2014/main" id="{0DF173AC-C118-4619-B7CD-1C3CE7FED230}"/>
              </a:ext>
            </a:extLst>
          </p:cNvPr>
          <p:cNvSpPr txBox="1"/>
          <p:nvPr/>
        </p:nvSpPr>
        <p:spPr>
          <a:xfrm>
            <a:off x="1504256" y="192391"/>
            <a:ext cx="7029403" cy="872034"/>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Biểu</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đồ</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đoạn</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thẳng</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ở Hình 20 biểu diễn lượng mưa trung bình tháng ở Cần Thơ:</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8" name="TextBox 17">
            <a:extLst>
              <a:ext uri="{FF2B5EF4-FFF2-40B4-BE49-F238E27FC236}">
                <a16:creationId xmlns:a16="http://schemas.microsoft.com/office/drawing/2014/main" id="{C73CD36B-2FFD-432B-BD1E-2D3A2B85DF44}"/>
              </a:ext>
            </a:extLst>
          </p:cNvPr>
          <p:cNvSpPr txBox="1"/>
          <p:nvPr/>
        </p:nvSpPr>
        <p:spPr>
          <a:xfrm>
            <a:off x="2490996" y="4336728"/>
            <a:ext cx="827969" cy="338554"/>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239,2</a:t>
            </a:r>
          </a:p>
        </p:txBody>
      </p:sp>
      <p:sp>
        <p:nvSpPr>
          <p:cNvPr id="19" name="TextBox 18">
            <a:extLst>
              <a:ext uri="{FF2B5EF4-FFF2-40B4-BE49-F238E27FC236}">
                <a16:creationId xmlns:a16="http://schemas.microsoft.com/office/drawing/2014/main" id="{8B013E9E-8447-4A9F-95B5-EF781EE5D087}"/>
              </a:ext>
            </a:extLst>
          </p:cNvPr>
          <p:cNvSpPr txBox="1"/>
          <p:nvPr/>
        </p:nvSpPr>
        <p:spPr>
          <a:xfrm>
            <a:off x="3379386" y="4336728"/>
            <a:ext cx="827969" cy="338554"/>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231,0</a:t>
            </a:r>
          </a:p>
        </p:txBody>
      </p:sp>
      <p:sp>
        <p:nvSpPr>
          <p:cNvPr id="20" name="TextBox 19">
            <a:extLst>
              <a:ext uri="{FF2B5EF4-FFF2-40B4-BE49-F238E27FC236}">
                <a16:creationId xmlns:a16="http://schemas.microsoft.com/office/drawing/2014/main" id="{53E64453-E6F7-4406-BEC0-643811AC1406}"/>
              </a:ext>
            </a:extLst>
          </p:cNvPr>
          <p:cNvSpPr txBox="1"/>
          <p:nvPr/>
        </p:nvSpPr>
        <p:spPr>
          <a:xfrm>
            <a:off x="4362211" y="4358242"/>
            <a:ext cx="723119" cy="338554"/>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252,1</a:t>
            </a:r>
          </a:p>
        </p:txBody>
      </p:sp>
      <p:sp>
        <p:nvSpPr>
          <p:cNvPr id="21" name="TextBox 20">
            <a:extLst>
              <a:ext uri="{FF2B5EF4-FFF2-40B4-BE49-F238E27FC236}">
                <a16:creationId xmlns:a16="http://schemas.microsoft.com/office/drawing/2014/main" id="{6F7EB251-7CD5-48FC-B8AB-09D11397EF9F}"/>
              </a:ext>
            </a:extLst>
          </p:cNvPr>
          <p:cNvSpPr txBox="1"/>
          <p:nvPr/>
        </p:nvSpPr>
        <p:spPr>
          <a:xfrm>
            <a:off x="5303368" y="4355802"/>
            <a:ext cx="757290" cy="338554"/>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275,3</a:t>
            </a:r>
          </a:p>
        </p:txBody>
      </p:sp>
      <p:sp>
        <p:nvSpPr>
          <p:cNvPr id="22" name="TextBox 21">
            <a:extLst>
              <a:ext uri="{FF2B5EF4-FFF2-40B4-BE49-F238E27FC236}">
                <a16:creationId xmlns:a16="http://schemas.microsoft.com/office/drawing/2014/main" id="{214472A5-117B-4C98-A561-D460FE4EF7A7}"/>
              </a:ext>
            </a:extLst>
          </p:cNvPr>
          <p:cNvSpPr txBox="1"/>
          <p:nvPr/>
        </p:nvSpPr>
        <p:spPr>
          <a:xfrm>
            <a:off x="6248432" y="4355802"/>
            <a:ext cx="790058" cy="338554"/>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150,1</a:t>
            </a:r>
          </a:p>
        </p:txBody>
      </p:sp>
      <p:sp>
        <p:nvSpPr>
          <p:cNvPr id="23" name="TextBox 22">
            <a:extLst>
              <a:ext uri="{FF2B5EF4-FFF2-40B4-BE49-F238E27FC236}">
                <a16:creationId xmlns:a16="http://schemas.microsoft.com/office/drawing/2014/main" id="{18EA3019-C233-4987-8A92-5FB27032DD7F}"/>
              </a:ext>
            </a:extLst>
          </p:cNvPr>
          <p:cNvSpPr txBox="1"/>
          <p:nvPr/>
        </p:nvSpPr>
        <p:spPr>
          <a:xfrm>
            <a:off x="7226264" y="4355802"/>
            <a:ext cx="615598" cy="338554"/>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39,7</a:t>
            </a:r>
          </a:p>
        </p:txBody>
      </p:sp>
    </p:spTree>
    <p:extLst>
      <p:ext uri="{BB962C8B-B14F-4D97-AF65-F5344CB8AC3E}">
        <p14:creationId xmlns:p14="http://schemas.microsoft.com/office/powerpoint/2010/main" val="3470859157"/>
      </p:ext>
    </p:extLst>
  </p:cSld>
  <p:clrMapOvr>
    <a:masterClrMapping/>
  </p:clrMapOvr>
  <mc:AlternateContent xmlns:mc="http://schemas.openxmlformats.org/markup-compatibility/2006">
    <mc:Choice xmlns:p159="http://schemas.microsoft.com/office/powerpoint/2015/09/main" xmlns="" Requires="p159">
      <p:transition spd="med" advClick="0" advTm="3000">
        <p159:morph option="byChar"/>
      </p:transition>
    </mc:Choice>
    <mc:Fallback>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additive="base">
                                        <p:cTn id="12" dur="500" fill="hold"/>
                                        <p:tgtEl>
                                          <p:spTgt spid="18"/>
                                        </p:tgtEl>
                                        <p:attrNameLst>
                                          <p:attrName>ppt_x</p:attrName>
                                        </p:attrNameLst>
                                      </p:cBhvr>
                                      <p:tavLst>
                                        <p:tav tm="0">
                                          <p:val>
                                            <p:strVal val="#ppt_x"/>
                                          </p:val>
                                        </p:tav>
                                        <p:tav tm="100000">
                                          <p:val>
                                            <p:strVal val="#ppt_x"/>
                                          </p:val>
                                        </p:tav>
                                      </p:tavLst>
                                    </p:anim>
                                    <p:anim calcmode="lin" valueType="num">
                                      <p:cBhvr additive="base">
                                        <p:cTn id="13"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500" fill="hold"/>
                                        <p:tgtEl>
                                          <p:spTgt spid="19"/>
                                        </p:tgtEl>
                                        <p:attrNameLst>
                                          <p:attrName>ppt_x</p:attrName>
                                        </p:attrNameLst>
                                      </p:cBhvr>
                                      <p:tavLst>
                                        <p:tav tm="0">
                                          <p:val>
                                            <p:strVal val="#ppt_x"/>
                                          </p:val>
                                        </p:tav>
                                        <p:tav tm="100000">
                                          <p:val>
                                            <p:strVal val="#ppt_x"/>
                                          </p:val>
                                        </p:tav>
                                      </p:tavLst>
                                    </p:anim>
                                    <p:anim calcmode="lin" valueType="num">
                                      <p:cBhvr additive="base">
                                        <p:cTn id="19"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additive="base">
                                        <p:cTn id="24" dur="500" fill="hold"/>
                                        <p:tgtEl>
                                          <p:spTgt spid="20"/>
                                        </p:tgtEl>
                                        <p:attrNameLst>
                                          <p:attrName>ppt_x</p:attrName>
                                        </p:attrNameLst>
                                      </p:cBhvr>
                                      <p:tavLst>
                                        <p:tav tm="0">
                                          <p:val>
                                            <p:strVal val="#ppt_x"/>
                                          </p:val>
                                        </p:tav>
                                        <p:tav tm="100000">
                                          <p:val>
                                            <p:strVal val="#ppt_x"/>
                                          </p:val>
                                        </p:tav>
                                      </p:tavLst>
                                    </p:anim>
                                    <p:anim calcmode="lin" valueType="num">
                                      <p:cBhvr additive="base">
                                        <p:cTn id="25"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additive="base">
                                        <p:cTn id="30" dur="500" fill="hold"/>
                                        <p:tgtEl>
                                          <p:spTgt spid="21"/>
                                        </p:tgtEl>
                                        <p:attrNameLst>
                                          <p:attrName>ppt_x</p:attrName>
                                        </p:attrNameLst>
                                      </p:cBhvr>
                                      <p:tavLst>
                                        <p:tav tm="0">
                                          <p:val>
                                            <p:strVal val="#ppt_x"/>
                                          </p:val>
                                        </p:tav>
                                        <p:tav tm="100000">
                                          <p:val>
                                            <p:strVal val="#ppt_x"/>
                                          </p:val>
                                        </p:tav>
                                      </p:tavLst>
                                    </p:anim>
                                    <p:anim calcmode="lin" valueType="num">
                                      <p:cBhvr additive="base">
                                        <p:cTn id="31"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22"/>
                                        </p:tgtEl>
                                        <p:attrNameLst>
                                          <p:attrName>style.visibility</p:attrName>
                                        </p:attrNameLst>
                                      </p:cBhvr>
                                      <p:to>
                                        <p:strVal val="visible"/>
                                      </p:to>
                                    </p:set>
                                    <p:anim calcmode="lin" valueType="num">
                                      <p:cBhvr additive="base">
                                        <p:cTn id="36" dur="500" fill="hold"/>
                                        <p:tgtEl>
                                          <p:spTgt spid="22"/>
                                        </p:tgtEl>
                                        <p:attrNameLst>
                                          <p:attrName>ppt_x</p:attrName>
                                        </p:attrNameLst>
                                      </p:cBhvr>
                                      <p:tavLst>
                                        <p:tav tm="0">
                                          <p:val>
                                            <p:strVal val="#ppt_x"/>
                                          </p:val>
                                        </p:tav>
                                        <p:tav tm="100000">
                                          <p:val>
                                            <p:strVal val="#ppt_x"/>
                                          </p:val>
                                        </p:tav>
                                      </p:tavLst>
                                    </p:anim>
                                    <p:anim calcmode="lin" valueType="num">
                                      <p:cBhvr additive="base">
                                        <p:cTn id="37"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23"/>
                                        </p:tgtEl>
                                        <p:attrNameLst>
                                          <p:attrName>style.visibility</p:attrName>
                                        </p:attrNameLst>
                                      </p:cBhvr>
                                      <p:to>
                                        <p:strVal val="visible"/>
                                      </p:to>
                                    </p:set>
                                    <p:anim calcmode="lin" valueType="num">
                                      <p:cBhvr additive="base">
                                        <p:cTn id="42" dur="500" fill="hold"/>
                                        <p:tgtEl>
                                          <p:spTgt spid="23"/>
                                        </p:tgtEl>
                                        <p:attrNameLst>
                                          <p:attrName>ppt_x</p:attrName>
                                        </p:attrNameLst>
                                      </p:cBhvr>
                                      <p:tavLst>
                                        <p:tav tm="0">
                                          <p:val>
                                            <p:strVal val="#ppt_x"/>
                                          </p:val>
                                        </p:tav>
                                        <p:tav tm="100000">
                                          <p:val>
                                            <p:strVal val="#ppt_x"/>
                                          </p:val>
                                        </p:tav>
                                      </p:tavLst>
                                    </p:anim>
                                    <p:anim calcmode="lin" valueType="num">
                                      <p:cBhvr additive="base">
                                        <p:cTn id="43"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22" grpId="0" animBg="1"/>
      <p:bldP spid="2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ounded Rectangle 54"/>
          <p:cNvSpPr/>
          <p:nvPr/>
        </p:nvSpPr>
        <p:spPr>
          <a:xfrm>
            <a:off x="431540" y="304292"/>
            <a:ext cx="1080120" cy="324036"/>
          </a:xfrm>
          <a:prstGeom prst="roundRect">
            <a:avLst/>
          </a:prstGeom>
          <a:solidFill>
            <a:srgbClr val="56E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6" name="TextBox 5">
            <a:extLst>
              <a:ext uri="{FF2B5EF4-FFF2-40B4-BE49-F238E27FC236}">
                <a16:creationId xmlns:a16="http://schemas.microsoft.com/office/drawing/2014/main" id="{93C806B9-D90A-4811-A06D-A01DAF1B869A}"/>
              </a:ext>
            </a:extLst>
          </p:cNvPr>
          <p:cNvSpPr txBox="1"/>
          <p:nvPr/>
        </p:nvSpPr>
        <p:spPr>
          <a:xfrm>
            <a:off x="368155" y="212772"/>
            <a:ext cx="1522273" cy="496996"/>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Bài</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 </a:t>
            </a:r>
          </a:p>
        </p:txBody>
      </p:sp>
      <p:sp>
        <p:nvSpPr>
          <p:cNvPr id="7" name="TextBox 6">
            <a:extLst>
              <a:ext uri="{FF2B5EF4-FFF2-40B4-BE49-F238E27FC236}">
                <a16:creationId xmlns:a16="http://schemas.microsoft.com/office/drawing/2014/main" id="{63A94BE2-E3A2-4F23-926C-69B4EDDE7C7C}"/>
              </a:ext>
            </a:extLst>
          </p:cNvPr>
          <p:cNvSpPr txBox="1"/>
          <p:nvPr/>
        </p:nvSpPr>
        <p:spPr>
          <a:xfrm>
            <a:off x="357468" y="1674923"/>
            <a:ext cx="4543060" cy="872034"/>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pt-BR"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Tính</a:t>
            </a:r>
            <a:r>
              <a:rPr kumimoji="0" lang="en-US" sz="18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tổng</a:t>
            </a:r>
            <a:r>
              <a:rPr kumimoji="0" lang="en-US" sz="18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lượng</a:t>
            </a:r>
            <a:r>
              <a:rPr kumimoji="0" lang="en-US" sz="18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mưa</a:t>
            </a:r>
            <a:r>
              <a:rPr kumimoji="0" lang="en-US" sz="18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trung</a:t>
            </a:r>
            <a:r>
              <a:rPr kumimoji="0" lang="en-US" sz="18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bình</a:t>
            </a:r>
            <a:r>
              <a:rPr kumimoji="0" lang="en-US" sz="18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năm</a:t>
            </a:r>
            <a:r>
              <a:rPr kumimoji="0" lang="en-US" sz="18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ở </a:t>
            </a:r>
            <a:r>
              <a:rPr kumimoji="0" lang="en-US" sz="1800" b="0" i="0"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Cần</a:t>
            </a:r>
            <a:r>
              <a:rPr kumimoji="0" lang="en-US" sz="18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Thơ</a:t>
            </a:r>
            <a:endParaRPr kumimoji="0" lang="pt-BR"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3" name="Picture 2">
            <a:extLst>
              <a:ext uri="{FF2B5EF4-FFF2-40B4-BE49-F238E27FC236}">
                <a16:creationId xmlns:a16="http://schemas.microsoft.com/office/drawing/2014/main" id="{FCC2A3CD-BEE7-4121-AA89-25F730FE938B}"/>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4560577" y="569993"/>
            <a:ext cx="4543060" cy="2958131"/>
          </a:xfrm>
          <a:prstGeom prst="rect">
            <a:avLst/>
          </a:prstGeom>
        </p:spPr>
      </p:pic>
      <p:sp>
        <p:nvSpPr>
          <p:cNvPr id="9" name="TextBox 8">
            <a:extLst>
              <a:ext uri="{FF2B5EF4-FFF2-40B4-BE49-F238E27FC236}">
                <a16:creationId xmlns:a16="http://schemas.microsoft.com/office/drawing/2014/main" id="{0DF173AC-C118-4619-B7CD-1C3CE7FED230}"/>
              </a:ext>
            </a:extLst>
          </p:cNvPr>
          <p:cNvSpPr txBox="1"/>
          <p:nvPr/>
        </p:nvSpPr>
        <p:spPr>
          <a:xfrm>
            <a:off x="1504256" y="192391"/>
            <a:ext cx="7029403" cy="872034"/>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Biểu</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đồ</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đoạn</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thẳng</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ở Hình 20 biểu diễn lượng mưa trung bình tháng ở Cần Thơ:</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4" name="TextBox 23">
            <a:extLst>
              <a:ext uri="{FF2B5EF4-FFF2-40B4-BE49-F238E27FC236}">
                <a16:creationId xmlns:a16="http://schemas.microsoft.com/office/drawing/2014/main" id="{523FA44D-35C2-4752-9479-AAB2C77F98E8}"/>
              </a:ext>
            </a:extLst>
          </p:cNvPr>
          <p:cNvSpPr txBox="1"/>
          <p:nvPr/>
        </p:nvSpPr>
        <p:spPr>
          <a:xfrm>
            <a:off x="575556" y="3333905"/>
            <a:ext cx="7604520" cy="456535"/>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pt-BR" dirty="0">
                <a:solidFill>
                  <a:prstClr val="black"/>
                </a:solidFill>
                <a:latin typeface="Arial" panose="020B0604020202020204" pitchFamily="34" charset="0"/>
                <a:cs typeface="Arial" panose="020B0604020202020204" pitchFamily="34" charset="0"/>
              </a:rPr>
              <a:t>b</a:t>
            </a:r>
            <a:r>
              <a:rPr kumimoji="0" lang="pt-BR"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Tổng</a:t>
            </a:r>
            <a:r>
              <a:rPr kumimoji="0" lang="en-US" sz="18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lượng</a:t>
            </a:r>
            <a:r>
              <a:rPr kumimoji="0" lang="en-US" sz="18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mưa</a:t>
            </a:r>
            <a:r>
              <a:rPr kumimoji="0" lang="en-US" sz="18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trung</a:t>
            </a:r>
            <a:r>
              <a:rPr kumimoji="0" lang="en-US" sz="18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bình</a:t>
            </a:r>
            <a:r>
              <a:rPr kumimoji="0" lang="en-US" sz="18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năm</a:t>
            </a:r>
            <a:r>
              <a:rPr kumimoji="0" lang="en-US" sz="18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ở </a:t>
            </a:r>
            <a:r>
              <a:rPr kumimoji="0" lang="en-US" sz="1800" b="0" i="0"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Cần</a:t>
            </a:r>
            <a:r>
              <a:rPr kumimoji="0" lang="en-US" sz="18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Thơ</a:t>
            </a:r>
            <a:r>
              <a:rPr kumimoji="0" lang="en-US" sz="18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là</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8" name="TextBox 7">
            <a:extLst>
              <a:ext uri="{FF2B5EF4-FFF2-40B4-BE49-F238E27FC236}">
                <a16:creationId xmlns:a16="http://schemas.microsoft.com/office/drawing/2014/main" id="{1D63D060-B53C-426C-B57E-CA9C4ADA49D9}"/>
              </a:ext>
            </a:extLst>
          </p:cNvPr>
          <p:cNvSpPr txBox="1"/>
          <p:nvPr/>
        </p:nvSpPr>
        <p:spPr>
          <a:xfrm>
            <a:off x="575556" y="3948962"/>
            <a:ext cx="7604520" cy="876137"/>
          </a:xfrm>
          <a:prstGeom prst="rect">
            <a:avLst/>
          </a:prstGeom>
          <a:noFill/>
        </p:spPr>
        <p:txBody>
          <a:bodyPr wrap="square">
            <a:spAutoFit/>
          </a:bodyPr>
          <a:lstStyle/>
          <a:p>
            <a:pPr lvl="0" algn="just">
              <a:lnSpc>
                <a:spcPct val="150000"/>
              </a:lnSpc>
              <a:defRPr/>
            </a:pPr>
            <a:r>
              <a:rPr lang="en-US" dirty="0">
                <a:latin typeface="Arial" panose="020B0604020202020204" pitchFamily="34" charset="0"/>
                <a:cs typeface="Arial" panose="020B0604020202020204" pitchFamily="34" charset="0"/>
              </a:rPr>
              <a:t>6,1 + 1,9 + 13, 3 + 36,5 + 167,7 + 222,6 + 239,2 + 231,0 + 252,1 + 275,3 + 150,1 + 39,7 = 1635,5 (mm)</a:t>
            </a:r>
            <a:endParaRPr lang="pt-BR"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84687369"/>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advClick="0" advTm="3000">
        <p159:morph option="byChar"/>
      </p:transition>
    </mc:Choice>
    <mc:Fallback>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4">
                                            <p:txEl>
                                              <p:pRg st="0" end="0"/>
                                            </p:txEl>
                                          </p:spTgt>
                                        </p:tgtEl>
                                        <p:attrNameLst>
                                          <p:attrName>style.visibility</p:attrName>
                                        </p:attrNameLst>
                                      </p:cBhvr>
                                      <p:to>
                                        <p:strVal val="visible"/>
                                      </p:to>
                                    </p:set>
                                    <p:anim calcmode="lin" valueType="num">
                                      <p:cBhvr additive="base">
                                        <p:cTn id="13" dur="500" fill="hold"/>
                                        <p:tgtEl>
                                          <p:spTgt spid="2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anim calcmode="lin" valueType="num">
                                      <p:cBhvr additive="base">
                                        <p:cTn id="19"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24" grpId="0" build="p"/>
      <p:bldP spid="8"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ounded Rectangle 54"/>
          <p:cNvSpPr/>
          <p:nvPr/>
        </p:nvSpPr>
        <p:spPr>
          <a:xfrm>
            <a:off x="431540" y="304292"/>
            <a:ext cx="1080120" cy="324036"/>
          </a:xfrm>
          <a:prstGeom prst="roundRect">
            <a:avLst/>
          </a:prstGeom>
          <a:solidFill>
            <a:srgbClr val="56E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6" name="TextBox 5">
            <a:extLst>
              <a:ext uri="{FF2B5EF4-FFF2-40B4-BE49-F238E27FC236}">
                <a16:creationId xmlns:a16="http://schemas.microsoft.com/office/drawing/2014/main" id="{93C806B9-D90A-4811-A06D-A01DAF1B869A}"/>
              </a:ext>
            </a:extLst>
          </p:cNvPr>
          <p:cNvSpPr txBox="1"/>
          <p:nvPr/>
        </p:nvSpPr>
        <p:spPr>
          <a:xfrm>
            <a:off x="368155" y="212772"/>
            <a:ext cx="1522273" cy="496996"/>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Bài</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 </a:t>
            </a:r>
          </a:p>
        </p:txBody>
      </p:sp>
      <p:sp>
        <p:nvSpPr>
          <p:cNvPr id="7" name="TextBox 6">
            <a:extLst>
              <a:ext uri="{FF2B5EF4-FFF2-40B4-BE49-F238E27FC236}">
                <a16:creationId xmlns:a16="http://schemas.microsoft.com/office/drawing/2014/main" id="{63A94BE2-E3A2-4F23-926C-69B4EDDE7C7C}"/>
              </a:ext>
            </a:extLst>
          </p:cNvPr>
          <p:cNvSpPr txBox="1"/>
          <p:nvPr/>
        </p:nvSpPr>
        <p:spPr>
          <a:xfrm>
            <a:off x="357468" y="1674923"/>
            <a:ext cx="4543060" cy="872034"/>
          </a:xfrm>
          <a:prstGeom prst="rect">
            <a:avLst/>
          </a:prstGeom>
          <a:noFill/>
        </p:spPr>
        <p:txBody>
          <a:bodyPr wrap="square">
            <a:spAutoFit/>
          </a:bodyPr>
          <a:lstStyle/>
          <a:p>
            <a:pPr lvl="0" algn="just">
              <a:lnSpc>
                <a:spcPct val="150000"/>
              </a:lnSpc>
            </a:pPr>
            <a:r>
              <a:rPr kumimoji="0" lang="pt-BR"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c) </a:t>
            </a:r>
            <a:r>
              <a:rPr lang="vi-VN" dirty="0">
                <a:latin typeface="Arial" panose="020B0604020202020204" pitchFamily="34" charset="0"/>
                <a:cs typeface="Arial" panose="020B0604020202020204" pitchFamily="34" charset="0"/>
              </a:rPr>
              <a:t>Tìm ba tháng có lượng mưa trung bình tháng lớn nhất ở Cần Thơ</a:t>
            </a:r>
            <a:endParaRPr kumimoji="0" lang="pt-BR"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FCC2A3CD-BEE7-4121-AA89-25F730FE938B}"/>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4560577" y="569993"/>
            <a:ext cx="4543060" cy="2958131"/>
          </a:xfrm>
          <a:prstGeom prst="rect">
            <a:avLst/>
          </a:prstGeom>
        </p:spPr>
      </p:pic>
      <p:sp>
        <p:nvSpPr>
          <p:cNvPr id="9" name="TextBox 8">
            <a:extLst>
              <a:ext uri="{FF2B5EF4-FFF2-40B4-BE49-F238E27FC236}">
                <a16:creationId xmlns:a16="http://schemas.microsoft.com/office/drawing/2014/main" id="{0DF173AC-C118-4619-B7CD-1C3CE7FED230}"/>
              </a:ext>
            </a:extLst>
          </p:cNvPr>
          <p:cNvSpPr txBox="1"/>
          <p:nvPr/>
        </p:nvSpPr>
        <p:spPr>
          <a:xfrm>
            <a:off x="1504256" y="192391"/>
            <a:ext cx="7029403" cy="872034"/>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Biểu</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đồ</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đoạn</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thẳng</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ở Hình 20 biểu diễn lượng mưa trung bình tháng ở Cần Thơ:</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4" name="TextBox 23">
            <a:extLst>
              <a:ext uri="{FF2B5EF4-FFF2-40B4-BE49-F238E27FC236}">
                <a16:creationId xmlns:a16="http://schemas.microsoft.com/office/drawing/2014/main" id="{523FA44D-35C2-4752-9479-AAB2C77F98E8}"/>
              </a:ext>
            </a:extLst>
          </p:cNvPr>
          <p:cNvSpPr txBox="1"/>
          <p:nvPr/>
        </p:nvSpPr>
        <p:spPr>
          <a:xfrm>
            <a:off x="575556" y="3442058"/>
            <a:ext cx="7604520" cy="1703030"/>
          </a:xfrm>
          <a:prstGeom prst="rect">
            <a:avLst/>
          </a:prstGeom>
          <a:noFill/>
        </p:spPr>
        <p:txBody>
          <a:bodyPr wrap="square">
            <a:spAutoFit/>
          </a:bodyPr>
          <a:lstStyle/>
          <a:p>
            <a:pPr lvl="0" algn="just">
              <a:lnSpc>
                <a:spcPct val="150000"/>
              </a:lnSpc>
            </a:pPr>
            <a:r>
              <a:rPr kumimoji="0" lang="pt-BR"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c) B</a:t>
            </a:r>
            <a:r>
              <a:rPr lang="vi-VN" dirty="0">
                <a:latin typeface="Arial" panose="020B0604020202020204" pitchFamily="34" charset="0"/>
                <a:cs typeface="Arial" panose="020B0604020202020204" pitchFamily="34" charset="0"/>
              </a:rPr>
              <a:t>a tháng có lượng mưa trung bình tháng lớn nhất ở Cần Thơ</a:t>
            </a:r>
            <a:r>
              <a:rPr lang="en-US" dirty="0">
                <a:latin typeface="Arial" panose="020B0604020202020204" pitchFamily="34" charset="0"/>
                <a:cs typeface="Arial" panose="020B0604020202020204" pitchFamily="34" charset="0"/>
              </a:rPr>
              <a:t>:</a:t>
            </a:r>
          </a:p>
          <a:p>
            <a:pPr marL="285750" lvl="0" indent="-285750" algn="just">
              <a:lnSpc>
                <a:spcPct val="150000"/>
              </a:lnSpc>
              <a:buFont typeface="Wingdings" panose="05000000000000000000" pitchFamily="2" charset="2"/>
              <a:buChar char="§"/>
            </a:pPr>
            <a:r>
              <a:rPr lang="en-US" dirty="0" err="1">
                <a:latin typeface="Arial" panose="020B0604020202020204" pitchFamily="34" charset="0"/>
                <a:cs typeface="Arial" panose="020B0604020202020204" pitchFamily="34" charset="0"/>
              </a:rPr>
              <a:t>Tháng</a:t>
            </a:r>
            <a:r>
              <a:rPr lang="en-US" dirty="0">
                <a:latin typeface="Arial" panose="020B0604020202020204" pitchFamily="34" charset="0"/>
                <a:cs typeface="Arial" panose="020B0604020202020204" pitchFamily="34" charset="0"/>
              </a:rPr>
              <a:t> 10 (275,3 mm); </a:t>
            </a:r>
          </a:p>
          <a:p>
            <a:pPr marL="285750" lvl="0" indent="-285750" algn="just">
              <a:lnSpc>
                <a:spcPct val="150000"/>
              </a:lnSpc>
              <a:buFont typeface="Wingdings" panose="05000000000000000000" pitchFamily="2" charset="2"/>
              <a:buChar char="§"/>
            </a:pPr>
            <a:r>
              <a:rPr lang="en-US" dirty="0" err="1">
                <a:latin typeface="Arial" panose="020B0604020202020204" pitchFamily="34" charset="0"/>
                <a:cs typeface="Arial" panose="020B0604020202020204" pitchFamily="34" charset="0"/>
              </a:rPr>
              <a:t>Tháng</a:t>
            </a:r>
            <a:r>
              <a:rPr lang="en-US" dirty="0">
                <a:latin typeface="Arial" panose="020B0604020202020204" pitchFamily="34" charset="0"/>
                <a:cs typeface="Arial" panose="020B0604020202020204" pitchFamily="34" charset="0"/>
              </a:rPr>
              <a:t> 9 (252,1 mm)</a:t>
            </a:r>
          </a:p>
          <a:p>
            <a:pPr marL="285750" lvl="0" indent="-285750" algn="just">
              <a:lnSpc>
                <a:spcPct val="150000"/>
              </a:lnSpc>
              <a:buFont typeface="Wingdings" panose="05000000000000000000" pitchFamily="2" charset="2"/>
              <a:buChar char="§"/>
            </a:pPr>
            <a:r>
              <a:rPr lang="en-US" dirty="0" err="1">
                <a:latin typeface="Arial" panose="020B0604020202020204" pitchFamily="34" charset="0"/>
                <a:cs typeface="Arial" panose="020B0604020202020204" pitchFamily="34" charset="0"/>
              </a:rPr>
              <a:t>Tháng</a:t>
            </a:r>
            <a:r>
              <a:rPr lang="en-US" dirty="0">
                <a:latin typeface="Arial" panose="020B0604020202020204" pitchFamily="34" charset="0"/>
                <a:cs typeface="Arial" panose="020B0604020202020204" pitchFamily="34" charset="0"/>
              </a:rPr>
              <a:t> 7 (239,2 mm).</a:t>
            </a:r>
            <a:endParaRPr kumimoji="0" lang="pt-BR"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75523849"/>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advClick="0" advTm="3000">
        <p159:morph option="byChar"/>
      </p:transition>
    </mc:Choice>
    <mc:Fallback>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4">
                                            <p:txEl>
                                              <p:pRg st="0" end="0"/>
                                            </p:txEl>
                                          </p:spTgt>
                                        </p:tgtEl>
                                        <p:attrNameLst>
                                          <p:attrName>style.visibility</p:attrName>
                                        </p:attrNameLst>
                                      </p:cBhvr>
                                      <p:to>
                                        <p:strVal val="visible"/>
                                      </p:to>
                                    </p:set>
                                    <p:anim calcmode="lin" valueType="num">
                                      <p:cBhvr additive="base">
                                        <p:cTn id="13" dur="500" fill="hold"/>
                                        <p:tgtEl>
                                          <p:spTgt spid="2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4">
                                            <p:txEl>
                                              <p:pRg st="1" end="1"/>
                                            </p:txEl>
                                          </p:spTgt>
                                        </p:tgtEl>
                                        <p:attrNameLst>
                                          <p:attrName>style.visibility</p:attrName>
                                        </p:attrNameLst>
                                      </p:cBhvr>
                                      <p:to>
                                        <p:strVal val="visible"/>
                                      </p:to>
                                    </p:set>
                                    <p:anim calcmode="lin" valueType="num">
                                      <p:cBhvr additive="base">
                                        <p:cTn id="19" dur="500" fill="hold"/>
                                        <p:tgtEl>
                                          <p:spTgt spid="24">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4">
                                            <p:txEl>
                                              <p:pRg st="2" end="2"/>
                                            </p:txEl>
                                          </p:spTgt>
                                        </p:tgtEl>
                                        <p:attrNameLst>
                                          <p:attrName>style.visibility</p:attrName>
                                        </p:attrNameLst>
                                      </p:cBhvr>
                                      <p:to>
                                        <p:strVal val="visible"/>
                                      </p:to>
                                    </p:set>
                                    <p:anim calcmode="lin" valueType="num">
                                      <p:cBhvr additive="base">
                                        <p:cTn id="25" dur="500" fill="hold"/>
                                        <p:tgtEl>
                                          <p:spTgt spid="24">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4">
                                            <p:txEl>
                                              <p:pRg st="3" end="3"/>
                                            </p:txEl>
                                          </p:spTgt>
                                        </p:tgtEl>
                                        <p:attrNameLst>
                                          <p:attrName>style.visibility</p:attrName>
                                        </p:attrNameLst>
                                      </p:cBhvr>
                                      <p:to>
                                        <p:strVal val="visible"/>
                                      </p:to>
                                    </p:set>
                                    <p:anim calcmode="lin" valueType="num">
                                      <p:cBhvr additive="base">
                                        <p:cTn id="31" dur="500" fill="hold"/>
                                        <p:tgtEl>
                                          <p:spTgt spid="24">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2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ounded Rectangle 54"/>
          <p:cNvSpPr/>
          <p:nvPr/>
        </p:nvSpPr>
        <p:spPr>
          <a:xfrm>
            <a:off x="431540" y="304292"/>
            <a:ext cx="1080120" cy="324036"/>
          </a:xfrm>
          <a:prstGeom prst="roundRect">
            <a:avLst/>
          </a:prstGeom>
          <a:solidFill>
            <a:srgbClr val="56E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6" name="TextBox 5">
            <a:extLst>
              <a:ext uri="{FF2B5EF4-FFF2-40B4-BE49-F238E27FC236}">
                <a16:creationId xmlns:a16="http://schemas.microsoft.com/office/drawing/2014/main" id="{93C806B9-D90A-4811-A06D-A01DAF1B869A}"/>
              </a:ext>
            </a:extLst>
          </p:cNvPr>
          <p:cNvSpPr txBox="1"/>
          <p:nvPr/>
        </p:nvSpPr>
        <p:spPr>
          <a:xfrm>
            <a:off x="368155" y="212772"/>
            <a:ext cx="1522273" cy="496996"/>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Bài</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 </a:t>
            </a:r>
          </a:p>
        </p:txBody>
      </p:sp>
      <p:sp>
        <p:nvSpPr>
          <p:cNvPr id="7" name="TextBox 6">
            <a:extLst>
              <a:ext uri="{FF2B5EF4-FFF2-40B4-BE49-F238E27FC236}">
                <a16:creationId xmlns:a16="http://schemas.microsoft.com/office/drawing/2014/main" id="{63A94BE2-E3A2-4F23-926C-69B4EDDE7C7C}"/>
              </a:ext>
            </a:extLst>
          </p:cNvPr>
          <p:cNvSpPr txBox="1"/>
          <p:nvPr/>
        </p:nvSpPr>
        <p:spPr>
          <a:xfrm>
            <a:off x="357468" y="1674923"/>
            <a:ext cx="4543060" cy="460639"/>
          </a:xfrm>
          <a:prstGeom prst="rect">
            <a:avLst/>
          </a:prstGeom>
          <a:noFill/>
        </p:spPr>
        <p:txBody>
          <a:bodyPr wrap="square">
            <a:spAutoFit/>
          </a:bodyPr>
          <a:lstStyle/>
          <a:p>
            <a:pPr lvl="0" algn="just">
              <a:lnSpc>
                <a:spcPct val="150000"/>
              </a:lnSpc>
            </a:pPr>
            <a:r>
              <a:rPr lang="pt-BR" dirty="0">
                <a:solidFill>
                  <a:prstClr val="black"/>
                </a:solidFill>
                <a:latin typeface="Arial" panose="020B0604020202020204" pitchFamily="34" charset="0"/>
                <a:cs typeface="Arial" panose="020B0604020202020204" pitchFamily="34" charset="0"/>
              </a:rPr>
              <a:t>d</a:t>
            </a:r>
            <a:r>
              <a:rPr kumimoji="0" lang="pt-BR"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lang="vi-VN" dirty="0"/>
              <a:t>Tìm ba tháng khô hạn nhất ở Cần Thơ</a:t>
            </a:r>
            <a:r>
              <a:rPr lang="en-US" dirty="0"/>
              <a:t>.</a:t>
            </a:r>
            <a:endParaRPr kumimoji="0" lang="pt-BR"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3" name="Picture 2">
            <a:extLst>
              <a:ext uri="{FF2B5EF4-FFF2-40B4-BE49-F238E27FC236}">
                <a16:creationId xmlns:a16="http://schemas.microsoft.com/office/drawing/2014/main" id="{FCC2A3CD-BEE7-4121-AA89-25F730FE938B}"/>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4560577" y="569993"/>
            <a:ext cx="4543060" cy="2958131"/>
          </a:xfrm>
          <a:prstGeom prst="rect">
            <a:avLst/>
          </a:prstGeom>
        </p:spPr>
      </p:pic>
      <p:sp>
        <p:nvSpPr>
          <p:cNvPr id="9" name="TextBox 8">
            <a:extLst>
              <a:ext uri="{FF2B5EF4-FFF2-40B4-BE49-F238E27FC236}">
                <a16:creationId xmlns:a16="http://schemas.microsoft.com/office/drawing/2014/main" id="{0DF173AC-C118-4619-B7CD-1C3CE7FED230}"/>
              </a:ext>
            </a:extLst>
          </p:cNvPr>
          <p:cNvSpPr txBox="1"/>
          <p:nvPr/>
        </p:nvSpPr>
        <p:spPr>
          <a:xfrm>
            <a:off x="1504256" y="192391"/>
            <a:ext cx="7029403" cy="872034"/>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Biểu</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đồ</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đoạn</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thẳng</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ở Hình 20 biểu diễn lượng mưa trung bình tháng ở Cần Thơ:</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4" name="TextBox 23">
            <a:extLst>
              <a:ext uri="{FF2B5EF4-FFF2-40B4-BE49-F238E27FC236}">
                <a16:creationId xmlns:a16="http://schemas.microsoft.com/office/drawing/2014/main" id="{523FA44D-35C2-4752-9479-AAB2C77F98E8}"/>
              </a:ext>
            </a:extLst>
          </p:cNvPr>
          <p:cNvSpPr txBox="1"/>
          <p:nvPr/>
        </p:nvSpPr>
        <p:spPr>
          <a:xfrm>
            <a:off x="575556" y="3333905"/>
            <a:ext cx="7604520" cy="456535"/>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pt-BR"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 B</a:t>
            </a:r>
            <a:r>
              <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 tháng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khô</a:t>
            </a:r>
            <a:r>
              <a:rPr kumimoji="0" lang="en-US" sz="18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hạn</a:t>
            </a:r>
            <a:r>
              <a:rPr kumimoji="0" lang="en-US" sz="18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nhất ở Cần Thơ</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sp>
        <p:nvSpPr>
          <p:cNvPr id="8" name="TextBox 7">
            <a:extLst>
              <a:ext uri="{FF2B5EF4-FFF2-40B4-BE49-F238E27FC236}">
                <a16:creationId xmlns:a16="http://schemas.microsoft.com/office/drawing/2014/main" id="{1D63D060-B53C-426C-B57E-CA9C4ADA49D9}"/>
              </a:ext>
            </a:extLst>
          </p:cNvPr>
          <p:cNvSpPr txBox="1"/>
          <p:nvPr/>
        </p:nvSpPr>
        <p:spPr>
          <a:xfrm>
            <a:off x="575556" y="3790440"/>
            <a:ext cx="7604520" cy="1287532"/>
          </a:xfrm>
          <a:prstGeom prst="rect">
            <a:avLst/>
          </a:prstGeom>
          <a:noFill/>
        </p:spPr>
        <p:txBody>
          <a:bodyPr wrap="square">
            <a:spAutoFit/>
          </a:bodyPr>
          <a:lstStyle/>
          <a:p>
            <a:pPr marL="285750" marR="0" lvl="0" indent="-285750" algn="just" defTabSz="914400" rtl="0" eaLnBrk="1" fontAlgn="auto" latinLnBrk="0" hangingPunct="1">
              <a:lnSpc>
                <a:spcPct val="150000"/>
              </a:lnSpc>
              <a:spcBef>
                <a:spcPts val="0"/>
              </a:spcBef>
              <a:spcAft>
                <a:spcPts val="0"/>
              </a:spcAft>
              <a:buClrTx/>
              <a:buSzTx/>
              <a:buFont typeface="Wingdings" panose="05000000000000000000" pitchFamily="2" charset="2"/>
              <a:buChar char="§"/>
              <a:tabLst/>
              <a:defRPr/>
            </a:pP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Tháng</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lang="en-US" dirty="0">
                <a:solidFill>
                  <a:prstClr val="black"/>
                </a:solidFill>
                <a:latin typeface="Arial" panose="020B0604020202020204" pitchFamily="34" charset="0"/>
                <a:cs typeface="Arial" panose="020B0604020202020204" pitchFamily="34" charset="0"/>
              </a:rPr>
              <a:t>2</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lang="en-US" dirty="0">
                <a:solidFill>
                  <a:prstClr val="black"/>
                </a:solidFill>
                <a:latin typeface="Arial" panose="020B0604020202020204" pitchFamily="34" charset="0"/>
                <a:cs typeface="Arial" panose="020B0604020202020204" pitchFamily="34" charset="0"/>
              </a:rPr>
              <a:t>1</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,9 mm); </a:t>
            </a:r>
          </a:p>
          <a:p>
            <a:pPr marL="285750" marR="0" lvl="0" indent="-285750" algn="just" defTabSz="914400" rtl="0" eaLnBrk="1" fontAlgn="auto" latinLnBrk="0" hangingPunct="1">
              <a:lnSpc>
                <a:spcPct val="150000"/>
              </a:lnSpc>
              <a:spcBef>
                <a:spcPts val="0"/>
              </a:spcBef>
              <a:spcAft>
                <a:spcPts val="0"/>
              </a:spcAft>
              <a:buClrTx/>
              <a:buSzTx/>
              <a:buFont typeface="Wingdings" panose="05000000000000000000" pitchFamily="2" charset="2"/>
              <a:buChar char="§"/>
              <a:tabLst/>
              <a:defRPr/>
            </a:pP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Tháng</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1 (6,1 mm)</a:t>
            </a:r>
          </a:p>
          <a:p>
            <a:pPr marL="285750" marR="0" lvl="0" indent="-285750" algn="just" defTabSz="914400" rtl="0" eaLnBrk="1" fontAlgn="auto" latinLnBrk="0" hangingPunct="1">
              <a:lnSpc>
                <a:spcPct val="150000"/>
              </a:lnSpc>
              <a:spcBef>
                <a:spcPts val="0"/>
              </a:spcBef>
              <a:spcAft>
                <a:spcPts val="0"/>
              </a:spcAft>
              <a:buClrTx/>
              <a:buSzTx/>
              <a:buFont typeface="Wingdings" panose="05000000000000000000" pitchFamily="2" charset="2"/>
              <a:buChar char="§"/>
              <a:tabLst/>
              <a:defRPr/>
            </a:pP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Tháng</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3 (13,3 mm).</a:t>
            </a:r>
            <a:endParaRPr kumimoji="0" lang="pt-BR"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539643579"/>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advClick="0" advTm="3000">
        <p159:morph option="byChar"/>
      </p:transition>
    </mc:Choice>
    <mc:Fallback>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4">
                                            <p:txEl>
                                              <p:pRg st="0" end="0"/>
                                            </p:txEl>
                                          </p:spTgt>
                                        </p:tgtEl>
                                        <p:attrNameLst>
                                          <p:attrName>style.visibility</p:attrName>
                                        </p:attrNameLst>
                                      </p:cBhvr>
                                      <p:to>
                                        <p:strVal val="visible"/>
                                      </p:to>
                                    </p:set>
                                    <p:anim calcmode="lin" valueType="num">
                                      <p:cBhvr additive="base">
                                        <p:cTn id="13" dur="500" fill="hold"/>
                                        <p:tgtEl>
                                          <p:spTgt spid="2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anim calcmode="lin" valueType="num">
                                      <p:cBhvr additive="base">
                                        <p:cTn id="19"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xEl>
                                              <p:pRg st="1" end="1"/>
                                            </p:txEl>
                                          </p:spTgt>
                                        </p:tgtEl>
                                        <p:attrNameLst>
                                          <p:attrName>style.visibility</p:attrName>
                                        </p:attrNameLst>
                                      </p:cBhvr>
                                      <p:to>
                                        <p:strVal val="visible"/>
                                      </p:to>
                                    </p:set>
                                    <p:anim calcmode="lin" valueType="num">
                                      <p:cBhvr additive="base">
                                        <p:cTn id="25"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xEl>
                                              <p:pRg st="2" end="2"/>
                                            </p:txEl>
                                          </p:spTgt>
                                        </p:tgtEl>
                                        <p:attrNameLst>
                                          <p:attrName>style.visibility</p:attrName>
                                        </p:attrNameLst>
                                      </p:cBhvr>
                                      <p:to>
                                        <p:strVal val="visible"/>
                                      </p:to>
                                    </p:set>
                                    <p:anim calcmode="lin" valueType="num">
                                      <p:cBhvr additive="base">
                                        <p:cTn id="31"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24" grpId="0" build="p"/>
      <p:bldP spid="8"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oogle Shape;2242;p58">
            <a:extLst>
              <a:ext uri="{FF2B5EF4-FFF2-40B4-BE49-F238E27FC236}">
                <a16:creationId xmlns:a16="http://schemas.microsoft.com/office/drawing/2014/main" id="{363F761A-1099-4277-B9B7-7E36F5813C0D}"/>
              </a:ext>
            </a:extLst>
          </p:cNvPr>
          <p:cNvGrpSpPr/>
          <p:nvPr/>
        </p:nvGrpSpPr>
        <p:grpSpPr>
          <a:xfrm>
            <a:off x="7858352" y="37401"/>
            <a:ext cx="148046" cy="182875"/>
            <a:chOff x="5803200" y="3023808"/>
            <a:chExt cx="96775" cy="117900"/>
          </a:xfrm>
        </p:grpSpPr>
        <p:sp>
          <p:nvSpPr>
            <p:cNvPr id="27" name="Google Shape;2243;p58">
              <a:extLst>
                <a:ext uri="{FF2B5EF4-FFF2-40B4-BE49-F238E27FC236}">
                  <a16:creationId xmlns:a16="http://schemas.microsoft.com/office/drawing/2014/main" id="{F5DB0D2F-82C7-41DF-B008-C98DBC0F21CE}"/>
                </a:ext>
              </a:extLst>
            </p:cNvPr>
            <p:cNvSpPr/>
            <p:nvPr/>
          </p:nvSpPr>
          <p:spPr>
            <a:xfrm>
              <a:off x="5803200" y="3050713"/>
              <a:ext cx="86375" cy="64225"/>
            </a:xfrm>
            <a:custGeom>
              <a:avLst/>
              <a:gdLst/>
              <a:ahLst/>
              <a:cxnLst/>
              <a:rect l="l" t="t" r="r" b="b"/>
              <a:pathLst>
                <a:path w="3455" h="2569" fill="none" extrusionOk="0">
                  <a:moveTo>
                    <a:pt x="0" y="0"/>
                  </a:moveTo>
                  <a:cubicBezTo>
                    <a:pt x="1152" y="859"/>
                    <a:pt x="2304" y="1714"/>
                    <a:pt x="3455" y="2568"/>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Arial"/>
                <a:ea typeface="汉仪小麦体简"/>
                <a:cs typeface="Arial"/>
                <a:sym typeface="Arial"/>
              </a:endParaRPr>
            </a:p>
          </p:txBody>
        </p:sp>
        <p:sp>
          <p:nvSpPr>
            <p:cNvPr id="28" name="Google Shape;2244;p58">
              <a:extLst>
                <a:ext uri="{FF2B5EF4-FFF2-40B4-BE49-F238E27FC236}">
                  <a16:creationId xmlns:a16="http://schemas.microsoft.com/office/drawing/2014/main" id="{27E72AA7-6412-406D-B51E-CC6E597CD828}"/>
                </a:ext>
              </a:extLst>
            </p:cNvPr>
            <p:cNvSpPr/>
            <p:nvPr/>
          </p:nvSpPr>
          <p:spPr>
            <a:xfrm>
              <a:off x="5805425" y="3040463"/>
              <a:ext cx="94550" cy="73375"/>
            </a:xfrm>
            <a:custGeom>
              <a:avLst/>
              <a:gdLst/>
              <a:ahLst/>
              <a:cxnLst/>
              <a:rect l="l" t="t" r="r" b="b"/>
              <a:pathLst>
                <a:path w="3782" h="2935" fill="none" extrusionOk="0">
                  <a:moveTo>
                    <a:pt x="0" y="2935"/>
                  </a:moveTo>
                  <a:cubicBezTo>
                    <a:pt x="1298" y="2005"/>
                    <a:pt x="2559" y="1024"/>
                    <a:pt x="3781" y="0"/>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Arial"/>
                <a:ea typeface="汉仪小麦体简"/>
                <a:cs typeface="Arial"/>
                <a:sym typeface="Arial"/>
              </a:endParaRPr>
            </a:p>
          </p:txBody>
        </p:sp>
        <p:sp>
          <p:nvSpPr>
            <p:cNvPr id="29" name="Google Shape;2245;p58">
              <a:extLst>
                <a:ext uri="{FF2B5EF4-FFF2-40B4-BE49-F238E27FC236}">
                  <a16:creationId xmlns:a16="http://schemas.microsoft.com/office/drawing/2014/main" id="{21139173-4D21-4B24-9262-5BA1F4802435}"/>
                </a:ext>
              </a:extLst>
            </p:cNvPr>
            <p:cNvSpPr/>
            <p:nvPr/>
          </p:nvSpPr>
          <p:spPr>
            <a:xfrm>
              <a:off x="5841524" y="3023808"/>
              <a:ext cx="8456" cy="117900"/>
            </a:xfrm>
            <a:custGeom>
              <a:avLst/>
              <a:gdLst/>
              <a:ahLst/>
              <a:cxnLst/>
              <a:rect l="l" t="t" r="r" b="b"/>
              <a:pathLst>
                <a:path w="615" h="4716" fill="none" extrusionOk="0">
                  <a:moveTo>
                    <a:pt x="1" y="0"/>
                  </a:moveTo>
                  <a:cubicBezTo>
                    <a:pt x="369" y="1544"/>
                    <a:pt x="516" y="3134"/>
                    <a:pt x="431" y="4715"/>
                  </a:cubicBezTo>
                  <a:cubicBezTo>
                    <a:pt x="374" y="4535"/>
                    <a:pt x="454" y="4319"/>
                    <a:pt x="614" y="4215"/>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Arial"/>
                <a:ea typeface="汉仪小麦体简"/>
                <a:cs typeface="Arial"/>
                <a:sym typeface="Arial"/>
              </a:endParaRPr>
            </a:p>
          </p:txBody>
        </p:sp>
      </p:grpSp>
      <p:grpSp>
        <p:nvGrpSpPr>
          <p:cNvPr id="30" name="Google Shape;2211;p57">
            <a:extLst>
              <a:ext uri="{FF2B5EF4-FFF2-40B4-BE49-F238E27FC236}">
                <a16:creationId xmlns:a16="http://schemas.microsoft.com/office/drawing/2014/main" id="{88E8E16D-9789-4DC4-A3F9-378CF85FC134}"/>
              </a:ext>
            </a:extLst>
          </p:cNvPr>
          <p:cNvGrpSpPr/>
          <p:nvPr/>
        </p:nvGrpSpPr>
        <p:grpSpPr>
          <a:xfrm>
            <a:off x="308468" y="425488"/>
            <a:ext cx="434298" cy="323170"/>
            <a:chOff x="5197967" y="3714018"/>
            <a:chExt cx="386455" cy="287569"/>
          </a:xfrm>
        </p:grpSpPr>
        <p:sp>
          <p:nvSpPr>
            <p:cNvPr id="31" name="Google Shape;2212;p57">
              <a:extLst>
                <a:ext uri="{FF2B5EF4-FFF2-40B4-BE49-F238E27FC236}">
                  <a16:creationId xmlns:a16="http://schemas.microsoft.com/office/drawing/2014/main" id="{07C37955-5F06-44AB-B604-E70E7C1DC845}"/>
                </a:ext>
              </a:extLst>
            </p:cNvPr>
            <p:cNvSpPr/>
            <p:nvPr/>
          </p:nvSpPr>
          <p:spPr>
            <a:xfrm>
              <a:off x="5204595" y="3720148"/>
              <a:ext cx="373200" cy="275336"/>
            </a:xfrm>
            <a:custGeom>
              <a:avLst/>
              <a:gdLst/>
              <a:ahLst/>
              <a:cxnLst/>
              <a:rect l="l" t="t" r="r" b="b"/>
              <a:pathLst>
                <a:path w="14247" h="10511" extrusionOk="0">
                  <a:moveTo>
                    <a:pt x="12053" y="1"/>
                  </a:moveTo>
                  <a:lnTo>
                    <a:pt x="5600" y="6450"/>
                  </a:lnTo>
                  <a:cubicBezTo>
                    <a:pt x="5515" y="6537"/>
                    <a:pt x="5401" y="6581"/>
                    <a:pt x="5287" y="6581"/>
                  </a:cubicBezTo>
                  <a:cubicBezTo>
                    <a:pt x="5173" y="6581"/>
                    <a:pt x="5059" y="6537"/>
                    <a:pt x="4973" y="6450"/>
                  </a:cubicBezTo>
                  <a:lnTo>
                    <a:pt x="2194" y="3674"/>
                  </a:lnTo>
                  <a:lnTo>
                    <a:pt x="1" y="5867"/>
                  </a:lnTo>
                  <a:lnTo>
                    <a:pt x="4188" y="10055"/>
                  </a:lnTo>
                  <a:cubicBezTo>
                    <a:pt x="4480" y="10346"/>
                    <a:pt x="4874" y="10511"/>
                    <a:pt x="5288" y="10511"/>
                  </a:cubicBezTo>
                  <a:cubicBezTo>
                    <a:pt x="5700" y="10511"/>
                    <a:pt x="6094" y="10346"/>
                    <a:pt x="6385" y="10055"/>
                  </a:cubicBezTo>
                  <a:lnTo>
                    <a:pt x="14246" y="2194"/>
                  </a:lnTo>
                  <a:lnTo>
                    <a:pt x="12053" y="1"/>
                  </a:lnTo>
                  <a:close/>
                </a:path>
              </a:pathLst>
            </a:custGeom>
            <a:solidFill>
              <a:srgbClr val="7ABED2"/>
            </a:solidFill>
            <a:ln>
              <a:noFill/>
            </a:ln>
          </p:spPr>
          <p:txBody>
            <a:bodyPr spcFirstLastPara="1" wrap="square" lIns="91425" tIns="91425" rIns="91425" bIns="91425" anchor="ctr" anchorCtr="0">
              <a:noAutofit/>
            </a:bodyPr>
            <a:lstStyle/>
            <a:p>
              <a:pPr marL="0" marR="0" lvl="0" indent="0" defTabSz="914378"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汉仪小麦体简"/>
                <a:cs typeface="Arial"/>
                <a:sym typeface="Arial"/>
              </a:endParaRPr>
            </a:p>
          </p:txBody>
        </p:sp>
        <p:sp>
          <p:nvSpPr>
            <p:cNvPr id="32" name="Google Shape;2213;p57">
              <a:extLst>
                <a:ext uri="{FF2B5EF4-FFF2-40B4-BE49-F238E27FC236}">
                  <a16:creationId xmlns:a16="http://schemas.microsoft.com/office/drawing/2014/main" id="{8F421801-7074-4518-9279-A81917E15152}"/>
                </a:ext>
              </a:extLst>
            </p:cNvPr>
            <p:cNvSpPr/>
            <p:nvPr/>
          </p:nvSpPr>
          <p:spPr>
            <a:xfrm>
              <a:off x="5319591" y="3758576"/>
              <a:ext cx="258204" cy="236908"/>
            </a:xfrm>
            <a:custGeom>
              <a:avLst/>
              <a:gdLst/>
              <a:ahLst/>
              <a:cxnLst/>
              <a:rect l="l" t="t" r="r" b="b"/>
              <a:pathLst>
                <a:path w="9857" h="9044" extrusionOk="0">
                  <a:moveTo>
                    <a:pt x="9130" y="0"/>
                  </a:moveTo>
                  <a:lnTo>
                    <a:pt x="830" y="8300"/>
                  </a:lnTo>
                  <a:cubicBezTo>
                    <a:pt x="604" y="8530"/>
                    <a:pt x="316" y="8687"/>
                    <a:pt x="1" y="8756"/>
                  </a:cubicBezTo>
                  <a:cubicBezTo>
                    <a:pt x="261" y="8941"/>
                    <a:pt x="576" y="9044"/>
                    <a:pt x="898" y="9044"/>
                  </a:cubicBezTo>
                  <a:cubicBezTo>
                    <a:pt x="1310" y="9044"/>
                    <a:pt x="1704" y="8879"/>
                    <a:pt x="1995" y="8588"/>
                  </a:cubicBezTo>
                  <a:lnTo>
                    <a:pt x="9856" y="727"/>
                  </a:lnTo>
                  <a:lnTo>
                    <a:pt x="9130" y="0"/>
                  </a:lnTo>
                  <a:close/>
                </a:path>
              </a:pathLst>
            </a:custGeom>
            <a:solidFill>
              <a:srgbClr val="7ABED2"/>
            </a:solidFill>
            <a:ln>
              <a:noFill/>
            </a:ln>
          </p:spPr>
          <p:txBody>
            <a:bodyPr spcFirstLastPara="1" wrap="square" lIns="91425" tIns="91425" rIns="91425" bIns="91425" anchor="ctr" anchorCtr="0">
              <a:noAutofit/>
            </a:bodyPr>
            <a:lstStyle/>
            <a:p>
              <a:pPr marL="0" marR="0" lvl="0" indent="0" defTabSz="914378"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汉仪小麦体简"/>
                <a:cs typeface="Arial"/>
                <a:sym typeface="Arial"/>
              </a:endParaRPr>
            </a:p>
          </p:txBody>
        </p:sp>
        <p:sp>
          <p:nvSpPr>
            <p:cNvPr id="33" name="Google Shape;2214;p57">
              <a:extLst>
                <a:ext uri="{FF2B5EF4-FFF2-40B4-BE49-F238E27FC236}">
                  <a16:creationId xmlns:a16="http://schemas.microsoft.com/office/drawing/2014/main" id="{2EFBAE43-E801-46E7-AB98-7F2AC47E3E58}"/>
                </a:ext>
              </a:extLst>
            </p:cNvPr>
            <p:cNvSpPr/>
            <p:nvPr/>
          </p:nvSpPr>
          <p:spPr>
            <a:xfrm>
              <a:off x="5197967" y="3810259"/>
              <a:ext cx="323299" cy="191328"/>
            </a:xfrm>
            <a:custGeom>
              <a:avLst/>
              <a:gdLst/>
              <a:ahLst/>
              <a:cxnLst/>
              <a:rect l="l" t="t" r="r" b="b"/>
              <a:pathLst>
                <a:path w="12342" h="7304" extrusionOk="0">
                  <a:moveTo>
                    <a:pt x="2449" y="0"/>
                  </a:moveTo>
                  <a:cubicBezTo>
                    <a:pt x="2390" y="0"/>
                    <a:pt x="2331" y="23"/>
                    <a:pt x="2286" y="70"/>
                  </a:cubicBezTo>
                  <a:lnTo>
                    <a:pt x="89" y="2263"/>
                  </a:lnTo>
                  <a:cubicBezTo>
                    <a:pt x="0" y="2352"/>
                    <a:pt x="0" y="2499"/>
                    <a:pt x="89" y="2592"/>
                  </a:cubicBezTo>
                  <a:lnTo>
                    <a:pt x="4280" y="6779"/>
                  </a:lnTo>
                  <a:cubicBezTo>
                    <a:pt x="4613" y="7115"/>
                    <a:pt x="5065" y="7304"/>
                    <a:pt x="5541" y="7304"/>
                  </a:cubicBezTo>
                  <a:cubicBezTo>
                    <a:pt x="6014" y="7304"/>
                    <a:pt x="6470" y="7115"/>
                    <a:pt x="6803" y="6779"/>
                  </a:cubicBezTo>
                  <a:lnTo>
                    <a:pt x="12176" y="1410"/>
                  </a:lnTo>
                  <a:cubicBezTo>
                    <a:pt x="12341" y="1241"/>
                    <a:pt x="12186" y="1008"/>
                    <a:pt x="12007" y="1008"/>
                  </a:cubicBezTo>
                  <a:cubicBezTo>
                    <a:pt x="11953" y="1008"/>
                    <a:pt x="11897" y="1030"/>
                    <a:pt x="11847" y="1081"/>
                  </a:cubicBezTo>
                  <a:lnTo>
                    <a:pt x="6474" y="6450"/>
                  </a:lnTo>
                  <a:cubicBezTo>
                    <a:pt x="6215" y="6707"/>
                    <a:pt x="5877" y="6836"/>
                    <a:pt x="5540" y="6836"/>
                  </a:cubicBezTo>
                  <a:cubicBezTo>
                    <a:pt x="5203" y="6836"/>
                    <a:pt x="4866" y="6707"/>
                    <a:pt x="4609" y="6450"/>
                  </a:cubicBezTo>
                  <a:lnTo>
                    <a:pt x="586" y="2427"/>
                  </a:lnTo>
                  <a:lnTo>
                    <a:pt x="2451" y="563"/>
                  </a:lnTo>
                  <a:lnTo>
                    <a:pt x="3108" y="1221"/>
                  </a:lnTo>
                  <a:cubicBezTo>
                    <a:pt x="3159" y="1272"/>
                    <a:pt x="3216" y="1293"/>
                    <a:pt x="3271" y="1293"/>
                  </a:cubicBezTo>
                  <a:cubicBezTo>
                    <a:pt x="3451" y="1293"/>
                    <a:pt x="3606" y="1060"/>
                    <a:pt x="3437" y="892"/>
                  </a:cubicBezTo>
                  <a:lnTo>
                    <a:pt x="2615" y="70"/>
                  </a:lnTo>
                  <a:cubicBezTo>
                    <a:pt x="2569" y="23"/>
                    <a:pt x="2509" y="0"/>
                    <a:pt x="2449" y="0"/>
                  </a:cubicBezTo>
                  <a:close/>
                </a:path>
              </a:pathLst>
            </a:custGeom>
            <a:solidFill>
              <a:sysClr val="windowText" lastClr="000000"/>
            </a:solidFill>
            <a:ln>
              <a:noFill/>
            </a:ln>
          </p:spPr>
          <p:txBody>
            <a:bodyPr spcFirstLastPara="1" wrap="square" lIns="91425" tIns="91425" rIns="91425" bIns="91425" anchor="ctr" anchorCtr="0">
              <a:noAutofit/>
            </a:bodyPr>
            <a:lstStyle/>
            <a:p>
              <a:pPr marL="0" marR="0" lvl="0" indent="0" defTabSz="914378"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汉仪小麦体简"/>
                <a:cs typeface="Arial"/>
                <a:sym typeface="Arial"/>
              </a:endParaRPr>
            </a:p>
          </p:txBody>
        </p:sp>
        <p:sp>
          <p:nvSpPr>
            <p:cNvPr id="34" name="Google Shape;2215;p57">
              <a:extLst>
                <a:ext uri="{FF2B5EF4-FFF2-40B4-BE49-F238E27FC236}">
                  <a16:creationId xmlns:a16="http://schemas.microsoft.com/office/drawing/2014/main" id="{98A01FB6-FAA2-4503-B292-78F17182AAFF}"/>
                </a:ext>
              </a:extLst>
            </p:cNvPr>
            <p:cNvSpPr/>
            <p:nvPr/>
          </p:nvSpPr>
          <p:spPr>
            <a:xfrm>
              <a:off x="5292217" y="3714018"/>
              <a:ext cx="292205" cy="184622"/>
            </a:xfrm>
            <a:custGeom>
              <a:avLst/>
              <a:gdLst/>
              <a:ahLst/>
              <a:cxnLst/>
              <a:rect l="l" t="t" r="r" b="b"/>
              <a:pathLst>
                <a:path w="11155" h="7048" extrusionOk="0">
                  <a:moveTo>
                    <a:pt x="8706" y="1"/>
                  </a:moveTo>
                  <a:cubicBezTo>
                    <a:pt x="8646" y="1"/>
                    <a:pt x="8586" y="24"/>
                    <a:pt x="8540" y="70"/>
                  </a:cubicBezTo>
                  <a:lnTo>
                    <a:pt x="2091" y="6519"/>
                  </a:lnTo>
                  <a:cubicBezTo>
                    <a:pt x="2050" y="6560"/>
                    <a:pt x="1996" y="6581"/>
                    <a:pt x="1942" y="6581"/>
                  </a:cubicBezTo>
                  <a:cubicBezTo>
                    <a:pt x="1888" y="6581"/>
                    <a:pt x="1834" y="6560"/>
                    <a:pt x="1793" y="6519"/>
                  </a:cubicBezTo>
                  <a:lnTo>
                    <a:pt x="497" y="5224"/>
                  </a:lnTo>
                  <a:cubicBezTo>
                    <a:pt x="446" y="5173"/>
                    <a:pt x="390" y="5152"/>
                    <a:pt x="335" y="5152"/>
                  </a:cubicBezTo>
                  <a:cubicBezTo>
                    <a:pt x="155" y="5152"/>
                    <a:pt x="0" y="5385"/>
                    <a:pt x="168" y="5553"/>
                  </a:cubicBezTo>
                  <a:lnTo>
                    <a:pt x="1464" y="6848"/>
                  </a:lnTo>
                  <a:cubicBezTo>
                    <a:pt x="1591" y="6975"/>
                    <a:pt x="1762" y="7047"/>
                    <a:pt x="1943" y="7047"/>
                  </a:cubicBezTo>
                  <a:cubicBezTo>
                    <a:pt x="2122" y="7047"/>
                    <a:pt x="2293" y="6975"/>
                    <a:pt x="2423" y="6848"/>
                  </a:cubicBezTo>
                  <a:lnTo>
                    <a:pt x="8708" y="564"/>
                  </a:lnTo>
                  <a:lnTo>
                    <a:pt x="10572" y="2428"/>
                  </a:lnTo>
                  <a:lnTo>
                    <a:pt x="8903" y="4097"/>
                  </a:lnTo>
                  <a:cubicBezTo>
                    <a:pt x="8735" y="4265"/>
                    <a:pt x="8890" y="4498"/>
                    <a:pt x="9070" y="4498"/>
                  </a:cubicBezTo>
                  <a:cubicBezTo>
                    <a:pt x="9124" y="4498"/>
                    <a:pt x="9181" y="4477"/>
                    <a:pt x="9232" y="4426"/>
                  </a:cubicBezTo>
                  <a:lnTo>
                    <a:pt x="11066" y="2592"/>
                  </a:lnTo>
                  <a:cubicBezTo>
                    <a:pt x="11155" y="2500"/>
                    <a:pt x="11155" y="2356"/>
                    <a:pt x="11066" y="2263"/>
                  </a:cubicBezTo>
                  <a:lnTo>
                    <a:pt x="8869" y="70"/>
                  </a:lnTo>
                  <a:cubicBezTo>
                    <a:pt x="8824" y="24"/>
                    <a:pt x="8765" y="1"/>
                    <a:pt x="8706" y="1"/>
                  </a:cubicBezTo>
                  <a:close/>
                </a:path>
              </a:pathLst>
            </a:custGeom>
            <a:solidFill>
              <a:sysClr val="windowText" lastClr="000000"/>
            </a:solidFill>
            <a:ln>
              <a:noFill/>
            </a:ln>
          </p:spPr>
          <p:txBody>
            <a:bodyPr spcFirstLastPara="1" wrap="square" lIns="91425" tIns="91425" rIns="91425" bIns="91425" anchor="ctr" anchorCtr="0">
              <a:noAutofit/>
            </a:bodyPr>
            <a:lstStyle/>
            <a:p>
              <a:pPr marL="0" marR="0" lvl="0" indent="0" defTabSz="914378"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汉仪小麦体简"/>
                <a:cs typeface="Arial"/>
                <a:sym typeface="Arial"/>
              </a:endParaRPr>
            </a:p>
          </p:txBody>
        </p:sp>
      </p:grpSp>
      <p:sp>
        <p:nvSpPr>
          <p:cNvPr id="35" name="TextBox 34">
            <a:extLst>
              <a:ext uri="{FF2B5EF4-FFF2-40B4-BE49-F238E27FC236}">
                <a16:creationId xmlns:a16="http://schemas.microsoft.com/office/drawing/2014/main" id="{61B13A5A-E328-45B5-AA6F-5C6BD5F03023}"/>
              </a:ext>
            </a:extLst>
          </p:cNvPr>
          <p:cNvSpPr txBox="1"/>
          <p:nvPr/>
        </p:nvSpPr>
        <p:spPr>
          <a:xfrm>
            <a:off x="1240056" y="234028"/>
            <a:ext cx="7896871" cy="414985"/>
          </a:xfrm>
          <a:prstGeom prst="rect">
            <a:avLst/>
          </a:prstGeom>
          <a:noFill/>
        </p:spPr>
        <p:txBody>
          <a:bodyPr wrap="square" rtlCol="0">
            <a:spAutoFit/>
          </a:bodyPr>
          <a:lstStyle/>
          <a:p>
            <a:pPr defTabSz="914378">
              <a:lnSpc>
                <a:spcPct val="130000"/>
              </a:lnSpc>
              <a:buClr>
                <a:srgbClr val="000000"/>
              </a:buClr>
            </a:pPr>
            <a:r>
              <a:rPr lang="en-US" b="1" kern="0" dirty="0" err="1">
                <a:solidFill>
                  <a:srgbClr val="000000"/>
                </a:solidFill>
                <a:latin typeface="Arial"/>
                <a:ea typeface="汉仪小麦体简"/>
                <a:cs typeface="Arial"/>
                <a:sym typeface="Arial"/>
              </a:rPr>
              <a:t>Câu</a:t>
            </a:r>
            <a:r>
              <a:rPr lang="en-US" b="1" kern="0" dirty="0">
                <a:solidFill>
                  <a:srgbClr val="000000"/>
                </a:solidFill>
                <a:latin typeface="Arial"/>
                <a:ea typeface="汉仪小麦体简"/>
                <a:cs typeface="Arial"/>
                <a:sym typeface="Arial"/>
              </a:rPr>
              <a:t> 1. </a:t>
            </a:r>
            <a:r>
              <a:rPr lang="en-US" dirty="0">
                <a:solidFill>
                  <a:prstClr val="black"/>
                </a:solidFill>
                <a:latin typeface="Arial" panose="020B0604020202020204" pitchFamily="34" charset="0"/>
                <a:ea typeface="汉仪小麦体简"/>
                <a:cs typeface="Arial" panose="020B0604020202020204" pitchFamily="34" charset="0"/>
              </a:rPr>
              <a:t>Cho </a:t>
            </a:r>
            <a:r>
              <a:rPr lang="en-US" dirty="0" err="1">
                <a:solidFill>
                  <a:prstClr val="black"/>
                </a:solidFill>
                <a:latin typeface="Arial" panose="020B0604020202020204" pitchFamily="34" charset="0"/>
                <a:ea typeface="汉仪小麦体简"/>
                <a:cs typeface="Arial" panose="020B0604020202020204" pitchFamily="34" charset="0"/>
              </a:rPr>
              <a:t>biểu</a:t>
            </a:r>
            <a:r>
              <a:rPr lang="en-US" dirty="0">
                <a:solidFill>
                  <a:prstClr val="black"/>
                </a:solidFill>
                <a:latin typeface="Arial" panose="020B0604020202020204" pitchFamily="34" charset="0"/>
                <a:ea typeface="汉仪小麦体简"/>
                <a:cs typeface="Arial" panose="020B0604020202020204" pitchFamily="34" charset="0"/>
              </a:rPr>
              <a:t> </a:t>
            </a:r>
            <a:r>
              <a:rPr lang="en-US" dirty="0" err="1">
                <a:solidFill>
                  <a:prstClr val="black"/>
                </a:solidFill>
                <a:latin typeface="Arial" panose="020B0604020202020204" pitchFamily="34" charset="0"/>
                <a:ea typeface="汉仪小麦体简"/>
                <a:cs typeface="Arial" panose="020B0604020202020204" pitchFamily="34" charset="0"/>
              </a:rPr>
              <a:t>đồ</a:t>
            </a:r>
            <a:r>
              <a:rPr lang="en-US" dirty="0">
                <a:solidFill>
                  <a:prstClr val="black"/>
                </a:solidFill>
                <a:latin typeface="Arial" panose="020B0604020202020204" pitchFamily="34" charset="0"/>
                <a:ea typeface="汉仪小麦体简"/>
                <a:cs typeface="Arial" panose="020B0604020202020204" pitchFamily="34" charset="0"/>
              </a:rPr>
              <a:t>:</a:t>
            </a:r>
            <a:endParaRPr lang="en-US" kern="0" dirty="0">
              <a:solidFill>
                <a:srgbClr val="000000"/>
              </a:solidFill>
              <a:latin typeface="Arial" panose="020B0604020202020204" pitchFamily="34" charset="0"/>
              <a:ea typeface="Calibri" panose="020F0502020204030204" pitchFamily="34" charset="0"/>
              <a:cs typeface="Arial" panose="020B0604020202020204" pitchFamily="34" charset="0"/>
              <a:sym typeface="Arial"/>
            </a:endParaRPr>
          </a:p>
        </p:txBody>
      </p:sp>
      <p:sp>
        <p:nvSpPr>
          <p:cNvPr id="36" name="Đáp án đúng">
            <a:extLst>
              <a:ext uri="{FF2B5EF4-FFF2-40B4-BE49-F238E27FC236}">
                <a16:creationId xmlns:a16="http://schemas.microsoft.com/office/drawing/2014/main" id="{7E0D3C4F-A857-4408-BBF9-0549DEEE15C3}"/>
              </a:ext>
            </a:extLst>
          </p:cNvPr>
          <p:cNvSpPr/>
          <p:nvPr/>
        </p:nvSpPr>
        <p:spPr>
          <a:xfrm>
            <a:off x="961587" y="4548159"/>
            <a:ext cx="2656801" cy="548640"/>
          </a:xfrm>
          <a:prstGeom prst="roundRect">
            <a:avLst/>
          </a:prstGeom>
          <a:noFill/>
          <a:ln w="12700" cap="flat" cmpd="sng" algn="ctr">
            <a:noFill/>
            <a:prstDash val="solid"/>
            <a:miter lim="800000"/>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1">
                <a:ln>
                  <a:noFill/>
                </a:ln>
                <a:solidFill>
                  <a:prstClr val="black"/>
                </a:solidFill>
                <a:effectLst/>
                <a:uLnTx/>
                <a:uFillTx/>
                <a:latin typeface="Arial" panose="020B0604020202020204" pitchFamily="34" charset="0"/>
                <a:ea typeface="汉仪小麦体简"/>
                <a:cs typeface="Arial" panose="020B0604020202020204" pitchFamily="34" charset="0"/>
                <a:sym typeface="Arial"/>
              </a:rPr>
              <a:t>B. Năm 1979 đến 2019</a:t>
            </a:r>
            <a:endParaRPr kumimoji="0" lang="vi-VN" sz="1800" b="0" i="0" u="none" strike="noStrike" kern="0" cap="none" spc="0" normalizeH="0" baseline="0" noProof="1">
              <a:ln>
                <a:noFill/>
              </a:ln>
              <a:solidFill>
                <a:prstClr val="black"/>
              </a:solidFill>
              <a:effectLst/>
              <a:uLnTx/>
              <a:uFillTx/>
              <a:ea typeface="汉仪小麦体简"/>
              <a:cs typeface="Arial" panose="020B0604020202020204" pitchFamily="34" charset="0"/>
              <a:sym typeface="Arial"/>
            </a:endParaRPr>
          </a:p>
        </p:txBody>
      </p:sp>
      <p:sp>
        <p:nvSpPr>
          <p:cNvPr id="37" name="Đáp án sai 1">
            <a:extLst>
              <a:ext uri="{FF2B5EF4-FFF2-40B4-BE49-F238E27FC236}">
                <a16:creationId xmlns:a16="http://schemas.microsoft.com/office/drawing/2014/main" id="{AEF8B1A1-105D-4214-BCFB-C9C97CFFBFB0}"/>
              </a:ext>
            </a:extLst>
          </p:cNvPr>
          <p:cNvSpPr/>
          <p:nvPr/>
        </p:nvSpPr>
        <p:spPr>
          <a:xfrm>
            <a:off x="993945" y="3791667"/>
            <a:ext cx="2624444" cy="548640"/>
          </a:xfrm>
          <a:prstGeom prst="roundRect">
            <a:avLst/>
          </a:prstGeom>
          <a:noFill/>
          <a:ln w="12700" cap="flat" cmpd="sng" algn="ctr">
            <a:noFill/>
            <a:prstDash val="solid"/>
            <a:miter lim="800000"/>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1">
                <a:ln>
                  <a:noFill/>
                </a:ln>
                <a:solidFill>
                  <a:prstClr val="black"/>
                </a:solidFill>
                <a:effectLst/>
                <a:uLnTx/>
                <a:uFillTx/>
                <a:latin typeface="Arial" panose="020B0604020202020204" pitchFamily="34" charset="0"/>
                <a:ea typeface="汉仪小麦体简"/>
                <a:cs typeface="Arial" panose="020B0604020202020204" pitchFamily="34" charset="0"/>
                <a:sym typeface="Arial"/>
              </a:rPr>
              <a:t>A. Năm 1979 đến 2009</a:t>
            </a:r>
            <a:endParaRPr kumimoji="0" lang="vi-VN" sz="1800" b="0" i="0" u="none" strike="noStrike" kern="0" cap="none" spc="0" normalizeH="0" baseline="0" noProof="1">
              <a:ln>
                <a:noFill/>
              </a:ln>
              <a:solidFill>
                <a:prstClr val="black"/>
              </a:solidFill>
              <a:effectLst/>
              <a:uLnTx/>
              <a:uFillTx/>
              <a:ea typeface="汉仪小麦体简"/>
              <a:cs typeface="Arial" panose="020B0604020202020204" pitchFamily="34" charset="0"/>
              <a:sym typeface="Arial"/>
            </a:endParaRPr>
          </a:p>
        </p:txBody>
      </p:sp>
      <p:sp>
        <p:nvSpPr>
          <p:cNvPr id="38" name="Đáp án sai 2">
            <a:extLst>
              <a:ext uri="{FF2B5EF4-FFF2-40B4-BE49-F238E27FC236}">
                <a16:creationId xmlns:a16="http://schemas.microsoft.com/office/drawing/2014/main" id="{8CDDDF13-77FC-4D66-B9B0-2207641E2610}"/>
              </a:ext>
            </a:extLst>
          </p:cNvPr>
          <p:cNvSpPr/>
          <p:nvPr/>
        </p:nvSpPr>
        <p:spPr>
          <a:xfrm>
            <a:off x="5051625" y="3884039"/>
            <a:ext cx="2658015" cy="548640"/>
          </a:xfrm>
          <a:prstGeom prst="roundRect">
            <a:avLst/>
          </a:prstGeom>
          <a:noFill/>
          <a:ln w="12700" cap="flat" cmpd="sng" algn="ctr">
            <a:noFill/>
            <a:prstDash val="solid"/>
            <a:miter lim="800000"/>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1">
                <a:ln>
                  <a:noFill/>
                </a:ln>
                <a:solidFill>
                  <a:prstClr val="black"/>
                </a:solidFill>
                <a:effectLst/>
                <a:uLnTx/>
                <a:uFillTx/>
                <a:latin typeface="Arial" panose="020B0604020202020204" pitchFamily="34" charset="0"/>
                <a:ea typeface="汉仪小麦体简"/>
                <a:cs typeface="Arial" panose="020B0604020202020204" pitchFamily="34" charset="0"/>
                <a:sym typeface="Arial"/>
              </a:rPr>
              <a:t>C. Năm 1989 đến 2019</a:t>
            </a:r>
            <a:endParaRPr kumimoji="0" lang="vi-VN" sz="1800" b="0" i="0" u="none" strike="noStrike" kern="0" cap="none" spc="0" normalizeH="0" baseline="0" noProof="1">
              <a:ln>
                <a:noFill/>
              </a:ln>
              <a:solidFill>
                <a:prstClr val="black"/>
              </a:solidFill>
              <a:effectLst/>
              <a:uLnTx/>
              <a:uFillTx/>
              <a:ea typeface="汉仪小麦体简"/>
              <a:cs typeface="Arial" panose="020B0604020202020204" pitchFamily="34" charset="0"/>
              <a:sym typeface="Arial"/>
            </a:endParaRPr>
          </a:p>
        </p:txBody>
      </p:sp>
      <p:sp>
        <p:nvSpPr>
          <p:cNvPr id="39" name="Đáp án sai 3">
            <a:extLst>
              <a:ext uri="{FF2B5EF4-FFF2-40B4-BE49-F238E27FC236}">
                <a16:creationId xmlns:a16="http://schemas.microsoft.com/office/drawing/2014/main" id="{41DA0AA1-5FC5-4EBD-B692-ED485A068D0E}"/>
              </a:ext>
            </a:extLst>
          </p:cNvPr>
          <p:cNvSpPr/>
          <p:nvPr/>
        </p:nvSpPr>
        <p:spPr>
          <a:xfrm>
            <a:off x="4894443" y="4518473"/>
            <a:ext cx="3028229" cy="548640"/>
          </a:xfrm>
          <a:prstGeom prst="roundRect">
            <a:avLst/>
          </a:prstGeom>
          <a:noFill/>
          <a:ln w="12700" cap="flat" cmpd="sng" algn="ctr">
            <a:noFill/>
            <a:prstDash val="solid"/>
            <a:miter lim="800000"/>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1">
                <a:ln>
                  <a:noFill/>
                </a:ln>
                <a:solidFill>
                  <a:prstClr val="black"/>
                </a:solidFill>
                <a:effectLst/>
                <a:uLnTx/>
                <a:uFillTx/>
                <a:latin typeface="Arial" panose="020B0604020202020204" pitchFamily="34" charset="0"/>
                <a:ea typeface="汉仪小麦体简"/>
                <a:cs typeface="Arial" panose="020B0604020202020204" pitchFamily="34" charset="0"/>
                <a:sym typeface="Arial"/>
              </a:rPr>
              <a:t>D. Năm 1999 đến 2019</a:t>
            </a:r>
            <a:endParaRPr kumimoji="0" lang="vi-VN" sz="1800" b="0" i="0" u="none" strike="noStrike" kern="0" cap="none" spc="0" normalizeH="0" baseline="0" noProof="1">
              <a:ln>
                <a:noFill/>
              </a:ln>
              <a:solidFill>
                <a:prstClr val="black"/>
              </a:solidFill>
              <a:effectLst/>
              <a:uLnTx/>
              <a:uFillTx/>
              <a:ea typeface="汉仪小麦体简"/>
              <a:cs typeface="Arial" panose="020B0604020202020204" pitchFamily="34" charset="0"/>
              <a:sym typeface="Arial"/>
            </a:endParaRPr>
          </a:p>
        </p:txBody>
      </p:sp>
      <p:pic>
        <p:nvPicPr>
          <p:cNvPr id="40" name="Picture 5">
            <a:extLst>
              <a:ext uri="{FF2B5EF4-FFF2-40B4-BE49-F238E27FC236}">
                <a16:creationId xmlns:a16="http://schemas.microsoft.com/office/drawing/2014/main" id="{AC9F4D47-ACBF-4585-8F4D-E7BE63B0973A}"/>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3616196" y="4530806"/>
            <a:ext cx="639785" cy="556871"/>
          </a:xfrm>
          <a:prstGeom prst="rect">
            <a:avLst/>
          </a:prstGeom>
        </p:spPr>
      </p:pic>
      <p:pic>
        <p:nvPicPr>
          <p:cNvPr id="41" name="Picture 10">
            <a:extLst>
              <a:ext uri="{FF2B5EF4-FFF2-40B4-BE49-F238E27FC236}">
                <a16:creationId xmlns:a16="http://schemas.microsoft.com/office/drawing/2014/main" id="{30182954-FDF7-42A1-BC0D-37D824AC2230}"/>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7568476" y="3781969"/>
            <a:ext cx="637592" cy="568036"/>
          </a:xfrm>
          <a:prstGeom prst="rect">
            <a:avLst/>
          </a:prstGeom>
        </p:spPr>
      </p:pic>
      <p:pic>
        <p:nvPicPr>
          <p:cNvPr id="42" name="Picture 10">
            <a:extLst>
              <a:ext uri="{FF2B5EF4-FFF2-40B4-BE49-F238E27FC236}">
                <a16:creationId xmlns:a16="http://schemas.microsoft.com/office/drawing/2014/main" id="{C5F70599-927F-4AD8-B02E-8D4FC02715B2}"/>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7533777" y="4498182"/>
            <a:ext cx="637592" cy="568036"/>
          </a:xfrm>
          <a:prstGeom prst="rect">
            <a:avLst/>
          </a:prstGeom>
        </p:spPr>
      </p:pic>
      <p:pic>
        <p:nvPicPr>
          <p:cNvPr id="43" name="Picture 10">
            <a:extLst>
              <a:ext uri="{FF2B5EF4-FFF2-40B4-BE49-F238E27FC236}">
                <a16:creationId xmlns:a16="http://schemas.microsoft.com/office/drawing/2014/main" id="{87645FC1-E920-48F0-A89A-FA33C59FF583}"/>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3618389" y="3805060"/>
            <a:ext cx="637592" cy="568036"/>
          </a:xfrm>
          <a:prstGeom prst="rect">
            <a:avLst/>
          </a:prstGeom>
        </p:spPr>
      </p:pic>
      <p:pic>
        <p:nvPicPr>
          <p:cNvPr id="44" name="Correct sound effect and wrong sound effect (mp3cut.net)">
            <a:hlinkClick r:id="" action="ppaction://media"/>
            <a:extLst>
              <a:ext uri="{FF2B5EF4-FFF2-40B4-BE49-F238E27FC236}">
                <a16:creationId xmlns:a16="http://schemas.microsoft.com/office/drawing/2014/main" id="{7DDDBB23-6B3C-44BD-8D2B-3FE34177B6B6}"/>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6386150" y="-850876"/>
            <a:ext cx="487363" cy="487363"/>
          </a:xfrm>
          <a:prstGeom prst="rect">
            <a:avLst/>
          </a:prstGeom>
        </p:spPr>
      </p:pic>
      <p:pic>
        <p:nvPicPr>
          <p:cNvPr id="45" name="Correct sound effect and wrong sound effect (mp3cut.net) (1)">
            <a:hlinkClick r:id="" action="ppaction://media"/>
            <a:extLst>
              <a:ext uri="{FF2B5EF4-FFF2-40B4-BE49-F238E27FC236}">
                <a16:creationId xmlns:a16="http://schemas.microsoft.com/office/drawing/2014/main" id="{AB69E12C-B37B-4AD8-BCE4-360E5747159A}"/>
              </a:ext>
            </a:extLst>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7713013" y="-850876"/>
            <a:ext cx="487363" cy="487363"/>
          </a:xfrm>
          <a:prstGeom prst="rect">
            <a:avLst/>
          </a:prstGeom>
        </p:spPr>
      </p:pic>
      <p:pic>
        <p:nvPicPr>
          <p:cNvPr id="46" name="Correct sound effect and wrong sound effect (mp3cut.net) (1)">
            <a:hlinkClick r:id="" action="ppaction://media"/>
            <a:extLst>
              <a:ext uri="{FF2B5EF4-FFF2-40B4-BE49-F238E27FC236}">
                <a16:creationId xmlns:a16="http://schemas.microsoft.com/office/drawing/2014/main" id="{63E5975E-27BF-44DC-9CF7-B0651606353D}"/>
              </a:ext>
            </a:extLst>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7703949" y="-825081"/>
            <a:ext cx="487363" cy="487363"/>
          </a:xfrm>
          <a:prstGeom prst="rect">
            <a:avLst/>
          </a:prstGeom>
        </p:spPr>
      </p:pic>
      <p:pic>
        <p:nvPicPr>
          <p:cNvPr id="47" name="Correct sound effect and wrong sound effect (mp3cut.net) (1)">
            <a:hlinkClick r:id="" action="ppaction://media"/>
            <a:extLst>
              <a:ext uri="{FF2B5EF4-FFF2-40B4-BE49-F238E27FC236}">
                <a16:creationId xmlns:a16="http://schemas.microsoft.com/office/drawing/2014/main" id="{9F0CDDCC-9AA9-4567-ABE7-5BE74124EAA6}"/>
              </a:ext>
            </a:extLst>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7708481" y="-847240"/>
            <a:ext cx="487363" cy="487363"/>
          </a:xfrm>
          <a:prstGeom prst="rect">
            <a:avLst/>
          </a:prstGeom>
        </p:spPr>
      </p:pic>
      <p:pic>
        <p:nvPicPr>
          <p:cNvPr id="48" name="Picture 47" descr="Cho biểu đồTrong biểu đồ trên, biểu diễn khoảng thời gian nào? (ảnh 1)">
            <a:extLst>
              <a:ext uri="{FF2B5EF4-FFF2-40B4-BE49-F238E27FC236}">
                <a16:creationId xmlns:a16="http://schemas.microsoft.com/office/drawing/2014/main" id="{3148DD31-A3B6-4EB9-AF10-D4330F7D86BF}"/>
              </a:ext>
            </a:extLst>
          </p:cNvPr>
          <p:cNvPicPr/>
          <p:nvPr/>
        </p:nvPicPr>
        <p:blipFill>
          <a:blip r:embed="rId11" cstate="print">
            <a:extLst>
              <a:ext uri="{BEBA8EAE-BF5A-486C-A8C5-ECC9F3942E4B}">
                <a14:imgProps xmlns:a14="http://schemas.microsoft.com/office/drawing/2010/main">
                  <a14:imgLayer r:embed="rId12">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811369" y="819055"/>
            <a:ext cx="3818462" cy="2223099"/>
          </a:xfrm>
          <a:prstGeom prst="rect">
            <a:avLst/>
          </a:prstGeom>
          <a:noFill/>
          <a:ln>
            <a:noFill/>
          </a:ln>
        </p:spPr>
      </p:pic>
      <p:sp>
        <p:nvSpPr>
          <p:cNvPr id="49" name="TextBox 48">
            <a:extLst>
              <a:ext uri="{FF2B5EF4-FFF2-40B4-BE49-F238E27FC236}">
                <a16:creationId xmlns:a16="http://schemas.microsoft.com/office/drawing/2014/main" id="{D2CDB7E2-7D0B-47A4-B5DA-F01235348751}"/>
              </a:ext>
            </a:extLst>
          </p:cNvPr>
          <p:cNvSpPr txBox="1"/>
          <p:nvPr/>
        </p:nvSpPr>
        <p:spPr>
          <a:xfrm>
            <a:off x="1564480" y="3214483"/>
            <a:ext cx="6441918" cy="369332"/>
          </a:xfrm>
          <a:prstGeom prst="rect">
            <a:avLst/>
          </a:prstGeom>
          <a:noFill/>
        </p:spPr>
        <p:txBody>
          <a:bodyPr wrap="square" rtlCol="0">
            <a:spAutoFit/>
          </a:bodyPr>
          <a:lstStyle/>
          <a:p>
            <a:r>
              <a:rPr lang="en-US" i="1" dirty="0" err="1">
                <a:solidFill>
                  <a:prstClr val="black"/>
                </a:solidFill>
                <a:latin typeface="汉仪小麦体简"/>
                <a:ea typeface="汉仪小麦体简"/>
              </a:rPr>
              <a:t>Trong</a:t>
            </a:r>
            <a:r>
              <a:rPr lang="en-US" i="1" dirty="0">
                <a:solidFill>
                  <a:prstClr val="black"/>
                </a:solidFill>
                <a:latin typeface="汉仪小麦体简"/>
                <a:ea typeface="汉仪小麦体简"/>
              </a:rPr>
              <a:t> </a:t>
            </a:r>
            <a:r>
              <a:rPr lang="en-US" i="1" dirty="0" err="1">
                <a:solidFill>
                  <a:prstClr val="black"/>
                </a:solidFill>
                <a:latin typeface="汉仪小麦体简"/>
                <a:ea typeface="汉仪小麦体简"/>
              </a:rPr>
              <a:t>biểu</a:t>
            </a:r>
            <a:r>
              <a:rPr lang="en-US" i="1" dirty="0">
                <a:solidFill>
                  <a:prstClr val="black"/>
                </a:solidFill>
                <a:latin typeface="汉仪小麦体简"/>
                <a:ea typeface="汉仪小麦体简"/>
              </a:rPr>
              <a:t> </a:t>
            </a:r>
            <a:r>
              <a:rPr lang="en-US" i="1" dirty="0" err="1">
                <a:solidFill>
                  <a:prstClr val="black"/>
                </a:solidFill>
                <a:latin typeface="汉仪小麦体简"/>
                <a:ea typeface="汉仪小麦体简"/>
              </a:rPr>
              <a:t>đồ</a:t>
            </a:r>
            <a:r>
              <a:rPr lang="en-US" i="1" dirty="0">
                <a:solidFill>
                  <a:prstClr val="black"/>
                </a:solidFill>
                <a:latin typeface="汉仪小麦体简"/>
                <a:ea typeface="汉仪小麦体简"/>
              </a:rPr>
              <a:t> </a:t>
            </a:r>
            <a:r>
              <a:rPr lang="en-US" i="1" dirty="0" err="1">
                <a:solidFill>
                  <a:prstClr val="black"/>
                </a:solidFill>
                <a:latin typeface="汉仪小麦体简"/>
                <a:ea typeface="汉仪小麦体简"/>
              </a:rPr>
              <a:t>trên</a:t>
            </a:r>
            <a:r>
              <a:rPr lang="en-US" i="1" dirty="0">
                <a:solidFill>
                  <a:prstClr val="black"/>
                </a:solidFill>
                <a:latin typeface="汉仪小麦体简"/>
                <a:ea typeface="汉仪小麦体简"/>
              </a:rPr>
              <a:t>, </a:t>
            </a:r>
            <a:r>
              <a:rPr lang="en-US" i="1" dirty="0" err="1">
                <a:solidFill>
                  <a:prstClr val="black"/>
                </a:solidFill>
                <a:latin typeface="汉仪小麦体简"/>
                <a:ea typeface="汉仪小麦体简"/>
              </a:rPr>
              <a:t>biểu</a:t>
            </a:r>
            <a:r>
              <a:rPr lang="en-US" i="1" dirty="0">
                <a:solidFill>
                  <a:prstClr val="black"/>
                </a:solidFill>
                <a:latin typeface="汉仪小麦体简"/>
                <a:ea typeface="汉仪小麦体简"/>
              </a:rPr>
              <a:t> </a:t>
            </a:r>
            <a:r>
              <a:rPr lang="en-US" i="1" dirty="0" err="1">
                <a:solidFill>
                  <a:prstClr val="black"/>
                </a:solidFill>
                <a:latin typeface="汉仪小麦体简"/>
                <a:ea typeface="汉仪小麦体简"/>
              </a:rPr>
              <a:t>diễn</a:t>
            </a:r>
            <a:r>
              <a:rPr lang="en-US" i="1" dirty="0">
                <a:solidFill>
                  <a:prstClr val="black"/>
                </a:solidFill>
                <a:latin typeface="汉仪小麦体简"/>
                <a:ea typeface="汉仪小麦体简"/>
              </a:rPr>
              <a:t> </a:t>
            </a:r>
            <a:r>
              <a:rPr lang="en-US" i="1" dirty="0" err="1">
                <a:solidFill>
                  <a:prstClr val="black"/>
                </a:solidFill>
                <a:latin typeface="汉仪小麦体简"/>
                <a:ea typeface="汉仪小麦体简"/>
              </a:rPr>
              <a:t>khoảng</a:t>
            </a:r>
            <a:r>
              <a:rPr lang="en-US" i="1" dirty="0">
                <a:solidFill>
                  <a:prstClr val="black"/>
                </a:solidFill>
                <a:latin typeface="汉仪小麦体简"/>
                <a:ea typeface="汉仪小麦体简"/>
              </a:rPr>
              <a:t> </a:t>
            </a:r>
            <a:r>
              <a:rPr lang="en-US" i="1" dirty="0" err="1">
                <a:solidFill>
                  <a:prstClr val="black"/>
                </a:solidFill>
                <a:latin typeface="汉仪小麦体简"/>
                <a:ea typeface="汉仪小麦体简"/>
              </a:rPr>
              <a:t>thời</a:t>
            </a:r>
            <a:r>
              <a:rPr lang="en-US" i="1" dirty="0">
                <a:solidFill>
                  <a:prstClr val="black"/>
                </a:solidFill>
                <a:latin typeface="汉仪小麦体简"/>
                <a:ea typeface="汉仪小麦体简"/>
              </a:rPr>
              <a:t> </a:t>
            </a:r>
            <a:r>
              <a:rPr lang="en-US" i="1" dirty="0" err="1">
                <a:solidFill>
                  <a:prstClr val="black"/>
                </a:solidFill>
                <a:latin typeface="汉仪小麦体简"/>
                <a:ea typeface="汉仪小麦体简"/>
              </a:rPr>
              <a:t>gian</a:t>
            </a:r>
            <a:r>
              <a:rPr lang="en-US" i="1" dirty="0">
                <a:solidFill>
                  <a:prstClr val="black"/>
                </a:solidFill>
                <a:latin typeface="汉仪小麦体简"/>
                <a:ea typeface="汉仪小麦体简"/>
              </a:rPr>
              <a:t> </a:t>
            </a:r>
            <a:r>
              <a:rPr lang="en-US" i="1" dirty="0" err="1">
                <a:solidFill>
                  <a:prstClr val="black"/>
                </a:solidFill>
                <a:latin typeface="汉仪小麦体简"/>
                <a:ea typeface="汉仪小麦体简"/>
              </a:rPr>
              <a:t>nào</a:t>
            </a:r>
            <a:r>
              <a:rPr lang="en-US" i="1" dirty="0">
                <a:solidFill>
                  <a:prstClr val="black"/>
                </a:solidFill>
                <a:latin typeface="汉仪小麦体简"/>
                <a:ea typeface="汉仪小麦体简"/>
              </a:rPr>
              <a:t>?</a:t>
            </a:r>
          </a:p>
        </p:txBody>
      </p:sp>
    </p:spTree>
    <p:extLst>
      <p:ext uri="{BB962C8B-B14F-4D97-AF65-F5344CB8AC3E}">
        <p14:creationId xmlns:p14="http://schemas.microsoft.com/office/powerpoint/2010/main" val="39060797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eelOff"/>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fill="hold"/>
                                        <p:tgtEl>
                                          <p:spTgt spid="35"/>
                                        </p:tgtEl>
                                        <p:attrNameLst>
                                          <p:attrName>ppt_x</p:attrName>
                                        </p:attrNameLst>
                                      </p:cBhvr>
                                      <p:tavLst>
                                        <p:tav tm="0">
                                          <p:val>
                                            <p:strVal val="#ppt_x"/>
                                          </p:val>
                                        </p:tav>
                                        <p:tav tm="100000">
                                          <p:val>
                                            <p:strVal val="#ppt_x"/>
                                          </p:val>
                                        </p:tav>
                                      </p:tavLst>
                                    </p:anim>
                                    <p:anim calcmode="lin" valueType="num">
                                      <p:cBhvr additive="base">
                                        <p:cTn id="8" dur="500" fill="hold"/>
                                        <p:tgtEl>
                                          <p:spTgt spid="3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4" presetClass="entr" presetSubtype="10" fill="hold" nodeType="afterEffect">
                                  <p:stCondLst>
                                    <p:cond delay="0"/>
                                  </p:stCondLst>
                                  <p:childTnLst>
                                    <p:set>
                                      <p:cBhvr>
                                        <p:cTn id="11" dur="1" fill="hold">
                                          <p:stCondLst>
                                            <p:cond delay="0"/>
                                          </p:stCondLst>
                                        </p:cTn>
                                        <p:tgtEl>
                                          <p:spTgt spid="48"/>
                                        </p:tgtEl>
                                        <p:attrNameLst>
                                          <p:attrName>style.visibility</p:attrName>
                                        </p:attrNameLst>
                                      </p:cBhvr>
                                      <p:to>
                                        <p:strVal val="visible"/>
                                      </p:to>
                                    </p:set>
                                    <p:animEffect transition="in" filter="randombar(horizontal)">
                                      <p:cBhvr>
                                        <p:cTn id="12" dur="500"/>
                                        <p:tgtEl>
                                          <p:spTgt spid="48"/>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additive="base">
                                        <p:cTn id="17" dur="500" fill="hold"/>
                                        <p:tgtEl>
                                          <p:spTgt spid="49"/>
                                        </p:tgtEl>
                                        <p:attrNameLst>
                                          <p:attrName>ppt_x</p:attrName>
                                        </p:attrNameLst>
                                      </p:cBhvr>
                                      <p:tavLst>
                                        <p:tav tm="0">
                                          <p:val>
                                            <p:strVal val="#ppt_x"/>
                                          </p:val>
                                        </p:tav>
                                        <p:tav tm="100000">
                                          <p:val>
                                            <p:strVal val="#ppt_x"/>
                                          </p:val>
                                        </p:tav>
                                      </p:tavLst>
                                    </p:anim>
                                    <p:anim calcmode="lin" valueType="num">
                                      <p:cBhvr additive="base">
                                        <p:cTn id="18"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8" presetClass="entr" presetSubtype="12" fill="hold" grpId="0" nodeType="click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strips(downLeft)">
                                      <p:cBhvr>
                                        <p:cTn id="23" dur="500"/>
                                        <p:tgtEl>
                                          <p:spTgt spid="36"/>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strips(downLeft)">
                                      <p:cBhvr>
                                        <p:cTn id="26" dur="500"/>
                                        <p:tgtEl>
                                          <p:spTgt spid="37"/>
                                        </p:tgtEl>
                                      </p:cBhvr>
                                    </p:animEffect>
                                  </p:childTnLst>
                                </p:cTn>
                              </p:par>
                              <p:par>
                                <p:cTn id="27" presetID="18" presetClass="entr" presetSubtype="12" fill="hold" grpId="0" nodeType="with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strips(downLeft)">
                                      <p:cBhvr>
                                        <p:cTn id="29" dur="500"/>
                                        <p:tgtEl>
                                          <p:spTgt spid="38"/>
                                        </p:tgtEl>
                                      </p:cBhvr>
                                    </p:animEffect>
                                  </p:childTnLst>
                                </p:cTn>
                              </p:par>
                              <p:par>
                                <p:cTn id="30" presetID="18" presetClass="entr" presetSubtype="12" fill="hold" grpId="0" nodeType="with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strips(downLeft)">
                                      <p:cBhvr>
                                        <p:cTn id="32"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3" restart="whenNotActive" fill="hold" evtFilter="cancelBubble" nodeType="interactiveSeq">
                <p:stCondLst>
                  <p:cond evt="onClick" delay="0">
                    <p:tgtEl>
                      <p:spTgt spid="36"/>
                    </p:tgtEl>
                  </p:cond>
                </p:stCondLst>
                <p:endSync evt="end" delay="0">
                  <p:rtn val="all"/>
                </p:endSync>
                <p:childTnLst>
                  <p:par>
                    <p:cTn id="34" fill="hold">
                      <p:stCondLst>
                        <p:cond delay="0"/>
                      </p:stCondLst>
                      <p:childTnLst>
                        <p:par>
                          <p:cTn id="35" fill="hold">
                            <p:stCondLst>
                              <p:cond delay="0"/>
                            </p:stCondLst>
                            <p:childTnLst>
                              <p:par>
                                <p:cTn id="36" presetID="1" presetClass="emph" presetSubtype="2" fill="hold" nodeType="clickEffect">
                                  <p:stCondLst>
                                    <p:cond delay="0"/>
                                  </p:stCondLst>
                                  <p:childTnLst>
                                    <p:animClr clrSpc="rgb" dir="cw">
                                      <p:cBhvr>
                                        <p:cTn id="37" dur="500" fill="hold"/>
                                        <p:tgtEl>
                                          <p:spTgt spid="36"/>
                                        </p:tgtEl>
                                        <p:attrNameLst>
                                          <p:attrName>fillcolor</p:attrName>
                                        </p:attrNameLst>
                                      </p:cBhvr>
                                      <p:to>
                                        <a:srgbClr val="92D050"/>
                                      </p:to>
                                    </p:animClr>
                                    <p:set>
                                      <p:cBhvr>
                                        <p:cTn id="38" dur="500" fill="hold"/>
                                        <p:tgtEl>
                                          <p:spTgt spid="36"/>
                                        </p:tgtEl>
                                        <p:attrNameLst>
                                          <p:attrName>fill.type</p:attrName>
                                        </p:attrNameLst>
                                      </p:cBhvr>
                                      <p:to>
                                        <p:strVal val="solid"/>
                                      </p:to>
                                    </p:set>
                                    <p:set>
                                      <p:cBhvr>
                                        <p:cTn id="39" dur="500" fill="hold"/>
                                        <p:tgtEl>
                                          <p:spTgt spid="36"/>
                                        </p:tgtEl>
                                        <p:attrNameLst>
                                          <p:attrName>fill.on</p:attrName>
                                        </p:attrNameLst>
                                      </p:cBhvr>
                                      <p:to>
                                        <p:strVal val="true"/>
                                      </p:to>
                                    </p:set>
                                  </p:childTnLst>
                                </p:cTn>
                              </p:par>
                              <p:par>
                                <p:cTn id="40" presetID="1" presetClass="entr" presetSubtype="0" fill="hold" nodeType="withEffect">
                                  <p:stCondLst>
                                    <p:cond delay="0"/>
                                  </p:stCondLst>
                                  <p:childTnLst>
                                    <p:set>
                                      <p:cBhvr>
                                        <p:cTn id="41" dur="1" fill="hold">
                                          <p:stCondLst>
                                            <p:cond delay="9"/>
                                          </p:stCondLst>
                                        </p:cTn>
                                        <p:tgtEl>
                                          <p:spTgt spid="40"/>
                                        </p:tgtEl>
                                        <p:attrNameLst>
                                          <p:attrName>style.visibility</p:attrName>
                                        </p:attrNameLst>
                                      </p:cBhvr>
                                      <p:to>
                                        <p:strVal val="visible"/>
                                      </p:to>
                                    </p:set>
                                  </p:childTnLst>
                                </p:cTn>
                              </p:par>
                              <p:par>
                                <p:cTn id="42" presetID="26" presetClass="emph" presetSubtype="0" repeatCount="2000" fill="hold" grpId="1" nodeType="withEffect">
                                  <p:stCondLst>
                                    <p:cond delay="0"/>
                                  </p:stCondLst>
                                  <p:childTnLst>
                                    <p:animEffect transition="out" filter="fade">
                                      <p:cBhvr>
                                        <p:cTn id="43" dur="500" tmFilter="0, 0; .2, .5; .8, .5; 1, 0"/>
                                        <p:tgtEl>
                                          <p:spTgt spid="36"/>
                                        </p:tgtEl>
                                      </p:cBhvr>
                                    </p:animEffect>
                                    <p:animScale>
                                      <p:cBhvr>
                                        <p:cTn id="44" dur="250" autoRev="1" fill="hold"/>
                                        <p:tgtEl>
                                          <p:spTgt spid="36"/>
                                        </p:tgtEl>
                                      </p:cBhvr>
                                      <p:by x="105000" y="105000"/>
                                    </p:animScale>
                                  </p:childTnLst>
                                </p:cTn>
                              </p:par>
                              <p:par>
                                <p:cTn id="45" presetID="1" presetClass="mediacall" presetSubtype="0" fill="hold" nodeType="withEffect">
                                  <p:stCondLst>
                                    <p:cond delay="0"/>
                                  </p:stCondLst>
                                  <p:childTnLst>
                                    <p:cmd type="call" cmd="playFrom(0.0)">
                                      <p:cBhvr>
                                        <p:cTn id="46" dur="835" fill="hold"/>
                                        <p:tgtEl>
                                          <p:spTgt spid="44"/>
                                        </p:tgtEl>
                                      </p:cBhvr>
                                    </p:cmd>
                                  </p:childTnLst>
                                </p:cTn>
                              </p:par>
                            </p:childTnLst>
                          </p:cTn>
                        </p:par>
                      </p:childTnLst>
                    </p:cTn>
                  </p:par>
                </p:childTnLst>
              </p:cTn>
              <p:nextCondLst>
                <p:cond evt="onClick" delay="0">
                  <p:tgtEl>
                    <p:spTgt spid="36"/>
                  </p:tgtEl>
                </p:cond>
              </p:nextCondLst>
            </p:seq>
            <p:seq concurrent="1" nextAc="seek">
              <p:cTn id="47" restart="whenNotActive" fill="hold" evtFilter="cancelBubble" nodeType="interactiveSeq">
                <p:stCondLst>
                  <p:cond evt="onClick" delay="0">
                    <p:tgtEl>
                      <p:spTgt spid="37"/>
                    </p:tgtEl>
                  </p:cond>
                </p:stCondLst>
                <p:endSync evt="end" delay="0">
                  <p:rtn val="all"/>
                </p:endSync>
                <p:childTnLst>
                  <p:par>
                    <p:cTn id="48" fill="hold">
                      <p:stCondLst>
                        <p:cond delay="0"/>
                      </p:stCondLst>
                      <p:childTnLst>
                        <p:par>
                          <p:cTn id="49" fill="hold">
                            <p:stCondLst>
                              <p:cond delay="0"/>
                            </p:stCondLst>
                            <p:childTnLst>
                              <p:par>
                                <p:cTn id="50" presetID="1" presetClass="emph" presetSubtype="2" fill="hold" nodeType="clickEffect">
                                  <p:stCondLst>
                                    <p:cond delay="0"/>
                                  </p:stCondLst>
                                  <p:childTnLst>
                                    <p:animClr clrSpc="rgb" dir="cw">
                                      <p:cBhvr>
                                        <p:cTn id="51" dur="500" fill="hold"/>
                                        <p:tgtEl>
                                          <p:spTgt spid="37"/>
                                        </p:tgtEl>
                                        <p:attrNameLst>
                                          <p:attrName>fillcolor</p:attrName>
                                        </p:attrNameLst>
                                      </p:cBhvr>
                                      <p:to>
                                        <a:srgbClr val="D99694"/>
                                      </p:to>
                                    </p:animClr>
                                    <p:set>
                                      <p:cBhvr>
                                        <p:cTn id="52" dur="500" fill="hold"/>
                                        <p:tgtEl>
                                          <p:spTgt spid="37"/>
                                        </p:tgtEl>
                                        <p:attrNameLst>
                                          <p:attrName>fill.type</p:attrName>
                                        </p:attrNameLst>
                                      </p:cBhvr>
                                      <p:to>
                                        <p:strVal val="solid"/>
                                      </p:to>
                                    </p:set>
                                    <p:set>
                                      <p:cBhvr>
                                        <p:cTn id="53" dur="500" fill="hold"/>
                                        <p:tgtEl>
                                          <p:spTgt spid="37"/>
                                        </p:tgtEl>
                                        <p:attrNameLst>
                                          <p:attrName>fill.on</p:attrName>
                                        </p:attrNameLst>
                                      </p:cBhvr>
                                      <p:to>
                                        <p:strVal val="true"/>
                                      </p:to>
                                    </p:set>
                                  </p:childTnLst>
                                </p:cTn>
                              </p:par>
                              <p:par>
                                <p:cTn id="54" presetID="1" presetClass="entr" presetSubtype="0" fill="hold" nodeType="withEffect">
                                  <p:stCondLst>
                                    <p:cond delay="0"/>
                                  </p:stCondLst>
                                  <p:childTnLst>
                                    <p:set>
                                      <p:cBhvr>
                                        <p:cTn id="55" dur="1" fill="hold">
                                          <p:stCondLst>
                                            <p:cond delay="0"/>
                                          </p:stCondLst>
                                        </p:cTn>
                                        <p:tgtEl>
                                          <p:spTgt spid="43"/>
                                        </p:tgtEl>
                                        <p:attrNameLst>
                                          <p:attrName>style.visibility</p:attrName>
                                        </p:attrNameLst>
                                      </p:cBhvr>
                                      <p:to>
                                        <p:strVal val="visible"/>
                                      </p:to>
                                    </p:set>
                                  </p:childTnLst>
                                </p:cTn>
                              </p:par>
                              <p:par>
                                <p:cTn id="56" presetID="26" presetClass="emph" presetSubtype="0" repeatCount="2000" fill="hold" grpId="1" nodeType="withEffect">
                                  <p:stCondLst>
                                    <p:cond delay="0"/>
                                  </p:stCondLst>
                                  <p:childTnLst>
                                    <p:animEffect transition="out" filter="fade">
                                      <p:cBhvr>
                                        <p:cTn id="57" dur="500" tmFilter="0, 0; .2, .5; .8, .5; 1, 0"/>
                                        <p:tgtEl>
                                          <p:spTgt spid="37"/>
                                        </p:tgtEl>
                                      </p:cBhvr>
                                    </p:animEffect>
                                    <p:animScale>
                                      <p:cBhvr>
                                        <p:cTn id="58" dur="250" autoRev="1" fill="hold"/>
                                        <p:tgtEl>
                                          <p:spTgt spid="37"/>
                                        </p:tgtEl>
                                      </p:cBhvr>
                                      <p:by x="105000" y="105000"/>
                                    </p:animScale>
                                  </p:childTnLst>
                                </p:cTn>
                              </p:par>
                              <p:par>
                                <p:cTn id="59" presetID="1" presetClass="mediacall" presetSubtype="0" fill="hold" nodeType="withEffect">
                                  <p:stCondLst>
                                    <p:cond delay="0"/>
                                  </p:stCondLst>
                                  <p:childTnLst>
                                    <p:cmd type="call" cmd="playFrom(0.0)">
                                      <p:cBhvr>
                                        <p:cTn id="60" dur="862" fill="hold"/>
                                        <p:tgtEl>
                                          <p:spTgt spid="45"/>
                                        </p:tgtEl>
                                      </p:cBhvr>
                                    </p:cmd>
                                  </p:childTnLst>
                                </p:cTn>
                              </p:par>
                            </p:childTnLst>
                          </p:cTn>
                        </p:par>
                      </p:childTnLst>
                    </p:cTn>
                  </p:par>
                </p:childTnLst>
              </p:cTn>
              <p:nextCondLst>
                <p:cond evt="onClick" delay="0">
                  <p:tgtEl>
                    <p:spTgt spid="37"/>
                  </p:tgtEl>
                </p:cond>
              </p:nextCondLst>
            </p:seq>
            <p:seq concurrent="1" nextAc="seek">
              <p:cTn id="61" restart="whenNotActive" fill="hold" evtFilter="cancelBubble" nodeType="interactiveSeq">
                <p:stCondLst>
                  <p:cond evt="onClick" delay="0">
                    <p:tgtEl>
                      <p:spTgt spid="38"/>
                    </p:tgtEl>
                  </p:cond>
                </p:stCondLst>
                <p:endSync evt="end" delay="0">
                  <p:rtn val="all"/>
                </p:endSync>
                <p:childTnLst>
                  <p:par>
                    <p:cTn id="62" fill="hold">
                      <p:stCondLst>
                        <p:cond delay="0"/>
                      </p:stCondLst>
                      <p:childTnLst>
                        <p:par>
                          <p:cTn id="63" fill="hold">
                            <p:stCondLst>
                              <p:cond delay="0"/>
                            </p:stCondLst>
                            <p:childTnLst>
                              <p:par>
                                <p:cTn id="64" presetID="1" presetClass="emph" presetSubtype="2" fill="hold" nodeType="clickEffect">
                                  <p:stCondLst>
                                    <p:cond delay="0"/>
                                  </p:stCondLst>
                                  <p:childTnLst>
                                    <p:animClr clrSpc="rgb" dir="cw">
                                      <p:cBhvr>
                                        <p:cTn id="65" dur="500" fill="hold"/>
                                        <p:tgtEl>
                                          <p:spTgt spid="38"/>
                                        </p:tgtEl>
                                        <p:attrNameLst>
                                          <p:attrName>fillcolor</p:attrName>
                                        </p:attrNameLst>
                                      </p:cBhvr>
                                      <p:to>
                                        <a:srgbClr val="D99694"/>
                                      </p:to>
                                    </p:animClr>
                                    <p:set>
                                      <p:cBhvr>
                                        <p:cTn id="66" dur="500" fill="hold"/>
                                        <p:tgtEl>
                                          <p:spTgt spid="38"/>
                                        </p:tgtEl>
                                        <p:attrNameLst>
                                          <p:attrName>fill.type</p:attrName>
                                        </p:attrNameLst>
                                      </p:cBhvr>
                                      <p:to>
                                        <p:strVal val="solid"/>
                                      </p:to>
                                    </p:set>
                                    <p:set>
                                      <p:cBhvr>
                                        <p:cTn id="67" dur="500" fill="hold"/>
                                        <p:tgtEl>
                                          <p:spTgt spid="38"/>
                                        </p:tgtEl>
                                        <p:attrNameLst>
                                          <p:attrName>fill.on</p:attrName>
                                        </p:attrNameLst>
                                      </p:cBhvr>
                                      <p:to>
                                        <p:strVal val="true"/>
                                      </p:to>
                                    </p:set>
                                  </p:childTnLst>
                                </p:cTn>
                              </p:par>
                              <p:par>
                                <p:cTn id="68" presetID="1" presetClass="entr" presetSubtype="0" fill="hold" nodeType="withEffect">
                                  <p:stCondLst>
                                    <p:cond delay="0"/>
                                  </p:stCondLst>
                                  <p:childTnLst>
                                    <p:set>
                                      <p:cBhvr>
                                        <p:cTn id="69" dur="1" fill="hold">
                                          <p:stCondLst>
                                            <p:cond delay="9"/>
                                          </p:stCondLst>
                                        </p:cTn>
                                        <p:tgtEl>
                                          <p:spTgt spid="41"/>
                                        </p:tgtEl>
                                        <p:attrNameLst>
                                          <p:attrName>style.visibility</p:attrName>
                                        </p:attrNameLst>
                                      </p:cBhvr>
                                      <p:to>
                                        <p:strVal val="visible"/>
                                      </p:to>
                                    </p:set>
                                  </p:childTnLst>
                                </p:cTn>
                              </p:par>
                              <p:par>
                                <p:cTn id="70" presetID="26" presetClass="emph" presetSubtype="0" repeatCount="2000" fill="hold" grpId="1" nodeType="withEffect">
                                  <p:stCondLst>
                                    <p:cond delay="0"/>
                                  </p:stCondLst>
                                  <p:childTnLst>
                                    <p:animEffect transition="out" filter="fade">
                                      <p:cBhvr>
                                        <p:cTn id="71" dur="500" tmFilter="0, 0; .2, .5; .8, .5; 1, 0"/>
                                        <p:tgtEl>
                                          <p:spTgt spid="38"/>
                                        </p:tgtEl>
                                      </p:cBhvr>
                                    </p:animEffect>
                                    <p:animScale>
                                      <p:cBhvr>
                                        <p:cTn id="72" dur="250" autoRev="1" fill="hold"/>
                                        <p:tgtEl>
                                          <p:spTgt spid="38"/>
                                        </p:tgtEl>
                                      </p:cBhvr>
                                      <p:by x="105000" y="105000"/>
                                    </p:animScale>
                                  </p:childTnLst>
                                </p:cTn>
                              </p:par>
                              <p:par>
                                <p:cTn id="73" presetID="1" presetClass="mediacall" presetSubtype="0" fill="hold" nodeType="withEffect">
                                  <p:stCondLst>
                                    <p:cond delay="0"/>
                                  </p:stCondLst>
                                  <p:childTnLst>
                                    <p:cmd type="call" cmd="playFrom(0.0)">
                                      <p:cBhvr>
                                        <p:cTn id="74" dur="862" fill="hold"/>
                                        <p:tgtEl>
                                          <p:spTgt spid="46"/>
                                        </p:tgtEl>
                                      </p:cBhvr>
                                    </p:cmd>
                                  </p:childTnLst>
                                </p:cTn>
                              </p:par>
                            </p:childTnLst>
                          </p:cTn>
                        </p:par>
                      </p:childTnLst>
                    </p:cTn>
                  </p:par>
                </p:childTnLst>
              </p:cTn>
              <p:nextCondLst>
                <p:cond evt="onClick" delay="0">
                  <p:tgtEl>
                    <p:spTgt spid="38"/>
                  </p:tgtEl>
                </p:cond>
              </p:nextCondLst>
            </p:seq>
            <p:seq concurrent="1" nextAc="seek">
              <p:cTn id="75" restart="whenNotActive" fill="hold" evtFilter="cancelBubble" nodeType="interactiveSeq">
                <p:stCondLst>
                  <p:cond evt="onClick" delay="0">
                    <p:tgtEl>
                      <p:spTgt spid="39"/>
                    </p:tgtEl>
                  </p:cond>
                </p:stCondLst>
                <p:endSync evt="end" delay="0">
                  <p:rtn val="all"/>
                </p:endSync>
                <p:childTnLst>
                  <p:par>
                    <p:cTn id="76" fill="hold">
                      <p:stCondLst>
                        <p:cond delay="0"/>
                      </p:stCondLst>
                      <p:childTnLst>
                        <p:par>
                          <p:cTn id="77" fill="hold">
                            <p:stCondLst>
                              <p:cond delay="0"/>
                            </p:stCondLst>
                            <p:childTnLst>
                              <p:par>
                                <p:cTn id="78" presetID="1" presetClass="emph" presetSubtype="2" fill="hold" nodeType="clickEffect">
                                  <p:stCondLst>
                                    <p:cond delay="0"/>
                                  </p:stCondLst>
                                  <p:childTnLst>
                                    <p:animClr clrSpc="rgb" dir="cw">
                                      <p:cBhvr>
                                        <p:cTn id="79" dur="500" fill="hold"/>
                                        <p:tgtEl>
                                          <p:spTgt spid="39"/>
                                        </p:tgtEl>
                                        <p:attrNameLst>
                                          <p:attrName>fillcolor</p:attrName>
                                        </p:attrNameLst>
                                      </p:cBhvr>
                                      <p:to>
                                        <a:srgbClr val="D99694"/>
                                      </p:to>
                                    </p:animClr>
                                    <p:set>
                                      <p:cBhvr>
                                        <p:cTn id="80" dur="500" fill="hold"/>
                                        <p:tgtEl>
                                          <p:spTgt spid="39"/>
                                        </p:tgtEl>
                                        <p:attrNameLst>
                                          <p:attrName>fill.type</p:attrName>
                                        </p:attrNameLst>
                                      </p:cBhvr>
                                      <p:to>
                                        <p:strVal val="solid"/>
                                      </p:to>
                                    </p:set>
                                    <p:set>
                                      <p:cBhvr>
                                        <p:cTn id="81" dur="500" fill="hold"/>
                                        <p:tgtEl>
                                          <p:spTgt spid="39"/>
                                        </p:tgtEl>
                                        <p:attrNameLst>
                                          <p:attrName>fill.on</p:attrName>
                                        </p:attrNameLst>
                                      </p:cBhvr>
                                      <p:to>
                                        <p:strVal val="true"/>
                                      </p:to>
                                    </p:set>
                                  </p:childTnLst>
                                </p:cTn>
                              </p:par>
                              <p:par>
                                <p:cTn id="82" presetID="1" presetClass="entr" presetSubtype="0" fill="hold" nodeType="withEffect">
                                  <p:stCondLst>
                                    <p:cond delay="0"/>
                                  </p:stCondLst>
                                  <p:childTnLst>
                                    <p:set>
                                      <p:cBhvr>
                                        <p:cTn id="83" dur="1" fill="hold">
                                          <p:stCondLst>
                                            <p:cond delay="9"/>
                                          </p:stCondLst>
                                        </p:cTn>
                                        <p:tgtEl>
                                          <p:spTgt spid="42"/>
                                        </p:tgtEl>
                                        <p:attrNameLst>
                                          <p:attrName>style.visibility</p:attrName>
                                        </p:attrNameLst>
                                      </p:cBhvr>
                                      <p:to>
                                        <p:strVal val="visible"/>
                                      </p:to>
                                    </p:set>
                                  </p:childTnLst>
                                </p:cTn>
                              </p:par>
                              <p:par>
                                <p:cTn id="84" presetID="26" presetClass="emph" presetSubtype="0" repeatCount="2000" fill="hold" grpId="1" nodeType="withEffect">
                                  <p:stCondLst>
                                    <p:cond delay="0"/>
                                  </p:stCondLst>
                                  <p:childTnLst>
                                    <p:animEffect transition="out" filter="fade">
                                      <p:cBhvr>
                                        <p:cTn id="85" dur="500" tmFilter="0, 0; .2, .5; .8, .5; 1, 0"/>
                                        <p:tgtEl>
                                          <p:spTgt spid="39"/>
                                        </p:tgtEl>
                                      </p:cBhvr>
                                    </p:animEffect>
                                    <p:animScale>
                                      <p:cBhvr>
                                        <p:cTn id="86" dur="250" autoRev="1" fill="hold"/>
                                        <p:tgtEl>
                                          <p:spTgt spid="39"/>
                                        </p:tgtEl>
                                      </p:cBhvr>
                                      <p:by x="105000" y="105000"/>
                                    </p:animScale>
                                  </p:childTnLst>
                                </p:cTn>
                              </p:par>
                              <p:par>
                                <p:cTn id="87" presetID="1" presetClass="mediacall" presetSubtype="0" fill="hold" nodeType="withEffect">
                                  <p:stCondLst>
                                    <p:cond delay="0"/>
                                  </p:stCondLst>
                                  <p:childTnLst>
                                    <p:cmd type="call" cmd="playFrom(0.0)">
                                      <p:cBhvr>
                                        <p:cTn id="88" dur="862" fill="hold"/>
                                        <p:tgtEl>
                                          <p:spTgt spid="47"/>
                                        </p:tgtEl>
                                      </p:cBhvr>
                                    </p:cmd>
                                  </p:childTnLst>
                                </p:cTn>
                              </p:par>
                            </p:childTnLst>
                          </p:cTn>
                        </p:par>
                      </p:childTnLst>
                    </p:cTn>
                  </p:par>
                </p:childTnLst>
              </p:cTn>
              <p:nextCondLst>
                <p:cond evt="onClick" delay="0">
                  <p:tgtEl>
                    <p:spTgt spid="39"/>
                  </p:tgtEl>
                </p:cond>
              </p:nextCondLst>
            </p:seq>
            <p:audio>
              <p:cMediaNode vol="80000">
                <p:cTn id="89" fill="hold" display="0">
                  <p:stCondLst>
                    <p:cond delay="indefinite"/>
                  </p:stCondLst>
                  <p:endCondLst>
                    <p:cond evt="onStopAudio" delay="0">
                      <p:tgtEl>
                        <p:sldTgt/>
                      </p:tgtEl>
                    </p:cond>
                  </p:endCondLst>
                </p:cTn>
                <p:tgtEl>
                  <p:spTgt spid="44"/>
                </p:tgtEl>
              </p:cMediaNode>
            </p:audio>
            <p:audio>
              <p:cMediaNode vol="80000">
                <p:cTn id="90" fill="hold" display="0">
                  <p:stCondLst>
                    <p:cond delay="indefinite"/>
                  </p:stCondLst>
                  <p:endCondLst>
                    <p:cond evt="onStopAudio" delay="0">
                      <p:tgtEl>
                        <p:sldTgt/>
                      </p:tgtEl>
                    </p:cond>
                  </p:endCondLst>
                </p:cTn>
                <p:tgtEl>
                  <p:spTgt spid="45"/>
                </p:tgtEl>
              </p:cMediaNode>
            </p:audio>
            <p:audio>
              <p:cMediaNode vol="80000">
                <p:cTn id="91" fill="hold" display="0">
                  <p:stCondLst>
                    <p:cond delay="indefinite"/>
                  </p:stCondLst>
                  <p:endCondLst>
                    <p:cond evt="onStopAudio" delay="0">
                      <p:tgtEl>
                        <p:sldTgt/>
                      </p:tgtEl>
                    </p:cond>
                  </p:endCondLst>
                </p:cTn>
                <p:tgtEl>
                  <p:spTgt spid="46"/>
                </p:tgtEl>
              </p:cMediaNode>
            </p:audio>
            <p:audio>
              <p:cMediaNode vol="80000">
                <p:cTn id="92" fill="hold" display="0">
                  <p:stCondLst>
                    <p:cond delay="indefinite"/>
                  </p:stCondLst>
                  <p:endCondLst>
                    <p:cond evt="onStopAudio" delay="0">
                      <p:tgtEl>
                        <p:sldTgt/>
                      </p:tgtEl>
                    </p:cond>
                  </p:endCondLst>
                </p:cTn>
                <p:tgtEl>
                  <p:spTgt spid="47"/>
                </p:tgtEl>
              </p:cMediaNode>
            </p:audio>
          </p:childTnLst>
        </p:cTn>
      </p:par>
    </p:tnLst>
    <p:bldLst>
      <p:bldP spid="35" grpId="0"/>
      <p:bldP spid="36" grpId="0" animBg="1"/>
      <p:bldP spid="36" grpId="1" animBg="1"/>
      <p:bldP spid="37" grpId="0" animBg="1"/>
      <p:bldP spid="37" grpId="1" animBg="1"/>
      <p:bldP spid="38" grpId="0" animBg="1"/>
      <p:bldP spid="38" grpId="1" animBg="1"/>
      <p:bldP spid="39" grpId="0" animBg="1"/>
      <p:bldP spid="39" grpId="1" animBg="1"/>
      <p:bldP spid="49"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oogle Shape;2242;p58">
            <a:extLst>
              <a:ext uri="{FF2B5EF4-FFF2-40B4-BE49-F238E27FC236}">
                <a16:creationId xmlns:a16="http://schemas.microsoft.com/office/drawing/2014/main" id="{FFFFA66B-6D43-424D-843E-C3931368A81C}"/>
              </a:ext>
            </a:extLst>
          </p:cNvPr>
          <p:cNvGrpSpPr/>
          <p:nvPr/>
        </p:nvGrpSpPr>
        <p:grpSpPr>
          <a:xfrm>
            <a:off x="7858352" y="37401"/>
            <a:ext cx="148046" cy="182875"/>
            <a:chOff x="5803200" y="3023808"/>
            <a:chExt cx="96775" cy="117900"/>
          </a:xfrm>
        </p:grpSpPr>
        <p:sp>
          <p:nvSpPr>
            <p:cNvPr id="25" name="Google Shape;2243;p58">
              <a:extLst>
                <a:ext uri="{FF2B5EF4-FFF2-40B4-BE49-F238E27FC236}">
                  <a16:creationId xmlns:a16="http://schemas.microsoft.com/office/drawing/2014/main" id="{D555039A-D49C-4049-ADB7-686338B73018}"/>
                </a:ext>
              </a:extLst>
            </p:cNvPr>
            <p:cNvSpPr/>
            <p:nvPr/>
          </p:nvSpPr>
          <p:spPr>
            <a:xfrm>
              <a:off x="5803200" y="3050713"/>
              <a:ext cx="86375" cy="64225"/>
            </a:xfrm>
            <a:custGeom>
              <a:avLst/>
              <a:gdLst/>
              <a:ahLst/>
              <a:cxnLst/>
              <a:rect l="l" t="t" r="r" b="b"/>
              <a:pathLst>
                <a:path w="3455" h="2569" fill="none" extrusionOk="0">
                  <a:moveTo>
                    <a:pt x="0" y="0"/>
                  </a:moveTo>
                  <a:cubicBezTo>
                    <a:pt x="1152" y="859"/>
                    <a:pt x="2304" y="1714"/>
                    <a:pt x="3455" y="2568"/>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defTabSz="914378">
                <a:buClr>
                  <a:srgbClr val="000000"/>
                </a:buClr>
                <a:defRPr/>
              </a:pPr>
              <a:endParaRPr sz="1400" kern="0">
                <a:solidFill>
                  <a:srgbClr val="000000"/>
                </a:solidFill>
                <a:latin typeface="Arial"/>
                <a:ea typeface="汉仪小麦体简"/>
                <a:cs typeface="Arial"/>
                <a:sym typeface="Arial"/>
              </a:endParaRPr>
            </a:p>
          </p:txBody>
        </p:sp>
        <p:sp>
          <p:nvSpPr>
            <p:cNvPr id="26" name="Google Shape;2244;p58">
              <a:extLst>
                <a:ext uri="{FF2B5EF4-FFF2-40B4-BE49-F238E27FC236}">
                  <a16:creationId xmlns:a16="http://schemas.microsoft.com/office/drawing/2014/main" id="{E15BA01A-58DE-4CAF-8622-37D775DE41D0}"/>
                </a:ext>
              </a:extLst>
            </p:cNvPr>
            <p:cNvSpPr/>
            <p:nvPr/>
          </p:nvSpPr>
          <p:spPr>
            <a:xfrm>
              <a:off x="5805425" y="3040463"/>
              <a:ext cx="94550" cy="73375"/>
            </a:xfrm>
            <a:custGeom>
              <a:avLst/>
              <a:gdLst/>
              <a:ahLst/>
              <a:cxnLst/>
              <a:rect l="l" t="t" r="r" b="b"/>
              <a:pathLst>
                <a:path w="3782" h="2935" fill="none" extrusionOk="0">
                  <a:moveTo>
                    <a:pt x="0" y="2935"/>
                  </a:moveTo>
                  <a:cubicBezTo>
                    <a:pt x="1298" y="2005"/>
                    <a:pt x="2559" y="1024"/>
                    <a:pt x="3781" y="0"/>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defTabSz="914378">
                <a:buClr>
                  <a:srgbClr val="000000"/>
                </a:buClr>
                <a:defRPr/>
              </a:pPr>
              <a:endParaRPr sz="1400" kern="0">
                <a:solidFill>
                  <a:srgbClr val="000000"/>
                </a:solidFill>
                <a:latin typeface="Arial"/>
                <a:ea typeface="汉仪小麦体简"/>
                <a:cs typeface="Arial"/>
                <a:sym typeface="Arial"/>
              </a:endParaRPr>
            </a:p>
          </p:txBody>
        </p:sp>
        <p:sp>
          <p:nvSpPr>
            <p:cNvPr id="27" name="Google Shape;2245;p58">
              <a:extLst>
                <a:ext uri="{FF2B5EF4-FFF2-40B4-BE49-F238E27FC236}">
                  <a16:creationId xmlns:a16="http://schemas.microsoft.com/office/drawing/2014/main" id="{5C05945A-BA6C-4E1E-AFD8-43EF7059F636}"/>
                </a:ext>
              </a:extLst>
            </p:cNvPr>
            <p:cNvSpPr/>
            <p:nvPr/>
          </p:nvSpPr>
          <p:spPr>
            <a:xfrm>
              <a:off x="5841524" y="3023808"/>
              <a:ext cx="8456" cy="117900"/>
            </a:xfrm>
            <a:custGeom>
              <a:avLst/>
              <a:gdLst/>
              <a:ahLst/>
              <a:cxnLst/>
              <a:rect l="l" t="t" r="r" b="b"/>
              <a:pathLst>
                <a:path w="615" h="4716" fill="none" extrusionOk="0">
                  <a:moveTo>
                    <a:pt x="1" y="0"/>
                  </a:moveTo>
                  <a:cubicBezTo>
                    <a:pt x="369" y="1544"/>
                    <a:pt x="516" y="3134"/>
                    <a:pt x="431" y="4715"/>
                  </a:cubicBezTo>
                  <a:cubicBezTo>
                    <a:pt x="374" y="4535"/>
                    <a:pt x="454" y="4319"/>
                    <a:pt x="614" y="4215"/>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defTabSz="914378">
                <a:buClr>
                  <a:srgbClr val="000000"/>
                </a:buClr>
                <a:defRPr/>
              </a:pPr>
              <a:endParaRPr sz="1400" kern="0">
                <a:solidFill>
                  <a:srgbClr val="000000"/>
                </a:solidFill>
                <a:latin typeface="Arial"/>
                <a:ea typeface="汉仪小麦体简"/>
                <a:cs typeface="Arial"/>
                <a:sym typeface="Arial"/>
              </a:endParaRPr>
            </a:p>
          </p:txBody>
        </p:sp>
      </p:grpSp>
      <p:sp>
        <p:nvSpPr>
          <p:cNvPr id="33" name="TextBox 32">
            <a:extLst>
              <a:ext uri="{FF2B5EF4-FFF2-40B4-BE49-F238E27FC236}">
                <a16:creationId xmlns:a16="http://schemas.microsoft.com/office/drawing/2014/main" id="{97F1D86E-44EC-49D9-A13B-79D9DA292FD8}"/>
              </a:ext>
            </a:extLst>
          </p:cNvPr>
          <p:cNvSpPr txBox="1"/>
          <p:nvPr/>
        </p:nvSpPr>
        <p:spPr>
          <a:xfrm>
            <a:off x="755702" y="908372"/>
            <a:ext cx="8095589" cy="414985"/>
          </a:xfrm>
          <a:prstGeom prst="rect">
            <a:avLst/>
          </a:prstGeom>
          <a:noFill/>
        </p:spPr>
        <p:txBody>
          <a:bodyPr wrap="square" rtlCol="0">
            <a:spAutoFit/>
          </a:bodyPr>
          <a:lstStyle/>
          <a:p>
            <a:pPr defTabSz="914378">
              <a:lnSpc>
                <a:spcPct val="130000"/>
              </a:lnSpc>
              <a:buClr>
                <a:srgbClr val="000000"/>
              </a:buClr>
            </a:pPr>
            <a:r>
              <a:rPr lang="en-US" b="1" kern="0" dirty="0" err="1">
                <a:solidFill>
                  <a:srgbClr val="000000"/>
                </a:solidFill>
                <a:latin typeface="Arial"/>
                <a:ea typeface="汉仪小麦体简"/>
                <a:cs typeface="Arial"/>
                <a:sym typeface="Arial"/>
              </a:rPr>
              <a:t>Câu</a:t>
            </a:r>
            <a:r>
              <a:rPr lang="en-US" b="1" kern="0" dirty="0">
                <a:solidFill>
                  <a:srgbClr val="000000"/>
                </a:solidFill>
                <a:latin typeface="Arial"/>
                <a:ea typeface="汉仪小麦体简"/>
                <a:cs typeface="Arial"/>
                <a:sym typeface="Arial"/>
              </a:rPr>
              <a:t> 2. </a:t>
            </a:r>
            <a:r>
              <a:rPr lang="fr-FR" dirty="0" err="1">
                <a:solidFill>
                  <a:prstClr val="black"/>
                </a:solidFill>
                <a:latin typeface="汉仪小麦体简"/>
                <a:ea typeface="汉仪小麦体简"/>
              </a:rPr>
              <a:t>Trong</a:t>
            </a:r>
            <a:r>
              <a:rPr lang="fr-FR" dirty="0">
                <a:solidFill>
                  <a:prstClr val="black"/>
                </a:solidFill>
                <a:latin typeface="汉仪小麦体简"/>
                <a:ea typeface="汉仪小麦体简"/>
              </a:rPr>
              <a:t> </a:t>
            </a:r>
            <a:r>
              <a:rPr lang="fr-FR" dirty="0" err="1">
                <a:solidFill>
                  <a:prstClr val="black"/>
                </a:solidFill>
                <a:latin typeface="汉仪小麦体简"/>
                <a:ea typeface="汉仪小麦体简"/>
              </a:rPr>
              <a:t>biểu</a:t>
            </a:r>
            <a:r>
              <a:rPr lang="fr-FR" dirty="0">
                <a:solidFill>
                  <a:prstClr val="black"/>
                </a:solidFill>
                <a:latin typeface="汉仪小麦体简"/>
                <a:ea typeface="汉仪小麦体简"/>
              </a:rPr>
              <a:t> </a:t>
            </a:r>
            <a:r>
              <a:rPr lang="fr-FR" dirty="0" err="1">
                <a:solidFill>
                  <a:prstClr val="black"/>
                </a:solidFill>
                <a:latin typeface="汉仪小麦体简"/>
                <a:ea typeface="汉仪小麦体简"/>
              </a:rPr>
              <a:t>đồ</a:t>
            </a:r>
            <a:r>
              <a:rPr lang="fr-FR" dirty="0">
                <a:solidFill>
                  <a:prstClr val="black"/>
                </a:solidFill>
                <a:latin typeface="汉仪小麦体简"/>
                <a:ea typeface="汉仪小麦体简"/>
              </a:rPr>
              <a:t> </a:t>
            </a:r>
            <a:r>
              <a:rPr lang="fr-FR" dirty="0" err="1">
                <a:solidFill>
                  <a:prstClr val="black"/>
                </a:solidFill>
                <a:latin typeface="汉仪小麦体简"/>
                <a:ea typeface="汉仪小麦体简"/>
              </a:rPr>
              <a:t>đoạn</a:t>
            </a:r>
            <a:r>
              <a:rPr lang="fr-FR" dirty="0">
                <a:solidFill>
                  <a:prstClr val="black"/>
                </a:solidFill>
                <a:latin typeface="汉仪小麦体简"/>
                <a:ea typeface="汉仪小麦体简"/>
              </a:rPr>
              <a:t> </a:t>
            </a:r>
            <a:r>
              <a:rPr lang="fr-FR" dirty="0" err="1">
                <a:solidFill>
                  <a:prstClr val="black"/>
                </a:solidFill>
                <a:latin typeface="汉仪小麦体简"/>
                <a:ea typeface="汉仪小麦体简"/>
              </a:rPr>
              <a:t>thẳng</a:t>
            </a:r>
            <a:r>
              <a:rPr lang="fr-FR" dirty="0">
                <a:solidFill>
                  <a:prstClr val="black"/>
                </a:solidFill>
                <a:latin typeface="汉仪小麦体简"/>
                <a:ea typeface="汉仪小麦体简"/>
              </a:rPr>
              <a:t>, </a:t>
            </a:r>
            <a:r>
              <a:rPr lang="fr-FR" dirty="0" err="1">
                <a:solidFill>
                  <a:prstClr val="black"/>
                </a:solidFill>
                <a:latin typeface="汉仪小麦体简"/>
                <a:ea typeface="汉仪小麦体简"/>
              </a:rPr>
              <a:t>khẳng</a:t>
            </a:r>
            <a:r>
              <a:rPr lang="fr-FR" dirty="0">
                <a:solidFill>
                  <a:prstClr val="black"/>
                </a:solidFill>
                <a:latin typeface="汉仪小麦体简"/>
                <a:ea typeface="汉仪小麦体简"/>
              </a:rPr>
              <a:t> </a:t>
            </a:r>
            <a:r>
              <a:rPr lang="fr-FR" dirty="0" err="1">
                <a:solidFill>
                  <a:prstClr val="black"/>
                </a:solidFill>
                <a:latin typeface="汉仪小麦体简"/>
                <a:ea typeface="汉仪小麦体简"/>
              </a:rPr>
              <a:t>định</a:t>
            </a:r>
            <a:r>
              <a:rPr lang="fr-FR" dirty="0">
                <a:solidFill>
                  <a:prstClr val="black"/>
                </a:solidFill>
                <a:latin typeface="汉仪小麦体简"/>
                <a:ea typeface="汉仪小麦体简"/>
              </a:rPr>
              <a:t> </a:t>
            </a:r>
            <a:r>
              <a:rPr lang="fr-FR" dirty="0" err="1">
                <a:solidFill>
                  <a:prstClr val="black"/>
                </a:solidFill>
                <a:latin typeface="汉仪小麦体简"/>
                <a:ea typeface="汉仪小麦体简"/>
              </a:rPr>
              <a:t>nào</a:t>
            </a:r>
            <a:r>
              <a:rPr lang="fr-FR" dirty="0">
                <a:solidFill>
                  <a:prstClr val="black"/>
                </a:solidFill>
                <a:latin typeface="汉仪小麦体简"/>
                <a:ea typeface="汉仪小麦体简"/>
              </a:rPr>
              <a:t> </a:t>
            </a:r>
            <a:r>
              <a:rPr lang="fr-FR" dirty="0" err="1">
                <a:solidFill>
                  <a:prstClr val="black"/>
                </a:solidFill>
                <a:latin typeface="汉仪小麦体简"/>
                <a:ea typeface="汉仪小麦体简"/>
              </a:rPr>
              <a:t>sau</a:t>
            </a:r>
            <a:r>
              <a:rPr lang="fr-FR" dirty="0">
                <a:solidFill>
                  <a:prstClr val="black"/>
                </a:solidFill>
                <a:latin typeface="汉仪小麦体简"/>
                <a:ea typeface="汉仪小麦体简"/>
              </a:rPr>
              <a:t> </a:t>
            </a:r>
            <a:r>
              <a:rPr lang="fr-FR" dirty="0" err="1">
                <a:solidFill>
                  <a:prstClr val="black"/>
                </a:solidFill>
                <a:latin typeface="汉仪小麦体简"/>
                <a:ea typeface="汉仪小麦体简"/>
              </a:rPr>
              <a:t>đây</a:t>
            </a:r>
            <a:r>
              <a:rPr lang="fr-FR" dirty="0">
                <a:solidFill>
                  <a:prstClr val="black"/>
                </a:solidFill>
                <a:latin typeface="汉仪小麦体简"/>
                <a:ea typeface="汉仪小麦体简"/>
              </a:rPr>
              <a:t> </a:t>
            </a:r>
            <a:r>
              <a:rPr lang="fr-FR" b="1" dirty="0" err="1">
                <a:solidFill>
                  <a:prstClr val="black"/>
                </a:solidFill>
                <a:latin typeface="汉仪小麦体简"/>
                <a:ea typeface="汉仪小麦体简"/>
              </a:rPr>
              <a:t>không</a:t>
            </a:r>
            <a:r>
              <a:rPr lang="fr-FR" b="1" dirty="0">
                <a:solidFill>
                  <a:prstClr val="black"/>
                </a:solidFill>
                <a:latin typeface="汉仪小麦体简"/>
                <a:ea typeface="汉仪小麦体简"/>
              </a:rPr>
              <a:t> </a:t>
            </a:r>
            <a:r>
              <a:rPr lang="fr-FR" dirty="0" err="1">
                <a:solidFill>
                  <a:prstClr val="black"/>
                </a:solidFill>
                <a:latin typeface="汉仪小麦体简"/>
                <a:ea typeface="汉仪小麦体简"/>
              </a:rPr>
              <a:t>đúng</a:t>
            </a:r>
            <a:r>
              <a:rPr lang="fr-FR" dirty="0">
                <a:solidFill>
                  <a:prstClr val="black"/>
                </a:solidFill>
                <a:latin typeface="汉仪小麦体简"/>
                <a:ea typeface="汉仪小麦体简"/>
              </a:rPr>
              <a:t> ?</a:t>
            </a:r>
            <a:endParaRPr lang="en-US" dirty="0">
              <a:solidFill>
                <a:prstClr val="black"/>
              </a:solidFill>
              <a:latin typeface="汉仪小麦体简"/>
              <a:ea typeface="汉仪小麦体简"/>
            </a:endParaRPr>
          </a:p>
        </p:txBody>
      </p:sp>
      <p:sp>
        <p:nvSpPr>
          <p:cNvPr id="34" name="Đáp án đúng">
            <a:extLst>
              <a:ext uri="{FF2B5EF4-FFF2-40B4-BE49-F238E27FC236}">
                <a16:creationId xmlns:a16="http://schemas.microsoft.com/office/drawing/2014/main" id="{3E0A26B5-0193-4CE2-97DA-D446C9598525}"/>
              </a:ext>
            </a:extLst>
          </p:cNvPr>
          <p:cNvSpPr/>
          <p:nvPr/>
        </p:nvSpPr>
        <p:spPr>
          <a:xfrm>
            <a:off x="1291503" y="3936984"/>
            <a:ext cx="5232602" cy="548640"/>
          </a:xfrm>
          <a:prstGeom prst="roundRect">
            <a:avLst/>
          </a:prstGeom>
          <a:noFill/>
          <a:ln w="12700" cap="flat" cmpd="sng" algn="ctr">
            <a:noFill/>
            <a:prstDash val="solid"/>
            <a:miter lim="800000"/>
          </a:ln>
          <a:effectLst/>
        </p:spPr>
        <p:txBody>
          <a:bodyPr rtlCol="0" anchor="ctr"/>
          <a:lstStyle/>
          <a:p>
            <a:pPr marL="0" marR="0" lvl="0" indent="0" algn="just" defTabSz="685783" eaLnBrk="1" fontAlgn="auto" latinLnBrk="0" hangingPunct="1">
              <a:lnSpc>
                <a:spcPct val="130000"/>
              </a:lnSpc>
              <a:spcBef>
                <a:spcPts val="0"/>
              </a:spcBef>
              <a:spcAft>
                <a:spcPts val="0"/>
              </a:spcAft>
              <a:buClrTx/>
              <a:buSzTx/>
              <a:buFontTx/>
              <a:buNone/>
              <a:tabLst/>
              <a:defRPr/>
            </a:pPr>
            <a:r>
              <a:rPr kumimoji="0" lang="en-US" sz="1800" b="0" i="0" u="none" strike="noStrike" kern="0" cap="none" spc="0" normalizeH="0" baseline="0" noProof="1">
                <a:ln>
                  <a:noFill/>
                </a:ln>
                <a:solidFill>
                  <a:prstClr val="black"/>
                </a:solidFill>
                <a:effectLst/>
                <a:uLnTx/>
                <a:uFillTx/>
                <a:latin typeface="Arial" panose="020B0604020202020204" pitchFamily="34" charset="0"/>
                <a:ea typeface="汉仪小麦体简"/>
                <a:cs typeface="Arial" panose="020B0604020202020204" pitchFamily="34" charset="0"/>
                <a:sym typeface="Arial"/>
              </a:rPr>
              <a:t>D.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Thời</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gian</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trên</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trục</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ngang</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không</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nhất</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thiết</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phải</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sắp</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xếp</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theo</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thứ</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tự</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tăng</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dần</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endParaRPr kumimoji="0" lang="en-US"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endParaRPr>
          </a:p>
        </p:txBody>
      </p:sp>
      <p:sp>
        <p:nvSpPr>
          <p:cNvPr id="35" name="Đáp án sai 1">
            <a:extLst>
              <a:ext uri="{FF2B5EF4-FFF2-40B4-BE49-F238E27FC236}">
                <a16:creationId xmlns:a16="http://schemas.microsoft.com/office/drawing/2014/main" id="{D73ED1D3-01F6-4692-8B53-792FAFEEE899}"/>
              </a:ext>
            </a:extLst>
          </p:cNvPr>
          <p:cNvSpPr/>
          <p:nvPr/>
        </p:nvSpPr>
        <p:spPr>
          <a:xfrm>
            <a:off x="1232652" y="1496743"/>
            <a:ext cx="5639764" cy="548640"/>
          </a:xfrm>
          <a:prstGeom prst="roundRect">
            <a:avLst/>
          </a:prstGeom>
          <a:noFill/>
          <a:ln w="12700" cap="flat" cmpd="sng" algn="ctr">
            <a:noFill/>
            <a:prstDash val="solid"/>
            <a:miter lim="800000"/>
          </a:ln>
          <a:effectLst/>
        </p:spPr>
        <p:txBody>
          <a:bodyPr rtlCol="0" anchor="ctr"/>
          <a:lstStyle/>
          <a:p>
            <a:pPr marL="0" marR="0" lvl="0" indent="0" algn="just" defTabSz="685783" eaLnBrk="1" fontAlgn="auto" latinLnBrk="0" hangingPunct="1">
              <a:lnSpc>
                <a:spcPct val="130000"/>
              </a:lnSpc>
              <a:spcBef>
                <a:spcPts val="0"/>
              </a:spcBef>
              <a:spcAft>
                <a:spcPts val="0"/>
              </a:spcAft>
              <a:buClrTx/>
              <a:buSzTx/>
              <a:buFontTx/>
              <a:buNone/>
              <a:tabLst/>
              <a:defRPr/>
            </a:pPr>
            <a:r>
              <a:rPr kumimoji="0" lang="en-US" sz="1800" b="0" i="0" u="none" strike="noStrike" kern="0" cap="none" spc="0" normalizeH="0" baseline="0" noProof="1">
                <a:ln>
                  <a:noFill/>
                </a:ln>
                <a:solidFill>
                  <a:prstClr val="black"/>
                </a:solidFill>
                <a:effectLst/>
                <a:uLnTx/>
                <a:uFillTx/>
                <a:latin typeface="Arial" panose="020B0604020202020204" pitchFamily="34" charset="0"/>
                <a:ea typeface="汉仪小麦体简"/>
                <a:cs typeface="Arial" panose="020B0604020202020204" pitchFamily="34" charset="0"/>
                <a:sym typeface="Arial"/>
              </a:rPr>
              <a:t>A.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Gốc</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của</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trục</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đứng</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không</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nhất</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thiết</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phải</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là 0 </a:t>
            </a:r>
            <a:endParaRPr kumimoji="0" lang="en-US"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endParaRPr>
          </a:p>
        </p:txBody>
      </p:sp>
      <p:sp>
        <p:nvSpPr>
          <p:cNvPr id="36" name="Đáp án sai 2">
            <a:extLst>
              <a:ext uri="{FF2B5EF4-FFF2-40B4-BE49-F238E27FC236}">
                <a16:creationId xmlns:a16="http://schemas.microsoft.com/office/drawing/2014/main" id="{578B12A6-1307-4768-A69B-CDD095FF4106}"/>
              </a:ext>
            </a:extLst>
          </p:cNvPr>
          <p:cNvSpPr/>
          <p:nvPr/>
        </p:nvSpPr>
        <p:spPr>
          <a:xfrm>
            <a:off x="1255229" y="2057800"/>
            <a:ext cx="5594805" cy="548640"/>
          </a:xfrm>
          <a:prstGeom prst="roundRect">
            <a:avLst/>
          </a:prstGeom>
          <a:noFill/>
          <a:ln w="12700" cap="flat" cmpd="sng" algn="ctr">
            <a:noFill/>
            <a:prstDash val="solid"/>
            <a:miter lim="800000"/>
          </a:ln>
          <a:effectLst/>
        </p:spPr>
        <p:txBody>
          <a:bodyPr rtlCol="0" anchor="ctr"/>
          <a:lstStyle/>
          <a:p>
            <a:pPr marL="0" marR="0" lvl="0" indent="0" algn="just" defTabSz="685783" eaLnBrk="1" fontAlgn="auto" latinLnBrk="0" hangingPunct="1">
              <a:lnSpc>
                <a:spcPct val="130000"/>
              </a:lnSpc>
              <a:spcBef>
                <a:spcPts val="0"/>
              </a:spcBef>
              <a:spcAft>
                <a:spcPts val="0"/>
              </a:spcAft>
              <a:buClrTx/>
              <a:buSzTx/>
              <a:buFontTx/>
              <a:buNone/>
              <a:tabLst/>
              <a:defRPr/>
            </a:pPr>
            <a:r>
              <a:rPr kumimoji="0" lang="en-US" sz="1800" b="0" i="0" u="none" strike="noStrike" kern="0" cap="none" spc="0" normalizeH="0" baseline="0" noProof="1">
                <a:ln>
                  <a:noFill/>
                </a:ln>
                <a:solidFill>
                  <a:prstClr val="black"/>
                </a:solidFill>
                <a:effectLst/>
                <a:uLnTx/>
                <a:uFillTx/>
                <a:latin typeface="Arial" panose="020B0604020202020204" pitchFamily="34" charset="0"/>
                <a:ea typeface="汉仪小麦体简"/>
                <a:cs typeface="Arial" panose="020B0604020202020204" pitchFamily="34" charset="0"/>
                <a:sym typeface="Arial"/>
              </a:rPr>
              <a:t>B.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Trục</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ngang</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biểu</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diễn</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thời</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gian</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endParaRPr kumimoji="0" lang="en-US"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endParaRPr>
          </a:p>
        </p:txBody>
      </p:sp>
      <p:sp>
        <p:nvSpPr>
          <p:cNvPr id="37" name="Đáp án sai 3">
            <a:extLst>
              <a:ext uri="{FF2B5EF4-FFF2-40B4-BE49-F238E27FC236}">
                <a16:creationId xmlns:a16="http://schemas.microsoft.com/office/drawing/2014/main" id="{E1E00EF8-A48B-412E-8D00-23ED345F0E5A}"/>
              </a:ext>
            </a:extLst>
          </p:cNvPr>
          <p:cNvSpPr/>
          <p:nvPr/>
        </p:nvSpPr>
        <p:spPr>
          <a:xfrm>
            <a:off x="1224596" y="2653901"/>
            <a:ext cx="5637058" cy="1442456"/>
          </a:xfrm>
          <a:prstGeom prst="roundRect">
            <a:avLst/>
          </a:prstGeom>
          <a:noFill/>
          <a:ln w="12700" cap="flat" cmpd="sng" algn="ctr">
            <a:noFill/>
            <a:prstDash val="solid"/>
            <a:miter lim="800000"/>
          </a:ln>
          <a:effectLst/>
        </p:spPr>
        <p:txBody>
          <a:bodyPr rtlCol="0" anchor="ctr"/>
          <a:lstStyle/>
          <a:p>
            <a:pPr marL="0" marR="0" lvl="0" indent="0" algn="just" defTabSz="685783" eaLnBrk="1" fontAlgn="auto" latinLnBrk="0" hangingPunct="1">
              <a:lnSpc>
                <a:spcPct val="130000"/>
              </a:lnSpc>
              <a:spcBef>
                <a:spcPts val="0"/>
              </a:spcBef>
              <a:spcAft>
                <a:spcPts val="0"/>
              </a:spcAft>
              <a:buClrTx/>
              <a:buSzTx/>
              <a:buFontTx/>
              <a:buNone/>
              <a:tabLst/>
              <a:defRPr/>
            </a:pPr>
            <a:r>
              <a:rPr kumimoji="0" lang="en-US" sz="1800" b="0" i="0" u="none" strike="noStrike" kern="0" cap="none" spc="0" normalizeH="0" baseline="0" noProof="1">
                <a:ln>
                  <a:noFill/>
                </a:ln>
                <a:solidFill>
                  <a:prstClr val="black"/>
                </a:solidFill>
                <a:effectLst/>
                <a:uLnTx/>
                <a:uFillTx/>
                <a:latin typeface="Arial" panose="020B0604020202020204" pitchFamily="34" charset="0"/>
                <a:ea typeface="汉仪小麦体简"/>
                <a:cs typeface="Arial" panose="020B0604020202020204" pitchFamily="34" charset="0"/>
                <a:sym typeface="Arial"/>
              </a:rPr>
              <a:t>C.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Giá</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trị</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của</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đại</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lượng</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tại</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một</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thời</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điểm</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có</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thể</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biểu</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diễn</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bằng</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dấu</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chấm</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tròn</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đấu</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chấm</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vuông</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dấu</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nhân</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endParaRPr kumimoji="0" lang="en-US"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endParaRPr>
          </a:p>
          <a:p>
            <a:pPr marL="0" marR="0" lvl="0" indent="0" algn="just" defTabSz="685783" eaLnBrk="1" fontAlgn="auto" latinLnBrk="0" hangingPunct="1">
              <a:lnSpc>
                <a:spcPct val="130000"/>
              </a:lnSpc>
              <a:spcBef>
                <a:spcPts val="0"/>
              </a:spcBef>
              <a:spcAft>
                <a:spcPts val="0"/>
              </a:spcAft>
              <a:buClrTx/>
              <a:buSzTx/>
              <a:buFontTx/>
              <a:buNone/>
              <a:tabLst/>
              <a:defRPr/>
            </a:pPr>
            <a:endParaRPr kumimoji="0" lang="vi-VN" sz="1800" b="0" i="0" u="none" strike="noStrike" kern="0" cap="none" spc="0" normalizeH="0" baseline="0" noProof="1">
              <a:ln>
                <a:noFill/>
              </a:ln>
              <a:solidFill>
                <a:prstClr val="black"/>
              </a:solidFill>
              <a:effectLst/>
              <a:uLnTx/>
              <a:uFillTx/>
              <a:ea typeface="汉仪小麦体简"/>
              <a:cs typeface="Arial" panose="020B0604020202020204" pitchFamily="34" charset="0"/>
              <a:sym typeface="Arial"/>
            </a:endParaRPr>
          </a:p>
        </p:txBody>
      </p:sp>
      <p:pic>
        <p:nvPicPr>
          <p:cNvPr id="38" name="Picture 5">
            <a:extLst>
              <a:ext uri="{FF2B5EF4-FFF2-40B4-BE49-F238E27FC236}">
                <a16:creationId xmlns:a16="http://schemas.microsoft.com/office/drawing/2014/main" id="{5FCB6815-240F-4D84-BD91-CD882C2B1CFA}"/>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6608668" y="3914473"/>
            <a:ext cx="639785" cy="556871"/>
          </a:xfrm>
          <a:prstGeom prst="rect">
            <a:avLst/>
          </a:prstGeom>
        </p:spPr>
      </p:pic>
      <p:pic>
        <p:nvPicPr>
          <p:cNvPr id="39" name="Picture 10">
            <a:extLst>
              <a:ext uri="{FF2B5EF4-FFF2-40B4-BE49-F238E27FC236}">
                <a16:creationId xmlns:a16="http://schemas.microsoft.com/office/drawing/2014/main" id="{04F43E04-84DE-49B9-B959-9AE9CB4C8A6C}"/>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5040052" y="2052976"/>
            <a:ext cx="637592" cy="568036"/>
          </a:xfrm>
          <a:prstGeom prst="rect">
            <a:avLst/>
          </a:prstGeom>
        </p:spPr>
      </p:pic>
      <p:pic>
        <p:nvPicPr>
          <p:cNvPr id="40" name="Picture 10">
            <a:extLst>
              <a:ext uri="{FF2B5EF4-FFF2-40B4-BE49-F238E27FC236}">
                <a16:creationId xmlns:a16="http://schemas.microsoft.com/office/drawing/2014/main" id="{7C9DA341-7221-4CA3-9F41-FC3BD7AEECE3}"/>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6736258" y="2807093"/>
            <a:ext cx="637592" cy="568036"/>
          </a:xfrm>
          <a:prstGeom prst="rect">
            <a:avLst/>
          </a:prstGeom>
        </p:spPr>
      </p:pic>
      <p:pic>
        <p:nvPicPr>
          <p:cNvPr id="41" name="Picture 10">
            <a:extLst>
              <a:ext uri="{FF2B5EF4-FFF2-40B4-BE49-F238E27FC236}">
                <a16:creationId xmlns:a16="http://schemas.microsoft.com/office/drawing/2014/main" id="{0214FEF1-D17F-46CA-B89F-6088B48DC0F9}"/>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6589134" y="1420271"/>
            <a:ext cx="637592" cy="568036"/>
          </a:xfrm>
          <a:prstGeom prst="rect">
            <a:avLst/>
          </a:prstGeom>
        </p:spPr>
      </p:pic>
      <p:pic>
        <p:nvPicPr>
          <p:cNvPr id="42" name="Correct sound effect and wrong sound effect (mp3cut.net)">
            <a:hlinkClick r:id="" action="ppaction://media"/>
            <a:extLst>
              <a:ext uri="{FF2B5EF4-FFF2-40B4-BE49-F238E27FC236}">
                <a16:creationId xmlns:a16="http://schemas.microsoft.com/office/drawing/2014/main" id="{BC608279-98C1-4D1B-BB27-6B2A90B44CA1}"/>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6386150" y="-850876"/>
            <a:ext cx="487363" cy="487363"/>
          </a:xfrm>
          <a:prstGeom prst="rect">
            <a:avLst/>
          </a:prstGeom>
        </p:spPr>
      </p:pic>
      <p:pic>
        <p:nvPicPr>
          <p:cNvPr id="43" name="Correct sound effect and wrong sound effect (mp3cut.net) (1)">
            <a:hlinkClick r:id="" action="ppaction://media"/>
            <a:extLst>
              <a:ext uri="{FF2B5EF4-FFF2-40B4-BE49-F238E27FC236}">
                <a16:creationId xmlns:a16="http://schemas.microsoft.com/office/drawing/2014/main" id="{84E80D68-DEBF-4818-B7C4-20C077E7CA87}"/>
              </a:ext>
            </a:extLst>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7713013" y="-850876"/>
            <a:ext cx="487363" cy="487363"/>
          </a:xfrm>
          <a:prstGeom prst="rect">
            <a:avLst/>
          </a:prstGeom>
        </p:spPr>
      </p:pic>
      <p:pic>
        <p:nvPicPr>
          <p:cNvPr id="44" name="Correct sound effect and wrong sound effect (mp3cut.net) (1)">
            <a:hlinkClick r:id="" action="ppaction://media"/>
            <a:extLst>
              <a:ext uri="{FF2B5EF4-FFF2-40B4-BE49-F238E27FC236}">
                <a16:creationId xmlns:a16="http://schemas.microsoft.com/office/drawing/2014/main" id="{1F5D50BE-B554-44EE-AF10-31800176D152}"/>
              </a:ext>
            </a:extLst>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7703949" y="-825081"/>
            <a:ext cx="487363" cy="487363"/>
          </a:xfrm>
          <a:prstGeom prst="rect">
            <a:avLst/>
          </a:prstGeom>
        </p:spPr>
      </p:pic>
      <p:pic>
        <p:nvPicPr>
          <p:cNvPr id="45" name="Correct sound effect and wrong sound effect (mp3cut.net) (1)">
            <a:hlinkClick r:id="" action="ppaction://media"/>
            <a:extLst>
              <a:ext uri="{FF2B5EF4-FFF2-40B4-BE49-F238E27FC236}">
                <a16:creationId xmlns:a16="http://schemas.microsoft.com/office/drawing/2014/main" id="{0CFD7031-7753-4871-9DF6-FDA60FDE8CD4}"/>
              </a:ext>
            </a:extLst>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7708481" y="-847240"/>
            <a:ext cx="487363" cy="487363"/>
          </a:xfrm>
          <a:prstGeom prst="rect">
            <a:avLst/>
          </a:prstGeom>
        </p:spPr>
      </p:pic>
    </p:spTree>
    <p:extLst>
      <p:ext uri="{BB962C8B-B14F-4D97-AF65-F5344CB8AC3E}">
        <p14:creationId xmlns:p14="http://schemas.microsoft.com/office/powerpoint/2010/main" val="5941986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eelOff"/>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ppt_x"/>
                                          </p:val>
                                        </p:tav>
                                        <p:tav tm="100000">
                                          <p:val>
                                            <p:strVal val="#ppt_x"/>
                                          </p:val>
                                        </p:tav>
                                      </p:tavLst>
                                    </p:anim>
                                    <p:anim calcmode="lin" valueType="num">
                                      <p:cBhvr additive="base">
                                        <p:cTn id="8"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8" presetClass="entr" presetSubtype="12" fill="hold" grpId="0" nodeType="click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strips(downLeft)">
                                      <p:cBhvr>
                                        <p:cTn id="13" dur="500"/>
                                        <p:tgtEl>
                                          <p:spTgt spid="34"/>
                                        </p:tgtEl>
                                      </p:cBhvr>
                                    </p:animEffect>
                                  </p:childTnLst>
                                </p:cTn>
                              </p:par>
                              <p:par>
                                <p:cTn id="14" presetID="18" presetClass="entr" presetSubtype="12" fill="hold" grpId="0" nodeType="with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strips(downLeft)">
                                      <p:cBhvr>
                                        <p:cTn id="16" dur="500"/>
                                        <p:tgtEl>
                                          <p:spTgt spid="35"/>
                                        </p:tgtEl>
                                      </p:cBhvr>
                                    </p:animEffect>
                                  </p:childTnLst>
                                </p:cTn>
                              </p:par>
                              <p:par>
                                <p:cTn id="17" presetID="18" presetClass="entr" presetSubtype="12" fill="hold" grpId="0" nodeType="with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strips(downLeft)">
                                      <p:cBhvr>
                                        <p:cTn id="19" dur="500"/>
                                        <p:tgtEl>
                                          <p:spTgt spid="36"/>
                                        </p:tgtEl>
                                      </p:cBhvr>
                                    </p:animEffect>
                                  </p:childTnLst>
                                </p:cTn>
                              </p:par>
                              <p:par>
                                <p:cTn id="20" presetID="18" presetClass="entr" presetSubtype="12" fill="hold" grpId="0" nodeType="with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strips(downLeft)">
                                      <p:cBhvr>
                                        <p:cTn id="22"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34"/>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dir="cw">
                                      <p:cBhvr>
                                        <p:cTn id="27" dur="500" fill="hold"/>
                                        <p:tgtEl>
                                          <p:spTgt spid="34"/>
                                        </p:tgtEl>
                                        <p:attrNameLst>
                                          <p:attrName>fillcolor</p:attrName>
                                        </p:attrNameLst>
                                      </p:cBhvr>
                                      <p:to>
                                        <a:srgbClr val="92D050"/>
                                      </p:to>
                                    </p:animClr>
                                    <p:set>
                                      <p:cBhvr>
                                        <p:cTn id="28" dur="500" fill="hold"/>
                                        <p:tgtEl>
                                          <p:spTgt spid="34"/>
                                        </p:tgtEl>
                                        <p:attrNameLst>
                                          <p:attrName>fill.type</p:attrName>
                                        </p:attrNameLst>
                                      </p:cBhvr>
                                      <p:to>
                                        <p:strVal val="solid"/>
                                      </p:to>
                                    </p:set>
                                    <p:set>
                                      <p:cBhvr>
                                        <p:cTn id="29" dur="500" fill="hold"/>
                                        <p:tgtEl>
                                          <p:spTgt spid="34"/>
                                        </p:tgtEl>
                                        <p:attrNameLst>
                                          <p:attrName>fill.on</p:attrName>
                                        </p:attrNameLst>
                                      </p:cBhvr>
                                      <p:to>
                                        <p:strVal val="true"/>
                                      </p:to>
                                    </p:set>
                                  </p:childTnLst>
                                </p:cTn>
                              </p:par>
                              <p:par>
                                <p:cTn id="30" presetID="1" presetClass="entr" presetSubtype="0" fill="hold" nodeType="withEffect">
                                  <p:stCondLst>
                                    <p:cond delay="0"/>
                                  </p:stCondLst>
                                  <p:childTnLst>
                                    <p:set>
                                      <p:cBhvr>
                                        <p:cTn id="31" dur="1" fill="hold">
                                          <p:stCondLst>
                                            <p:cond delay="9"/>
                                          </p:stCondLst>
                                        </p:cTn>
                                        <p:tgtEl>
                                          <p:spTgt spid="38"/>
                                        </p:tgtEl>
                                        <p:attrNameLst>
                                          <p:attrName>style.visibility</p:attrName>
                                        </p:attrNameLst>
                                      </p:cBhvr>
                                      <p:to>
                                        <p:strVal val="visible"/>
                                      </p:to>
                                    </p:set>
                                  </p:childTnLst>
                                </p:cTn>
                              </p:par>
                              <p:par>
                                <p:cTn id="32" presetID="26" presetClass="emph" presetSubtype="0" repeatCount="2000" fill="hold" grpId="1" nodeType="withEffect">
                                  <p:stCondLst>
                                    <p:cond delay="0"/>
                                  </p:stCondLst>
                                  <p:childTnLst>
                                    <p:animEffect transition="out" filter="fade">
                                      <p:cBhvr>
                                        <p:cTn id="33" dur="500" tmFilter="0, 0; .2, .5; .8, .5; 1, 0"/>
                                        <p:tgtEl>
                                          <p:spTgt spid="34"/>
                                        </p:tgtEl>
                                      </p:cBhvr>
                                    </p:animEffect>
                                    <p:animScale>
                                      <p:cBhvr>
                                        <p:cTn id="34" dur="250" autoRev="1" fill="hold"/>
                                        <p:tgtEl>
                                          <p:spTgt spid="34"/>
                                        </p:tgtEl>
                                      </p:cBhvr>
                                      <p:by x="105000" y="105000"/>
                                    </p:animScale>
                                  </p:childTnLst>
                                </p:cTn>
                              </p:par>
                              <p:par>
                                <p:cTn id="35" presetID="1" presetClass="mediacall" presetSubtype="0" fill="hold" nodeType="withEffect">
                                  <p:stCondLst>
                                    <p:cond delay="0"/>
                                  </p:stCondLst>
                                  <p:childTnLst>
                                    <p:cmd type="call" cmd="playFrom(0.0)">
                                      <p:cBhvr>
                                        <p:cTn id="36" dur="835" fill="hold"/>
                                        <p:tgtEl>
                                          <p:spTgt spid="42"/>
                                        </p:tgtEl>
                                      </p:cBhvr>
                                    </p:cmd>
                                  </p:childTnLst>
                                </p:cTn>
                              </p:par>
                            </p:childTnLst>
                          </p:cTn>
                        </p:par>
                      </p:childTnLst>
                    </p:cTn>
                  </p:par>
                </p:childTnLst>
              </p:cTn>
              <p:nextCondLst>
                <p:cond evt="onClick" delay="0">
                  <p:tgtEl>
                    <p:spTgt spid="34"/>
                  </p:tgtEl>
                </p:cond>
              </p:nextCondLst>
            </p:seq>
            <p:seq concurrent="1" nextAc="seek">
              <p:cTn id="37" restart="whenNotActive" fill="hold" evtFilter="cancelBubble" nodeType="interactiveSeq">
                <p:stCondLst>
                  <p:cond evt="onClick" delay="0">
                    <p:tgtEl>
                      <p:spTgt spid="35"/>
                    </p:tgtEl>
                  </p:cond>
                </p:stCondLst>
                <p:endSync evt="end" delay="0">
                  <p:rtn val="all"/>
                </p:endSync>
                <p:childTnLst>
                  <p:par>
                    <p:cTn id="38" fill="hold">
                      <p:stCondLst>
                        <p:cond delay="0"/>
                      </p:stCondLst>
                      <p:childTnLst>
                        <p:par>
                          <p:cTn id="39" fill="hold">
                            <p:stCondLst>
                              <p:cond delay="0"/>
                            </p:stCondLst>
                            <p:childTnLst>
                              <p:par>
                                <p:cTn id="40" presetID="1" presetClass="emph" presetSubtype="2" fill="hold" nodeType="clickEffect">
                                  <p:stCondLst>
                                    <p:cond delay="0"/>
                                  </p:stCondLst>
                                  <p:childTnLst>
                                    <p:animClr clrSpc="rgb" dir="cw">
                                      <p:cBhvr>
                                        <p:cTn id="41" dur="500" fill="hold"/>
                                        <p:tgtEl>
                                          <p:spTgt spid="35"/>
                                        </p:tgtEl>
                                        <p:attrNameLst>
                                          <p:attrName>fillcolor</p:attrName>
                                        </p:attrNameLst>
                                      </p:cBhvr>
                                      <p:to>
                                        <a:srgbClr val="D99694"/>
                                      </p:to>
                                    </p:animClr>
                                    <p:set>
                                      <p:cBhvr>
                                        <p:cTn id="42" dur="500" fill="hold"/>
                                        <p:tgtEl>
                                          <p:spTgt spid="35"/>
                                        </p:tgtEl>
                                        <p:attrNameLst>
                                          <p:attrName>fill.type</p:attrName>
                                        </p:attrNameLst>
                                      </p:cBhvr>
                                      <p:to>
                                        <p:strVal val="solid"/>
                                      </p:to>
                                    </p:set>
                                    <p:set>
                                      <p:cBhvr>
                                        <p:cTn id="43" dur="500" fill="hold"/>
                                        <p:tgtEl>
                                          <p:spTgt spid="35"/>
                                        </p:tgtEl>
                                        <p:attrNameLst>
                                          <p:attrName>fill.on</p:attrName>
                                        </p:attrNameLst>
                                      </p:cBhvr>
                                      <p:to>
                                        <p:strVal val="true"/>
                                      </p:to>
                                    </p:set>
                                  </p:childTnLst>
                                </p:cTn>
                              </p:par>
                              <p:par>
                                <p:cTn id="44" presetID="1" presetClass="entr" presetSubtype="0" fill="hold" nodeType="withEffect">
                                  <p:stCondLst>
                                    <p:cond delay="0"/>
                                  </p:stCondLst>
                                  <p:childTnLst>
                                    <p:set>
                                      <p:cBhvr>
                                        <p:cTn id="45" dur="1" fill="hold">
                                          <p:stCondLst>
                                            <p:cond delay="0"/>
                                          </p:stCondLst>
                                        </p:cTn>
                                        <p:tgtEl>
                                          <p:spTgt spid="41"/>
                                        </p:tgtEl>
                                        <p:attrNameLst>
                                          <p:attrName>style.visibility</p:attrName>
                                        </p:attrNameLst>
                                      </p:cBhvr>
                                      <p:to>
                                        <p:strVal val="visible"/>
                                      </p:to>
                                    </p:set>
                                  </p:childTnLst>
                                </p:cTn>
                              </p:par>
                              <p:par>
                                <p:cTn id="46" presetID="26" presetClass="emph" presetSubtype="0" repeatCount="2000" fill="hold" grpId="1" nodeType="withEffect">
                                  <p:stCondLst>
                                    <p:cond delay="0"/>
                                  </p:stCondLst>
                                  <p:childTnLst>
                                    <p:animEffect transition="out" filter="fade">
                                      <p:cBhvr>
                                        <p:cTn id="47" dur="500" tmFilter="0, 0; .2, .5; .8, .5; 1, 0"/>
                                        <p:tgtEl>
                                          <p:spTgt spid="35"/>
                                        </p:tgtEl>
                                      </p:cBhvr>
                                    </p:animEffect>
                                    <p:animScale>
                                      <p:cBhvr>
                                        <p:cTn id="48" dur="250" autoRev="1" fill="hold"/>
                                        <p:tgtEl>
                                          <p:spTgt spid="35"/>
                                        </p:tgtEl>
                                      </p:cBhvr>
                                      <p:by x="105000" y="105000"/>
                                    </p:animScale>
                                  </p:childTnLst>
                                </p:cTn>
                              </p:par>
                              <p:par>
                                <p:cTn id="49" presetID="1" presetClass="mediacall" presetSubtype="0" fill="hold" nodeType="withEffect">
                                  <p:stCondLst>
                                    <p:cond delay="0"/>
                                  </p:stCondLst>
                                  <p:childTnLst>
                                    <p:cmd type="call" cmd="playFrom(0.0)">
                                      <p:cBhvr>
                                        <p:cTn id="50" dur="862" fill="hold"/>
                                        <p:tgtEl>
                                          <p:spTgt spid="43"/>
                                        </p:tgtEl>
                                      </p:cBhvr>
                                    </p:cmd>
                                  </p:childTnLst>
                                </p:cTn>
                              </p:par>
                            </p:childTnLst>
                          </p:cTn>
                        </p:par>
                      </p:childTnLst>
                    </p:cTn>
                  </p:par>
                </p:childTnLst>
              </p:cTn>
              <p:nextCondLst>
                <p:cond evt="onClick" delay="0">
                  <p:tgtEl>
                    <p:spTgt spid="35"/>
                  </p:tgtEl>
                </p:cond>
              </p:nextCondLst>
            </p:seq>
            <p:seq concurrent="1" nextAc="seek">
              <p:cTn id="51" restart="whenNotActive" fill="hold" evtFilter="cancelBubble" nodeType="interactiveSeq">
                <p:stCondLst>
                  <p:cond evt="onClick" delay="0">
                    <p:tgtEl>
                      <p:spTgt spid="36"/>
                    </p:tgtEl>
                  </p:cond>
                </p:stCondLst>
                <p:endSync evt="end" delay="0">
                  <p:rtn val="all"/>
                </p:endSync>
                <p:childTnLst>
                  <p:par>
                    <p:cTn id="52" fill="hold">
                      <p:stCondLst>
                        <p:cond delay="0"/>
                      </p:stCondLst>
                      <p:childTnLst>
                        <p:par>
                          <p:cTn id="53" fill="hold">
                            <p:stCondLst>
                              <p:cond delay="0"/>
                            </p:stCondLst>
                            <p:childTnLst>
                              <p:par>
                                <p:cTn id="54" presetID="1" presetClass="emph" presetSubtype="2" fill="hold" nodeType="clickEffect">
                                  <p:stCondLst>
                                    <p:cond delay="0"/>
                                  </p:stCondLst>
                                  <p:childTnLst>
                                    <p:animClr clrSpc="rgb" dir="cw">
                                      <p:cBhvr>
                                        <p:cTn id="55" dur="500" fill="hold"/>
                                        <p:tgtEl>
                                          <p:spTgt spid="36"/>
                                        </p:tgtEl>
                                        <p:attrNameLst>
                                          <p:attrName>fillcolor</p:attrName>
                                        </p:attrNameLst>
                                      </p:cBhvr>
                                      <p:to>
                                        <a:srgbClr val="D99694"/>
                                      </p:to>
                                    </p:animClr>
                                    <p:set>
                                      <p:cBhvr>
                                        <p:cTn id="56" dur="500" fill="hold"/>
                                        <p:tgtEl>
                                          <p:spTgt spid="36"/>
                                        </p:tgtEl>
                                        <p:attrNameLst>
                                          <p:attrName>fill.type</p:attrName>
                                        </p:attrNameLst>
                                      </p:cBhvr>
                                      <p:to>
                                        <p:strVal val="solid"/>
                                      </p:to>
                                    </p:set>
                                    <p:set>
                                      <p:cBhvr>
                                        <p:cTn id="57" dur="500" fill="hold"/>
                                        <p:tgtEl>
                                          <p:spTgt spid="36"/>
                                        </p:tgtEl>
                                        <p:attrNameLst>
                                          <p:attrName>fill.on</p:attrName>
                                        </p:attrNameLst>
                                      </p:cBhvr>
                                      <p:to>
                                        <p:strVal val="true"/>
                                      </p:to>
                                    </p:set>
                                  </p:childTnLst>
                                </p:cTn>
                              </p:par>
                              <p:par>
                                <p:cTn id="58" presetID="1" presetClass="entr" presetSubtype="0" fill="hold" nodeType="withEffect">
                                  <p:stCondLst>
                                    <p:cond delay="0"/>
                                  </p:stCondLst>
                                  <p:childTnLst>
                                    <p:set>
                                      <p:cBhvr>
                                        <p:cTn id="59" dur="1" fill="hold">
                                          <p:stCondLst>
                                            <p:cond delay="9"/>
                                          </p:stCondLst>
                                        </p:cTn>
                                        <p:tgtEl>
                                          <p:spTgt spid="39"/>
                                        </p:tgtEl>
                                        <p:attrNameLst>
                                          <p:attrName>style.visibility</p:attrName>
                                        </p:attrNameLst>
                                      </p:cBhvr>
                                      <p:to>
                                        <p:strVal val="visible"/>
                                      </p:to>
                                    </p:set>
                                  </p:childTnLst>
                                </p:cTn>
                              </p:par>
                              <p:par>
                                <p:cTn id="60" presetID="26" presetClass="emph" presetSubtype="0" repeatCount="2000" fill="hold" grpId="1" nodeType="withEffect">
                                  <p:stCondLst>
                                    <p:cond delay="0"/>
                                  </p:stCondLst>
                                  <p:childTnLst>
                                    <p:animEffect transition="out" filter="fade">
                                      <p:cBhvr>
                                        <p:cTn id="61" dur="500" tmFilter="0, 0; .2, .5; .8, .5; 1, 0"/>
                                        <p:tgtEl>
                                          <p:spTgt spid="36"/>
                                        </p:tgtEl>
                                      </p:cBhvr>
                                    </p:animEffect>
                                    <p:animScale>
                                      <p:cBhvr>
                                        <p:cTn id="62" dur="250" autoRev="1" fill="hold"/>
                                        <p:tgtEl>
                                          <p:spTgt spid="36"/>
                                        </p:tgtEl>
                                      </p:cBhvr>
                                      <p:by x="105000" y="105000"/>
                                    </p:animScale>
                                  </p:childTnLst>
                                </p:cTn>
                              </p:par>
                              <p:par>
                                <p:cTn id="63" presetID="1" presetClass="mediacall" presetSubtype="0" fill="hold" nodeType="withEffect">
                                  <p:stCondLst>
                                    <p:cond delay="0"/>
                                  </p:stCondLst>
                                  <p:childTnLst>
                                    <p:cmd type="call" cmd="playFrom(0.0)">
                                      <p:cBhvr>
                                        <p:cTn id="64" dur="862" fill="hold"/>
                                        <p:tgtEl>
                                          <p:spTgt spid="44"/>
                                        </p:tgtEl>
                                      </p:cBhvr>
                                    </p:cmd>
                                  </p:childTnLst>
                                </p:cTn>
                              </p:par>
                            </p:childTnLst>
                          </p:cTn>
                        </p:par>
                      </p:childTnLst>
                    </p:cTn>
                  </p:par>
                </p:childTnLst>
              </p:cTn>
              <p:nextCondLst>
                <p:cond evt="onClick" delay="0">
                  <p:tgtEl>
                    <p:spTgt spid="36"/>
                  </p:tgtEl>
                </p:cond>
              </p:nextCondLst>
            </p:seq>
            <p:seq concurrent="1" nextAc="seek">
              <p:cTn id="65" restart="whenNotActive" fill="hold" evtFilter="cancelBubble" nodeType="interactiveSeq">
                <p:stCondLst>
                  <p:cond evt="onClick" delay="0">
                    <p:tgtEl>
                      <p:spTgt spid="37"/>
                    </p:tgtEl>
                  </p:cond>
                </p:stCondLst>
                <p:endSync evt="end" delay="0">
                  <p:rtn val="all"/>
                </p:endSync>
                <p:childTnLst>
                  <p:par>
                    <p:cTn id="66" fill="hold">
                      <p:stCondLst>
                        <p:cond delay="0"/>
                      </p:stCondLst>
                      <p:childTnLst>
                        <p:par>
                          <p:cTn id="67" fill="hold">
                            <p:stCondLst>
                              <p:cond delay="0"/>
                            </p:stCondLst>
                            <p:childTnLst>
                              <p:par>
                                <p:cTn id="68" presetID="1" presetClass="emph" presetSubtype="2" fill="hold" nodeType="clickEffect">
                                  <p:stCondLst>
                                    <p:cond delay="0"/>
                                  </p:stCondLst>
                                  <p:childTnLst>
                                    <p:animClr clrSpc="rgb" dir="cw">
                                      <p:cBhvr>
                                        <p:cTn id="69" dur="500" fill="hold"/>
                                        <p:tgtEl>
                                          <p:spTgt spid="37"/>
                                        </p:tgtEl>
                                        <p:attrNameLst>
                                          <p:attrName>fillcolor</p:attrName>
                                        </p:attrNameLst>
                                      </p:cBhvr>
                                      <p:to>
                                        <a:srgbClr val="D99694"/>
                                      </p:to>
                                    </p:animClr>
                                    <p:set>
                                      <p:cBhvr>
                                        <p:cTn id="70" dur="500" fill="hold"/>
                                        <p:tgtEl>
                                          <p:spTgt spid="37"/>
                                        </p:tgtEl>
                                        <p:attrNameLst>
                                          <p:attrName>fill.type</p:attrName>
                                        </p:attrNameLst>
                                      </p:cBhvr>
                                      <p:to>
                                        <p:strVal val="solid"/>
                                      </p:to>
                                    </p:set>
                                    <p:set>
                                      <p:cBhvr>
                                        <p:cTn id="71" dur="500" fill="hold"/>
                                        <p:tgtEl>
                                          <p:spTgt spid="37"/>
                                        </p:tgtEl>
                                        <p:attrNameLst>
                                          <p:attrName>fill.on</p:attrName>
                                        </p:attrNameLst>
                                      </p:cBhvr>
                                      <p:to>
                                        <p:strVal val="true"/>
                                      </p:to>
                                    </p:set>
                                  </p:childTnLst>
                                </p:cTn>
                              </p:par>
                              <p:par>
                                <p:cTn id="72" presetID="1" presetClass="entr" presetSubtype="0" fill="hold" nodeType="withEffect">
                                  <p:stCondLst>
                                    <p:cond delay="0"/>
                                  </p:stCondLst>
                                  <p:childTnLst>
                                    <p:set>
                                      <p:cBhvr>
                                        <p:cTn id="73" dur="1" fill="hold">
                                          <p:stCondLst>
                                            <p:cond delay="9"/>
                                          </p:stCondLst>
                                        </p:cTn>
                                        <p:tgtEl>
                                          <p:spTgt spid="40"/>
                                        </p:tgtEl>
                                        <p:attrNameLst>
                                          <p:attrName>style.visibility</p:attrName>
                                        </p:attrNameLst>
                                      </p:cBhvr>
                                      <p:to>
                                        <p:strVal val="visible"/>
                                      </p:to>
                                    </p:set>
                                  </p:childTnLst>
                                </p:cTn>
                              </p:par>
                              <p:par>
                                <p:cTn id="74" presetID="26" presetClass="emph" presetSubtype="0" repeatCount="2000" fill="hold" grpId="1" nodeType="withEffect">
                                  <p:stCondLst>
                                    <p:cond delay="0"/>
                                  </p:stCondLst>
                                  <p:childTnLst>
                                    <p:animEffect transition="out" filter="fade">
                                      <p:cBhvr>
                                        <p:cTn id="75" dur="500" tmFilter="0, 0; .2, .5; .8, .5; 1, 0"/>
                                        <p:tgtEl>
                                          <p:spTgt spid="37"/>
                                        </p:tgtEl>
                                      </p:cBhvr>
                                    </p:animEffect>
                                    <p:animScale>
                                      <p:cBhvr>
                                        <p:cTn id="76" dur="250" autoRev="1" fill="hold"/>
                                        <p:tgtEl>
                                          <p:spTgt spid="37"/>
                                        </p:tgtEl>
                                      </p:cBhvr>
                                      <p:by x="105000" y="105000"/>
                                    </p:animScale>
                                  </p:childTnLst>
                                </p:cTn>
                              </p:par>
                              <p:par>
                                <p:cTn id="77" presetID="1" presetClass="mediacall" presetSubtype="0" fill="hold" nodeType="withEffect">
                                  <p:stCondLst>
                                    <p:cond delay="0"/>
                                  </p:stCondLst>
                                  <p:childTnLst>
                                    <p:cmd type="call" cmd="playFrom(0.0)">
                                      <p:cBhvr>
                                        <p:cTn id="78" dur="862" fill="hold"/>
                                        <p:tgtEl>
                                          <p:spTgt spid="45"/>
                                        </p:tgtEl>
                                      </p:cBhvr>
                                    </p:cmd>
                                  </p:childTnLst>
                                </p:cTn>
                              </p:par>
                            </p:childTnLst>
                          </p:cTn>
                        </p:par>
                      </p:childTnLst>
                    </p:cTn>
                  </p:par>
                </p:childTnLst>
              </p:cTn>
              <p:nextCondLst>
                <p:cond evt="onClick" delay="0">
                  <p:tgtEl>
                    <p:spTgt spid="37"/>
                  </p:tgtEl>
                </p:cond>
              </p:nextCondLst>
            </p:seq>
            <p:audio>
              <p:cMediaNode vol="80000">
                <p:cTn id="79" fill="hold" display="0">
                  <p:stCondLst>
                    <p:cond delay="indefinite"/>
                  </p:stCondLst>
                  <p:endCondLst>
                    <p:cond evt="onStopAudio" delay="0">
                      <p:tgtEl>
                        <p:sldTgt/>
                      </p:tgtEl>
                    </p:cond>
                  </p:endCondLst>
                </p:cTn>
                <p:tgtEl>
                  <p:spTgt spid="42"/>
                </p:tgtEl>
              </p:cMediaNode>
            </p:audio>
            <p:audio>
              <p:cMediaNode vol="80000">
                <p:cTn id="80" fill="hold" display="0">
                  <p:stCondLst>
                    <p:cond delay="indefinite"/>
                  </p:stCondLst>
                  <p:endCondLst>
                    <p:cond evt="onStopAudio" delay="0">
                      <p:tgtEl>
                        <p:sldTgt/>
                      </p:tgtEl>
                    </p:cond>
                  </p:endCondLst>
                </p:cTn>
                <p:tgtEl>
                  <p:spTgt spid="43"/>
                </p:tgtEl>
              </p:cMediaNode>
            </p:audio>
            <p:audio>
              <p:cMediaNode vol="80000">
                <p:cTn id="81" fill="hold" display="0">
                  <p:stCondLst>
                    <p:cond delay="indefinite"/>
                  </p:stCondLst>
                  <p:endCondLst>
                    <p:cond evt="onStopAudio" delay="0">
                      <p:tgtEl>
                        <p:sldTgt/>
                      </p:tgtEl>
                    </p:cond>
                  </p:endCondLst>
                </p:cTn>
                <p:tgtEl>
                  <p:spTgt spid="44"/>
                </p:tgtEl>
              </p:cMediaNode>
            </p:audio>
            <p:audio>
              <p:cMediaNode vol="80000">
                <p:cTn id="82" fill="hold" display="0">
                  <p:stCondLst>
                    <p:cond delay="indefinite"/>
                  </p:stCondLst>
                  <p:endCondLst>
                    <p:cond evt="onStopAudio" delay="0">
                      <p:tgtEl>
                        <p:sldTgt/>
                      </p:tgtEl>
                    </p:cond>
                  </p:endCondLst>
                </p:cTn>
                <p:tgtEl>
                  <p:spTgt spid="45"/>
                </p:tgtEl>
              </p:cMediaNode>
            </p:audio>
          </p:childTnLst>
        </p:cTn>
      </p:par>
    </p:tnLst>
    <p:bldLst>
      <p:bldP spid="33" grpId="0"/>
      <p:bldP spid="34" grpId="0"/>
      <p:bldP spid="34" grpId="1"/>
      <p:bldP spid="35" grpId="0"/>
      <p:bldP spid="35" grpId="1"/>
      <p:bldP spid="36" grpId="0"/>
      <p:bldP spid="36" grpId="1"/>
      <p:bldP spid="37" grpId="0"/>
      <p:bldP spid="37" grpId="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DC2BCF5D-3778-446C-AFFF-3DA6216CCECA}"/>
              </a:ext>
            </a:extLst>
          </p:cNvPr>
          <p:cNvSpPr txBox="1"/>
          <p:nvPr/>
        </p:nvSpPr>
        <p:spPr>
          <a:xfrm>
            <a:off x="1079612" y="376298"/>
            <a:ext cx="7896871" cy="414985"/>
          </a:xfrm>
          <a:prstGeom prst="rect">
            <a:avLst/>
          </a:prstGeom>
          <a:noFill/>
        </p:spPr>
        <p:txBody>
          <a:bodyPr wrap="square" rtlCol="0">
            <a:spAutoFit/>
          </a:bodyPr>
          <a:lstStyle/>
          <a:p>
            <a:pPr defTabSz="914378">
              <a:lnSpc>
                <a:spcPct val="130000"/>
              </a:lnSpc>
              <a:buClr>
                <a:srgbClr val="000000"/>
              </a:buClr>
              <a:defRPr/>
            </a:pPr>
            <a:r>
              <a:rPr lang="en-US" b="1" kern="0" dirty="0" err="1">
                <a:solidFill>
                  <a:srgbClr val="000000"/>
                </a:solidFill>
                <a:latin typeface="Arial"/>
                <a:ea typeface="汉仪小麦体简"/>
                <a:cs typeface="Arial"/>
                <a:sym typeface="Arial"/>
              </a:rPr>
              <a:t>Câu</a:t>
            </a:r>
            <a:r>
              <a:rPr lang="en-US" b="1" kern="0" dirty="0">
                <a:solidFill>
                  <a:srgbClr val="000000"/>
                </a:solidFill>
                <a:latin typeface="Arial"/>
                <a:ea typeface="汉仪小麦体简"/>
                <a:cs typeface="Arial"/>
                <a:sym typeface="Arial"/>
              </a:rPr>
              <a:t> 3. </a:t>
            </a:r>
            <a:r>
              <a:rPr lang="en-US" dirty="0">
                <a:solidFill>
                  <a:prstClr val="black"/>
                </a:solidFill>
                <a:latin typeface="Arial" panose="020B0604020202020204" pitchFamily="34" charset="0"/>
                <a:ea typeface="汉仪小麦体简"/>
                <a:cs typeface="Arial" panose="020B0604020202020204" pitchFamily="34" charset="0"/>
              </a:rPr>
              <a:t>Cho </a:t>
            </a:r>
            <a:r>
              <a:rPr lang="en-US" dirty="0" err="1">
                <a:solidFill>
                  <a:prstClr val="black"/>
                </a:solidFill>
                <a:latin typeface="Arial" panose="020B0604020202020204" pitchFamily="34" charset="0"/>
                <a:ea typeface="汉仪小麦体简"/>
                <a:cs typeface="Arial" panose="020B0604020202020204" pitchFamily="34" charset="0"/>
              </a:rPr>
              <a:t>biểu</a:t>
            </a:r>
            <a:r>
              <a:rPr lang="en-US" dirty="0">
                <a:solidFill>
                  <a:prstClr val="black"/>
                </a:solidFill>
                <a:latin typeface="Arial" panose="020B0604020202020204" pitchFamily="34" charset="0"/>
                <a:ea typeface="汉仪小麦体简"/>
                <a:cs typeface="Arial" panose="020B0604020202020204" pitchFamily="34" charset="0"/>
              </a:rPr>
              <a:t> </a:t>
            </a:r>
            <a:r>
              <a:rPr lang="en-US" dirty="0" err="1">
                <a:solidFill>
                  <a:prstClr val="black"/>
                </a:solidFill>
                <a:latin typeface="Arial" panose="020B0604020202020204" pitchFamily="34" charset="0"/>
                <a:ea typeface="汉仪小麦体简"/>
                <a:cs typeface="Arial" panose="020B0604020202020204" pitchFamily="34" charset="0"/>
              </a:rPr>
              <a:t>đồ</a:t>
            </a:r>
            <a:r>
              <a:rPr lang="en-US" dirty="0">
                <a:solidFill>
                  <a:prstClr val="black"/>
                </a:solidFill>
                <a:latin typeface="Arial" panose="020B0604020202020204" pitchFamily="34" charset="0"/>
                <a:ea typeface="汉仪小麦体简"/>
                <a:cs typeface="Arial" panose="020B0604020202020204" pitchFamily="34" charset="0"/>
              </a:rPr>
              <a:t>:</a:t>
            </a:r>
          </a:p>
        </p:txBody>
      </p:sp>
      <p:sp>
        <p:nvSpPr>
          <p:cNvPr id="12" name="Đáp án đúng">
            <a:extLst>
              <a:ext uri="{FF2B5EF4-FFF2-40B4-BE49-F238E27FC236}">
                <a16:creationId xmlns:a16="http://schemas.microsoft.com/office/drawing/2014/main" id="{F2522601-3319-47CB-ACDA-572335DE3E73}"/>
              </a:ext>
            </a:extLst>
          </p:cNvPr>
          <p:cNvSpPr/>
          <p:nvPr/>
        </p:nvSpPr>
        <p:spPr>
          <a:xfrm>
            <a:off x="5796136" y="3807681"/>
            <a:ext cx="5232602" cy="548640"/>
          </a:xfrm>
          <a:prstGeom prst="roundRect">
            <a:avLst/>
          </a:prstGeom>
          <a:noFill/>
          <a:ln w="12700" cap="flat" cmpd="sng" algn="ctr">
            <a:noFill/>
            <a:prstDash val="solid"/>
            <a:miter lim="800000"/>
          </a:ln>
          <a:effectLst/>
        </p:spPr>
        <p:txBody>
          <a:bodyPr rtlCol="0" anchor="ctr"/>
          <a:lstStyle/>
          <a:p>
            <a:pPr marL="0" marR="0" lvl="0" indent="0" algn="just" defTabSz="685783"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1">
                <a:ln>
                  <a:noFill/>
                </a:ln>
                <a:solidFill>
                  <a:prstClr val="black"/>
                </a:solidFill>
                <a:effectLst/>
                <a:uLnTx/>
                <a:uFillTx/>
                <a:latin typeface="Arial" panose="020B0604020202020204" pitchFamily="34" charset="0"/>
                <a:ea typeface="汉仪小麦体简"/>
                <a:cs typeface="Arial" panose="020B0604020202020204" pitchFamily="34" charset="0"/>
                <a:sym typeface="Arial"/>
              </a:rPr>
              <a:t>C. </a:t>
            </a:r>
            <a:r>
              <a:rPr kumimoji="0" lang="en-US"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30 </a:t>
            </a:r>
            <a:r>
              <a:rPr kumimoji="0" lang="en-US"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năm</a:t>
            </a:r>
            <a:endParaRPr kumimoji="0" lang="en-US"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endParaRPr>
          </a:p>
        </p:txBody>
      </p:sp>
      <p:sp>
        <p:nvSpPr>
          <p:cNvPr id="13" name="Đáp án sai 1">
            <a:extLst>
              <a:ext uri="{FF2B5EF4-FFF2-40B4-BE49-F238E27FC236}">
                <a16:creationId xmlns:a16="http://schemas.microsoft.com/office/drawing/2014/main" id="{17A8BF73-33A8-4626-9E0D-95E93AD3F1BD}"/>
              </a:ext>
            </a:extLst>
          </p:cNvPr>
          <p:cNvSpPr/>
          <p:nvPr/>
        </p:nvSpPr>
        <p:spPr>
          <a:xfrm>
            <a:off x="1378713" y="3753099"/>
            <a:ext cx="2355320" cy="548640"/>
          </a:xfrm>
          <a:prstGeom prst="roundRect">
            <a:avLst/>
          </a:prstGeom>
          <a:noFill/>
          <a:ln w="12700" cap="flat" cmpd="sng" algn="ctr">
            <a:noFill/>
            <a:prstDash val="solid"/>
            <a:miter lim="800000"/>
          </a:ln>
          <a:effectLst/>
        </p:spPr>
        <p:txBody>
          <a:bodyPr rtlCol="0" anchor="ctr"/>
          <a:lstStyle/>
          <a:p>
            <a:pPr marL="0" marR="0" lvl="0" indent="0" algn="just" defTabSz="685783"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1">
                <a:ln>
                  <a:noFill/>
                </a:ln>
                <a:solidFill>
                  <a:prstClr val="black"/>
                </a:solidFill>
                <a:effectLst/>
                <a:uLnTx/>
                <a:uFillTx/>
                <a:latin typeface="Arial" panose="020B0604020202020204" pitchFamily="34" charset="0"/>
                <a:ea typeface="汉仪小麦体简"/>
                <a:cs typeface="Arial" panose="020B0604020202020204" pitchFamily="34" charset="0"/>
                <a:sym typeface="Arial"/>
              </a:rPr>
              <a:t>A. </a:t>
            </a:r>
            <a:r>
              <a:rPr kumimoji="0" lang="en-US"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10  </a:t>
            </a:r>
            <a:r>
              <a:rPr kumimoji="0" lang="en-US"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năm</a:t>
            </a:r>
            <a:endParaRPr kumimoji="0" lang="en-US"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endParaRPr>
          </a:p>
        </p:txBody>
      </p:sp>
      <p:sp>
        <p:nvSpPr>
          <p:cNvPr id="14" name="Đáp án sai 2">
            <a:extLst>
              <a:ext uri="{FF2B5EF4-FFF2-40B4-BE49-F238E27FC236}">
                <a16:creationId xmlns:a16="http://schemas.microsoft.com/office/drawing/2014/main" id="{57A8F9A0-B346-44B5-A890-46B6CF208EB2}"/>
              </a:ext>
            </a:extLst>
          </p:cNvPr>
          <p:cNvSpPr/>
          <p:nvPr/>
        </p:nvSpPr>
        <p:spPr>
          <a:xfrm>
            <a:off x="1400034" y="4328834"/>
            <a:ext cx="5594805" cy="548640"/>
          </a:xfrm>
          <a:prstGeom prst="roundRect">
            <a:avLst/>
          </a:prstGeom>
          <a:noFill/>
          <a:ln w="12700" cap="flat" cmpd="sng" algn="ctr">
            <a:noFill/>
            <a:prstDash val="solid"/>
            <a:miter lim="800000"/>
          </a:ln>
          <a:effectLst/>
        </p:spPr>
        <p:txBody>
          <a:bodyPr rtlCol="0" anchor="ctr"/>
          <a:lstStyle/>
          <a:p>
            <a:pPr marL="0" marR="0" lvl="0" indent="0" algn="just" defTabSz="685783"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1">
                <a:ln>
                  <a:noFill/>
                </a:ln>
                <a:solidFill>
                  <a:prstClr val="black"/>
                </a:solidFill>
                <a:effectLst/>
                <a:uLnTx/>
                <a:uFillTx/>
                <a:latin typeface="Arial" panose="020B0604020202020204" pitchFamily="34" charset="0"/>
                <a:ea typeface="汉仪小麦体简"/>
                <a:cs typeface="Arial" panose="020B0604020202020204" pitchFamily="34" charset="0"/>
                <a:sym typeface="Arial"/>
              </a:rPr>
              <a:t>B. </a:t>
            </a:r>
            <a:r>
              <a:rPr kumimoji="0" lang="en-US"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20 </a:t>
            </a:r>
            <a:r>
              <a:rPr kumimoji="0" lang="en-US"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năm</a:t>
            </a:r>
            <a:endParaRPr kumimoji="0" lang="vi-VN" sz="1800" b="0" i="0" u="none" strike="noStrike" kern="0" cap="none" spc="0" normalizeH="0" baseline="0" noProof="1">
              <a:ln>
                <a:noFill/>
              </a:ln>
              <a:solidFill>
                <a:prstClr val="black"/>
              </a:solidFill>
              <a:effectLst/>
              <a:uLnTx/>
              <a:uFillTx/>
              <a:ea typeface="汉仪小麦体简"/>
              <a:cs typeface="Arial" panose="020B0604020202020204" pitchFamily="34" charset="0"/>
              <a:sym typeface="Arial"/>
            </a:endParaRPr>
          </a:p>
        </p:txBody>
      </p:sp>
      <p:sp>
        <p:nvSpPr>
          <p:cNvPr id="15" name="Đáp án sai 3">
            <a:extLst>
              <a:ext uri="{FF2B5EF4-FFF2-40B4-BE49-F238E27FC236}">
                <a16:creationId xmlns:a16="http://schemas.microsoft.com/office/drawing/2014/main" id="{CFAF85FF-6060-430C-A17B-C3F9A46D9C00}"/>
              </a:ext>
            </a:extLst>
          </p:cNvPr>
          <p:cNvSpPr/>
          <p:nvPr/>
        </p:nvSpPr>
        <p:spPr>
          <a:xfrm>
            <a:off x="5832986" y="4405138"/>
            <a:ext cx="5195752" cy="548640"/>
          </a:xfrm>
          <a:prstGeom prst="roundRect">
            <a:avLst/>
          </a:prstGeom>
          <a:noFill/>
          <a:ln w="12700" cap="flat" cmpd="sng" algn="ctr">
            <a:noFill/>
            <a:prstDash val="solid"/>
            <a:miter lim="800000"/>
          </a:ln>
          <a:effectLst/>
        </p:spPr>
        <p:txBody>
          <a:bodyPr rtlCol="0" anchor="ctr"/>
          <a:lstStyle/>
          <a:p>
            <a:pPr marL="0" marR="0" lvl="0" indent="0" algn="just" defTabSz="685783"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1">
                <a:ln>
                  <a:noFill/>
                </a:ln>
                <a:solidFill>
                  <a:prstClr val="black"/>
                </a:solidFill>
                <a:effectLst/>
                <a:uLnTx/>
                <a:uFillTx/>
                <a:latin typeface="Arial" panose="020B0604020202020204" pitchFamily="34" charset="0"/>
                <a:ea typeface="汉仪小麦体简"/>
                <a:cs typeface="Arial" panose="020B0604020202020204" pitchFamily="34" charset="0"/>
                <a:sym typeface="Arial"/>
              </a:rPr>
              <a:t>D. 40 năm</a:t>
            </a:r>
            <a:endParaRPr kumimoji="0" lang="vi-VN" sz="1800" b="0" i="0" u="none" strike="noStrike" kern="0" cap="none" spc="0" normalizeH="0" baseline="0" noProof="1">
              <a:ln>
                <a:noFill/>
              </a:ln>
              <a:solidFill>
                <a:prstClr val="black"/>
              </a:solidFill>
              <a:effectLst/>
              <a:uLnTx/>
              <a:uFillTx/>
              <a:ea typeface="汉仪小麦体简"/>
              <a:cs typeface="Arial" panose="020B0604020202020204" pitchFamily="34" charset="0"/>
              <a:sym typeface="Arial"/>
            </a:endParaRPr>
          </a:p>
        </p:txBody>
      </p:sp>
      <p:pic>
        <p:nvPicPr>
          <p:cNvPr id="16" name="Picture 5">
            <a:extLst>
              <a:ext uri="{FF2B5EF4-FFF2-40B4-BE49-F238E27FC236}">
                <a16:creationId xmlns:a16="http://schemas.microsoft.com/office/drawing/2014/main" id="{01D1CEA2-2B63-48F5-A95D-FB6EEEBF475B}"/>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7276211" y="3778754"/>
            <a:ext cx="639785" cy="556871"/>
          </a:xfrm>
          <a:prstGeom prst="rect">
            <a:avLst/>
          </a:prstGeom>
        </p:spPr>
      </p:pic>
      <p:pic>
        <p:nvPicPr>
          <p:cNvPr id="17" name="Picture 10">
            <a:extLst>
              <a:ext uri="{FF2B5EF4-FFF2-40B4-BE49-F238E27FC236}">
                <a16:creationId xmlns:a16="http://schemas.microsoft.com/office/drawing/2014/main" id="{2FE00027-F8E0-463D-BB14-00445FD42500}"/>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2718051" y="4362854"/>
            <a:ext cx="637592" cy="568036"/>
          </a:xfrm>
          <a:prstGeom prst="rect">
            <a:avLst/>
          </a:prstGeom>
        </p:spPr>
      </p:pic>
      <p:pic>
        <p:nvPicPr>
          <p:cNvPr id="18" name="Picture 10">
            <a:extLst>
              <a:ext uri="{FF2B5EF4-FFF2-40B4-BE49-F238E27FC236}">
                <a16:creationId xmlns:a16="http://schemas.microsoft.com/office/drawing/2014/main" id="{F62208B8-C414-49EA-BA28-C4BDB8BE2BB2}"/>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7276211" y="4405138"/>
            <a:ext cx="637592" cy="568036"/>
          </a:xfrm>
          <a:prstGeom prst="rect">
            <a:avLst/>
          </a:prstGeom>
        </p:spPr>
      </p:pic>
      <p:pic>
        <p:nvPicPr>
          <p:cNvPr id="19" name="Picture 10">
            <a:extLst>
              <a:ext uri="{FF2B5EF4-FFF2-40B4-BE49-F238E27FC236}">
                <a16:creationId xmlns:a16="http://schemas.microsoft.com/office/drawing/2014/main" id="{317C14B8-6FEF-486B-BFE7-C678D59FF314}"/>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2683394" y="3664655"/>
            <a:ext cx="637592" cy="568036"/>
          </a:xfrm>
          <a:prstGeom prst="rect">
            <a:avLst/>
          </a:prstGeom>
        </p:spPr>
      </p:pic>
      <p:pic>
        <p:nvPicPr>
          <p:cNvPr id="20" name="Correct sound effect and wrong sound effect (mp3cut.net)">
            <a:hlinkClick r:id="" action="ppaction://media"/>
            <a:extLst>
              <a:ext uri="{FF2B5EF4-FFF2-40B4-BE49-F238E27FC236}">
                <a16:creationId xmlns:a16="http://schemas.microsoft.com/office/drawing/2014/main" id="{2A66B736-14F4-4034-9C61-EF7EA684304F}"/>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6386150" y="-850876"/>
            <a:ext cx="487363" cy="487363"/>
          </a:xfrm>
          <a:prstGeom prst="rect">
            <a:avLst/>
          </a:prstGeom>
        </p:spPr>
      </p:pic>
      <p:pic>
        <p:nvPicPr>
          <p:cNvPr id="21" name="Correct sound effect and wrong sound effect (mp3cut.net) (1)">
            <a:hlinkClick r:id="" action="ppaction://media"/>
            <a:extLst>
              <a:ext uri="{FF2B5EF4-FFF2-40B4-BE49-F238E27FC236}">
                <a16:creationId xmlns:a16="http://schemas.microsoft.com/office/drawing/2014/main" id="{85A13AC8-4DB6-481D-999A-C25C9771C2D8}"/>
              </a:ext>
            </a:extLst>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7713013" y="-850876"/>
            <a:ext cx="487363" cy="487363"/>
          </a:xfrm>
          <a:prstGeom prst="rect">
            <a:avLst/>
          </a:prstGeom>
        </p:spPr>
      </p:pic>
      <p:pic>
        <p:nvPicPr>
          <p:cNvPr id="22" name="Correct sound effect and wrong sound effect (mp3cut.net) (1)">
            <a:hlinkClick r:id="" action="ppaction://media"/>
            <a:extLst>
              <a:ext uri="{FF2B5EF4-FFF2-40B4-BE49-F238E27FC236}">
                <a16:creationId xmlns:a16="http://schemas.microsoft.com/office/drawing/2014/main" id="{C8663BF2-60B6-49FE-B944-247BFFDBDB74}"/>
              </a:ext>
            </a:extLst>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7703949" y="-825081"/>
            <a:ext cx="487363" cy="487363"/>
          </a:xfrm>
          <a:prstGeom prst="rect">
            <a:avLst/>
          </a:prstGeom>
        </p:spPr>
      </p:pic>
      <p:pic>
        <p:nvPicPr>
          <p:cNvPr id="23" name="Correct sound effect and wrong sound effect (mp3cut.net) (1)">
            <a:hlinkClick r:id="" action="ppaction://media"/>
            <a:extLst>
              <a:ext uri="{FF2B5EF4-FFF2-40B4-BE49-F238E27FC236}">
                <a16:creationId xmlns:a16="http://schemas.microsoft.com/office/drawing/2014/main" id="{87C200B6-0711-4BED-B7D6-89E1D7933F1D}"/>
              </a:ext>
            </a:extLst>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7708481" y="-847240"/>
            <a:ext cx="487363" cy="487363"/>
          </a:xfrm>
          <a:prstGeom prst="rect">
            <a:avLst/>
          </a:prstGeom>
        </p:spPr>
      </p:pic>
      <p:pic>
        <p:nvPicPr>
          <p:cNvPr id="24" name="Picture 23" descr="Cho biểu đồ:Sau bao nhiêu năm thì dân số nước ta tăng thêm 36 triệu người? (ảnh 1)">
            <a:extLst>
              <a:ext uri="{FF2B5EF4-FFF2-40B4-BE49-F238E27FC236}">
                <a16:creationId xmlns:a16="http://schemas.microsoft.com/office/drawing/2014/main" id="{856C162D-8B93-4126-B20A-32514F56DB1F}"/>
              </a:ext>
            </a:extLst>
          </p:cNvPr>
          <p:cNvPicPr/>
          <p:nvPr/>
        </p:nvPicPr>
        <p:blipFill>
          <a:blip r:embed="rId11" cstate="print">
            <a:extLst>
              <a:ext uri="{BEBA8EAE-BF5A-486C-A8C5-ECC9F3942E4B}">
                <a14:imgProps xmlns:a14="http://schemas.microsoft.com/office/drawing/2010/main">
                  <a14:imgLayer r:embed="rId12">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987630" y="987871"/>
            <a:ext cx="3398520" cy="1983105"/>
          </a:xfrm>
          <a:prstGeom prst="rect">
            <a:avLst/>
          </a:prstGeom>
          <a:noFill/>
          <a:ln>
            <a:noFill/>
          </a:ln>
        </p:spPr>
      </p:pic>
      <p:sp>
        <p:nvSpPr>
          <p:cNvPr id="25" name="TextBox 24">
            <a:extLst>
              <a:ext uri="{FF2B5EF4-FFF2-40B4-BE49-F238E27FC236}">
                <a16:creationId xmlns:a16="http://schemas.microsoft.com/office/drawing/2014/main" id="{50E9C5FD-B4F5-49F5-BBD0-0C082015A56D}"/>
              </a:ext>
            </a:extLst>
          </p:cNvPr>
          <p:cNvSpPr txBox="1"/>
          <p:nvPr/>
        </p:nvSpPr>
        <p:spPr>
          <a:xfrm>
            <a:off x="1156034" y="3047280"/>
            <a:ext cx="6849069" cy="369332"/>
          </a:xfrm>
          <a:prstGeom prst="rect">
            <a:avLst/>
          </a:prstGeom>
          <a:noFill/>
        </p:spPr>
        <p:txBody>
          <a:bodyPr wrap="square" rtlCol="0">
            <a:spAutoFit/>
          </a:bodyPr>
          <a:lstStyle/>
          <a:p>
            <a:r>
              <a:rPr lang="en-US" i="1" dirty="0">
                <a:solidFill>
                  <a:prstClr val="black"/>
                </a:solidFill>
                <a:latin typeface="汉仪小麦体简"/>
                <a:ea typeface="汉仪小麦体简"/>
              </a:rPr>
              <a:t>Sau bao </a:t>
            </a:r>
            <a:r>
              <a:rPr lang="en-US" i="1" dirty="0" err="1">
                <a:solidFill>
                  <a:prstClr val="black"/>
                </a:solidFill>
                <a:latin typeface="汉仪小麦体简"/>
                <a:ea typeface="汉仪小麦体简"/>
              </a:rPr>
              <a:t>nhiêu</a:t>
            </a:r>
            <a:r>
              <a:rPr lang="en-US" i="1" dirty="0">
                <a:solidFill>
                  <a:prstClr val="black"/>
                </a:solidFill>
                <a:latin typeface="汉仪小麦体简"/>
                <a:ea typeface="汉仪小麦体简"/>
              </a:rPr>
              <a:t> </a:t>
            </a:r>
            <a:r>
              <a:rPr lang="en-US" i="1" dirty="0" err="1">
                <a:solidFill>
                  <a:prstClr val="black"/>
                </a:solidFill>
                <a:latin typeface="汉仪小麦体简"/>
                <a:ea typeface="汉仪小麦体简"/>
              </a:rPr>
              <a:t>năm</a:t>
            </a:r>
            <a:r>
              <a:rPr lang="en-US" i="1" dirty="0">
                <a:solidFill>
                  <a:prstClr val="black"/>
                </a:solidFill>
                <a:latin typeface="汉仪小麦体简"/>
                <a:ea typeface="汉仪小麦体简"/>
              </a:rPr>
              <a:t> </a:t>
            </a:r>
            <a:r>
              <a:rPr lang="en-US" i="1" dirty="0" err="1">
                <a:solidFill>
                  <a:prstClr val="black"/>
                </a:solidFill>
                <a:latin typeface="汉仪小麦体简"/>
                <a:ea typeface="汉仪小麦体简"/>
              </a:rPr>
              <a:t>thì</a:t>
            </a:r>
            <a:r>
              <a:rPr lang="en-US" i="1" dirty="0">
                <a:solidFill>
                  <a:prstClr val="black"/>
                </a:solidFill>
                <a:latin typeface="汉仪小麦体简"/>
                <a:ea typeface="汉仪小麦体简"/>
              </a:rPr>
              <a:t> </a:t>
            </a:r>
            <a:r>
              <a:rPr lang="en-US" i="1" dirty="0" err="1">
                <a:solidFill>
                  <a:prstClr val="black"/>
                </a:solidFill>
                <a:latin typeface="汉仪小麦体简"/>
                <a:ea typeface="汉仪小麦体简"/>
              </a:rPr>
              <a:t>dân</a:t>
            </a:r>
            <a:r>
              <a:rPr lang="en-US" i="1" dirty="0">
                <a:solidFill>
                  <a:prstClr val="black"/>
                </a:solidFill>
                <a:latin typeface="汉仪小麦体简"/>
                <a:ea typeface="汉仪小麦体简"/>
              </a:rPr>
              <a:t> </a:t>
            </a:r>
            <a:r>
              <a:rPr lang="en-US" i="1" dirty="0" err="1">
                <a:solidFill>
                  <a:prstClr val="black"/>
                </a:solidFill>
                <a:latin typeface="汉仪小麦体简"/>
                <a:ea typeface="汉仪小麦体简"/>
              </a:rPr>
              <a:t>số</a:t>
            </a:r>
            <a:r>
              <a:rPr lang="en-US" i="1" dirty="0">
                <a:solidFill>
                  <a:prstClr val="black"/>
                </a:solidFill>
                <a:latin typeface="汉仪小麦体简"/>
                <a:ea typeface="汉仪小麦体简"/>
              </a:rPr>
              <a:t> </a:t>
            </a:r>
            <a:r>
              <a:rPr lang="en-US" i="1" dirty="0" err="1">
                <a:solidFill>
                  <a:prstClr val="black"/>
                </a:solidFill>
                <a:latin typeface="汉仪小麦体简"/>
                <a:ea typeface="汉仪小麦体简"/>
              </a:rPr>
              <a:t>nước</a:t>
            </a:r>
            <a:r>
              <a:rPr lang="en-US" i="1" dirty="0">
                <a:solidFill>
                  <a:prstClr val="black"/>
                </a:solidFill>
                <a:latin typeface="汉仪小麦体简"/>
                <a:ea typeface="汉仪小麦体简"/>
              </a:rPr>
              <a:t> ta </a:t>
            </a:r>
            <a:r>
              <a:rPr lang="en-US" i="1" dirty="0" err="1">
                <a:solidFill>
                  <a:prstClr val="black"/>
                </a:solidFill>
                <a:latin typeface="汉仪小麦体简"/>
                <a:ea typeface="汉仪小麦体简"/>
              </a:rPr>
              <a:t>tăng</a:t>
            </a:r>
            <a:r>
              <a:rPr lang="en-US" i="1" dirty="0">
                <a:solidFill>
                  <a:prstClr val="black"/>
                </a:solidFill>
                <a:latin typeface="汉仪小麦体简"/>
                <a:ea typeface="汉仪小麦体简"/>
              </a:rPr>
              <a:t> </a:t>
            </a:r>
            <a:r>
              <a:rPr lang="en-US" i="1" dirty="0" err="1">
                <a:solidFill>
                  <a:prstClr val="black"/>
                </a:solidFill>
                <a:latin typeface="汉仪小麦体简"/>
                <a:ea typeface="汉仪小麦体简"/>
              </a:rPr>
              <a:t>thêm</a:t>
            </a:r>
            <a:r>
              <a:rPr lang="en-US" i="1" dirty="0">
                <a:solidFill>
                  <a:prstClr val="black"/>
                </a:solidFill>
                <a:latin typeface="汉仪小麦体简"/>
                <a:ea typeface="汉仪小麦体简"/>
              </a:rPr>
              <a:t> 36 </a:t>
            </a:r>
            <a:r>
              <a:rPr lang="en-US" i="1" dirty="0" err="1">
                <a:solidFill>
                  <a:prstClr val="black"/>
                </a:solidFill>
                <a:latin typeface="汉仪小麦体简"/>
                <a:ea typeface="汉仪小麦体简"/>
              </a:rPr>
              <a:t>triệu</a:t>
            </a:r>
            <a:r>
              <a:rPr lang="en-US" i="1" dirty="0">
                <a:solidFill>
                  <a:prstClr val="black"/>
                </a:solidFill>
                <a:latin typeface="汉仪小麦体简"/>
                <a:ea typeface="汉仪小麦体简"/>
              </a:rPr>
              <a:t> </a:t>
            </a:r>
            <a:r>
              <a:rPr lang="en-US" i="1" dirty="0" err="1">
                <a:solidFill>
                  <a:prstClr val="black"/>
                </a:solidFill>
                <a:latin typeface="汉仪小麦体简"/>
                <a:ea typeface="汉仪小麦体简"/>
              </a:rPr>
              <a:t>người</a:t>
            </a:r>
            <a:r>
              <a:rPr lang="en-US" i="1" dirty="0">
                <a:solidFill>
                  <a:prstClr val="black"/>
                </a:solidFill>
                <a:latin typeface="汉仪小麦体简"/>
                <a:ea typeface="汉仪小麦体简"/>
              </a:rPr>
              <a:t>?</a:t>
            </a:r>
          </a:p>
        </p:txBody>
      </p:sp>
    </p:spTree>
    <p:extLst>
      <p:ext uri="{BB962C8B-B14F-4D97-AF65-F5344CB8AC3E}">
        <p14:creationId xmlns:p14="http://schemas.microsoft.com/office/powerpoint/2010/main" val="10454255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eelOff"/>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4" presetClass="entr" presetSubtype="10" fill="hold" nodeType="after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randombar(horizontal)">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ppt_x"/>
                                          </p:val>
                                        </p:tav>
                                        <p:tav tm="100000">
                                          <p:val>
                                            <p:strVal val="#ppt_x"/>
                                          </p:val>
                                        </p:tav>
                                      </p:tavLst>
                                    </p:anim>
                                    <p:anim calcmode="lin" valueType="num">
                                      <p:cBhvr additive="base">
                                        <p:cTn id="1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8" presetClass="entr" presetSubtype="12"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strips(downLeft)">
                                      <p:cBhvr>
                                        <p:cTn id="23" dur="500"/>
                                        <p:tgtEl>
                                          <p:spTgt spid="12"/>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strips(downLeft)">
                                      <p:cBhvr>
                                        <p:cTn id="26" dur="500"/>
                                        <p:tgtEl>
                                          <p:spTgt spid="13"/>
                                        </p:tgtEl>
                                      </p:cBhvr>
                                    </p:animEffect>
                                  </p:childTnLst>
                                </p:cTn>
                              </p:par>
                              <p:par>
                                <p:cTn id="27" presetID="18" presetClass="entr" presetSubtype="12"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strips(downLeft)">
                                      <p:cBhvr>
                                        <p:cTn id="29" dur="500"/>
                                        <p:tgtEl>
                                          <p:spTgt spid="14"/>
                                        </p:tgtEl>
                                      </p:cBhvr>
                                    </p:animEffect>
                                  </p:childTnLst>
                                </p:cTn>
                              </p:par>
                              <p:par>
                                <p:cTn id="30" presetID="18" presetClass="entr" presetSubtype="12" fill="hold" grpId="0"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strips(downLeft)">
                                      <p:cBhvr>
                                        <p:cTn id="3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3" restart="whenNotActive" fill="hold" evtFilter="cancelBubble" nodeType="interactiveSeq">
                <p:stCondLst>
                  <p:cond evt="onClick" delay="0">
                    <p:tgtEl>
                      <p:spTgt spid="12"/>
                    </p:tgtEl>
                  </p:cond>
                </p:stCondLst>
                <p:endSync evt="end" delay="0">
                  <p:rtn val="all"/>
                </p:endSync>
                <p:childTnLst>
                  <p:par>
                    <p:cTn id="34" fill="hold">
                      <p:stCondLst>
                        <p:cond delay="0"/>
                      </p:stCondLst>
                      <p:childTnLst>
                        <p:par>
                          <p:cTn id="35" fill="hold">
                            <p:stCondLst>
                              <p:cond delay="0"/>
                            </p:stCondLst>
                            <p:childTnLst>
                              <p:par>
                                <p:cTn id="36" presetID="1" presetClass="emph" presetSubtype="2" fill="hold" nodeType="clickEffect">
                                  <p:stCondLst>
                                    <p:cond delay="0"/>
                                  </p:stCondLst>
                                  <p:childTnLst>
                                    <p:animClr clrSpc="rgb" dir="cw">
                                      <p:cBhvr>
                                        <p:cTn id="37" dur="500" fill="hold"/>
                                        <p:tgtEl>
                                          <p:spTgt spid="12"/>
                                        </p:tgtEl>
                                        <p:attrNameLst>
                                          <p:attrName>fillcolor</p:attrName>
                                        </p:attrNameLst>
                                      </p:cBhvr>
                                      <p:to>
                                        <a:srgbClr val="92D050"/>
                                      </p:to>
                                    </p:animClr>
                                    <p:set>
                                      <p:cBhvr>
                                        <p:cTn id="38" dur="500" fill="hold"/>
                                        <p:tgtEl>
                                          <p:spTgt spid="12"/>
                                        </p:tgtEl>
                                        <p:attrNameLst>
                                          <p:attrName>fill.type</p:attrName>
                                        </p:attrNameLst>
                                      </p:cBhvr>
                                      <p:to>
                                        <p:strVal val="solid"/>
                                      </p:to>
                                    </p:set>
                                    <p:set>
                                      <p:cBhvr>
                                        <p:cTn id="39" dur="500" fill="hold"/>
                                        <p:tgtEl>
                                          <p:spTgt spid="12"/>
                                        </p:tgtEl>
                                        <p:attrNameLst>
                                          <p:attrName>fill.on</p:attrName>
                                        </p:attrNameLst>
                                      </p:cBhvr>
                                      <p:to>
                                        <p:strVal val="true"/>
                                      </p:to>
                                    </p:set>
                                  </p:childTnLst>
                                </p:cTn>
                              </p:par>
                              <p:par>
                                <p:cTn id="40" presetID="1" presetClass="entr" presetSubtype="0" fill="hold" nodeType="withEffect">
                                  <p:stCondLst>
                                    <p:cond delay="0"/>
                                  </p:stCondLst>
                                  <p:childTnLst>
                                    <p:set>
                                      <p:cBhvr>
                                        <p:cTn id="41" dur="1" fill="hold">
                                          <p:stCondLst>
                                            <p:cond delay="9"/>
                                          </p:stCondLst>
                                        </p:cTn>
                                        <p:tgtEl>
                                          <p:spTgt spid="16"/>
                                        </p:tgtEl>
                                        <p:attrNameLst>
                                          <p:attrName>style.visibility</p:attrName>
                                        </p:attrNameLst>
                                      </p:cBhvr>
                                      <p:to>
                                        <p:strVal val="visible"/>
                                      </p:to>
                                    </p:set>
                                  </p:childTnLst>
                                </p:cTn>
                              </p:par>
                              <p:par>
                                <p:cTn id="42" presetID="26" presetClass="emph" presetSubtype="0" repeatCount="2000" fill="hold" grpId="1" nodeType="withEffect">
                                  <p:stCondLst>
                                    <p:cond delay="0"/>
                                  </p:stCondLst>
                                  <p:childTnLst>
                                    <p:animEffect transition="out" filter="fade">
                                      <p:cBhvr>
                                        <p:cTn id="43" dur="500" tmFilter="0, 0; .2, .5; .8, .5; 1, 0"/>
                                        <p:tgtEl>
                                          <p:spTgt spid="12"/>
                                        </p:tgtEl>
                                      </p:cBhvr>
                                    </p:animEffect>
                                    <p:animScale>
                                      <p:cBhvr>
                                        <p:cTn id="44" dur="250" autoRev="1" fill="hold"/>
                                        <p:tgtEl>
                                          <p:spTgt spid="12"/>
                                        </p:tgtEl>
                                      </p:cBhvr>
                                      <p:by x="105000" y="105000"/>
                                    </p:animScale>
                                  </p:childTnLst>
                                </p:cTn>
                              </p:par>
                              <p:par>
                                <p:cTn id="45" presetID="1" presetClass="mediacall" presetSubtype="0" fill="hold" nodeType="withEffect">
                                  <p:stCondLst>
                                    <p:cond delay="0"/>
                                  </p:stCondLst>
                                  <p:childTnLst>
                                    <p:cmd type="call" cmd="playFrom(0.0)">
                                      <p:cBhvr>
                                        <p:cTn id="46" dur="835" fill="hold"/>
                                        <p:tgtEl>
                                          <p:spTgt spid="20"/>
                                        </p:tgtEl>
                                      </p:cBhvr>
                                    </p:cmd>
                                  </p:childTnLst>
                                </p:cTn>
                              </p:par>
                            </p:childTnLst>
                          </p:cTn>
                        </p:par>
                      </p:childTnLst>
                    </p:cTn>
                  </p:par>
                </p:childTnLst>
              </p:cTn>
              <p:nextCondLst>
                <p:cond evt="onClick" delay="0">
                  <p:tgtEl>
                    <p:spTgt spid="12"/>
                  </p:tgtEl>
                </p:cond>
              </p:nextCondLst>
            </p:seq>
            <p:seq concurrent="1" nextAc="seek">
              <p:cTn id="47" restart="whenNotActive" fill="hold" evtFilter="cancelBubble" nodeType="interactiveSeq">
                <p:stCondLst>
                  <p:cond evt="onClick" delay="0">
                    <p:tgtEl>
                      <p:spTgt spid="13"/>
                    </p:tgtEl>
                  </p:cond>
                </p:stCondLst>
                <p:endSync evt="end" delay="0">
                  <p:rtn val="all"/>
                </p:endSync>
                <p:childTnLst>
                  <p:par>
                    <p:cTn id="48" fill="hold">
                      <p:stCondLst>
                        <p:cond delay="0"/>
                      </p:stCondLst>
                      <p:childTnLst>
                        <p:par>
                          <p:cTn id="49" fill="hold">
                            <p:stCondLst>
                              <p:cond delay="0"/>
                            </p:stCondLst>
                            <p:childTnLst>
                              <p:par>
                                <p:cTn id="50" presetID="1" presetClass="emph" presetSubtype="2" fill="hold" nodeType="clickEffect">
                                  <p:stCondLst>
                                    <p:cond delay="0"/>
                                  </p:stCondLst>
                                  <p:childTnLst>
                                    <p:animClr clrSpc="rgb" dir="cw">
                                      <p:cBhvr>
                                        <p:cTn id="51" dur="500" fill="hold"/>
                                        <p:tgtEl>
                                          <p:spTgt spid="13"/>
                                        </p:tgtEl>
                                        <p:attrNameLst>
                                          <p:attrName>fillcolor</p:attrName>
                                        </p:attrNameLst>
                                      </p:cBhvr>
                                      <p:to>
                                        <a:srgbClr val="D99694"/>
                                      </p:to>
                                    </p:animClr>
                                    <p:set>
                                      <p:cBhvr>
                                        <p:cTn id="52" dur="500" fill="hold"/>
                                        <p:tgtEl>
                                          <p:spTgt spid="13"/>
                                        </p:tgtEl>
                                        <p:attrNameLst>
                                          <p:attrName>fill.type</p:attrName>
                                        </p:attrNameLst>
                                      </p:cBhvr>
                                      <p:to>
                                        <p:strVal val="solid"/>
                                      </p:to>
                                    </p:set>
                                    <p:set>
                                      <p:cBhvr>
                                        <p:cTn id="53" dur="500" fill="hold"/>
                                        <p:tgtEl>
                                          <p:spTgt spid="13"/>
                                        </p:tgtEl>
                                        <p:attrNameLst>
                                          <p:attrName>fill.on</p:attrName>
                                        </p:attrNameLst>
                                      </p:cBhvr>
                                      <p:to>
                                        <p:strVal val="true"/>
                                      </p:to>
                                    </p:set>
                                  </p:childTnLst>
                                </p:cTn>
                              </p:par>
                              <p:par>
                                <p:cTn id="54" presetID="1" presetClass="entr" presetSubtype="0" fill="hold" nodeType="withEffect">
                                  <p:stCondLst>
                                    <p:cond delay="0"/>
                                  </p:stCondLst>
                                  <p:childTnLst>
                                    <p:set>
                                      <p:cBhvr>
                                        <p:cTn id="55" dur="1" fill="hold">
                                          <p:stCondLst>
                                            <p:cond delay="0"/>
                                          </p:stCondLst>
                                        </p:cTn>
                                        <p:tgtEl>
                                          <p:spTgt spid="19"/>
                                        </p:tgtEl>
                                        <p:attrNameLst>
                                          <p:attrName>style.visibility</p:attrName>
                                        </p:attrNameLst>
                                      </p:cBhvr>
                                      <p:to>
                                        <p:strVal val="visible"/>
                                      </p:to>
                                    </p:set>
                                  </p:childTnLst>
                                </p:cTn>
                              </p:par>
                              <p:par>
                                <p:cTn id="56" presetID="26" presetClass="emph" presetSubtype="0" repeatCount="2000" fill="hold" grpId="1" nodeType="withEffect">
                                  <p:stCondLst>
                                    <p:cond delay="0"/>
                                  </p:stCondLst>
                                  <p:childTnLst>
                                    <p:animEffect transition="out" filter="fade">
                                      <p:cBhvr>
                                        <p:cTn id="57" dur="500" tmFilter="0, 0; .2, .5; .8, .5; 1, 0"/>
                                        <p:tgtEl>
                                          <p:spTgt spid="13"/>
                                        </p:tgtEl>
                                      </p:cBhvr>
                                    </p:animEffect>
                                    <p:animScale>
                                      <p:cBhvr>
                                        <p:cTn id="58" dur="250" autoRev="1" fill="hold"/>
                                        <p:tgtEl>
                                          <p:spTgt spid="13"/>
                                        </p:tgtEl>
                                      </p:cBhvr>
                                      <p:by x="105000" y="105000"/>
                                    </p:animScale>
                                  </p:childTnLst>
                                </p:cTn>
                              </p:par>
                              <p:par>
                                <p:cTn id="59" presetID="1" presetClass="mediacall" presetSubtype="0" fill="hold" nodeType="withEffect">
                                  <p:stCondLst>
                                    <p:cond delay="0"/>
                                  </p:stCondLst>
                                  <p:childTnLst>
                                    <p:cmd type="call" cmd="playFrom(0.0)">
                                      <p:cBhvr>
                                        <p:cTn id="60" dur="862" fill="hold"/>
                                        <p:tgtEl>
                                          <p:spTgt spid="21"/>
                                        </p:tgtEl>
                                      </p:cBhvr>
                                    </p:cmd>
                                  </p:childTnLst>
                                </p:cTn>
                              </p:par>
                            </p:childTnLst>
                          </p:cTn>
                        </p:par>
                      </p:childTnLst>
                    </p:cTn>
                  </p:par>
                </p:childTnLst>
              </p:cTn>
              <p:nextCondLst>
                <p:cond evt="onClick" delay="0">
                  <p:tgtEl>
                    <p:spTgt spid="13"/>
                  </p:tgtEl>
                </p:cond>
              </p:nextCondLst>
            </p:seq>
            <p:seq concurrent="1" nextAc="seek">
              <p:cTn id="61" restart="whenNotActive" fill="hold" evtFilter="cancelBubble" nodeType="interactiveSeq">
                <p:stCondLst>
                  <p:cond evt="onClick" delay="0">
                    <p:tgtEl>
                      <p:spTgt spid="14"/>
                    </p:tgtEl>
                  </p:cond>
                </p:stCondLst>
                <p:endSync evt="end" delay="0">
                  <p:rtn val="all"/>
                </p:endSync>
                <p:childTnLst>
                  <p:par>
                    <p:cTn id="62" fill="hold">
                      <p:stCondLst>
                        <p:cond delay="0"/>
                      </p:stCondLst>
                      <p:childTnLst>
                        <p:par>
                          <p:cTn id="63" fill="hold">
                            <p:stCondLst>
                              <p:cond delay="0"/>
                            </p:stCondLst>
                            <p:childTnLst>
                              <p:par>
                                <p:cTn id="64" presetID="1" presetClass="emph" presetSubtype="2" fill="hold" nodeType="clickEffect">
                                  <p:stCondLst>
                                    <p:cond delay="0"/>
                                  </p:stCondLst>
                                  <p:childTnLst>
                                    <p:animClr clrSpc="rgb" dir="cw">
                                      <p:cBhvr>
                                        <p:cTn id="65" dur="500" fill="hold"/>
                                        <p:tgtEl>
                                          <p:spTgt spid="14"/>
                                        </p:tgtEl>
                                        <p:attrNameLst>
                                          <p:attrName>fillcolor</p:attrName>
                                        </p:attrNameLst>
                                      </p:cBhvr>
                                      <p:to>
                                        <a:srgbClr val="D99694"/>
                                      </p:to>
                                    </p:animClr>
                                    <p:set>
                                      <p:cBhvr>
                                        <p:cTn id="66" dur="500" fill="hold"/>
                                        <p:tgtEl>
                                          <p:spTgt spid="14"/>
                                        </p:tgtEl>
                                        <p:attrNameLst>
                                          <p:attrName>fill.type</p:attrName>
                                        </p:attrNameLst>
                                      </p:cBhvr>
                                      <p:to>
                                        <p:strVal val="solid"/>
                                      </p:to>
                                    </p:set>
                                    <p:set>
                                      <p:cBhvr>
                                        <p:cTn id="67" dur="500" fill="hold"/>
                                        <p:tgtEl>
                                          <p:spTgt spid="14"/>
                                        </p:tgtEl>
                                        <p:attrNameLst>
                                          <p:attrName>fill.on</p:attrName>
                                        </p:attrNameLst>
                                      </p:cBhvr>
                                      <p:to>
                                        <p:strVal val="true"/>
                                      </p:to>
                                    </p:set>
                                  </p:childTnLst>
                                </p:cTn>
                              </p:par>
                              <p:par>
                                <p:cTn id="68" presetID="1" presetClass="entr" presetSubtype="0" fill="hold" nodeType="withEffect">
                                  <p:stCondLst>
                                    <p:cond delay="0"/>
                                  </p:stCondLst>
                                  <p:childTnLst>
                                    <p:set>
                                      <p:cBhvr>
                                        <p:cTn id="69" dur="1" fill="hold">
                                          <p:stCondLst>
                                            <p:cond delay="9"/>
                                          </p:stCondLst>
                                        </p:cTn>
                                        <p:tgtEl>
                                          <p:spTgt spid="17"/>
                                        </p:tgtEl>
                                        <p:attrNameLst>
                                          <p:attrName>style.visibility</p:attrName>
                                        </p:attrNameLst>
                                      </p:cBhvr>
                                      <p:to>
                                        <p:strVal val="visible"/>
                                      </p:to>
                                    </p:set>
                                  </p:childTnLst>
                                </p:cTn>
                              </p:par>
                              <p:par>
                                <p:cTn id="70" presetID="26" presetClass="emph" presetSubtype="0" repeatCount="2000" fill="hold" grpId="1" nodeType="withEffect">
                                  <p:stCondLst>
                                    <p:cond delay="0"/>
                                  </p:stCondLst>
                                  <p:childTnLst>
                                    <p:animEffect transition="out" filter="fade">
                                      <p:cBhvr>
                                        <p:cTn id="71" dur="500" tmFilter="0, 0; .2, .5; .8, .5; 1, 0"/>
                                        <p:tgtEl>
                                          <p:spTgt spid="14"/>
                                        </p:tgtEl>
                                      </p:cBhvr>
                                    </p:animEffect>
                                    <p:animScale>
                                      <p:cBhvr>
                                        <p:cTn id="72" dur="250" autoRev="1" fill="hold"/>
                                        <p:tgtEl>
                                          <p:spTgt spid="14"/>
                                        </p:tgtEl>
                                      </p:cBhvr>
                                      <p:by x="105000" y="105000"/>
                                    </p:animScale>
                                  </p:childTnLst>
                                </p:cTn>
                              </p:par>
                              <p:par>
                                <p:cTn id="73" presetID="1" presetClass="mediacall" presetSubtype="0" fill="hold" nodeType="withEffect">
                                  <p:stCondLst>
                                    <p:cond delay="0"/>
                                  </p:stCondLst>
                                  <p:childTnLst>
                                    <p:cmd type="call" cmd="playFrom(0.0)">
                                      <p:cBhvr>
                                        <p:cTn id="74" dur="862" fill="hold"/>
                                        <p:tgtEl>
                                          <p:spTgt spid="22"/>
                                        </p:tgtEl>
                                      </p:cBhvr>
                                    </p:cmd>
                                  </p:childTnLst>
                                </p:cTn>
                              </p:par>
                            </p:childTnLst>
                          </p:cTn>
                        </p:par>
                      </p:childTnLst>
                    </p:cTn>
                  </p:par>
                </p:childTnLst>
              </p:cTn>
              <p:nextCondLst>
                <p:cond evt="onClick" delay="0">
                  <p:tgtEl>
                    <p:spTgt spid="14"/>
                  </p:tgtEl>
                </p:cond>
              </p:nextCondLst>
            </p:seq>
            <p:seq concurrent="1" nextAc="seek">
              <p:cTn id="75" restart="whenNotActive" fill="hold" evtFilter="cancelBubble" nodeType="interactiveSeq">
                <p:stCondLst>
                  <p:cond evt="onClick" delay="0">
                    <p:tgtEl>
                      <p:spTgt spid="15"/>
                    </p:tgtEl>
                  </p:cond>
                </p:stCondLst>
                <p:endSync evt="end" delay="0">
                  <p:rtn val="all"/>
                </p:endSync>
                <p:childTnLst>
                  <p:par>
                    <p:cTn id="76" fill="hold">
                      <p:stCondLst>
                        <p:cond delay="0"/>
                      </p:stCondLst>
                      <p:childTnLst>
                        <p:par>
                          <p:cTn id="77" fill="hold">
                            <p:stCondLst>
                              <p:cond delay="0"/>
                            </p:stCondLst>
                            <p:childTnLst>
                              <p:par>
                                <p:cTn id="78" presetID="1" presetClass="emph" presetSubtype="2" fill="hold" nodeType="clickEffect">
                                  <p:stCondLst>
                                    <p:cond delay="0"/>
                                  </p:stCondLst>
                                  <p:childTnLst>
                                    <p:animClr clrSpc="rgb" dir="cw">
                                      <p:cBhvr>
                                        <p:cTn id="79" dur="500" fill="hold"/>
                                        <p:tgtEl>
                                          <p:spTgt spid="15"/>
                                        </p:tgtEl>
                                        <p:attrNameLst>
                                          <p:attrName>fillcolor</p:attrName>
                                        </p:attrNameLst>
                                      </p:cBhvr>
                                      <p:to>
                                        <a:srgbClr val="D99694"/>
                                      </p:to>
                                    </p:animClr>
                                    <p:set>
                                      <p:cBhvr>
                                        <p:cTn id="80" dur="500" fill="hold"/>
                                        <p:tgtEl>
                                          <p:spTgt spid="15"/>
                                        </p:tgtEl>
                                        <p:attrNameLst>
                                          <p:attrName>fill.type</p:attrName>
                                        </p:attrNameLst>
                                      </p:cBhvr>
                                      <p:to>
                                        <p:strVal val="solid"/>
                                      </p:to>
                                    </p:set>
                                    <p:set>
                                      <p:cBhvr>
                                        <p:cTn id="81" dur="500" fill="hold"/>
                                        <p:tgtEl>
                                          <p:spTgt spid="15"/>
                                        </p:tgtEl>
                                        <p:attrNameLst>
                                          <p:attrName>fill.on</p:attrName>
                                        </p:attrNameLst>
                                      </p:cBhvr>
                                      <p:to>
                                        <p:strVal val="true"/>
                                      </p:to>
                                    </p:set>
                                  </p:childTnLst>
                                </p:cTn>
                              </p:par>
                              <p:par>
                                <p:cTn id="82" presetID="1" presetClass="entr" presetSubtype="0" fill="hold" nodeType="withEffect">
                                  <p:stCondLst>
                                    <p:cond delay="0"/>
                                  </p:stCondLst>
                                  <p:childTnLst>
                                    <p:set>
                                      <p:cBhvr>
                                        <p:cTn id="83" dur="1" fill="hold">
                                          <p:stCondLst>
                                            <p:cond delay="9"/>
                                          </p:stCondLst>
                                        </p:cTn>
                                        <p:tgtEl>
                                          <p:spTgt spid="18"/>
                                        </p:tgtEl>
                                        <p:attrNameLst>
                                          <p:attrName>style.visibility</p:attrName>
                                        </p:attrNameLst>
                                      </p:cBhvr>
                                      <p:to>
                                        <p:strVal val="visible"/>
                                      </p:to>
                                    </p:set>
                                  </p:childTnLst>
                                </p:cTn>
                              </p:par>
                              <p:par>
                                <p:cTn id="84" presetID="26" presetClass="emph" presetSubtype="0" repeatCount="2000" fill="hold" grpId="1" nodeType="withEffect">
                                  <p:stCondLst>
                                    <p:cond delay="0"/>
                                  </p:stCondLst>
                                  <p:childTnLst>
                                    <p:animEffect transition="out" filter="fade">
                                      <p:cBhvr>
                                        <p:cTn id="85" dur="500" tmFilter="0, 0; .2, .5; .8, .5; 1, 0"/>
                                        <p:tgtEl>
                                          <p:spTgt spid="15"/>
                                        </p:tgtEl>
                                      </p:cBhvr>
                                    </p:animEffect>
                                    <p:animScale>
                                      <p:cBhvr>
                                        <p:cTn id="86" dur="250" autoRev="1" fill="hold"/>
                                        <p:tgtEl>
                                          <p:spTgt spid="15"/>
                                        </p:tgtEl>
                                      </p:cBhvr>
                                      <p:by x="105000" y="105000"/>
                                    </p:animScale>
                                  </p:childTnLst>
                                </p:cTn>
                              </p:par>
                              <p:par>
                                <p:cTn id="87" presetID="1" presetClass="mediacall" presetSubtype="0" fill="hold" nodeType="withEffect">
                                  <p:stCondLst>
                                    <p:cond delay="0"/>
                                  </p:stCondLst>
                                  <p:childTnLst>
                                    <p:cmd type="call" cmd="playFrom(0.0)">
                                      <p:cBhvr>
                                        <p:cTn id="88" dur="862" fill="hold"/>
                                        <p:tgtEl>
                                          <p:spTgt spid="23"/>
                                        </p:tgtEl>
                                      </p:cBhvr>
                                    </p:cmd>
                                  </p:childTnLst>
                                </p:cTn>
                              </p:par>
                            </p:childTnLst>
                          </p:cTn>
                        </p:par>
                      </p:childTnLst>
                    </p:cTn>
                  </p:par>
                </p:childTnLst>
              </p:cTn>
              <p:nextCondLst>
                <p:cond evt="onClick" delay="0">
                  <p:tgtEl>
                    <p:spTgt spid="15"/>
                  </p:tgtEl>
                </p:cond>
              </p:nextCondLst>
            </p:seq>
            <p:audio>
              <p:cMediaNode vol="80000">
                <p:cTn id="89" fill="hold" display="0">
                  <p:stCondLst>
                    <p:cond delay="indefinite"/>
                  </p:stCondLst>
                  <p:endCondLst>
                    <p:cond evt="onStopAudio" delay="0">
                      <p:tgtEl>
                        <p:sldTgt/>
                      </p:tgtEl>
                    </p:cond>
                  </p:endCondLst>
                </p:cTn>
                <p:tgtEl>
                  <p:spTgt spid="20"/>
                </p:tgtEl>
              </p:cMediaNode>
            </p:audio>
            <p:audio>
              <p:cMediaNode vol="80000">
                <p:cTn id="90" fill="hold" display="0">
                  <p:stCondLst>
                    <p:cond delay="indefinite"/>
                  </p:stCondLst>
                  <p:endCondLst>
                    <p:cond evt="onStopAudio" delay="0">
                      <p:tgtEl>
                        <p:sldTgt/>
                      </p:tgtEl>
                    </p:cond>
                  </p:endCondLst>
                </p:cTn>
                <p:tgtEl>
                  <p:spTgt spid="21"/>
                </p:tgtEl>
              </p:cMediaNode>
            </p:audio>
            <p:audio>
              <p:cMediaNode vol="80000">
                <p:cTn id="91" fill="hold" display="0">
                  <p:stCondLst>
                    <p:cond delay="indefinite"/>
                  </p:stCondLst>
                  <p:endCondLst>
                    <p:cond evt="onStopAudio" delay="0">
                      <p:tgtEl>
                        <p:sldTgt/>
                      </p:tgtEl>
                    </p:cond>
                  </p:endCondLst>
                </p:cTn>
                <p:tgtEl>
                  <p:spTgt spid="22"/>
                </p:tgtEl>
              </p:cMediaNode>
            </p:audio>
            <p:audio>
              <p:cMediaNode vol="80000">
                <p:cTn id="92" fill="hold" display="0">
                  <p:stCondLst>
                    <p:cond delay="indefinite"/>
                  </p:stCondLst>
                  <p:endCondLst>
                    <p:cond evt="onStopAudio" delay="0">
                      <p:tgtEl>
                        <p:sldTgt/>
                      </p:tgtEl>
                    </p:cond>
                  </p:endCondLst>
                </p:cTn>
                <p:tgtEl>
                  <p:spTgt spid="23"/>
                </p:tgtEl>
              </p:cMediaNode>
            </p:audio>
          </p:childTnLst>
        </p:cTn>
      </p:par>
    </p:tnLst>
    <p:bldLst>
      <p:bldP spid="11" grpId="0"/>
      <p:bldP spid="12" grpId="0"/>
      <p:bldP spid="12" grpId="1"/>
      <p:bldP spid="13" grpId="0"/>
      <p:bldP spid="13" grpId="1"/>
      <p:bldP spid="14" grpId="0"/>
      <p:bldP spid="14" grpId="1"/>
      <p:bldP spid="15" grpId="0"/>
      <p:bldP spid="15" grpId="1"/>
      <p:bldP spid="2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oogle Shape;2242;p58">
            <a:extLst>
              <a:ext uri="{FF2B5EF4-FFF2-40B4-BE49-F238E27FC236}">
                <a16:creationId xmlns:a16="http://schemas.microsoft.com/office/drawing/2014/main" id="{7CD1891C-86E1-4A95-B7A8-489A0EC57AC3}"/>
              </a:ext>
            </a:extLst>
          </p:cNvPr>
          <p:cNvGrpSpPr/>
          <p:nvPr/>
        </p:nvGrpSpPr>
        <p:grpSpPr>
          <a:xfrm>
            <a:off x="7858352" y="37401"/>
            <a:ext cx="148046" cy="182875"/>
            <a:chOff x="5803200" y="3023808"/>
            <a:chExt cx="96775" cy="117900"/>
          </a:xfrm>
        </p:grpSpPr>
        <p:sp>
          <p:nvSpPr>
            <p:cNvPr id="27" name="Google Shape;2243;p58">
              <a:extLst>
                <a:ext uri="{FF2B5EF4-FFF2-40B4-BE49-F238E27FC236}">
                  <a16:creationId xmlns:a16="http://schemas.microsoft.com/office/drawing/2014/main" id="{ED40A280-613A-479B-9400-F69E91072A1F}"/>
                </a:ext>
              </a:extLst>
            </p:cNvPr>
            <p:cNvSpPr/>
            <p:nvPr/>
          </p:nvSpPr>
          <p:spPr>
            <a:xfrm>
              <a:off x="5803200" y="3050713"/>
              <a:ext cx="86375" cy="64225"/>
            </a:xfrm>
            <a:custGeom>
              <a:avLst/>
              <a:gdLst/>
              <a:ahLst/>
              <a:cxnLst/>
              <a:rect l="l" t="t" r="r" b="b"/>
              <a:pathLst>
                <a:path w="3455" h="2569" fill="none" extrusionOk="0">
                  <a:moveTo>
                    <a:pt x="0" y="0"/>
                  </a:moveTo>
                  <a:cubicBezTo>
                    <a:pt x="1152" y="859"/>
                    <a:pt x="2304" y="1714"/>
                    <a:pt x="3455" y="2568"/>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defTabSz="914378">
                <a:buClr>
                  <a:srgbClr val="000000"/>
                </a:buClr>
                <a:defRPr/>
              </a:pPr>
              <a:endParaRPr sz="1400" kern="0">
                <a:solidFill>
                  <a:srgbClr val="000000"/>
                </a:solidFill>
                <a:latin typeface="Arial"/>
                <a:ea typeface="汉仪小麦体简"/>
                <a:cs typeface="Arial"/>
                <a:sym typeface="Arial"/>
              </a:endParaRPr>
            </a:p>
          </p:txBody>
        </p:sp>
        <p:sp>
          <p:nvSpPr>
            <p:cNvPr id="28" name="Google Shape;2244;p58">
              <a:extLst>
                <a:ext uri="{FF2B5EF4-FFF2-40B4-BE49-F238E27FC236}">
                  <a16:creationId xmlns:a16="http://schemas.microsoft.com/office/drawing/2014/main" id="{A79D7C6A-E4C6-4222-A818-E2635836D5C3}"/>
                </a:ext>
              </a:extLst>
            </p:cNvPr>
            <p:cNvSpPr/>
            <p:nvPr/>
          </p:nvSpPr>
          <p:spPr>
            <a:xfrm>
              <a:off x="5805425" y="3040463"/>
              <a:ext cx="94550" cy="73375"/>
            </a:xfrm>
            <a:custGeom>
              <a:avLst/>
              <a:gdLst/>
              <a:ahLst/>
              <a:cxnLst/>
              <a:rect l="l" t="t" r="r" b="b"/>
              <a:pathLst>
                <a:path w="3782" h="2935" fill="none" extrusionOk="0">
                  <a:moveTo>
                    <a:pt x="0" y="2935"/>
                  </a:moveTo>
                  <a:cubicBezTo>
                    <a:pt x="1298" y="2005"/>
                    <a:pt x="2559" y="1024"/>
                    <a:pt x="3781" y="0"/>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defTabSz="914378">
                <a:buClr>
                  <a:srgbClr val="000000"/>
                </a:buClr>
                <a:defRPr/>
              </a:pPr>
              <a:endParaRPr sz="1400" kern="0">
                <a:solidFill>
                  <a:srgbClr val="000000"/>
                </a:solidFill>
                <a:latin typeface="Arial"/>
                <a:ea typeface="汉仪小麦体简"/>
                <a:cs typeface="Arial"/>
                <a:sym typeface="Arial"/>
              </a:endParaRPr>
            </a:p>
          </p:txBody>
        </p:sp>
        <p:sp>
          <p:nvSpPr>
            <p:cNvPr id="29" name="Google Shape;2245;p58">
              <a:extLst>
                <a:ext uri="{FF2B5EF4-FFF2-40B4-BE49-F238E27FC236}">
                  <a16:creationId xmlns:a16="http://schemas.microsoft.com/office/drawing/2014/main" id="{CF2E6AE4-C555-45A7-8EFD-F3AE0FAE70A6}"/>
                </a:ext>
              </a:extLst>
            </p:cNvPr>
            <p:cNvSpPr/>
            <p:nvPr/>
          </p:nvSpPr>
          <p:spPr>
            <a:xfrm>
              <a:off x="5841524" y="3023808"/>
              <a:ext cx="8456" cy="117900"/>
            </a:xfrm>
            <a:custGeom>
              <a:avLst/>
              <a:gdLst/>
              <a:ahLst/>
              <a:cxnLst/>
              <a:rect l="l" t="t" r="r" b="b"/>
              <a:pathLst>
                <a:path w="615" h="4716" fill="none" extrusionOk="0">
                  <a:moveTo>
                    <a:pt x="1" y="0"/>
                  </a:moveTo>
                  <a:cubicBezTo>
                    <a:pt x="369" y="1544"/>
                    <a:pt x="516" y="3134"/>
                    <a:pt x="431" y="4715"/>
                  </a:cubicBezTo>
                  <a:cubicBezTo>
                    <a:pt x="374" y="4535"/>
                    <a:pt x="454" y="4319"/>
                    <a:pt x="614" y="4215"/>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defTabSz="914378">
                <a:buClr>
                  <a:srgbClr val="000000"/>
                </a:buClr>
                <a:defRPr/>
              </a:pPr>
              <a:endParaRPr sz="1400" kern="0">
                <a:solidFill>
                  <a:srgbClr val="000000"/>
                </a:solidFill>
                <a:latin typeface="Arial"/>
                <a:ea typeface="汉仪小麦体简"/>
                <a:cs typeface="Arial"/>
                <a:sym typeface="Arial"/>
              </a:endParaRPr>
            </a:p>
          </p:txBody>
        </p:sp>
      </p:grpSp>
      <p:grpSp>
        <p:nvGrpSpPr>
          <p:cNvPr id="30" name="Google Shape;2211;p57">
            <a:extLst>
              <a:ext uri="{FF2B5EF4-FFF2-40B4-BE49-F238E27FC236}">
                <a16:creationId xmlns:a16="http://schemas.microsoft.com/office/drawing/2014/main" id="{37456DA7-9DDA-400D-A652-F015E09DD1AF}"/>
              </a:ext>
            </a:extLst>
          </p:cNvPr>
          <p:cNvGrpSpPr/>
          <p:nvPr/>
        </p:nvGrpSpPr>
        <p:grpSpPr>
          <a:xfrm>
            <a:off x="308468" y="425488"/>
            <a:ext cx="434298" cy="323170"/>
            <a:chOff x="5197967" y="3714018"/>
            <a:chExt cx="386455" cy="287569"/>
          </a:xfrm>
        </p:grpSpPr>
        <p:sp>
          <p:nvSpPr>
            <p:cNvPr id="31" name="Google Shape;2212;p57">
              <a:extLst>
                <a:ext uri="{FF2B5EF4-FFF2-40B4-BE49-F238E27FC236}">
                  <a16:creationId xmlns:a16="http://schemas.microsoft.com/office/drawing/2014/main" id="{934BD6FF-E2A1-4E15-A297-AB45D1633B96}"/>
                </a:ext>
              </a:extLst>
            </p:cNvPr>
            <p:cNvSpPr/>
            <p:nvPr/>
          </p:nvSpPr>
          <p:spPr>
            <a:xfrm>
              <a:off x="5204595" y="3720148"/>
              <a:ext cx="373200" cy="275336"/>
            </a:xfrm>
            <a:custGeom>
              <a:avLst/>
              <a:gdLst/>
              <a:ahLst/>
              <a:cxnLst/>
              <a:rect l="l" t="t" r="r" b="b"/>
              <a:pathLst>
                <a:path w="14247" h="10511" extrusionOk="0">
                  <a:moveTo>
                    <a:pt x="12053" y="1"/>
                  </a:moveTo>
                  <a:lnTo>
                    <a:pt x="5600" y="6450"/>
                  </a:lnTo>
                  <a:cubicBezTo>
                    <a:pt x="5515" y="6537"/>
                    <a:pt x="5401" y="6581"/>
                    <a:pt x="5287" y="6581"/>
                  </a:cubicBezTo>
                  <a:cubicBezTo>
                    <a:pt x="5173" y="6581"/>
                    <a:pt x="5059" y="6537"/>
                    <a:pt x="4973" y="6450"/>
                  </a:cubicBezTo>
                  <a:lnTo>
                    <a:pt x="2194" y="3674"/>
                  </a:lnTo>
                  <a:lnTo>
                    <a:pt x="1" y="5867"/>
                  </a:lnTo>
                  <a:lnTo>
                    <a:pt x="4188" y="10055"/>
                  </a:lnTo>
                  <a:cubicBezTo>
                    <a:pt x="4480" y="10346"/>
                    <a:pt x="4874" y="10511"/>
                    <a:pt x="5288" y="10511"/>
                  </a:cubicBezTo>
                  <a:cubicBezTo>
                    <a:pt x="5700" y="10511"/>
                    <a:pt x="6094" y="10346"/>
                    <a:pt x="6385" y="10055"/>
                  </a:cubicBezTo>
                  <a:lnTo>
                    <a:pt x="14246" y="2194"/>
                  </a:lnTo>
                  <a:lnTo>
                    <a:pt x="12053" y="1"/>
                  </a:lnTo>
                  <a:close/>
                </a:path>
              </a:pathLst>
            </a:custGeom>
            <a:solidFill>
              <a:srgbClr val="7ABED2"/>
            </a:solidFill>
            <a:ln>
              <a:noFill/>
            </a:ln>
          </p:spPr>
          <p:txBody>
            <a:bodyPr spcFirstLastPara="1" wrap="square" lIns="91425" tIns="91425" rIns="91425" bIns="91425" anchor="ctr" anchorCtr="0">
              <a:noAutofit/>
            </a:bodyPr>
            <a:lstStyle/>
            <a:p>
              <a:pPr marL="0" marR="0" lvl="0" indent="0" defTabSz="914378"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汉仪小麦体简"/>
                <a:cs typeface="Arial"/>
                <a:sym typeface="Arial"/>
              </a:endParaRPr>
            </a:p>
          </p:txBody>
        </p:sp>
        <p:sp>
          <p:nvSpPr>
            <p:cNvPr id="32" name="Google Shape;2213;p57">
              <a:extLst>
                <a:ext uri="{FF2B5EF4-FFF2-40B4-BE49-F238E27FC236}">
                  <a16:creationId xmlns:a16="http://schemas.microsoft.com/office/drawing/2014/main" id="{9449EFA8-79E8-48BC-85B7-1D383F8AE31B}"/>
                </a:ext>
              </a:extLst>
            </p:cNvPr>
            <p:cNvSpPr/>
            <p:nvPr/>
          </p:nvSpPr>
          <p:spPr>
            <a:xfrm>
              <a:off x="5319591" y="3758576"/>
              <a:ext cx="258204" cy="236908"/>
            </a:xfrm>
            <a:custGeom>
              <a:avLst/>
              <a:gdLst/>
              <a:ahLst/>
              <a:cxnLst/>
              <a:rect l="l" t="t" r="r" b="b"/>
              <a:pathLst>
                <a:path w="9857" h="9044" extrusionOk="0">
                  <a:moveTo>
                    <a:pt x="9130" y="0"/>
                  </a:moveTo>
                  <a:lnTo>
                    <a:pt x="830" y="8300"/>
                  </a:lnTo>
                  <a:cubicBezTo>
                    <a:pt x="604" y="8530"/>
                    <a:pt x="316" y="8687"/>
                    <a:pt x="1" y="8756"/>
                  </a:cubicBezTo>
                  <a:cubicBezTo>
                    <a:pt x="261" y="8941"/>
                    <a:pt x="576" y="9044"/>
                    <a:pt x="898" y="9044"/>
                  </a:cubicBezTo>
                  <a:cubicBezTo>
                    <a:pt x="1310" y="9044"/>
                    <a:pt x="1704" y="8879"/>
                    <a:pt x="1995" y="8588"/>
                  </a:cubicBezTo>
                  <a:lnTo>
                    <a:pt x="9856" y="727"/>
                  </a:lnTo>
                  <a:lnTo>
                    <a:pt x="9130" y="0"/>
                  </a:lnTo>
                  <a:close/>
                </a:path>
              </a:pathLst>
            </a:custGeom>
            <a:solidFill>
              <a:srgbClr val="7ABED2"/>
            </a:solidFill>
            <a:ln>
              <a:noFill/>
            </a:ln>
          </p:spPr>
          <p:txBody>
            <a:bodyPr spcFirstLastPara="1" wrap="square" lIns="91425" tIns="91425" rIns="91425" bIns="91425" anchor="ctr" anchorCtr="0">
              <a:noAutofit/>
            </a:bodyPr>
            <a:lstStyle/>
            <a:p>
              <a:pPr marL="0" marR="0" lvl="0" indent="0" defTabSz="914378"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汉仪小麦体简"/>
                <a:cs typeface="Arial"/>
                <a:sym typeface="Arial"/>
              </a:endParaRPr>
            </a:p>
          </p:txBody>
        </p:sp>
        <p:sp>
          <p:nvSpPr>
            <p:cNvPr id="33" name="Google Shape;2214;p57">
              <a:extLst>
                <a:ext uri="{FF2B5EF4-FFF2-40B4-BE49-F238E27FC236}">
                  <a16:creationId xmlns:a16="http://schemas.microsoft.com/office/drawing/2014/main" id="{66FA1A2A-1D37-4A20-80D0-5E08D8EE7C23}"/>
                </a:ext>
              </a:extLst>
            </p:cNvPr>
            <p:cNvSpPr/>
            <p:nvPr/>
          </p:nvSpPr>
          <p:spPr>
            <a:xfrm>
              <a:off x="5197967" y="3810259"/>
              <a:ext cx="323299" cy="191328"/>
            </a:xfrm>
            <a:custGeom>
              <a:avLst/>
              <a:gdLst/>
              <a:ahLst/>
              <a:cxnLst/>
              <a:rect l="l" t="t" r="r" b="b"/>
              <a:pathLst>
                <a:path w="12342" h="7304" extrusionOk="0">
                  <a:moveTo>
                    <a:pt x="2449" y="0"/>
                  </a:moveTo>
                  <a:cubicBezTo>
                    <a:pt x="2390" y="0"/>
                    <a:pt x="2331" y="23"/>
                    <a:pt x="2286" y="70"/>
                  </a:cubicBezTo>
                  <a:lnTo>
                    <a:pt x="89" y="2263"/>
                  </a:lnTo>
                  <a:cubicBezTo>
                    <a:pt x="0" y="2352"/>
                    <a:pt x="0" y="2499"/>
                    <a:pt x="89" y="2592"/>
                  </a:cubicBezTo>
                  <a:lnTo>
                    <a:pt x="4280" y="6779"/>
                  </a:lnTo>
                  <a:cubicBezTo>
                    <a:pt x="4613" y="7115"/>
                    <a:pt x="5065" y="7304"/>
                    <a:pt x="5541" y="7304"/>
                  </a:cubicBezTo>
                  <a:cubicBezTo>
                    <a:pt x="6014" y="7304"/>
                    <a:pt x="6470" y="7115"/>
                    <a:pt x="6803" y="6779"/>
                  </a:cubicBezTo>
                  <a:lnTo>
                    <a:pt x="12176" y="1410"/>
                  </a:lnTo>
                  <a:cubicBezTo>
                    <a:pt x="12341" y="1241"/>
                    <a:pt x="12186" y="1008"/>
                    <a:pt x="12007" y="1008"/>
                  </a:cubicBezTo>
                  <a:cubicBezTo>
                    <a:pt x="11953" y="1008"/>
                    <a:pt x="11897" y="1030"/>
                    <a:pt x="11847" y="1081"/>
                  </a:cubicBezTo>
                  <a:lnTo>
                    <a:pt x="6474" y="6450"/>
                  </a:lnTo>
                  <a:cubicBezTo>
                    <a:pt x="6215" y="6707"/>
                    <a:pt x="5877" y="6836"/>
                    <a:pt x="5540" y="6836"/>
                  </a:cubicBezTo>
                  <a:cubicBezTo>
                    <a:pt x="5203" y="6836"/>
                    <a:pt x="4866" y="6707"/>
                    <a:pt x="4609" y="6450"/>
                  </a:cubicBezTo>
                  <a:lnTo>
                    <a:pt x="586" y="2427"/>
                  </a:lnTo>
                  <a:lnTo>
                    <a:pt x="2451" y="563"/>
                  </a:lnTo>
                  <a:lnTo>
                    <a:pt x="3108" y="1221"/>
                  </a:lnTo>
                  <a:cubicBezTo>
                    <a:pt x="3159" y="1272"/>
                    <a:pt x="3216" y="1293"/>
                    <a:pt x="3271" y="1293"/>
                  </a:cubicBezTo>
                  <a:cubicBezTo>
                    <a:pt x="3451" y="1293"/>
                    <a:pt x="3606" y="1060"/>
                    <a:pt x="3437" y="892"/>
                  </a:cubicBezTo>
                  <a:lnTo>
                    <a:pt x="2615" y="70"/>
                  </a:lnTo>
                  <a:cubicBezTo>
                    <a:pt x="2569" y="23"/>
                    <a:pt x="2509" y="0"/>
                    <a:pt x="2449" y="0"/>
                  </a:cubicBezTo>
                  <a:close/>
                </a:path>
              </a:pathLst>
            </a:custGeom>
            <a:solidFill>
              <a:sysClr val="windowText" lastClr="000000"/>
            </a:solidFill>
            <a:ln>
              <a:noFill/>
            </a:ln>
          </p:spPr>
          <p:txBody>
            <a:bodyPr spcFirstLastPara="1" wrap="square" lIns="91425" tIns="91425" rIns="91425" bIns="91425" anchor="ctr" anchorCtr="0">
              <a:noAutofit/>
            </a:bodyPr>
            <a:lstStyle/>
            <a:p>
              <a:pPr marL="0" marR="0" lvl="0" indent="0" defTabSz="914378"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汉仪小麦体简"/>
                <a:cs typeface="Arial"/>
                <a:sym typeface="Arial"/>
              </a:endParaRPr>
            </a:p>
          </p:txBody>
        </p:sp>
        <p:sp>
          <p:nvSpPr>
            <p:cNvPr id="34" name="Google Shape;2215;p57">
              <a:extLst>
                <a:ext uri="{FF2B5EF4-FFF2-40B4-BE49-F238E27FC236}">
                  <a16:creationId xmlns:a16="http://schemas.microsoft.com/office/drawing/2014/main" id="{A77F8770-70C2-4E2F-ACE9-B5DC9A27303B}"/>
                </a:ext>
              </a:extLst>
            </p:cNvPr>
            <p:cNvSpPr/>
            <p:nvPr/>
          </p:nvSpPr>
          <p:spPr>
            <a:xfrm>
              <a:off x="5292217" y="3714018"/>
              <a:ext cx="292205" cy="184622"/>
            </a:xfrm>
            <a:custGeom>
              <a:avLst/>
              <a:gdLst/>
              <a:ahLst/>
              <a:cxnLst/>
              <a:rect l="l" t="t" r="r" b="b"/>
              <a:pathLst>
                <a:path w="11155" h="7048" extrusionOk="0">
                  <a:moveTo>
                    <a:pt x="8706" y="1"/>
                  </a:moveTo>
                  <a:cubicBezTo>
                    <a:pt x="8646" y="1"/>
                    <a:pt x="8586" y="24"/>
                    <a:pt x="8540" y="70"/>
                  </a:cubicBezTo>
                  <a:lnTo>
                    <a:pt x="2091" y="6519"/>
                  </a:lnTo>
                  <a:cubicBezTo>
                    <a:pt x="2050" y="6560"/>
                    <a:pt x="1996" y="6581"/>
                    <a:pt x="1942" y="6581"/>
                  </a:cubicBezTo>
                  <a:cubicBezTo>
                    <a:pt x="1888" y="6581"/>
                    <a:pt x="1834" y="6560"/>
                    <a:pt x="1793" y="6519"/>
                  </a:cubicBezTo>
                  <a:lnTo>
                    <a:pt x="497" y="5224"/>
                  </a:lnTo>
                  <a:cubicBezTo>
                    <a:pt x="446" y="5173"/>
                    <a:pt x="390" y="5152"/>
                    <a:pt x="335" y="5152"/>
                  </a:cubicBezTo>
                  <a:cubicBezTo>
                    <a:pt x="155" y="5152"/>
                    <a:pt x="0" y="5385"/>
                    <a:pt x="168" y="5553"/>
                  </a:cubicBezTo>
                  <a:lnTo>
                    <a:pt x="1464" y="6848"/>
                  </a:lnTo>
                  <a:cubicBezTo>
                    <a:pt x="1591" y="6975"/>
                    <a:pt x="1762" y="7047"/>
                    <a:pt x="1943" y="7047"/>
                  </a:cubicBezTo>
                  <a:cubicBezTo>
                    <a:pt x="2122" y="7047"/>
                    <a:pt x="2293" y="6975"/>
                    <a:pt x="2423" y="6848"/>
                  </a:cubicBezTo>
                  <a:lnTo>
                    <a:pt x="8708" y="564"/>
                  </a:lnTo>
                  <a:lnTo>
                    <a:pt x="10572" y="2428"/>
                  </a:lnTo>
                  <a:lnTo>
                    <a:pt x="8903" y="4097"/>
                  </a:lnTo>
                  <a:cubicBezTo>
                    <a:pt x="8735" y="4265"/>
                    <a:pt x="8890" y="4498"/>
                    <a:pt x="9070" y="4498"/>
                  </a:cubicBezTo>
                  <a:cubicBezTo>
                    <a:pt x="9124" y="4498"/>
                    <a:pt x="9181" y="4477"/>
                    <a:pt x="9232" y="4426"/>
                  </a:cubicBezTo>
                  <a:lnTo>
                    <a:pt x="11066" y="2592"/>
                  </a:lnTo>
                  <a:cubicBezTo>
                    <a:pt x="11155" y="2500"/>
                    <a:pt x="11155" y="2356"/>
                    <a:pt x="11066" y="2263"/>
                  </a:cubicBezTo>
                  <a:lnTo>
                    <a:pt x="8869" y="70"/>
                  </a:lnTo>
                  <a:cubicBezTo>
                    <a:pt x="8824" y="24"/>
                    <a:pt x="8765" y="1"/>
                    <a:pt x="8706" y="1"/>
                  </a:cubicBezTo>
                  <a:close/>
                </a:path>
              </a:pathLst>
            </a:custGeom>
            <a:solidFill>
              <a:sysClr val="windowText" lastClr="000000"/>
            </a:solidFill>
            <a:ln>
              <a:noFill/>
            </a:ln>
          </p:spPr>
          <p:txBody>
            <a:bodyPr spcFirstLastPara="1" wrap="square" lIns="91425" tIns="91425" rIns="91425" bIns="91425" anchor="ctr" anchorCtr="0">
              <a:noAutofit/>
            </a:bodyPr>
            <a:lstStyle/>
            <a:p>
              <a:pPr marL="0" marR="0" lvl="0" indent="0" defTabSz="914378"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汉仪小麦体简"/>
                <a:cs typeface="Arial"/>
                <a:sym typeface="Arial"/>
              </a:endParaRPr>
            </a:p>
          </p:txBody>
        </p:sp>
      </p:grpSp>
      <p:sp>
        <p:nvSpPr>
          <p:cNvPr id="35" name="TextBox 34">
            <a:extLst>
              <a:ext uri="{FF2B5EF4-FFF2-40B4-BE49-F238E27FC236}">
                <a16:creationId xmlns:a16="http://schemas.microsoft.com/office/drawing/2014/main" id="{06BC4923-5038-460B-8641-EFDCE84705EA}"/>
              </a:ext>
            </a:extLst>
          </p:cNvPr>
          <p:cNvSpPr txBox="1"/>
          <p:nvPr/>
        </p:nvSpPr>
        <p:spPr>
          <a:xfrm>
            <a:off x="1295636" y="247294"/>
            <a:ext cx="2540304" cy="456535"/>
          </a:xfrm>
          <a:prstGeom prst="rect">
            <a:avLst/>
          </a:prstGeom>
          <a:noFill/>
        </p:spPr>
        <p:txBody>
          <a:bodyPr wrap="square" rtlCol="0">
            <a:spAutoFit/>
          </a:bodyPr>
          <a:lstStyle/>
          <a:p>
            <a:pPr algn="just" defTabSz="914378">
              <a:lnSpc>
                <a:spcPct val="150000"/>
              </a:lnSpc>
              <a:buClr>
                <a:srgbClr val="000000"/>
              </a:buClr>
            </a:pPr>
            <a:r>
              <a:rPr lang="en-US" b="1" kern="0" dirty="0" err="1">
                <a:solidFill>
                  <a:srgbClr val="000000"/>
                </a:solidFill>
                <a:latin typeface="Arial" panose="020B0604020202020204" pitchFamily="34" charset="0"/>
                <a:ea typeface="汉仪小麦体简"/>
                <a:cs typeface="Arial" panose="020B0604020202020204" pitchFamily="34" charset="0"/>
                <a:sym typeface="Arial"/>
              </a:rPr>
              <a:t>Câu</a:t>
            </a:r>
            <a:r>
              <a:rPr lang="en-US" b="1" kern="0" dirty="0">
                <a:solidFill>
                  <a:srgbClr val="000000"/>
                </a:solidFill>
                <a:latin typeface="Arial" panose="020B0604020202020204" pitchFamily="34" charset="0"/>
                <a:ea typeface="汉仪小麦体简"/>
                <a:cs typeface="Arial" panose="020B0604020202020204" pitchFamily="34" charset="0"/>
                <a:sym typeface="Arial"/>
              </a:rPr>
              <a:t> 4. </a:t>
            </a:r>
            <a:r>
              <a:rPr lang="en-US" dirty="0">
                <a:solidFill>
                  <a:prstClr val="black"/>
                </a:solidFill>
                <a:latin typeface="Arial" panose="020B0604020202020204" pitchFamily="34" charset="0"/>
                <a:ea typeface="汉仪小麦体简"/>
                <a:cs typeface="Arial" panose="020B0604020202020204" pitchFamily="34" charset="0"/>
              </a:rPr>
              <a:t>Cho </a:t>
            </a:r>
            <a:r>
              <a:rPr lang="en-US" dirty="0" err="1">
                <a:solidFill>
                  <a:prstClr val="black"/>
                </a:solidFill>
                <a:latin typeface="Arial" panose="020B0604020202020204" pitchFamily="34" charset="0"/>
                <a:ea typeface="汉仪小麦体简"/>
                <a:cs typeface="Arial" panose="020B0604020202020204" pitchFamily="34" charset="0"/>
              </a:rPr>
              <a:t>biểu</a:t>
            </a:r>
            <a:r>
              <a:rPr lang="en-US" dirty="0">
                <a:solidFill>
                  <a:prstClr val="black"/>
                </a:solidFill>
                <a:latin typeface="Arial" panose="020B0604020202020204" pitchFamily="34" charset="0"/>
                <a:ea typeface="汉仪小麦体简"/>
                <a:cs typeface="Arial" panose="020B0604020202020204" pitchFamily="34" charset="0"/>
              </a:rPr>
              <a:t> </a:t>
            </a:r>
            <a:r>
              <a:rPr lang="en-US" dirty="0" err="1">
                <a:solidFill>
                  <a:prstClr val="black"/>
                </a:solidFill>
                <a:latin typeface="Arial" panose="020B0604020202020204" pitchFamily="34" charset="0"/>
                <a:ea typeface="汉仪小麦体简"/>
                <a:cs typeface="Arial" panose="020B0604020202020204" pitchFamily="34" charset="0"/>
              </a:rPr>
              <a:t>đồ</a:t>
            </a:r>
            <a:endParaRPr lang="en-US" dirty="0">
              <a:solidFill>
                <a:prstClr val="black"/>
              </a:solidFill>
              <a:latin typeface="Arial" panose="020B0604020202020204" pitchFamily="34" charset="0"/>
              <a:ea typeface="汉仪小麦体简"/>
              <a:cs typeface="Arial" panose="020B0604020202020204" pitchFamily="34" charset="0"/>
            </a:endParaRPr>
          </a:p>
        </p:txBody>
      </p:sp>
      <p:sp>
        <p:nvSpPr>
          <p:cNvPr id="36" name="Đáp án đúng">
            <a:extLst>
              <a:ext uri="{FF2B5EF4-FFF2-40B4-BE49-F238E27FC236}">
                <a16:creationId xmlns:a16="http://schemas.microsoft.com/office/drawing/2014/main" id="{301F31BB-7FBA-4DFE-8ECD-9A9337B00AB9}"/>
              </a:ext>
            </a:extLst>
          </p:cNvPr>
          <p:cNvSpPr/>
          <p:nvPr/>
        </p:nvSpPr>
        <p:spPr>
          <a:xfrm>
            <a:off x="2287296" y="4059838"/>
            <a:ext cx="1828800" cy="548640"/>
          </a:xfrm>
          <a:prstGeom prst="roundRect">
            <a:avLst/>
          </a:prstGeom>
          <a:noFill/>
          <a:ln w="12700" cap="flat" cmpd="sng" algn="ctr">
            <a:noFill/>
            <a:prstDash val="solid"/>
            <a:miter lim="800000"/>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1">
                <a:ln>
                  <a:noFill/>
                </a:ln>
                <a:solidFill>
                  <a:prstClr val="black"/>
                </a:solidFill>
                <a:effectLst/>
                <a:uLnTx/>
                <a:uFillTx/>
                <a:latin typeface="Arial" panose="020B0604020202020204" pitchFamily="34" charset="0"/>
                <a:ea typeface="汉仪小麦体简"/>
                <a:cs typeface="Arial" panose="020B0604020202020204" pitchFamily="34" charset="0"/>
                <a:sym typeface="Arial"/>
              </a:rPr>
              <a:t>B. 292</a:t>
            </a:r>
            <a:endParaRPr kumimoji="0" lang="vi-VN" sz="1800" b="0" i="0" u="none" strike="noStrike" kern="0" cap="none" spc="0" normalizeH="0" baseline="0" noProof="1">
              <a:ln>
                <a:noFill/>
              </a:ln>
              <a:solidFill>
                <a:prstClr val="black"/>
              </a:solidFill>
              <a:effectLst/>
              <a:uLnTx/>
              <a:uFillTx/>
              <a:ea typeface="汉仪小麦体简"/>
              <a:cs typeface="Arial" panose="020B0604020202020204" pitchFamily="34" charset="0"/>
              <a:sym typeface="Arial"/>
            </a:endParaRPr>
          </a:p>
        </p:txBody>
      </p:sp>
      <p:sp>
        <p:nvSpPr>
          <p:cNvPr id="37" name="Đáp án sai 1">
            <a:extLst>
              <a:ext uri="{FF2B5EF4-FFF2-40B4-BE49-F238E27FC236}">
                <a16:creationId xmlns:a16="http://schemas.microsoft.com/office/drawing/2014/main" id="{AD9A751C-D5F9-4054-885C-E8D46A2D7D54}"/>
              </a:ext>
            </a:extLst>
          </p:cNvPr>
          <p:cNvSpPr/>
          <p:nvPr/>
        </p:nvSpPr>
        <p:spPr>
          <a:xfrm>
            <a:off x="78208" y="4022430"/>
            <a:ext cx="1828800" cy="548640"/>
          </a:xfrm>
          <a:prstGeom prst="roundRect">
            <a:avLst/>
          </a:prstGeom>
          <a:noFill/>
          <a:ln w="12700" cap="flat" cmpd="sng" algn="ctr">
            <a:noFill/>
            <a:prstDash val="solid"/>
            <a:miter lim="800000"/>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1">
                <a:ln>
                  <a:noFill/>
                </a:ln>
                <a:solidFill>
                  <a:prstClr val="black"/>
                </a:solidFill>
                <a:effectLst/>
                <a:uLnTx/>
                <a:uFillTx/>
                <a:latin typeface="Arial" panose="020B0604020202020204" pitchFamily="34" charset="0"/>
                <a:ea typeface="汉仪小麦体简"/>
                <a:cs typeface="Arial" panose="020B0604020202020204" pitchFamily="34" charset="0"/>
                <a:sym typeface="Arial"/>
              </a:rPr>
              <a:t>A. 290</a:t>
            </a:r>
            <a:endParaRPr kumimoji="0" lang="vi-VN" sz="1800" b="0" i="0" u="none" strike="noStrike" kern="0" cap="none" spc="0" normalizeH="0" baseline="0" noProof="1">
              <a:ln>
                <a:noFill/>
              </a:ln>
              <a:solidFill>
                <a:prstClr val="black"/>
              </a:solidFill>
              <a:effectLst/>
              <a:uLnTx/>
              <a:uFillTx/>
              <a:ea typeface="汉仪小麦体简"/>
              <a:cs typeface="Arial" panose="020B0604020202020204" pitchFamily="34" charset="0"/>
              <a:sym typeface="Arial"/>
            </a:endParaRPr>
          </a:p>
        </p:txBody>
      </p:sp>
      <p:sp>
        <p:nvSpPr>
          <p:cNvPr id="38" name="Đáp án sai 2">
            <a:extLst>
              <a:ext uri="{FF2B5EF4-FFF2-40B4-BE49-F238E27FC236}">
                <a16:creationId xmlns:a16="http://schemas.microsoft.com/office/drawing/2014/main" id="{16AED123-21B0-4477-92A9-9DAEC3214C14}"/>
              </a:ext>
            </a:extLst>
          </p:cNvPr>
          <p:cNvSpPr/>
          <p:nvPr/>
        </p:nvSpPr>
        <p:spPr>
          <a:xfrm>
            <a:off x="4489182" y="4045552"/>
            <a:ext cx="1828800" cy="548640"/>
          </a:xfrm>
          <a:prstGeom prst="roundRect">
            <a:avLst/>
          </a:prstGeom>
          <a:noFill/>
          <a:ln w="12700" cap="flat" cmpd="sng" algn="ctr">
            <a:noFill/>
            <a:prstDash val="solid"/>
            <a:miter lim="800000"/>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1">
                <a:ln>
                  <a:noFill/>
                </a:ln>
                <a:solidFill>
                  <a:prstClr val="black"/>
                </a:solidFill>
                <a:effectLst/>
                <a:uLnTx/>
                <a:uFillTx/>
                <a:latin typeface="Arial" panose="020B0604020202020204" pitchFamily="34" charset="0"/>
                <a:ea typeface="汉仪小麦体简"/>
                <a:cs typeface="Arial" panose="020B0604020202020204" pitchFamily="34" charset="0"/>
                <a:sym typeface="Arial"/>
              </a:rPr>
              <a:t>C. 294</a:t>
            </a:r>
            <a:endParaRPr kumimoji="0" lang="vi-VN" sz="1800" b="0" i="0" u="none" strike="noStrike" kern="0" cap="none" spc="0" normalizeH="0" baseline="0" noProof="1">
              <a:ln>
                <a:noFill/>
              </a:ln>
              <a:solidFill>
                <a:prstClr val="black"/>
              </a:solidFill>
              <a:effectLst/>
              <a:uLnTx/>
              <a:uFillTx/>
              <a:ea typeface="汉仪小麦体简"/>
              <a:cs typeface="Arial" panose="020B0604020202020204" pitchFamily="34" charset="0"/>
              <a:sym typeface="Arial"/>
            </a:endParaRPr>
          </a:p>
        </p:txBody>
      </p:sp>
      <p:sp>
        <p:nvSpPr>
          <p:cNvPr id="39" name="Đáp án sai 3">
            <a:extLst>
              <a:ext uri="{FF2B5EF4-FFF2-40B4-BE49-F238E27FC236}">
                <a16:creationId xmlns:a16="http://schemas.microsoft.com/office/drawing/2014/main" id="{F67DEE47-C45A-4C5B-9EAA-BE5A4C587544}"/>
              </a:ext>
            </a:extLst>
          </p:cNvPr>
          <p:cNvSpPr/>
          <p:nvPr/>
        </p:nvSpPr>
        <p:spPr>
          <a:xfrm>
            <a:off x="6648044" y="4015489"/>
            <a:ext cx="1828800" cy="548640"/>
          </a:xfrm>
          <a:prstGeom prst="roundRect">
            <a:avLst/>
          </a:prstGeom>
          <a:noFill/>
          <a:ln w="12700" cap="flat" cmpd="sng" algn="ctr">
            <a:noFill/>
            <a:prstDash val="solid"/>
            <a:miter lim="800000"/>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1">
                <a:ln>
                  <a:noFill/>
                </a:ln>
                <a:solidFill>
                  <a:prstClr val="black"/>
                </a:solidFill>
                <a:effectLst/>
                <a:uLnTx/>
                <a:uFillTx/>
                <a:latin typeface="Arial" panose="020B0604020202020204" pitchFamily="34" charset="0"/>
                <a:ea typeface="汉仪小麦体简"/>
                <a:cs typeface="Arial" panose="020B0604020202020204" pitchFamily="34" charset="0"/>
                <a:sym typeface="Arial"/>
              </a:rPr>
              <a:t>D. 296</a:t>
            </a:r>
            <a:endParaRPr kumimoji="0" lang="vi-VN" sz="1800" b="0" i="0" u="none" strike="noStrike" kern="0" cap="none" spc="0" normalizeH="0" baseline="0" noProof="1">
              <a:ln>
                <a:noFill/>
              </a:ln>
              <a:solidFill>
                <a:prstClr val="black"/>
              </a:solidFill>
              <a:effectLst/>
              <a:uLnTx/>
              <a:uFillTx/>
              <a:ea typeface="汉仪小麦体简"/>
              <a:cs typeface="Arial" panose="020B0604020202020204" pitchFamily="34" charset="0"/>
              <a:sym typeface="Arial"/>
            </a:endParaRPr>
          </a:p>
        </p:txBody>
      </p:sp>
      <p:pic>
        <p:nvPicPr>
          <p:cNvPr id="40" name="Picture 5">
            <a:extLst>
              <a:ext uri="{FF2B5EF4-FFF2-40B4-BE49-F238E27FC236}">
                <a16:creationId xmlns:a16="http://schemas.microsoft.com/office/drawing/2014/main" id="{385DE526-FB6D-462B-B8AF-832EF2353AAF}"/>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3937249" y="3874032"/>
            <a:ext cx="639785" cy="556871"/>
          </a:xfrm>
          <a:prstGeom prst="rect">
            <a:avLst/>
          </a:prstGeom>
        </p:spPr>
      </p:pic>
      <p:pic>
        <p:nvPicPr>
          <p:cNvPr id="41" name="Picture 10">
            <a:extLst>
              <a:ext uri="{FF2B5EF4-FFF2-40B4-BE49-F238E27FC236}">
                <a16:creationId xmlns:a16="http://schemas.microsoft.com/office/drawing/2014/main" id="{10B95132-4B45-4142-85FB-41A0E4424754}"/>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6164218" y="3966573"/>
            <a:ext cx="637592" cy="568036"/>
          </a:xfrm>
          <a:prstGeom prst="rect">
            <a:avLst/>
          </a:prstGeom>
        </p:spPr>
      </p:pic>
      <p:pic>
        <p:nvPicPr>
          <p:cNvPr id="42" name="Picture 10">
            <a:extLst>
              <a:ext uri="{FF2B5EF4-FFF2-40B4-BE49-F238E27FC236}">
                <a16:creationId xmlns:a16="http://schemas.microsoft.com/office/drawing/2014/main" id="{B1483221-B3BB-4423-85A4-1D97072C35BE}"/>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8323080" y="3963143"/>
            <a:ext cx="637592" cy="568036"/>
          </a:xfrm>
          <a:prstGeom prst="rect">
            <a:avLst/>
          </a:prstGeom>
        </p:spPr>
      </p:pic>
      <p:pic>
        <p:nvPicPr>
          <p:cNvPr id="43" name="Picture 10">
            <a:extLst>
              <a:ext uri="{FF2B5EF4-FFF2-40B4-BE49-F238E27FC236}">
                <a16:creationId xmlns:a16="http://schemas.microsoft.com/office/drawing/2014/main" id="{D7067608-6B36-4B86-A000-C3E9F33D48EB}"/>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717444" y="4051568"/>
            <a:ext cx="637592" cy="568036"/>
          </a:xfrm>
          <a:prstGeom prst="rect">
            <a:avLst/>
          </a:prstGeom>
        </p:spPr>
      </p:pic>
      <p:pic>
        <p:nvPicPr>
          <p:cNvPr id="44" name="Correct sound effect and wrong sound effect (mp3cut.net)">
            <a:hlinkClick r:id="" action="ppaction://media"/>
            <a:extLst>
              <a:ext uri="{FF2B5EF4-FFF2-40B4-BE49-F238E27FC236}">
                <a16:creationId xmlns:a16="http://schemas.microsoft.com/office/drawing/2014/main" id="{D0E4BD9D-3455-41DD-91B0-28A6F9C75FE8}"/>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6386150" y="-850876"/>
            <a:ext cx="487363" cy="487363"/>
          </a:xfrm>
          <a:prstGeom prst="rect">
            <a:avLst/>
          </a:prstGeom>
        </p:spPr>
      </p:pic>
      <p:pic>
        <p:nvPicPr>
          <p:cNvPr id="45" name="Correct sound effect and wrong sound effect (mp3cut.net) (1)">
            <a:hlinkClick r:id="" action="ppaction://media"/>
            <a:extLst>
              <a:ext uri="{FF2B5EF4-FFF2-40B4-BE49-F238E27FC236}">
                <a16:creationId xmlns:a16="http://schemas.microsoft.com/office/drawing/2014/main" id="{C6560E78-60D6-4B06-85BC-3D13F37B8661}"/>
              </a:ext>
            </a:extLst>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7713013" y="-850876"/>
            <a:ext cx="487363" cy="487363"/>
          </a:xfrm>
          <a:prstGeom prst="rect">
            <a:avLst/>
          </a:prstGeom>
        </p:spPr>
      </p:pic>
      <p:pic>
        <p:nvPicPr>
          <p:cNvPr id="46" name="Correct sound effect and wrong sound effect (mp3cut.net) (1)">
            <a:hlinkClick r:id="" action="ppaction://media"/>
            <a:extLst>
              <a:ext uri="{FF2B5EF4-FFF2-40B4-BE49-F238E27FC236}">
                <a16:creationId xmlns:a16="http://schemas.microsoft.com/office/drawing/2014/main" id="{A52783C5-7690-4097-905C-B081303457CE}"/>
              </a:ext>
            </a:extLst>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7703949" y="-825081"/>
            <a:ext cx="487363" cy="487363"/>
          </a:xfrm>
          <a:prstGeom prst="rect">
            <a:avLst/>
          </a:prstGeom>
        </p:spPr>
      </p:pic>
      <p:pic>
        <p:nvPicPr>
          <p:cNvPr id="47" name="Correct sound effect and wrong sound effect (mp3cut.net) (1)">
            <a:hlinkClick r:id="" action="ppaction://media"/>
            <a:extLst>
              <a:ext uri="{FF2B5EF4-FFF2-40B4-BE49-F238E27FC236}">
                <a16:creationId xmlns:a16="http://schemas.microsoft.com/office/drawing/2014/main" id="{1EE80E68-C5CD-46F9-868F-1125066AFCCA}"/>
              </a:ext>
            </a:extLst>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7708481" y="-847240"/>
            <a:ext cx="487363" cy="487363"/>
          </a:xfrm>
          <a:prstGeom prst="rect">
            <a:avLst/>
          </a:prstGeom>
        </p:spPr>
      </p:pic>
      <p:pic>
        <p:nvPicPr>
          <p:cNvPr id="48" name="Picture 47" descr="Cho biểu đồ:Số lượng trà sữa bán được trong 1 tuần là bao nhiêu? (ảnh 1)">
            <a:extLst>
              <a:ext uri="{FF2B5EF4-FFF2-40B4-BE49-F238E27FC236}">
                <a16:creationId xmlns:a16="http://schemas.microsoft.com/office/drawing/2014/main" id="{BAB28F6D-189F-4BAE-91AC-672C92FDED07}"/>
              </a:ext>
            </a:extLst>
          </p:cNvPr>
          <p:cNvPicPr/>
          <p:nvPr/>
        </p:nvPicPr>
        <p:blipFill>
          <a:blip r:embed="rId11" cstate="print">
            <a:extLst>
              <a:ext uri="{BEBA8EAE-BF5A-486C-A8C5-ECC9F3942E4B}">
                <a14:imgProps xmlns:a14="http://schemas.microsoft.com/office/drawing/2010/main">
                  <a14:imgLayer r:embed="rId12">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799002" y="862789"/>
            <a:ext cx="3753217" cy="2277146"/>
          </a:xfrm>
          <a:prstGeom prst="rect">
            <a:avLst/>
          </a:prstGeom>
          <a:noFill/>
          <a:ln>
            <a:noFill/>
          </a:ln>
        </p:spPr>
      </p:pic>
      <p:sp>
        <p:nvSpPr>
          <p:cNvPr id="49" name="TextBox 48">
            <a:extLst>
              <a:ext uri="{FF2B5EF4-FFF2-40B4-BE49-F238E27FC236}">
                <a16:creationId xmlns:a16="http://schemas.microsoft.com/office/drawing/2014/main" id="{7B93CB90-52B5-4926-ACCB-C3AB2504B764}"/>
              </a:ext>
            </a:extLst>
          </p:cNvPr>
          <p:cNvSpPr txBox="1"/>
          <p:nvPr/>
        </p:nvSpPr>
        <p:spPr>
          <a:xfrm>
            <a:off x="1374836" y="3368588"/>
            <a:ext cx="6228692" cy="369332"/>
          </a:xfrm>
          <a:prstGeom prst="rect">
            <a:avLst/>
          </a:prstGeom>
          <a:noFill/>
        </p:spPr>
        <p:txBody>
          <a:bodyPr wrap="square" rtlCol="0">
            <a:spAutoFit/>
          </a:bodyPr>
          <a:lstStyle/>
          <a:p>
            <a:pPr algn="ctr"/>
            <a:r>
              <a:rPr lang="fr-FR" i="1" dirty="0" err="1">
                <a:solidFill>
                  <a:prstClr val="black"/>
                </a:solidFill>
                <a:latin typeface="汉仪小麦体简"/>
                <a:ea typeface="汉仪小麦体简"/>
              </a:rPr>
              <a:t>Số</a:t>
            </a:r>
            <a:r>
              <a:rPr lang="fr-FR" i="1" dirty="0">
                <a:solidFill>
                  <a:prstClr val="black"/>
                </a:solidFill>
                <a:latin typeface="汉仪小麦体简"/>
                <a:ea typeface="汉仪小麦体简"/>
              </a:rPr>
              <a:t> </a:t>
            </a:r>
            <a:r>
              <a:rPr lang="fr-FR" i="1" dirty="0" err="1">
                <a:solidFill>
                  <a:prstClr val="black"/>
                </a:solidFill>
                <a:latin typeface="汉仪小麦体简"/>
                <a:ea typeface="汉仪小麦体简"/>
              </a:rPr>
              <a:t>lượng</a:t>
            </a:r>
            <a:r>
              <a:rPr lang="fr-FR" i="1" dirty="0">
                <a:solidFill>
                  <a:prstClr val="black"/>
                </a:solidFill>
                <a:latin typeface="汉仪小麦体简"/>
                <a:ea typeface="汉仪小麦体简"/>
              </a:rPr>
              <a:t> </a:t>
            </a:r>
            <a:r>
              <a:rPr lang="fr-FR" i="1" dirty="0" err="1">
                <a:solidFill>
                  <a:prstClr val="black"/>
                </a:solidFill>
                <a:latin typeface="汉仪小麦体简"/>
                <a:ea typeface="汉仪小麦体简"/>
              </a:rPr>
              <a:t>trà</a:t>
            </a:r>
            <a:r>
              <a:rPr lang="fr-FR" i="1" dirty="0">
                <a:solidFill>
                  <a:prstClr val="black"/>
                </a:solidFill>
                <a:latin typeface="汉仪小麦体简"/>
                <a:ea typeface="汉仪小麦体简"/>
              </a:rPr>
              <a:t> </a:t>
            </a:r>
            <a:r>
              <a:rPr lang="fr-FR" i="1" dirty="0" err="1">
                <a:solidFill>
                  <a:prstClr val="black"/>
                </a:solidFill>
                <a:latin typeface="汉仪小麦体简"/>
                <a:ea typeface="汉仪小麦体简"/>
              </a:rPr>
              <a:t>sữa</a:t>
            </a:r>
            <a:r>
              <a:rPr lang="fr-FR" i="1" dirty="0">
                <a:solidFill>
                  <a:prstClr val="black"/>
                </a:solidFill>
                <a:latin typeface="汉仪小麦体简"/>
                <a:ea typeface="汉仪小麦体简"/>
              </a:rPr>
              <a:t> </a:t>
            </a:r>
            <a:r>
              <a:rPr lang="fr-FR" i="1" dirty="0" err="1">
                <a:solidFill>
                  <a:prstClr val="black"/>
                </a:solidFill>
                <a:latin typeface="汉仪小麦体简"/>
                <a:ea typeface="汉仪小麦体简"/>
              </a:rPr>
              <a:t>bán</a:t>
            </a:r>
            <a:r>
              <a:rPr lang="fr-FR" i="1" dirty="0">
                <a:solidFill>
                  <a:prstClr val="black"/>
                </a:solidFill>
                <a:latin typeface="汉仪小麦体简"/>
                <a:ea typeface="汉仪小麦体简"/>
              </a:rPr>
              <a:t> </a:t>
            </a:r>
            <a:r>
              <a:rPr lang="fr-FR" i="1" dirty="0" err="1">
                <a:solidFill>
                  <a:prstClr val="black"/>
                </a:solidFill>
                <a:latin typeface="汉仪小麦体简"/>
                <a:ea typeface="汉仪小麦体简"/>
              </a:rPr>
              <a:t>được</a:t>
            </a:r>
            <a:r>
              <a:rPr lang="fr-FR" i="1" dirty="0">
                <a:solidFill>
                  <a:prstClr val="black"/>
                </a:solidFill>
                <a:latin typeface="汉仪小麦体简"/>
                <a:ea typeface="汉仪小麦体简"/>
              </a:rPr>
              <a:t> </a:t>
            </a:r>
            <a:r>
              <a:rPr lang="fr-FR" i="1" dirty="0" err="1">
                <a:solidFill>
                  <a:prstClr val="black"/>
                </a:solidFill>
                <a:latin typeface="汉仪小麦体简"/>
                <a:ea typeface="汉仪小麦体简"/>
              </a:rPr>
              <a:t>trong</a:t>
            </a:r>
            <a:r>
              <a:rPr lang="fr-FR" i="1" dirty="0">
                <a:solidFill>
                  <a:prstClr val="black"/>
                </a:solidFill>
                <a:latin typeface="汉仪小麦体简"/>
                <a:ea typeface="汉仪小麦体简"/>
              </a:rPr>
              <a:t> 1 </a:t>
            </a:r>
            <a:r>
              <a:rPr lang="fr-FR" i="1" dirty="0" err="1">
                <a:solidFill>
                  <a:prstClr val="black"/>
                </a:solidFill>
                <a:latin typeface="汉仪小麦体简"/>
                <a:ea typeface="汉仪小麦体简"/>
              </a:rPr>
              <a:t>tuần</a:t>
            </a:r>
            <a:r>
              <a:rPr lang="fr-FR" i="1" dirty="0">
                <a:solidFill>
                  <a:prstClr val="black"/>
                </a:solidFill>
                <a:latin typeface="汉仪小麦体简"/>
                <a:ea typeface="汉仪小麦体简"/>
              </a:rPr>
              <a:t> là bao </a:t>
            </a:r>
            <a:r>
              <a:rPr lang="fr-FR" i="1" dirty="0" err="1">
                <a:solidFill>
                  <a:prstClr val="black"/>
                </a:solidFill>
                <a:latin typeface="汉仪小麦体简"/>
                <a:ea typeface="汉仪小麦体简"/>
              </a:rPr>
              <a:t>nhiêu</a:t>
            </a:r>
            <a:r>
              <a:rPr lang="fr-FR" i="1" dirty="0">
                <a:solidFill>
                  <a:prstClr val="black"/>
                </a:solidFill>
                <a:latin typeface="汉仪小麦体简"/>
                <a:ea typeface="汉仪小麦体简"/>
              </a:rPr>
              <a:t>?</a:t>
            </a:r>
            <a:endParaRPr lang="en-US" i="1" dirty="0">
              <a:solidFill>
                <a:prstClr val="black"/>
              </a:solidFill>
              <a:latin typeface="汉仪小麦体简"/>
              <a:ea typeface="汉仪小麦体简"/>
            </a:endParaRPr>
          </a:p>
        </p:txBody>
      </p:sp>
    </p:spTree>
    <p:extLst>
      <p:ext uri="{BB962C8B-B14F-4D97-AF65-F5344CB8AC3E}">
        <p14:creationId xmlns:p14="http://schemas.microsoft.com/office/powerpoint/2010/main" val="1446698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eelOff"/>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fill="hold"/>
                                        <p:tgtEl>
                                          <p:spTgt spid="35"/>
                                        </p:tgtEl>
                                        <p:attrNameLst>
                                          <p:attrName>ppt_x</p:attrName>
                                        </p:attrNameLst>
                                      </p:cBhvr>
                                      <p:tavLst>
                                        <p:tav tm="0">
                                          <p:val>
                                            <p:strVal val="#ppt_x"/>
                                          </p:val>
                                        </p:tav>
                                        <p:tav tm="100000">
                                          <p:val>
                                            <p:strVal val="#ppt_x"/>
                                          </p:val>
                                        </p:tav>
                                      </p:tavLst>
                                    </p:anim>
                                    <p:anim calcmode="lin" valueType="num">
                                      <p:cBhvr additive="base">
                                        <p:cTn id="8" dur="500" fill="hold"/>
                                        <p:tgtEl>
                                          <p:spTgt spid="3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4" presetClass="entr" presetSubtype="10" fill="hold" nodeType="afterEffect">
                                  <p:stCondLst>
                                    <p:cond delay="0"/>
                                  </p:stCondLst>
                                  <p:childTnLst>
                                    <p:set>
                                      <p:cBhvr>
                                        <p:cTn id="11" dur="1" fill="hold">
                                          <p:stCondLst>
                                            <p:cond delay="0"/>
                                          </p:stCondLst>
                                        </p:cTn>
                                        <p:tgtEl>
                                          <p:spTgt spid="48"/>
                                        </p:tgtEl>
                                        <p:attrNameLst>
                                          <p:attrName>style.visibility</p:attrName>
                                        </p:attrNameLst>
                                      </p:cBhvr>
                                      <p:to>
                                        <p:strVal val="visible"/>
                                      </p:to>
                                    </p:set>
                                    <p:animEffect transition="in" filter="randombar(horizontal)">
                                      <p:cBhvr>
                                        <p:cTn id="12" dur="500"/>
                                        <p:tgtEl>
                                          <p:spTgt spid="48"/>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additive="base">
                                        <p:cTn id="17" dur="500" fill="hold"/>
                                        <p:tgtEl>
                                          <p:spTgt spid="49"/>
                                        </p:tgtEl>
                                        <p:attrNameLst>
                                          <p:attrName>ppt_x</p:attrName>
                                        </p:attrNameLst>
                                      </p:cBhvr>
                                      <p:tavLst>
                                        <p:tav tm="0">
                                          <p:val>
                                            <p:strVal val="#ppt_x"/>
                                          </p:val>
                                        </p:tav>
                                        <p:tav tm="100000">
                                          <p:val>
                                            <p:strVal val="#ppt_x"/>
                                          </p:val>
                                        </p:tav>
                                      </p:tavLst>
                                    </p:anim>
                                    <p:anim calcmode="lin" valueType="num">
                                      <p:cBhvr additive="base">
                                        <p:cTn id="18"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8" presetClass="entr" presetSubtype="12" fill="hold" grpId="0" nodeType="click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strips(downLeft)">
                                      <p:cBhvr>
                                        <p:cTn id="23" dur="500"/>
                                        <p:tgtEl>
                                          <p:spTgt spid="37"/>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36"/>
                                        </p:tgtEl>
                                        <p:attrNameLst>
                                          <p:attrName>style.visibility</p:attrName>
                                        </p:attrNameLst>
                                      </p:cBhvr>
                                      <p:to>
                                        <p:strVal val="visible"/>
                                      </p:to>
                                    </p:set>
                                    <p:animEffect transition="in" filter="strips(downLeft)">
                                      <p:cBhvr>
                                        <p:cTn id="26" dur="500"/>
                                        <p:tgtEl>
                                          <p:spTgt spid="36"/>
                                        </p:tgtEl>
                                      </p:cBhvr>
                                    </p:animEffect>
                                  </p:childTnLst>
                                </p:cTn>
                              </p:par>
                              <p:par>
                                <p:cTn id="27" presetID="18" presetClass="entr" presetSubtype="12" fill="hold" grpId="0" nodeType="with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strips(downLeft)">
                                      <p:cBhvr>
                                        <p:cTn id="29" dur="500"/>
                                        <p:tgtEl>
                                          <p:spTgt spid="38"/>
                                        </p:tgtEl>
                                      </p:cBhvr>
                                    </p:animEffect>
                                  </p:childTnLst>
                                </p:cTn>
                              </p:par>
                              <p:par>
                                <p:cTn id="30" presetID="18" presetClass="entr" presetSubtype="12" fill="hold" grpId="0" nodeType="with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strips(downLeft)">
                                      <p:cBhvr>
                                        <p:cTn id="32"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3" restart="whenNotActive" fill="hold" evtFilter="cancelBubble" nodeType="interactiveSeq">
                <p:stCondLst>
                  <p:cond evt="onClick" delay="0">
                    <p:tgtEl>
                      <p:spTgt spid="36"/>
                    </p:tgtEl>
                  </p:cond>
                </p:stCondLst>
                <p:endSync evt="end" delay="0">
                  <p:rtn val="all"/>
                </p:endSync>
                <p:childTnLst>
                  <p:par>
                    <p:cTn id="34" fill="hold">
                      <p:stCondLst>
                        <p:cond delay="0"/>
                      </p:stCondLst>
                      <p:childTnLst>
                        <p:par>
                          <p:cTn id="35" fill="hold">
                            <p:stCondLst>
                              <p:cond delay="0"/>
                            </p:stCondLst>
                            <p:childTnLst>
                              <p:par>
                                <p:cTn id="36" presetID="1" presetClass="emph" presetSubtype="2" fill="hold" nodeType="clickEffect">
                                  <p:stCondLst>
                                    <p:cond delay="0"/>
                                  </p:stCondLst>
                                  <p:childTnLst>
                                    <p:animClr clrSpc="rgb" dir="cw">
                                      <p:cBhvr>
                                        <p:cTn id="37" dur="500" fill="hold"/>
                                        <p:tgtEl>
                                          <p:spTgt spid="36"/>
                                        </p:tgtEl>
                                        <p:attrNameLst>
                                          <p:attrName>fillcolor</p:attrName>
                                        </p:attrNameLst>
                                      </p:cBhvr>
                                      <p:to>
                                        <a:srgbClr val="92D050"/>
                                      </p:to>
                                    </p:animClr>
                                    <p:set>
                                      <p:cBhvr>
                                        <p:cTn id="38" dur="500" fill="hold"/>
                                        <p:tgtEl>
                                          <p:spTgt spid="36"/>
                                        </p:tgtEl>
                                        <p:attrNameLst>
                                          <p:attrName>fill.type</p:attrName>
                                        </p:attrNameLst>
                                      </p:cBhvr>
                                      <p:to>
                                        <p:strVal val="solid"/>
                                      </p:to>
                                    </p:set>
                                    <p:set>
                                      <p:cBhvr>
                                        <p:cTn id="39" dur="500" fill="hold"/>
                                        <p:tgtEl>
                                          <p:spTgt spid="36"/>
                                        </p:tgtEl>
                                        <p:attrNameLst>
                                          <p:attrName>fill.on</p:attrName>
                                        </p:attrNameLst>
                                      </p:cBhvr>
                                      <p:to>
                                        <p:strVal val="true"/>
                                      </p:to>
                                    </p:set>
                                  </p:childTnLst>
                                </p:cTn>
                              </p:par>
                              <p:par>
                                <p:cTn id="40" presetID="1" presetClass="entr" presetSubtype="0" fill="hold" nodeType="withEffect">
                                  <p:stCondLst>
                                    <p:cond delay="0"/>
                                  </p:stCondLst>
                                  <p:childTnLst>
                                    <p:set>
                                      <p:cBhvr>
                                        <p:cTn id="41" dur="1" fill="hold">
                                          <p:stCondLst>
                                            <p:cond delay="9"/>
                                          </p:stCondLst>
                                        </p:cTn>
                                        <p:tgtEl>
                                          <p:spTgt spid="40"/>
                                        </p:tgtEl>
                                        <p:attrNameLst>
                                          <p:attrName>style.visibility</p:attrName>
                                        </p:attrNameLst>
                                      </p:cBhvr>
                                      <p:to>
                                        <p:strVal val="visible"/>
                                      </p:to>
                                    </p:set>
                                  </p:childTnLst>
                                </p:cTn>
                              </p:par>
                              <p:par>
                                <p:cTn id="42" presetID="26" presetClass="emph" presetSubtype="0" repeatCount="2000" fill="hold" grpId="1" nodeType="withEffect">
                                  <p:stCondLst>
                                    <p:cond delay="0"/>
                                  </p:stCondLst>
                                  <p:childTnLst>
                                    <p:animEffect transition="out" filter="fade">
                                      <p:cBhvr>
                                        <p:cTn id="43" dur="500" tmFilter="0, 0; .2, .5; .8, .5; 1, 0"/>
                                        <p:tgtEl>
                                          <p:spTgt spid="36"/>
                                        </p:tgtEl>
                                      </p:cBhvr>
                                    </p:animEffect>
                                    <p:animScale>
                                      <p:cBhvr>
                                        <p:cTn id="44" dur="250" autoRev="1" fill="hold"/>
                                        <p:tgtEl>
                                          <p:spTgt spid="36"/>
                                        </p:tgtEl>
                                      </p:cBhvr>
                                      <p:by x="105000" y="105000"/>
                                    </p:animScale>
                                  </p:childTnLst>
                                </p:cTn>
                              </p:par>
                              <p:par>
                                <p:cTn id="45" presetID="1" presetClass="mediacall" presetSubtype="0" fill="hold" nodeType="withEffect">
                                  <p:stCondLst>
                                    <p:cond delay="0"/>
                                  </p:stCondLst>
                                  <p:childTnLst>
                                    <p:cmd type="call" cmd="playFrom(0.0)">
                                      <p:cBhvr>
                                        <p:cTn id="46" dur="835" fill="hold"/>
                                        <p:tgtEl>
                                          <p:spTgt spid="44"/>
                                        </p:tgtEl>
                                      </p:cBhvr>
                                    </p:cmd>
                                  </p:childTnLst>
                                </p:cTn>
                              </p:par>
                            </p:childTnLst>
                          </p:cTn>
                        </p:par>
                      </p:childTnLst>
                    </p:cTn>
                  </p:par>
                </p:childTnLst>
              </p:cTn>
              <p:nextCondLst>
                <p:cond evt="onClick" delay="0">
                  <p:tgtEl>
                    <p:spTgt spid="36"/>
                  </p:tgtEl>
                </p:cond>
              </p:nextCondLst>
            </p:seq>
            <p:seq concurrent="1" nextAc="seek">
              <p:cTn id="47" restart="whenNotActive" fill="hold" evtFilter="cancelBubble" nodeType="interactiveSeq">
                <p:stCondLst>
                  <p:cond evt="onClick" delay="0">
                    <p:tgtEl>
                      <p:spTgt spid="37"/>
                    </p:tgtEl>
                  </p:cond>
                </p:stCondLst>
                <p:endSync evt="end" delay="0">
                  <p:rtn val="all"/>
                </p:endSync>
                <p:childTnLst>
                  <p:par>
                    <p:cTn id="48" fill="hold">
                      <p:stCondLst>
                        <p:cond delay="0"/>
                      </p:stCondLst>
                      <p:childTnLst>
                        <p:par>
                          <p:cTn id="49" fill="hold">
                            <p:stCondLst>
                              <p:cond delay="0"/>
                            </p:stCondLst>
                            <p:childTnLst>
                              <p:par>
                                <p:cTn id="50" presetID="1" presetClass="emph" presetSubtype="2" fill="hold" nodeType="clickEffect">
                                  <p:stCondLst>
                                    <p:cond delay="0"/>
                                  </p:stCondLst>
                                  <p:childTnLst>
                                    <p:animClr clrSpc="rgb" dir="cw">
                                      <p:cBhvr>
                                        <p:cTn id="51" dur="500" fill="hold"/>
                                        <p:tgtEl>
                                          <p:spTgt spid="37"/>
                                        </p:tgtEl>
                                        <p:attrNameLst>
                                          <p:attrName>fillcolor</p:attrName>
                                        </p:attrNameLst>
                                      </p:cBhvr>
                                      <p:to>
                                        <a:srgbClr val="D99694"/>
                                      </p:to>
                                    </p:animClr>
                                    <p:set>
                                      <p:cBhvr>
                                        <p:cTn id="52" dur="500" fill="hold"/>
                                        <p:tgtEl>
                                          <p:spTgt spid="37"/>
                                        </p:tgtEl>
                                        <p:attrNameLst>
                                          <p:attrName>fill.type</p:attrName>
                                        </p:attrNameLst>
                                      </p:cBhvr>
                                      <p:to>
                                        <p:strVal val="solid"/>
                                      </p:to>
                                    </p:set>
                                    <p:set>
                                      <p:cBhvr>
                                        <p:cTn id="53" dur="500" fill="hold"/>
                                        <p:tgtEl>
                                          <p:spTgt spid="37"/>
                                        </p:tgtEl>
                                        <p:attrNameLst>
                                          <p:attrName>fill.on</p:attrName>
                                        </p:attrNameLst>
                                      </p:cBhvr>
                                      <p:to>
                                        <p:strVal val="true"/>
                                      </p:to>
                                    </p:set>
                                  </p:childTnLst>
                                </p:cTn>
                              </p:par>
                              <p:par>
                                <p:cTn id="54" presetID="1" presetClass="entr" presetSubtype="0" fill="hold" nodeType="withEffect">
                                  <p:stCondLst>
                                    <p:cond delay="0"/>
                                  </p:stCondLst>
                                  <p:childTnLst>
                                    <p:set>
                                      <p:cBhvr>
                                        <p:cTn id="55" dur="1" fill="hold">
                                          <p:stCondLst>
                                            <p:cond delay="0"/>
                                          </p:stCondLst>
                                        </p:cTn>
                                        <p:tgtEl>
                                          <p:spTgt spid="43"/>
                                        </p:tgtEl>
                                        <p:attrNameLst>
                                          <p:attrName>style.visibility</p:attrName>
                                        </p:attrNameLst>
                                      </p:cBhvr>
                                      <p:to>
                                        <p:strVal val="visible"/>
                                      </p:to>
                                    </p:set>
                                  </p:childTnLst>
                                </p:cTn>
                              </p:par>
                              <p:par>
                                <p:cTn id="56" presetID="26" presetClass="emph" presetSubtype="0" repeatCount="2000" fill="hold" grpId="1" nodeType="withEffect">
                                  <p:stCondLst>
                                    <p:cond delay="0"/>
                                  </p:stCondLst>
                                  <p:childTnLst>
                                    <p:animEffect transition="out" filter="fade">
                                      <p:cBhvr>
                                        <p:cTn id="57" dur="500" tmFilter="0, 0; .2, .5; .8, .5; 1, 0"/>
                                        <p:tgtEl>
                                          <p:spTgt spid="37"/>
                                        </p:tgtEl>
                                      </p:cBhvr>
                                    </p:animEffect>
                                    <p:animScale>
                                      <p:cBhvr>
                                        <p:cTn id="58" dur="250" autoRev="1" fill="hold"/>
                                        <p:tgtEl>
                                          <p:spTgt spid="37"/>
                                        </p:tgtEl>
                                      </p:cBhvr>
                                      <p:by x="105000" y="105000"/>
                                    </p:animScale>
                                  </p:childTnLst>
                                </p:cTn>
                              </p:par>
                              <p:par>
                                <p:cTn id="59" presetID="1" presetClass="mediacall" presetSubtype="0" fill="hold" nodeType="withEffect">
                                  <p:stCondLst>
                                    <p:cond delay="0"/>
                                  </p:stCondLst>
                                  <p:childTnLst>
                                    <p:cmd type="call" cmd="playFrom(0.0)">
                                      <p:cBhvr>
                                        <p:cTn id="60" dur="862" fill="hold"/>
                                        <p:tgtEl>
                                          <p:spTgt spid="45"/>
                                        </p:tgtEl>
                                      </p:cBhvr>
                                    </p:cmd>
                                  </p:childTnLst>
                                </p:cTn>
                              </p:par>
                            </p:childTnLst>
                          </p:cTn>
                        </p:par>
                      </p:childTnLst>
                    </p:cTn>
                  </p:par>
                </p:childTnLst>
              </p:cTn>
              <p:nextCondLst>
                <p:cond evt="onClick" delay="0">
                  <p:tgtEl>
                    <p:spTgt spid="37"/>
                  </p:tgtEl>
                </p:cond>
              </p:nextCondLst>
            </p:seq>
            <p:seq concurrent="1" nextAc="seek">
              <p:cTn id="61" restart="whenNotActive" fill="hold" evtFilter="cancelBubble" nodeType="interactiveSeq">
                <p:stCondLst>
                  <p:cond evt="onClick" delay="0">
                    <p:tgtEl>
                      <p:spTgt spid="38"/>
                    </p:tgtEl>
                  </p:cond>
                </p:stCondLst>
                <p:endSync evt="end" delay="0">
                  <p:rtn val="all"/>
                </p:endSync>
                <p:childTnLst>
                  <p:par>
                    <p:cTn id="62" fill="hold">
                      <p:stCondLst>
                        <p:cond delay="0"/>
                      </p:stCondLst>
                      <p:childTnLst>
                        <p:par>
                          <p:cTn id="63" fill="hold">
                            <p:stCondLst>
                              <p:cond delay="0"/>
                            </p:stCondLst>
                            <p:childTnLst>
                              <p:par>
                                <p:cTn id="64" presetID="1" presetClass="emph" presetSubtype="2" fill="hold" nodeType="clickEffect">
                                  <p:stCondLst>
                                    <p:cond delay="0"/>
                                  </p:stCondLst>
                                  <p:childTnLst>
                                    <p:animClr clrSpc="rgb" dir="cw">
                                      <p:cBhvr>
                                        <p:cTn id="65" dur="500" fill="hold"/>
                                        <p:tgtEl>
                                          <p:spTgt spid="38"/>
                                        </p:tgtEl>
                                        <p:attrNameLst>
                                          <p:attrName>fillcolor</p:attrName>
                                        </p:attrNameLst>
                                      </p:cBhvr>
                                      <p:to>
                                        <a:srgbClr val="D99694"/>
                                      </p:to>
                                    </p:animClr>
                                    <p:set>
                                      <p:cBhvr>
                                        <p:cTn id="66" dur="500" fill="hold"/>
                                        <p:tgtEl>
                                          <p:spTgt spid="38"/>
                                        </p:tgtEl>
                                        <p:attrNameLst>
                                          <p:attrName>fill.type</p:attrName>
                                        </p:attrNameLst>
                                      </p:cBhvr>
                                      <p:to>
                                        <p:strVal val="solid"/>
                                      </p:to>
                                    </p:set>
                                    <p:set>
                                      <p:cBhvr>
                                        <p:cTn id="67" dur="500" fill="hold"/>
                                        <p:tgtEl>
                                          <p:spTgt spid="38"/>
                                        </p:tgtEl>
                                        <p:attrNameLst>
                                          <p:attrName>fill.on</p:attrName>
                                        </p:attrNameLst>
                                      </p:cBhvr>
                                      <p:to>
                                        <p:strVal val="true"/>
                                      </p:to>
                                    </p:set>
                                  </p:childTnLst>
                                </p:cTn>
                              </p:par>
                              <p:par>
                                <p:cTn id="68" presetID="1" presetClass="entr" presetSubtype="0" fill="hold" nodeType="withEffect">
                                  <p:stCondLst>
                                    <p:cond delay="0"/>
                                  </p:stCondLst>
                                  <p:childTnLst>
                                    <p:set>
                                      <p:cBhvr>
                                        <p:cTn id="69" dur="1" fill="hold">
                                          <p:stCondLst>
                                            <p:cond delay="9"/>
                                          </p:stCondLst>
                                        </p:cTn>
                                        <p:tgtEl>
                                          <p:spTgt spid="41"/>
                                        </p:tgtEl>
                                        <p:attrNameLst>
                                          <p:attrName>style.visibility</p:attrName>
                                        </p:attrNameLst>
                                      </p:cBhvr>
                                      <p:to>
                                        <p:strVal val="visible"/>
                                      </p:to>
                                    </p:set>
                                  </p:childTnLst>
                                </p:cTn>
                              </p:par>
                              <p:par>
                                <p:cTn id="70" presetID="26" presetClass="emph" presetSubtype="0" repeatCount="2000" fill="hold" grpId="1" nodeType="withEffect">
                                  <p:stCondLst>
                                    <p:cond delay="0"/>
                                  </p:stCondLst>
                                  <p:childTnLst>
                                    <p:animEffect transition="out" filter="fade">
                                      <p:cBhvr>
                                        <p:cTn id="71" dur="500" tmFilter="0, 0; .2, .5; .8, .5; 1, 0"/>
                                        <p:tgtEl>
                                          <p:spTgt spid="38"/>
                                        </p:tgtEl>
                                      </p:cBhvr>
                                    </p:animEffect>
                                    <p:animScale>
                                      <p:cBhvr>
                                        <p:cTn id="72" dur="250" autoRev="1" fill="hold"/>
                                        <p:tgtEl>
                                          <p:spTgt spid="38"/>
                                        </p:tgtEl>
                                      </p:cBhvr>
                                      <p:by x="105000" y="105000"/>
                                    </p:animScale>
                                  </p:childTnLst>
                                </p:cTn>
                              </p:par>
                              <p:par>
                                <p:cTn id="73" presetID="1" presetClass="mediacall" presetSubtype="0" fill="hold" nodeType="withEffect">
                                  <p:stCondLst>
                                    <p:cond delay="0"/>
                                  </p:stCondLst>
                                  <p:childTnLst>
                                    <p:cmd type="call" cmd="playFrom(0.0)">
                                      <p:cBhvr>
                                        <p:cTn id="74" dur="862" fill="hold"/>
                                        <p:tgtEl>
                                          <p:spTgt spid="46"/>
                                        </p:tgtEl>
                                      </p:cBhvr>
                                    </p:cmd>
                                  </p:childTnLst>
                                </p:cTn>
                              </p:par>
                            </p:childTnLst>
                          </p:cTn>
                        </p:par>
                      </p:childTnLst>
                    </p:cTn>
                  </p:par>
                </p:childTnLst>
              </p:cTn>
              <p:nextCondLst>
                <p:cond evt="onClick" delay="0">
                  <p:tgtEl>
                    <p:spTgt spid="38"/>
                  </p:tgtEl>
                </p:cond>
              </p:nextCondLst>
            </p:seq>
            <p:seq concurrent="1" nextAc="seek">
              <p:cTn id="75" restart="whenNotActive" fill="hold" evtFilter="cancelBubble" nodeType="interactiveSeq">
                <p:stCondLst>
                  <p:cond evt="onClick" delay="0">
                    <p:tgtEl>
                      <p:spTgt spid="39"/>
                    </p:tgtEl>
                  </p:cond>
                </p:stCondLst>
                <p:endSync evt="end" delay="0">
                  <p:rtn val="all"/>
                </p:endSync>
                <p:childTnLst>
                  <p:par>
                    <p:cTn id="76" fill="hold">
                      <p:stCondLst>
                        <p:cond delay="0"/>
                      </p:stCondLst>
                      <p:childTnLst>
                        <p:par>
                          <p:cTn id="77" fill="hold">
                            <p:stCondLst>
                              <p:cond delay="0"/>
                            </p:stCondLst>
                            <p:childTnLst>
                              <p:par>
                                <p:cTn id="78" presetID="1" presetClass="emph" presetSubtype="2" fill="hold" nodeType="clickEffect">
                                  <p:stCondLst>
                                    <p:cond delay="0"/>
                                  </p:stCondLst>
                                  <p:childTnLst>
                                    <p:animClr clrSpc="rgb" dir="cw">
                                      <p:cBhvr>
                                        <p:cTn id="79" dur="500" fill="hold"/>
                                        <p:tgtEl>
                                          <p:spTgt spid="39"/>
                                        </p:tgtEl>
                                        <p:attrNameLst>
                                          <p:attrName>fillcolor</p:attrName>
                                        </p:attrNameLst>
                                      </p:cBhvr>
                                      <p:to>
                                        <a:srgbClr val="D99694"/>
                                      </p:to>
                                    </p:animClr>
                                    <p:set>
                                      <p:cBhvr>
                                        <p:cTn id="80" dur="500" fill="hold"/>
                                        <p:tgtEl>
                                          <p:spTgt spid="39"/>
                                        </p:tgtEl>
                                        <p:attrNameLst>
                                          <p:attrName>fill.type</p:attrName>
                                        </p:attrNameLst>
                                      </p:cBhvr>
                                      <p:to>
                                        <p:strVal val="solid"/>
                                      </p:to>
                                    </p:set>
                                    <p:set>
                                      <p:cBhvr>
                                        <p:cTn id="81" dur="500" fill="hold"/>
                                        <p:tgtEl>
                                          <p:spTgt spid="39"/>
                                        </p:tgtEl>
                                        <p:attrNameLst>
                                          <p:attrName>fill.on</p:attrName>
                                        </p:attrNameLst>
                                      </p:cBhvr>
                                      <p:to>
                                        <p:strVal val="true"/>
                                      </p:to>
                                    </p:set>
                                  </p:childTnLst>
                                </p:cTn>
                              </p:par>
                              <p:par>
                                <p:cTn id="82" presetID="1" presetClass="entr" presetSubtype="0" fill="hold" nodeType="withEffect">
                                  <p:stCondLst>
                                    <p:cond delay="0"/>
                                  </p:stCondLst>
                                  <p:childTnLst>
                                    <p:set>
                                      <p:cBhvr>
                                        <p:cTn id="83" dur="1" fill="hold">
                                          <p:stCondLst>
                                            <p:cond delay="9"/>
                                          </p:stCondLst>
                                        </p:cTn>
                                        <p:tgtEl>
                                          <p:spTgt spid="42"/>
                                        </p:tgtEl>
                                        <p:attrNameLst>
                                          <p:attrName>style.visibility</p:attrName>
                                        </p:attrNameLst>
                                      </p:cBhvr>
                                      <p:to>
                                        <p:strVal val="visible"/>
                                      </p:to>
                                    </p:set>
                                  </p:childTnLst>
                                </p:cTn>
                              </p:par>
                              <p:par>
                                <p:cTn id="84" presetID="26" presetClass="emph" presetSubtype="0" repeatCount="2000" fill="hold" grpId="1" nodeType="withEffect">
                                  <p:stCondLst>
                                    <p:cond delay="0"/>
                                  </p:stCondLst>
                                  <p:childTnLst>
                                    <p:animEffect transition="out" filter="fade">
                                      <p:cBhvr>
                                        <p:cTn id="85" dur="500" tmFilter="0, 0; .2, .5; .8, .5; 1, 0"/>
                                        <p:tgtEl>
                                          <p:spTgt spid="39"/>
                                        </p:tgtEl>
                                      </p:cBhvr>
                                    </p:animEffect>
                                    <p:animScale>
                                      <p:cBhvr>
                                        <p:cTn id="86" dur="250" autoRev="1" fill="hold"/>
                                        <p:tgtEl>
                                          <p:spTgt spid="39"/>
                                        </p:tgtEl>
                                      </p:cBhvr>
                                      <p:by x="105000" y="105000"/>
                                    </p:animScale>
                                  </p:childTnLst>
                                </p:cTn>
                              </p:par>
                              <p:par>
                                <p:cTn id="87" presetID="1" presetClass="mediacall" presetSubtype="0" fill="hold" nodeType="withEffect">
                                  <p:stCondLst>
                                    <p:cond delay="0"/>
                                  </p:stCondLst>
                                  <p:childTnLst>
                                    <p:cmd type="call" cmd="playFrom(0.0)">
                                      <p:cBhvr>
                                        <p:cTn id="88" dur="862" fill="hold"/>
                                        <p:tgtEl>
                                          <p:spTgt spid="47"/>
                                        </p:tgtEl>
                                      </p:cBhvr>
                                    </p:cmd>
                                  </p:childTnLst>
                                </p:cTn>
                              </p:par>
                            </p:childTnLst>
                          </p:cTn>
                        </p:par>
                      </p:childTnLst>
                    </p:cTn>
                  </p:par>
                </p:childTnLst>
              </p:cTn>
              <p:nextCondLst>
                <p:cond evt="onClick" delay="0">
                  <p:tgtEl>
                    <p:spTgt spid="39"/>
                  </p:tgtEl>
                </p:cond>
              </p:nextCondLst>
            </p:seq>
            <p:audio>
              <p:cMediaNode vol="80000">
                <p:cTn id="89" fill="hold" display="0">
                  <p:stCondLst>
                    <p:cond delay="indefinite"/>
                  </p:stCondLst>
                  <p:endCondLst>
                    <p:cond evt="onStopAudio" delay="0">
                      <p:tgtEl>
                        <p:sldTgt/>
                      </p:tgtEl>
                    </p:cond>
                  </p:endCondLst>
                </p:cTn>
                <p:tgtEl>
                  <p:spTgt spid="44"/>
                </p:tgtEl>
              </p:cMediaNode>
            </p:audio>
            <p:audio>
              <p:cMediaNode vol="80000">
                <p:cTn id="90" fill="hold" display="0">
                  <p:stCondLst>
                    <p:cond delay="indefinite"/>
                  </p:stCondLst>
                  <p:endCondLst>
                    <p:cond evt="onStopAudio" delay="0">
                      <p:tgtEl>
                        <p:sldTgt/>
                      </p:tgtEl>
                    </p:cond>
                  </p:endCondLst>
                </p:cTn>
                <p:tgtEl>
                  <p:spTgt spid="45"/>
                </p:tgtEl>
              </p:cMediaNode>
            </p:audio>
            <p:audio>
              <p:cMediaNode vol="80000">
                <p:cTn id="91" fill="hold" display="0">
                  <p:stCondLst>
                    <p:cond delay="indefinite"/>
                  </p:stCondLst>
                  <p:endCondLst>
                    <p:cond evt="onStopAudio" delay="0">
                      <p:tgtEl>
                        <p:sldTgt/>
                      </p:tgtEl>
                    </p:cond>
                  </p:endCondLst>
                </p:cTn>
                <p:tgtEl>
                  <p:spTgt spid="46"/>
                </p:tgtEl>
              </p:cMediaNode>
            </p:audio>
            <p:audio>
              <p:cMediaNode vol="80000">
                <p:cTn id="92" fill="hold" display="0">
                  <p:stCondLst>
                    <p:cond delay="indefinite"/>
                  </p:stCondLst>
                  <p:endCondLst>
                    <p:cond evt="onStopAudio" delay="0">
                      <p:tgtEl>
                        <p:sldTgt/>
                      </p:tgtEl>
                    </p:cond>
                  </p:endCondLst>
                </p:cTn>
                <p:tgtEl>
                  <p:spTgt spid="47"/>
                </p:tgtEl>
              </p:cMediaNode>
            </p:audio>
          </p:childTnLst>
        </p:cTn>
      </p:par>
    </p:tnLst>
    <p:bldLst>
      <p:bldP spid="35" grpId="0" animBg="1"/>
      <p:bldP spid="36" grpId="0" animBg="1"/>
      <p:bldP spid="36" grpId="1" animBg="1"/>
      <p:bldP spid="37" grpId="0" animBg="1"/>
      <p:bldP spid="37" grpId="1" animBg="1"/>
      <p:bldP spid="38" grpId="0" animBg="1"/>
      <p:bldP spid="38" grpId="1" animBg="1"/>
      <p:bldP spid="39" grpId="0" animBg="1"/>
      <p:bldP spid="39" grpId="1" animBg="1"/>
      <p:bldP spid="4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903" name="Picture 2" descr="C:\Users\Thinkpad\Desktop\e3e3.png"/>
          <p:cNvPicPr>
            <a:picLocks noChangeAspect="1" noChangeArrowheads="1"/>
          </p:cNvPicPr>
          <p:nvPr/>
        </p:nvPicPr>
        <p:blipFill>
          <a:blip r:embed="rId3" cstate="print"/>
          <a:srcRect/>
          <a:stretch>
            <a:fillRect/>
          </a:stretch>
        </p:blipFill>
        <p:spPr bwMode="auto">
          <a:xfrm flipH="1">
            <a:off x="0" y="0"/>
            <a:ext cx="2404283" cy="2040677"/>
          </a:xfrm>
          <a:prstGeom prst="rect">
            <a:avLst/>
          </a:prstGeom>
          <a:noFill/>
          <a:ln w="9525">
            <a:noFill/>
            <a:miter lim="800000"/>
            <a:headEnd/>
            <a:tailEnd/>
          </a:ln>
        </p:spPr>
      </p:pic>
      <p:grpSp>
        <p:nvGrpSpPr>
          <p:cNvPr id="2" name="组合 93"/>
          <p:cNvGrpSpPr>
            <a:grpSpLocks/>
          </p:cNvGrpSpPr>
          <p:nvPr/>
        </p:nvGrpSpPr>
        <p:grpSpPr bwMode="auto">
          <a:xfrm>
            <a:off x="843349" y="1461186"/>
            <a:ext cx="1009650" cy="909638"/>
            <a:chOff x="0" y="0"/>
            <a:chExt cx="1116000" cy="1116000"/>
          </a:xfrm>
        </p:grpSpPr>
        <p:grpSp>
          <p:nvGrpSpPr>
            <p:cNvPr id="3" name="组合 94"/>
            <p:cNvGrpSpPr>
              <a:grpSpLocks noChangeAspect="1"/>
            </p:cNvGrpSpPr>
            <p:nvPr/>
          </p:nvGrpSpPr>
          <p:grpSpPr bwMode="auto">
            <a:xfrm>
              <a:off x="0" y="0"/>
              <a:ext cx="1116000" cy="1116000"/>
              <a:chOff x="0" y="0"/>
              <a:chExt cx="1116000" cy="1116000"/>
            </a:xfrm>
          </p:grpSpPr>
          <p:sp>
            <p:nvSpPr>
              <p:cNvPr id="27669" name="椭圆 96"/>
              <p:cNvSpPr>
                <a:spLocks noChangeAspect="1" noChangeArrowheads="1"/>
              </p:cNvSpPr>
              <p:nvPr/>
            </p:nvSpPr>
            <p:spPr bwMode="auto">
              <a:xfrm>
                <a:off x="0" y="0"/>
                <a:ext cx="1116000" cy="1116000"/>
              </a:xfrm>
              <a:prstGeom prst="ellipse">
                <a:avLst/>
              </a:prstGeom>
              <a:solidFill>
                <a:srgbClr val="7030A0"/>
              </a:solidFill>
              <a:ln w="9525">
                <a:noFill/>
                <a:round/>
                <a:headEnd/>
                <a:tailEnd/>
              </a:ln>
            </p:spPr>
            <p:txBody>
              <a:bodyPr lIns="74452" tIns="37226" rIns="74452" bIns="37226" anchor="ctr"/>
              <a:lstStyle/>
              <a:p>
                <a:pPr algn="ctr" defTabSz="877888">
                  <a:buFont typeface="Arial" pitchFamily="34" charset="0"/>
                  <a:buNone/>
                </a:pPr>
                <a:endParaRPr lang="zh-CN" altLang="en-US">
                  <a:solidFill>
                    <a:srgbClr val="FFFFFF"/>
                  </a:solidFill>
                  <a:latin typeface="Calibri" pitchFamily="34" charset="0"/>
                </a:endParaRPr>
              </a:p>
            </p:txBody>
          </p:sp>
          <p:sp>
            <p:nvSpPr>
              <p:cNvPr id="27670" name="椭圆 97"/>
              <p:cNvSpPr>
                <a:spLocks noChangeAspect="1"/>
              </p:cNvSpPr>
              <p:nvPr/>
            </p:nvSpPr>
            <p:spPr bwMode="auto">
              <a:xfrm>
                <a:off x="36000" y="36000"/>
                <a:ext cx="1044000" cy="1044000"/>
              </a:xfrm>
              <a:prstGeom prst="ellipse">
                <a:avLst/>
              </a:prstGeom>
              <a:noFill/>
              <a:ln w="9525">
                <a:solidFill>
                  <a:schemeClr val="bg1"/>
                </a:solidFill>
                <a:prstDash val="sysDash"/>
                <a:round/>
                <a:headEnd/>
                <a:tailEnd/>
              </a:ln>
            </p:spPr>
            <p:txBody>
              <a:bodyPr lIns="74452" tIns="37226" rIns="74452" bIns="37226" anchor="ctr"/>
              <a:lstStyle/>
              <a:p>
                <a:pPr algn="ctr" defTabSz="877888">
                  <a:buFont typeface="Arial" pitchFamily="34" charset="0"/>
                  <a:buNone/>
                </a:pPr>
                <a:endParaRPr lang="zh-CN" altLang="en-US">
                  <a:solidFill>
                    <a:srgbClr val="FFFFFF"/>
                  </a:solidFill>
                  <a:latin typeface="Calibri" pitchFamily="34" charset="0"/>
                </a:endParaRPr>
              </a:p>
            </p:txBody>
          </p:sp>
        </p:grpSp>
        <p:sp>
          <p:nvSpPr>
            <p:cNvPr id="27668" name="TextBox 95"/>
            <p:cNvSpPr txBox="1">
              <a:spLocks noChangeArrowheads="1"/>
            </p:cNvSpPr>
            <p:nvPr/>
          </p:nvSpPr>
          <p:spPr bwMode="auto">
            <a:xfrm>
              <a:off x="285258" y="148574"/>
              <a:ext cx="449693" cy="771913"/>
            </a:xfrm>
            <a:prstGeom prst="rect">
              <a:avLst/>
            </a:prstGeom>
            <a:noFill/>
            <a:ln w="9525">
              <a:noFill/>
              <a:miter lim="800000"/>
              <a:headEnd/>
              <a:tailEnd/>
            </a:ln>
          </p:spPr>
          <p:txBody>
            <a:bodyPr wrap="none" lIns="74452" tIns="37226" rIns="74452" bIns="37226">
              <a:spAutoFit/>
            </a:bodyPr>
            <a:lstStyle/>
            <a:p>
              <a:pPr algn="ctr" defTabSz="877888">
                <a:buFont typeface="Arial" pitchFamily="34" charset="0"/>
                <a:buNone/>
              </a:pPr>
              <a:r>
                <a:rPr lang="en-US" altLang="zh-CN" sz="3600" dirty="0">
                  <a:solidFill>
                    <a:srgbClr val="FFFFFF"/>
                  </a:solidFill>
                  <a:latin typeface="Arial" panose="020B0604020202020204" pitchFamily="34" charset="0"/>
                  <a:ea typeface="微软雅黑" pitchFamily="34" charset="-122"/>
                  <a:cs typeface="Arial" panose="020B0604020202020204" pitchFamily="34" charset="0"/>
                </a:rPr>
                <a:t>1</a:t>
              </a:r>
              <a:endParaRPr lang="zh-CN" altLang="en-US" sz="3600" dirty="0">
                <a:solidFill>
                  <a:srgbClr val="FFFFFF"/>
                </a:solidFill>
                <a:latin typeface="Arial" panose="020B0604020202020204" pitchFamily="34" charset="0"/>
                <a:ea typeface="微软雅黑" pitchFamily="34" charset="-122"/>
                <a:cs typeface="Arial" panose="020B0604020202020204" pitchFamily="34" charset="0"/>
              </a:endParaRPr>
            </a:p>
          </p:txBody>
        </p:sp>
      </p:grpSp>
      <p:grpSp>
        <p:nvGrpSpPr>
          <p:cNvPr id="4" name="组合 98"/>
          <p:cNvGrpSpPr>
            <a:grpSpLocks/>
          </p:cNvGrpSpPr>
          <p:nvPr/>
        </p:nvGrpSpPr>
        <p:grpSpPr bwMode="auto">
          <a:xfrm>
            <a:off x="1440456" y="2649593"/>
            <a:ext cx="1011238" cy="909637"/>
            <a:chOff x="0" y="0"/>
            <a:chExt cx="1116000" cy="1116000"/>
          </a:xfrm>
        </p:grpSpPr>
        <p:grpSp>
          <p:nvGrpSpPr>
            <p:cNvPr id="5" name="组合 99"/>
            <p:cNvGrpSpPr>
              <a:grpSpLocks noChangeAspect="1"/>
            </p:cNvGrpSpPr>
            <p:nvPr/>
          </p:nvGrpSpPr>
          <p:grpSpPr bwMode="auto">
            <a:xfrm>
              <a:off x="0" y="0"/>
              <a:ext cx="1116000" cy="1116000"/>
              <a:chOff x="0" y="0"/>
              <a:chExt cx="1116000" cy="1116000"/>
            </a:xfrm>
          </p:grpSpPr>
          <p:sp>
            <p:nvSpPr>
              <p:cNvPr id="27665" name="椭圆 101"/>
              <p:cNvSpPr>
                <a:spLocks noChangeAspect="1" noChangeArrowheads="1"/>
              </p:cNvSpPr>
              <p:nvPr/>
            </p:nvSpPr>
            <p:spPr bwMode="auto">
              <a:xfrm>
                <a:off x="0" y="0"/>
                <a:ext cx="1116000" cy="1116000"/>
              </a:xfrm>
              <a:prstGeom prst="ellipse">
                <a:avLst/>
              </a:prstGeom>
              <a:solidFill>
                <a:schemeClr val="accent2"/>
              </a:solidFill>
              <a:ln w="9525">
                <a:noFill/>
                <a:round/>
                <a:headEnd/>
                <a:tailEnd/>
              </a:ln>
            </p:spPr>
            <p:txBody>
              <a:bodyPr lIns="74452" tIns="37226" rIns="74452" bIns="37226" anchor="ctr"/>
              <a:lstStyle/>
              <a:p>
                <a:pPr algn="ctr" defTabSz="877888">
                  <a:buFont typeface="Arial" pitchFamily="34" charset="0"/>
                  <a:buNone/>
                </a:pPr>
                <a:endParaRPr lang="zh-CN" altLang="en-US">
                  <a:solidFill>
                    <a:srgbClr val="FFFFFF"/>
                  </a:solidFill>
                  <a:latin typeface="Calibri" pitchFamily="34" charset="0"/>
                </a:endParaRPr>
              </a:p>
            </p:txBody>
          </p:sp>
          <p:sp>
            <p:nvSpPr>
              <p:cNvPr id="27666" name="椭圆 102"/>
              <p:cNvSpPr>
                <a:spLocks noChangeAspect="1"/>
              </p:cNvSpPr>
              <p:nvPr/>
            </p:nvSpPr>
            <p:spPr bwMode="auto">
              <a:xfrm>
                <a:off x="36000" y="36000"/>
                <a:ext cx="1044000" cy="1044000"/>
              </a:xfrm>
              <a:prstGeom prst="ellipse">
                <a:avLst/>
              </a:prstGeom>
              <a:noFill/>
              <a:ln w="9525">
                <a:solidFill>
                  <a:schemeClr val="bg1"/>
                </a:solidFill>
                <a:prstDash val="sysDash"/>
                <a:round/>
                <a:headEnd/>
                <a:tailEnd/>
              </a:ln>
            </p:spPr>
            <p:txBody>
              <a:bodyPr lIns="74452" tIns="37226" rIns="74452" bIns="37226" anchor="ctr"/>
              <a:lstStyle/>
              <a:p>
                <a:pPr algn="ctr" defTabSz="877888">
                  <a:buFont typeface="Arial" pitchFamily="34" charset="0"/>
                  <a:buNone/>
                </a:pPr>
                <a:endParaRPr lang="zh-CN" altLang="en-US">
                  <a:solidFill>
                    <a:srgbClr val="FFFFFF"/>
                  </a:solidFill>
                  <a:latin typeface="Calibri" pitchFamily="34" charset="0"/>
                </a:endParaRPr>
              </a:p>
            </p:txBody>
          </p:sp>
        </p:grpSp>
        <p:sp>
          <p:nvSpPr>
            <p:cNvPr id="27664" name="TextBox 100"/>
            <p:cNvSpPr txBox="1">
              <a:spLocks noChangeArrowheads="1"/>
            </p:cNvSpPr>
            <p:nvPr/>
          </p:nvSpPr>
          <p:spPr bwMode="auto">
            <a:xfrm>
              <a:off x="349428" y="247761"/>
              <a:ext cx="417145" cy="696394"/>
            </a:xfrm>
            <a:prstGeom prst="rect">
              <a:avLst/>
            </a:prstGeom>
            <a:noFill/>
            <a:ln w="9525">
              <a:noFill/>
              <a:miter lim="800000"/>
              <a:headEnd/>
              <a:tailEnd/>
            </a:ln>
          </p:spPr>
          <p:txBody>
            <a:bodyPr wrap="none" lIns="74452" tIns="37226" rIns="74452" bIns="37226">
              <a:spAutoFit/>
            </a:bodyPr>
            <a:lstStyle/>
            <a:p>
              <a:pPr algn="ctr" defTabSz="877888">
                <a:buFont typeface="Arial" pitchFamily="34" charset="0"/>
                <a:buNone/>
              </a:pPr>
              <a:r>
                <a:rPr lang="en-US" altLang="zh-CN" sz="3200" dirty="0">
                  <a:solidFill>
                    <a:srgbClr val="FFFFFF"/>
                  </a:solidFill>
                  <a:latin typeface="Arial" panose="020B0604020202020204" pitchFamily="34" charset="0"/>
                  <a:ea typeface="微软雅黑" pitchFamily="34" charset="-122"/>
                  <a:cs typeface="Arial" panose="020B0604020202020204" pitchFamily="34" charset="0"/>
                </a:rPr>
                <a:t>2</a:t>
              </a:r>
              <a:endParaRPr lang="zh-CN" altLang="en-US" sz="3200" dirty="0">
                <a:solidFill>
                  <a:srgbClr val="FFFFFF"/>
                </a:solidFill>
                <a:latin typeface="Arial" panose="020B0604020202020204" pitchFamily="34" charset="0"/>
                <a:ea typeface="微软雅黑" pitchFamily="34" charset="-122"/>
                <a:cs typeface="Arial" panose="020B0604020202020204" pitchFamily="34" charset="0"/>
              </a:endParaRPr>
            </a:p>
          </p:txBody>
        </p:sp>
      </p:grpSp>
      <p:grpSp>
        <p:nvGrpSpPr>
          <p:cNvPr id="6" name="组合 103"/>
          <p:cNvGrpSpPr>
            <a:grpSpLocks/>
          </p:cNvGrpSpPr>
          <p:nvPr/>
        </p:nvGrpSpPr>
        <p:grpSpPr bwMode="auto">
          <a:xfrm>
            <a:off x="2465147" y="3997687"/>
            <a:ext cx="1011238" cy="909637"/>
            <a:chOff x="0" y="0"/>
            <a:chExt cx="1116000" cy="1116000"/>
          </a:xfrm>
        </p:grpSpPr>
        <p:grpSp>
          <p:nvGrpSpPr>
            <p:cNvPr id="7" name="组合 104"/>
            <p:cNvGrpSpPr>
              <a:grpSpLocks noChangeAspect="1"/>
            </p:cNvGrpSpPr>
            <p:nvPr/>
          </p:nvGrpSpPr>
          <p:grpSpPr bwMode="auto">
            <a:xfrm>
              <a:off x="0" y="0"/>
              <a:ext cx="1116000" cy="1116000"/>
              <a:chOff x="0" y="0"/>
              <a:chExt cx="1116000" cy="1116000"/>
            </a:xfrm>
          </p:grpSpPr>
          <p:sp>
            <p:nvSpPr>
              <p:cNvPr id="37916" name="椭圆 106"/>
              <p:cNvSpPr>
                <a:spLocks noChangeAspect="1" noChangeArrowheads="1"/>
              </p:cNvSpPr>
              <p:nvPr/>
            </p:nvSpPr>
            <p:spPr bwMode="auto">
              <a:xfrm>
                <a:off x="0" y="0"/>
                <a:ext cx="1116000" cy="1116000"/>
              </a:xfrm>
              <a:prstGeom prst="ellipse">
                <a:avLst/>
              </a:prstGeom>
              <a:solidFill>
                <a:srgbClr val="00B0F0"/>
              </a:solidFill>
              <a:ln w="9525">
                <a:noFill/>
                <a:round/>
                <a:headEnd/>
                <a:tailEnd/>
              </a:ln>
            </p:spPr>
            <p:txBody>
              <a:bodyPr lIns="74452" tIns="37226" rIns="74452" bIns="37226" anchor="ctr"/>
              <a:lstStyle/>
              <a:p>
                <a:pPr algn="ctr" defTabSz="877888" fontAlgn="auto">
                  <a:spcBef>
                    <a:spcPts val="0"/>
                  </a:spcBef>
                  <a:spcAft>
                    <a:spcPts val="0"/>
                  </a:spcAft>
                  <a:buFont typeface="Arial" pitchFamily="34" charset="0"/>
                  <a:buNone/>
                  <a:defRPr/>
                </a:pPr>
                <a:endParaRPr lang="zh-CN" altLang="en-US">
                  <a:solidFill>
                    <a:srgbClr val="FFFFFF"/>
                  </a:solidFill>
                  <a:latin typeface="Calibri" pitchFamily="34" charset="0"/>
                </a:endParaRPr>
              </a:p>
            </p:txBody>
          </p:sp>
          <p:sp>
            <p:nvSpPr>
              <p:cNvPr id="27662" name="椭圆 107"/>
              <p:cNvSpPr>
                <a:spLocks noChangeAspect="1"/>
              </p:cNvSpPr>
              <p:nvPr/>
            </p:nvSpPr>
            <p:spPr bwMode="auto">
              <a:xfrm>
                <a:off x="36000" y="36000"/>
                <a:ext cx="1044000" cy="1044000"/>
              </a:xfrm>
              <a:prstGeom prst="ellipse">
                <a:avLst/>
              </a:prstGeom>
              <a:noFill/>
              <a:ln w="9525">
                <a:solidFill>
                  <a:schemeClr val="bg1"/>
                </a:solidFill>
                <a:prstDash val="sysDash"/>
                <a:round/>
                <a:headEnd/>
                <a:tailEnd/>
              </a:ln>
            </p:spPr>
            <p:txBody>
              <a:bodyPr lIns="74452" tIns="37226" rIns="74452" bIns="37226" anchor="ctr"/>
              <a:lstStyle/>
              <a:p>
                <a:pPr algn="ctr" defTabSz="877888">
                  <a:buFont typeface="Arial" pitchFamily="34" charset="0"/>
                  <a:buNone/>
                </a:pPr>
                <a:endParaRPr lang="zh-CN" altLang="en-US">
                  <a:solidFill>
                    <a:srgbClr val="FFFFFF"/>
                  </a:solidFill>
                  <a:latin typeface="Calibri" pitchFamily="34" charset="0"/>
                </a:endParaRPr>
              </a:p>
            </p:txBody>
          </p:sp>
        </p:grpSp>
        <p:sp>
          <p:nvSpPr>
            <p:cNvPr id="27660" name="TextBox 105"/>
            <p:cNvSpPr txBox="1">
              <a:spLocks noChangeArrowheads="1"/>
            </p:cNvSpPr>
            <p:nvPr/>
          </p:nvSpPr>
          <p:spPr bwMode="auto">
            <a:xfrm>
              <a:off x="364465" y="267279"/>
              <a:ext cx="387069" cy="620874"/>
            </a:xfrm>
            <a:prstGeom prst="rect">
              <a:avLst/>
            </a:prstGeom>
            <a:noFill/>
            <a:ln w="9525">
              <a:noFill/>
              <a:miter lim="800000"/>
              <a:headEnd/>
              <a:tailEnd/>
            </a:ln>
          </p:spPr>
          <p:txBody>
            <a:bodyPr wrap="none" lIns="74452" tIns="37226" rIns="74452" bIns="37226">
              <a:spAutoFit/>
            </a:bodyPr>
            <a:lstStyle/>
            <a:p>
              <a:pPr algn="ctr" defTabSz="877888">
                <a:buFont typeface="Arial" pitchFamily="34" charset="0"/>
                <a:buNone/>
              </a:pPr>
              <a:r>
                <a:rPr lang="en-US" altLang="zh-CN" sz="2800" dirty="0">
                  <a:solidFill>
                    <a:srgbClr val="FFFFFF"/>
                  </a:solidFill>
                  <a:latin typeface="Arial" panose="020B0604020202020204" pitchFamily="34" charset="0"/>
                  <a:ea typeface="微软雅黑" pitchFamily="34" charset="-122"/>
                  <a:cs typeface="Arial" panose="020B0604020202020204" pitchFamily="34" charset="0"/>
                </a:rPr>
                <a:t>3</a:t>
              </a:r>
              <a:endParaRPr lang="zh-CN" altLang="en-US" sz="2800" dirty="0">
                <a:solidFill>
                  <a:srgbClr val="FFFFFF"/>
                </a:solidFill>
                <a:latin typeface="Arial" panose="020B0604020202020204" pitchFamily="34" charset="0"/>
                <a:ea typeface="微软雅黑" pitchFamily="34" charset="-122"/>
                <a:cs typeface="Arial" panose="020B0604020202020204" pitchFamily="34" charset="0"/>
              </a:endParaRPr>
            </a:p>
          </p:txBody>
        </p:sp>
      </p:grpSp>
      <p:sp>
        <p:nvSpPr>
          <p:cNvPr id="37919" name="Arc 10"/>
          <p:cNvSpPr>
            <a:spLocks/>
          </p:cNvSpPr>
          <p:nvPr/>
        </p:nvSpPr>
        <p:spPr bwMode="auto">
          <a:xfrm rot="-10191123">
            <a:off x="982272" y="2414085"/>
            <a:ext cx="439737" cy="444500"/>
          </a:xfrm>
          <a:custGeom>
            <a:avLst/>
            <a:gdLst>
              <a:gd name="T0" fmla="*/ -1 w 21600"/>
              <a:gd name="T1" fmla="*/ 0 h 21600"/>
              <a:gd name="T2" fmla="*/ 21600 w 21600"/>
              <a:gd name="T3" fmla="*/ 21600 h 21600"/>
              <a:gd name="T4" fmla="*/ -1 w 21600"/>
              <a:gd name="T5" fmla="*/ 0 h 21600"/>
              <a:gd name="T6" fmla="*/ 21600 w 21600"/>
              <a:gd name="T7" fmla="*/ 21600 h 21600"/>
              <a:gd name="T8" fmla="*/ 0 w 21600"/>
              <a:gd name="T9" fmla="*/ 21600 h 21600"/>
              <a:gd name="T10" fmla="*/ -1 w 21600"/>
              <a:gd name="T11" fmla="*/ 0 h 21600"/>
              <a:gd name="T12" fmla="*/ 0 60000 65536"/>
              <a:gd name="T13" fmla="*/ 0 60000 65536"/>
              <a:gd name="T14" fmla="*/ 0 60000 65536"/>
              <a:gd name="T15" fmla="*/ 0 60000 65536"/>
              <a:gd name="T16" fmla="*/ 0 60000 65536"/>
              <a:gd name="T17" fmla="*/ 0 60000 65536"/>
              <a:gd name="T18" fmla="*/ 0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cap="rnd" cmpd="sng">
            <a:solidFill>
              <a:schemeClr val="accent1"/>
            </a:solidFill>
            <a:prstDash val="sysDot"/>
            <a:bevel/>
            <a:headEnd type="triangle" w="med" len="med"/>
            <a:tailEnd/>
          </a:ln>
        </p:spPr>
        <p:txBody>
          <a:bodyPr wrap="none" lIns="97723" tIns="48862" rIns="97723" bIns="48862" anchor="ctr"/>
          <a:lstStyle/>
          <a:p>
            <a:endParaRPr lang="zh-CN" altLang="en-US"/>
          </a:p>
        </p:txBody>
      </p:sp>
      <p:sp>
        <p:nvSpPr>
          <p:cNvPr id="37920" name="Arc 10"/>
          <p:cNvSpPr>
            <a:spLocks/>
          </p:cNvSpPr>
          <p:nvPr/>
        </p:nvSpPr>
        <p:spPr bwMode="auto">
          <a:xfrm rot="9942264">
            <a:off x="1882079" y="3676238"/>
            <a:ext cx="439737" cy="444500"/>
          </a:xfrm>
          <a:custGeom>
            <a:avLst/>
            <a:gdLst>
              <a:gd name="T0" fmla="*/ -1 w 21600"/>
              <a:gd name="T1" fmla="*/ 0 h 21600"/>
              <a:gd name="T2" fmla="*/ 21600 w 21600"/>
              <a:gd name="T3" fmla="*/ 21600 h 21600"/>
              <a:gd name="T4" fmla="*/ -1 w 21600"/>
              <a:gd name="T5" fmla="*/ 0 h 21600"/>
              <a:gd name="T6" fmla="*/ 21600 w 21600"/>
              <a:gd name="T7" fmla="*/ 21600 h 21600"/>
              <a:gd name="T8" fmla="*/ 0 w 21600"/>
              <a:gd name="T9" fmla="*/ 21600 h 21600"/>
              <a:gd name="T10" fmla="*/ -1 w 21600"/>
              <a:gd name="T11" fmla="*/ 0 h 21600"/>
              <a:gd name="T12" fmla="*/ 0 60000 65536"/>
              <a:gd name="T13" fmla="*/ 0 60000 65536"/>
              <a:gd name="T14" fmla="*/ 0 60000 65536"/>
              <a:gd name="T15" fmla="*/ 0 60000 65536"/>
              <a:gd name="T16" fmla="*/ 0 60000 65536"/>
              <a:gd name="T17" fmla="*/ 0 60000 65536"/>
              <a:gd name="T18" fmla="*/ 0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cap="rnd" cmpd="sng">
            <a:solidFill>
              <a:schemeClr val="accent2"/>
            </a:solidFill>
            <a:prstDash val="sysDot"/>
            <a:bevel/>
            <a:headEnd type="triangle" w="med" len="med"/>
            <a:tailEnd/>
          </a:ln>
        </p:spPr>
        <p:txBody>
          <a:bodyPr wrap="none" lIns="97723" tIns="48862" rIns="97723" bIns="48862" anchor="ctr"/>
          <a:lstStyle/>
          <a:p>
            <a:endParaRPr lang="zh-CN" altLang="en-US"/>
          </a:p>
        </p:txBody>
      </p:sp>
      <p:sp>
        <p:nvSpPr>
          <p:cNvPr id="8" name="TextBox 7">
            <a:extLst>
              <a:ext uri="{FF2B5EF4-FFF2-40B4-BE49-F238E27FC236}">
                <a16:creationId xmlns:a16="http://schemas.microsoft.com/office/drawing/2014/main" id="{3776A25E-66E1-4605-894F-E559D91095D4}"/>
              </a:ext>
            </a:extLst>
          </p:cNvPr>
          <p:cNvSpPr txBox="1"/>
          <p:nvPr/>
        </p:nvSpPr>
        <p:spPr>
          <a:xfrm>
            <a:off x="2369887" y="320839"/>
            <a:ext cx="5167998" cy="707886"/>
          </a:xfrm>
          <a:prstGeom prst="rect">
            <a:avLst/>
          </a:prstGeom>
          <a:noFill/>
        </p:spPr>
        <p:txBody>
          <a:bodyPr wrap="square" rtlCol="0">
            <a:spAutoFit/>
          </a:bodyPr>
          <a:lstStyle/>
          <a:p>
            <a:pPr algn="ctr"/>
            <a:r>
              <a:rPr lang="en-US" sz="4000" b="1" dirty="0">
                <a:solidFill>
                  <a:srgbClr val="FF0000"/>
                </a:solidFill>
                <a:latin typeface="Arial" panose="020B0604020202020204" pitchFamily="34" charset="0"/>
                <a:cs typeface="Arial" panose="020B0604020202020204" pitchFamily="34" charset="0"/>
              </a:rPr>
              <a:t>NỘI DUNG BÀI HỌC</a:t>
            </a:r>
          </a:p>
        </p:txBody>
      </p:sp>
      <p:sp>
        <p:nvSpPr>
          <p:cNvPr id="9" name="Rectangle: Rounded Corners 8">
            <a:extLst>
              <a:ext uri="{FF2B5EF4-FFF2-40B4-BE49-F238E27FC236}">
                <a16:creationId xmlns:a16="http://schemas.microsoft.com/office/drawing/2014/main" id="{20A02342-61B3-4F8D-98F0-059A0D71BA8E}"/>
              </a:ext>
            </a:extLst>
          </p:cNvPr>
          <p:cNvSpPr/>
          <p:nvPr/>
        </p:nvSpPr>
        <p:spPr>
          <a:xfrm>
            <a:off x="3422724" y="1420416"/>
            <a:ext cx="4245620" cy="88029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11363C5F-9E44-455B-A423-73A30791DEE4}"/>
              </a:ext>
            </a:extLst>
          </p:cNvPr>
          <p:cNvSpPr txBox="1"/>
          <p:nvPr/>
        </p:nvSpPr>
        <p:spPr>
          <a:xfrm>
            <a:off x="2436146" y="1586632"/>
            <a:ext cx="4193306" cy="523220"/>
          </a:xfrm>
          <a:prstGeom prst="rect">
            <a:avLst/>
          </a:prstGeom>
          <a:noFill/>
        </p:spPr>
        <p:txBody>
          <a:bodyPr wrap="square" rtlCol="0">
            <a:spAutoFit/>
          </a:bodyPr>
          <a:lstStyle/>
          <a:p>
            <a:pPr algn="just"/>
            <a:r>
              <a:rPr lang="en-US" sz="2800" b="1" dirty="0">
                <a:solidFill>
                  <a:srgbClr val="7030A0"/>
                </a:solidFill>
                <a:latin typeface="Arial" panose="020B0604020202020204" pitchFamily="34" charset="0"/>
                <a:cs typeface="Arial" panose="020B0604020202020204" pitchFamily="34" charset="0"/>
              </a:rPr>
              <a:t>BIỂU ĐỒ ĐOẠN THẲNG</a:t>
            </a:r>
          </a:p>
        </p:txBody>
      </p:sp>
      <p:sp>
        <p:nvSpPr>
          <p:cNvPr id="26" name="TextBox 25">
            <a:extLst>
              <a:ext uri="{FF2B5EF4-FFF2-40B4-BE49-F238E27FC236}">
                <a16:creationId xmlns:a16="http://schemas.microsoft.com/office/drawing/2014/main" id="{2092058E-64D6-4B59-BE16-C40C8FD538AB}"/>
              </a:ext>
            </a:extLst>
          </p:cNvPr>
          <p:cNvSpPr txBox="1"/>
          <p:nvPr/>
        </p:nvSpPr>
        <p:spPr>
          <a:xfrm>
            <a:off x="2369887" y="2360375"/>
            <a:ext cx="6420852" cy="1305165"/>
          </a:xfrm>
          <a:prstGeom prst="rect">
            <a:avLst/>
          </a:prstGeom>
          <a:noFill/>
        </p:spPr>
        <p:txBody>
          <a:bodyPr wrap="square" rtlCol="0">
            <a:spAutoFit/>
          </a:bodyPr>
          <a:lstStyle/>
          <a:p>
            <a:pPr algn="ctr">
              <a:lnSpc>
                <a:spcPct val="150000"/>
              </a:lnSpc>
            </a:pPr>
            <a:r>
              <a:rPr lang="en-US" sz="2800" b="1" dirty="0">
                <a:solidFill>
                  <a:srgbClr val="1A99A5"/>
                </a:solidFill>
                <a:latin typeface="Arial" panose="020B0604020202020204" pitchFamily="34" charset="0"/>
                <a:cs typeface="Arial" panose="020B0604020202020204" pitchFamily="34" charset="0"/>
              </a:rPr>
              <a:t>PHÂN TÍCH VÀ XỬ LÍ DỮ LIỆU BẰNG BIỂU ĐỒ ĐOẠN THẲNG</a:t>
            </a:r>
          </a:p>
        </p:txBody>
      </p:sp>
      <p:sp>
        <p:nvSpPr>
          <p:cNvPr id="27" name="TextBox 26">
            <a:extLst>
              <a:ext uri="{FF2B5EF4-FFF2-40B4-BE49-F238E27FC236}">
                <a16:creationId xmlns:a16="http://schemas.microsoft.com/office/drawing/2014/main" id="{09DD48D4-3F1D-4854-AA02-07A3CE11F1EF}"/>
              </a:ext>
            </a:extLst>
          </p:cNvPr>
          <p:cNvSpPr txBox="1"/>
          <p:nvPr/>
        </p:nvSpPr>
        <p:spPr>
          <a:xfrm>
            <a:off x="2787443" y="4059171"/>
            <a:ext cx="6420852" cy="658835"/>
          </a:xfrm>
          <a:prstGeom prst="rect">
            <a:avLst/>
          </a:prstGeom>
          <a:noFill/>
        </p:spPr>
        <p:txBody>
          <a:bodyPr wrap="square" rtlCol="0">
            <a:spAutoFit/>
          </a:bodyPr>
          <a:lstStyle/>
          <a:p>
            <a:pPr algn="ctr">
              <a:lnSpc>
                <a:spcPct val="150000"/>
              </a:lnSpc>
            </a:pPr>
            <a:r>
              <a:rPr lang="en-US" sz="2800" b="1" dirty="0">
                <a:solidFill>
                  <a:srgbClr val="00B0F0"/>
                </a:solidFill>
                <a:latin typeface="Arial" panose="020B0604020202020204" pitchFamily="34" charset="0"/>
                <a:cs typeface="Arial" panose="020B0604020202020204" pitchFamily="34" charset="0"/>
              </a:rPr>
              <a:t>LUYỆN TẬP – VẬN DỤNG</a:t>
            </a:r>
          </a:p>
        </p:txBody>
      </p:sp>
    </p:spTree>
    <p:extLst>
      <p:ext uri="{BB962C8B-B14F-4D97-AF65-F5344CB8AC3E}">
        <p14:creationId xmlns:p14="http://schemas.microsoft.com/office/powerpoint/2010/main" val="16822071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eelOff"/>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7903"/>
                                        </p:tgtEl>
                                        <p:attrNameLst>
                                          <p:attrName>style.visibility</p:attrName>
                                        </p:attrNameLst>
                                      </p:cBhvr>
                                      <p:to>
                                        <p:strVal val="visible"/>
                                      </p:to>
                                    </p:set>
                                    <p:animEffect transition="in" filter="fade">
                                      <p:cBhvr>
                                        <p:cTn id="7" dur="500"/>
                                        <p:tgtEl>
                                          <p:spTgt spid="3790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heel(1)">
                                      <p:cBhvr>
                                        <p:cTn id="12" dur="500"/>
                                        <p:tgtEl>
                                          <p:spTgt spid="2"/>
                                        </p:tgtEl>
                                      </p:cBhvr>
                                    </p:animEffect>
                                  </p:childTnLst>
                                </p:cTn>
                              </p:par>
                            </p:childTnLst>
                          </p:cTn>
                        </p:par>
                        <p:par>
                          <p:cTn id="13" fill="hold">
                            <p:stCondLst>
                              <p:cond delay="500"/>
                            </p:stCondLst>
                            <p:childTnLst>
                              <p:par>
                                <p:cTn id="14" presetID="2" presetClass="entr" presetSubtype="4"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2" presetClass="entr" presetSubtype="1" fill="hold" grpId="0" nodeType="afterEffect">
                                  <p:stCondLst>
                                    <p:cond delay="0"/>
                                  </p:stCondLst>
                                  <p:childTnLst>
                                    <p:set>
                                      <p:cBhvr>
                                        <p:cTn id="20" dur="1" fill="hold">
                                          <p:stCondLst>
                                            <p:cond delay="0"/>
                                          </p:stCondLst>
                                        </p:cTn>
                                        <p:tgtEl>
                                          <p:spTgt spid="37919"/>
                                        </p:tgtEl>
                                        <p:attrNameLst>
                                          <p:attrName>style.visibility</p:attrName>
                                        </p:attrNameLst>
                                      </p:cBhvr>
                                      <p:to>
                                        <p:strVal val="visible"/>
                                      </p:to>
                                    </p:set>
                                    <p:animEffect transition="in" filter="wipe(up)">
                                      <p:cBhvr>
                                        <p:cTn id="21" dur="500"/>
                                        <p:tgtEl>
                                          <p:spTgt spid="37919"/>
                                        </p:tgtEl>
                                      </p:cBhvr>
                                    </p:animEffect>
                                  </p:childTnLst>
                                </p:cTn>
                              </p:par>
                            </p:childTnLst>
                          </p:cTn>
                        </p:par>
                      </p:childTnLst>
                    </p:cTn>
                  </p:par>
                  <p:par>
                    <p:cTn id="22" fill="hold">
                      <p:stCondLst>
                        <p:cond delay="indefinite"/>
                      </p:stCondLst>
                      <p:childTnLst>
                        <p:par>
                          <p:cTn id="23" fill="hold">
                            <p:stCondLst>
                              <p:cond delay="0"/>
                            </p:stCondLst>
                            <p:childTnLst>
                              <p:par>
                                <p:cTn id="24" presetID="21" presetClass="entr" presetSubtype="1"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wheel(1)">
                                      <p:cBhvr>
                                        <p:cTn id="26" dur="500"/>
                                        <p:tgtEl>
                                          <p:spTgt spid="4"/>
                                        </p:tgtEl>
                                      </p:cBhvr>
                                    </p:animEffect>
                                  </p:childTnLst>
                                </p:cTn>
                              </p:par>
                            </p:childTnLst>
                          </p:cTn>
                        </p:par>
                        <p:par>
                          <p:cTn id="27" fill="hold">
                            <p:stCondLst>
                              <p:cond delay="500"/>
                            </p:stCondLst>
                            <p:childTnLst>
                              <p:par>
                                <p:cTn id="28" presetID="2" presetClass="entr" presetSubtype="4" fill="hold" grpId="0" nodeType="afterEffect">
                                  <p:stCondLst>
                                    <p:cond delay="0"/>
                                  </p:stCondLst>
                                  <p:childTnLst>
                                    <p:set>
                                      <p:cBhvr>
                                        <p:cTn id="29" dur="1" fill="hold">
                                          <p:stCondLst>
                                            <p:cond delay="0"/>
                                          </p:stCondLst>
                                        </p:cTn>
                                        <p:tgtEl>
                                          <p:spTgt spid="26"/>
                                        </p:tgtEl>
                                        <p:attrNameLst>
                                          <p:attrName>style.visibility</p:attrName>
                                        </p:attrNameLst>
                                      </p:cBhvr>
                                      <p:to>
                                        <p:strVal val="visible"/>
                                      </p:to>
                                    </p:set>
                                    <p:anim calcmode="lin" valueType="num">
                                      <p:cBhvr additive="base">
                                        <p:cTn id="30" dur="500" fill="hold"/>
                                        <p:tgtEl>
                                          <p:spTgt spid="26"/>
                                        </p:tgtEl>
                                        <p:attrNameLst>
                                          <p:attrName>ppt_x</p:attrName>
                                        </p:attrNameLst>
                                      </p:cBhvr>
                                      <p:tavLst>
                                        <p:tav tm="0">
                                          <p:val>
                                            <p:strVal val="#ppt_x"/>
                                          </p:val>
                                        </p:tav>
                                        <p:tav tm="100000">
                                          <p:val>
                                            <p:strVal val="#ppt_x"/>
                                          </p:val>
                                        </p:tav>
                                      </p:tavLst>
                                    </p:anim>
                                    <p:anim calcmode="lin" valueType="num">
                                      <p:cBhvr additive="base">
                                        <p:cTn id="31" dur="500" fill="hold"/>
                                        <p:tgtEl>
                                          <p:spTgt spid="26"/>
                                        </p:tgtEl>
                                        <p:attrNameLst>
                                          <p:attrName>ppt_y</p:attrName>
                                        </p:attrNameLst>
                                      </p:cBhvr>
                                      <p:tavLst>
                                        <p:tav tm="0">
                                          <p:val>
                                            <p:strVal val="1+#ppt_h/2"/>
                                          </p:val>
                                        </p:tav>
                                        <p:tav tm="100000">
                                          <p:val>
                                            <p:strVal val="#ppt_y"/>
                                          </p:val>
                                        </p:tav>
                                      </p:tavLst>
                                    </p:anim>
                                  </p:childTnLst>
                                </p:cTn>
                              </p:par>
                            </p:childTnLst>
                          </p:cTn>
                        </p:par>
                        <p:par>
                          <p:cTn id="32" fill="hold">
                            <p:stCondLst>
                              <p:cond delay="1000"/>
                            </p:stCondLst>
                            <p:childTnLst>
                              <p:par>
                                <p:cTn id="33" presetID="22" presetClass="entr" presetSubtype="1" fill="hold" grpId="0" nodeType="afterEffect">
                                  <p:stCondLst>
                                    <p:cond delay="0"/>
                                  </p:stCondLst>
                                  <p:childTnLst>
                                    <p:set>
                                      <p:cBhvr>
                                        <p:cTn id="34" dur="1" fill="hold">
                                          <p:stCondLst>
                                            <p:cond delay="0"/>
                                          </p:stCondLst>
                                        </p:cTn>
                                        <p:tgtEl>
                                          <p:spTgt spid="37920"/>
                                        </p:tgtEl>
                                        <p:attrNameLst>
                                          <p:attrName>style.visibility</p:attrName>
                                        </p:attrNameLst>
                                      </p:cBhvr>
                                      <p:to>
                                        <p:strVal val="visible"/>
                                      </p:to>
                                    </p:set>
                                    <p:animEffect transition="in" filter="wipe(up)">
                                      <p:cBhvr>
                                        <p:cTn id="35" dur="500"/>
                                        <p:tgtEl>
                                          <p:spTgt spid="37920"/>
                                        </p:tgtEl>
                                      </p:cBhvr>
                                    </p:animEffect>
                                  </p:childTnLst>
                                </p:cTn>
                              </p:par>
                            </p:childTnLst>
                          </p:cTn>
                        </p:par>
                      </p:childTnLst>
                    </p:cTn>
                  </p:par>
                  <p:par>
                    <p:cTn id="36" fill="hold">
                      <p:stCondLst>
                        <p:cond delay="indefinite"/>
                      </p:stCondLst>
                      <p:childTnLst>
                        <p:par>
                          <p:cTn id="37" fill="hold">
                            <p:stCondLst>
                              <p:cond delay="0"/>
                            </p:stCondLst>
                            <p:childTnLst>
                              <p:par>
                                <p:cTn id="38" presetID="21" presetClass="entr" presetSubtype="1" fill="hold" nodeType="click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wheel(1)">
                                      <p:cBhvr>
                                        <p:cTn id="40" dur="500"/>
                                        <p:tgtEl>
                                          <p:spTgt spid="6"/>
                                        </p:tgtEl>
                                      </p:cBhvr>
                                    </p:animEffect>
                                  </p:childTnLst>
                                </p:cTn>
                              </p:par>
                            </p:childTnLst>
                          </p:cTn>
                        </p:par>
                        <p:par>
                          <p:cTn id="41" fill="hold">
                            <p:stCondLst>
                              <p:cond delay="500"/>
                            </p:stCondLst>
                            <p:childTnLst>
                              <p:par>
                                <p:cTn id="42" presetID="2" presetClass="entr" presetSubtype="4" fill="hold" grpId="0" nodeType="afterEffect">
                                  <p:stCondLst>
                                    <p:cond delay="0"/>
                                  </p:stCondLst>
                                  <p:childTnLst>
                                    <p:set>
                                      <p:cBhvr>
                                        <p:cTn id="43" dur="1" fill="hold">
                                          <p:stCondLst>
                                            <p:cond delay="0"/>
                                          </p:stCondLst>
                                        </p:cTn>
                                        <p:tgtEl>
                                          <p:spTgt spid="27"/>
                                        </p:tgtEl>
                                        <p:attrNameLst>
                                          <p:attrName>style.visibility</p:attrName>
                                        </p:attrNameLst>
                                      </p:cBhvr>
                                      <p:to>
                                        <p:strVal val="visible"/>
                                      </p:to>
                                    </p:set>
                                    <p:anim calcmode="lin" valueType="num">
                                      <p:cBhvr additive="base">
                                        <p:cTn id="44" dur="500" fill="hold"/>
                                        <p:tgtEl>
                                          <p:spTgt spid="27"/>
                                        </p:tgtEl>
                                        <p:attrNameLst>
                                          <p:attrName>ppt_x</p:attrName>
                                        </p:attrNameLst>
                                      </p:cBhvr>
                                      <p:tavLst>
                                        <p:tav tm="0">
                                          <p:val>
                                            <p:strVal val="#ppt_x"/>
                                          </p:val>
                                        </p:tav>
                                        <p:tav tm="100000">
                                          <p:val>
                                            <p:strVal val="#ppt_x"/>
                                          </p:val>
                                        </p:tav>
                                      </p:tavLst>
                                    </p:anim>
                                    <p:anim calcmode="lin" valueType="num">
                                      <p:cBhvr additive="base">
                                        <p:cTn id="45"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19" grpId="0" animBg="1"/>
      <p:bldP spid="37920" grpId="0" animBg="1"/>
      <p:bldP spid="10" grpId="0"/>
      <p:bldP spid="26" grpId="0"/>
      <p:bldP spid="27"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oogle Shape;2242;p58">
            <a:extLst>
              <a:ext uri="{FF2B5EF4-FFF2-40B4-BE49-F238E27FC236}">
                <a16:creationId xmlns:a16="http://schemas.microsoft.com/office/drawing/2014/main" id="{57F56D3F-C994-462A-91CC-0357B22C3106}"/>
              </a:ext>
            </a:extLst>
          </p:cNvPr>
          <p:cNvGrpSpPr/>
          <p:nvPr/>
        </p:nvGrpSpPr>
        <p:grpSpPr>
          <a:xfrm>
            <a:off x="7858352" y="37401"/>
            <a:ext cx="148046" cy="182875"/>
            <a:chOff x="5803200" y="3023808"/>
            <a:chExt cx="96775" cy="117900"/>
          </a:xfrm>
        </p:grpSpPr>
        <p:sp>
          <p:nvSpPr>
            <p:cNvPr id="25" name="Google Shape;2243;p58">
              <a:extLst>
                <a:ext uri="{FF2B5EF4-FFF2-40B4-BE49-F238E27FC236}">
                  <a16:creationId xmlns:a16="http://schemas.microsoft.com/office/drawing/2014/main" id="{F57B5EA2-8025-4B40-93AC-B0FCED5FBB09}"/>
                </a:ext>
              </a:extLst>
            </p:cNvPr>
            <p:cNvSpPr/>
            <p:nvPr/>
          </p:nvSpPr>
          <p:spPr>
            <a:xfrm>
              <a:off x="5803200" y="3050713"/>
              <a:ext cx="86375" cy="64225"/>
            </a:xfrm>
            <a:custGeom>
              <a:avLst/>
              <a:gdLst/>
              <a:ahLst/>
              <a:cxnLst/>
              <a:rect l="l" t="t" r="r" b="b"/>
              <a:pathLst>
                <a:path w="3455" h="2569" fill="none" extrusionOk="0">
                  <a:moveTo>
                    <a:pt x="0" y="0"/>
                  </a:moveTo>
                  <a:cubicBezTo>
                    <a:pt x="1152" y="859"/>
                    <a:pt x="2304" y="1714"/>
                    <a:pt x="3455" y="2568"/>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defTabSz="914378">
                <a:buClr>
                  <a:srgbClr val="000000"/>
                </a:buClr>
                <a:defRPr/>
              </a:pPr>
              <a:endParaRPr sz="1400" kern="0">
                <a:solidFill>
                  <a:srgbClr val="000000"/>
                </a:solidFill>
                <a:latin typeface="Arial"/>
                <a:ea typeface="汉仪小麦体简"/>
                <a:cs typeface="Arial"/>
                <a:sym typeface="Arial"/>
              </a:endParaRPr>
            </a:p>
          </p:txBody>
        </p:sp>
        <p:sp>
          <p:nvSpPr>
            <p:cNvPr id="26" name="Google Shape;2244;p58">
              <a:extLst>
                <a:ext uri="{FF2B5EF4-FFF2-40B4-BE49-F238E27FC236}">
                  <a16:creationId xmlns:a16="http://schemas.microsoft.com/office/drawing/2014/main" id="{44D8D6E9-4418-415D-9548-ED29E6DABC73}"/>
                </a:ext>
              </a:extLst>
            </p:cNvPr>
            <p:cNvSpPr/>
            <p:nvPr/>
          </p:nvSpPr>
          <p:spPr>
            <a:xfrm>
              <a:off x="5805425" y="3040463"/>
              <a:ext cx="94550" cy="73375"/>
            </a:xfrm>
            <a:custGeom>
              <a:avLst/>
              <a:gdLst/>
              <a:ahLst/>
              <a:cxnLst/>
              <a:rect l="l" t="t" r="r" b="b"/>
              <a:pathLst>
                <a:path w="3782" h="2935" fill="none" extrusionOk="0">
                  <a:moveTo>
                    <a:pt x="0" y="2935"/>
                  </a:moveTo>
                  <a:cubicBezTo>
                    <a:pt x="1298" y="2005"/>
                    <a:pt x="2559" y="1024"/>
                    <a:pt x="3781" y="0"/>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defTabSz="914378">
                <a:buClr>
                  <a:srgbClr val="000000"/>
                </a:buClr>
                <a:defRPr/>
              </a:pPr>
              <a:endParaRPr sz="1400" kern="0">
                <a:solidFill>
                  <a:srgbClr val="000000"/>
                </a:solidFill>
                <a:latin typeface="Arial"/>
                <a:ea typeface="汉仪小麦体简"/>
                <a:cs typeface="Arial"/>
                <a:sym typeface="Arial"/>
              </a:endParaRPr>
            </a:p>
          </p:txBody>
        </p:sp>
        <p:sp>
          <p:nvSpPr>
            <p:cNvPr id="27" name="Google Shape;2245;p58">
              <a:extLst>
                <a:ext uri="{FF2B5EF4-FFF2-40B4-BE49-F238E27FC236}">
                  <a16:creationId xmlns:a16="http://schemas.microsoft.com/office/drawing/2014/main" id="{D8AA7CFA-CFCC-49A8-9E79-57A017F3F6DC}"/>
                </a:ext>
              </a:extLst>
            </p:cNvPr>
            <p:cNvSpPr/>
            <p:nvPr/>
          </p:nvSpPr>
          <p:spPr>
            <a:xfrm>
              <a:off x="5841524" y="3023808"/>
              <a:ext cx="8456" cy="117900"/>
            </a:xfrm>
            <a:custGeom>
              <a:avLst/>
              <a:gdLst/>
              <a:ahLst/>
              <a:cxnLst/>
              <a:rect l="l" t="t" r="r" b="b"/>
              <a:pathLst>
                <a:path w="615" h="4716" fill="none" extrusionOk="0">
                  <a:moveTo>
                    <a:pt x="1" y="0"/>
                  </a:moveTo>
                  <a:cubicBezTo>
                    <a:pt x="369" y="1544"/>
                    <a:pt x="516" y="3134"/>
                    <a:pt x="431" y="4715"/>
                  </a:cubicBezTo>
                  <a:cubicBezTo>
                    <a:pt x="374" y="4535"/>
                    <a:pt x="454" y="4319"/>
                    <a:pt x="614" y="4215"/>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defTabSz="914378">
                <a:buClr>
                  <a:srgbClr val="000000"/>
                </a:buClr>
                <a:defRPr/>
              </a:pPr>
              <a:endParaRPr sz="1400" kern="0">
                <a:solidFill>
                  <a:srgbClr val="000000"/>
                </a:solidFill>
                <a:latin typeface="Arial"/>
                <a:ea typeface="汉仪小麦体简"/>
                <a:cs typeface="Arial"/>
                <a:sym typeface="Arial"/>
              </a:endParaRPr>
            </a:p>
          </p:txBody>
        </p:sp>
      </p:grpSp>
      <p:sp>
        <p:nvSpPr>
          <p:cNvPr id="33" name="TextBox 32">
            <a:extLst>
              <a:ext uri="{FF2B5EF4-FFF2-40B4-BE49-F238E27FC236}">
                <a16:creationId xmlns:a16="http://schemas.microsoft.com/office/drawing/2014/main" id="{D531CD4B-3FDD-4F53-AD68-2E0BC5EA820F}"/>
              </a:ext>
            </a:extLst>
          </p:cNvPr>
          <p:cNvSpPr txBox="1"/>
          <p:nvPr/>
        </p:nvSpPr>
        <p:spPr>
          <a:xfrm>
            <a:off x="1214084" y="344014"/>
            <a:ext cx="7175579" cy="426142"/>
          </a:xfrm>
          <a:prstGeom prst="rect">
            <a:avLst/>
          </a:prstGeom>
          <a:noFill/>
        </p:spPr>
        <p:txBody>
          <a:bodyPr wrap="square" rtlCol="0">
            <a:spAutoFit/>
          </a:bodyPr>
          <a:lstStyle/>
          <a:p>
            <a:pPr algn="just" defTabSz="914378">
              <a:lnSpc>
                <a:spcPct val="150000"/>
              </a:lnSpc>
              <a:buClr>
                <a:srgbClr val="000000"/>
              </a:buClr>
            </a:pPr>
            <a:r>
              <a:rPr lang="en-US" sz="1650" b="1" kern="0" dirty="0" err="1">
                <a:solidFill>
                  <a:srgbClr val="000000"/>
                </a:solidFill>
                <a:latin typeface="Arial" panose="020B0604020202020204" pitchFamily="34" charset="0"/>
                <a:ea typeface="汉仪小麦体简"/>
                <a:cs typeface="Arial" panose="020B0604020202020204" pitchFamily="34" charset="0"/>
                <a:sym typeface="Arial"/>
              </a:rPr>
              <a:t>Câu</a:t>
            </a:r>
            <a:r>
              <a:rPr lang="en-US" sz="1650" b="1" kern="0" dirty="0">
                <a:solidFill>
                  <a:srgbClr val="000000"/>
                </a:solidFill>
                <a:latin typeface="Arial" panose="020B0604020202020204" pitchFamily="34" charset="0"/>
                <a:ea typeface="汉仪小麦体简"/>
                <a:cs typeface="Arial" panose="020B0604020202020204" pitchFamily="34" charset="0"/>
                <a:sym typeface="Arial"/>
              </a:rPr>
              <a:t> 5. </a:t>
            </a:r>
            <a:r>
              <a:rPr lang="en-US" sz="1650" dirty="0">
                <a:solidFill>
                  <a:prstClr val="black"/>
                </a:solidFill>
                <a:latin typeface="Arial" panose="020B0604020202020204" pitchFamily="34" charset="0"/>
                <a:ea typeface="汉仪小麦体简"/>
                <a:cs typeface="Arial" panose="020B0604020202020204" pitchFamily="34" charset="0"/>
              </a:rPr>
              <a:t>Cho </a:t>
            </a:r>
            <a:r>
              <a:rPr lang="en-US" sz="1650" dirty="0" err="1">
                <a:solidFill>
                  <a:prstClr val="black"/>
                </a:solidFill>
                <a:latin typeface="Arial" panose="020B0604020202020204" pitchFamily="34" charset="0"/>
                <a:ea typeface="汉仪小麦体简"/>
                <a:cs typeface="Arial" panose="020B0604020202020204" pitchFamily="34" charset="0"/>
              </a:rPr>
              <a:t>biểu</a:t>
            </a:r>
            <a:r>
              <a:rPr lang="en-US" sz="1650" dirty="0">
                <a:solidFill>
                  <a:prstClr val="black"/>
                </a:solidFill>
                <a:latin typeface="Arial" panose="020B0604020202020204" pitchFamily="34" charset="0"/>
                <a:ea typeface="汉仪小麦体简"/>
                <a:cs typeface="Arial" panose="020B0604020202020204" pitchFamily="34" charset="0"/>
              </a:rPr>
              <a:t> </a:t>
            </a:r>
            <a:r>
              <a:rPr lang="en-US" sz="1650" dirty="0" err="1">
                <a:solidFill>
                  <a:prstClr val="black"/>
                </a:solidFill>
                <a:latin typeface="Arial" panose="020B0604020202020204" pitchFamily="34" charset="0"/>
                <a:ea typeface="汉仪小麦体简"/>
                <a:cs typeface="Arial" panose="020B0604020202020204" pitchFamily="34" charset="0"/>
              </a:rPr>
              <a:t>đồ</a:t>
            </a:r>
            <a:endParaRPr lang="en-US" sz="1650" dirty="0">
              <a:solidFill>
                <a:prstClr val="black"/>
              </a:solidFill>
              <a:latin typeface="Arial" panose="020B0604020202020204" pitchFamily="34" charset="0"/>
              <a:ea typeface="汉仪小麦体简"/>
              <a:cs typeface="Arial" panose="020B0604020202020204" pitchFamily="34" charset="0"/>
            </a:endParaRPr>
          </a:p>
        </p:txBody>
      </p:sp>
      <p:sp>
        <p:nvSpPr>
          <p:cNvPr id="34" name="Đáp án đúng">
            <a:extLst>
              <a:ext uri="{FF2B5EF4-FFF2-40B4-BE49-F238E27FC236}">
                <a16:creationId xmlns:a16="http://schemas.microsoft.com/office/drawing/2014/main" id="{12805B33-EE42-4550-842C-483748818D3A}"/>
              </a:ext>
            </a:extLst>
          </p:cNvPr>
          <p:cNvSpPr/>
          <p:nvPr/>
        </p:nvSpPr>
        <p:spPr>
          <a:xfrm>
            <a:off x="662122" y="3562862"/>
            <a:ext cx="2185850" cy="548640"/>
          </a:xfrm>
          <a:prstGeom prst="roundRect">
            <a:avLst/>
          </a:prstGeom>
          <a:noFill/>
          <a:ln w="12700" cap="flat" cmpd="sng" algn="ctr">
            <a:noFill/>
            <a:prstDash val="solid"/>
            <a:miter lim="800000"/>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1">
                <a:ln>
                  <a:noFill/>
                </a:ln>
                <a:solidFill>
                  <a:prstClr val="black"/>
                </a:solidFill>
                <a:effectLst/>
                <a:uLnTx/>
                <a:uFillTx/>
                <a:latin typeface="Arial" panose="020B0604020202020204" pitchFamily="34" charset="0"/>
                <a:ea typeface="汉仪小麦体简"/>
                <a:cs typeface="Arial" panose="020B0604020202020204" pitchFamily="34" charset="0"/>
                <a:sym typeface="Arial"/>
              </a:rPr>
              <a:t>A. Tháng 1, 2, 3</a:t>
            </a:r>
            <a:endParaRPr kumimoji="0" lang="vi-VN" sz="1800" b="0" i="0" u="none" strike="noStrike" kern="0" cap="none" spc="0" normalizeH="0" baseline="0" noProof="1">
              <a:ln>
                <a:noFill/>
              </a:ln>
              <a:solidFill>
                <a:prstClr val="black"/>
              </a:solidFill>
              <a:effectLst/>
              <a:uLnTx/>
              <a:uFillTx/>
              <a:ea typeface="汉仪小麦体简"/>
              <a:cs typeface="Arial" panose="020B0604020202020204" pitchFamily="34" charset="0"/>
              <a:sym typeface="Arial"/>
            </a:endParaRPr>
          </a:p>
        </p:txBody>
      </p:sp>
      <p:sp>
        <p:nvSpPr>
          <p:cNvPr id="35" name="Đáp án sai 1">
            <a:extLst>
              <a:ext uri="{FF2B5EF4-FFF2-40B4-BE49-F238E27FC236}">
                <a16:creationId xmlns:a16="http://schemas.microsoft.com/office/drawing/2014/main" id="{F37B5913-4D69-4D31-BAEC-B35B4D580109}"/>
              </a:ext>
            </a:extLst>
          </p:cNvPr>
          <p:cNvSpPr/>
          <p:nvPr/>
        </p:nvSpPr>
        <p:spPr>
          <a:xfrm>
            <a:off x="695186" y="4252434"/>
            <a:ext cx="2510158" cy="548640"/>
          </a:xfrm>
          <a:prstGeom prst="roundRect">
            <a:avLst/>
          </a:prstGeom>
          <a:noFill/>
          <a:ln w="12700" cap="flat" cmpd="sng" algn="ctr">
            <a:noFill/>
            <a:prstDash val="solid"/>
            <a:miter lim="800000"/>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1">
                <a:ln>
                  <a:noFill/>
                </a:ln>
                <a:solidFill>
                  <a:prstClr val="black"/>
                </a:solidFill>
                <a:effectLst/>
                <a:uLnTx/>
                <a:uFillTx/>
                <a:latin typeface="Arial" panose="020B0604020202020204" pitchFamily="34" charset="0"/>
                <a:ea typeface="汉仪小麦体简"/>
                <a:cs typeface="Arial" panose="020B0604020202020204" pitchFamily="34" charset="0"/>
                <a:sym typeface="Arial"/>
              </a:rPr>
              <a:t>B. Tháng 10, 11, 12</a:t>
            </a:r>
            <a:endParaRPr kumimoji="0" lang="vi-VN" sz="1800" b="0" i="0" u="none" strike="noStrike" kern="0" cap="none" spc="0" normalizeH="0" baseline="0" noProof="1">
              <a:ln>
                <a:noFill/>
              </a:ln>
              <a:solidFill>
                <a:prstClr val="black"/>
              </a:solidFill>
              <a:effectLst/>
              <a:uLnTx/>
              <a:uFillTx/>
              <a:ea typeface="汉仪小麦体简"/>
              <a:cs typeface="Arial" panose="020B0604020202020204" pitchFamily="34" charset="0"/>
              <a:sym typeface="Arial"/>
            </a:endParaRPr>
          </a:p>
        </p:txBody>
      </p:sp>
      <p:sp>
        <p:nvSpPr>
          <p:cNvPr id="36" name="Đáp án sai 2">
            <a:extLst>
              <a:ext uri="{FF2B5EF4-FFF2-40B4-BE49-F238E27FC236}">
                <a16:creationId xmlns:a16="http://schemas.microsoft.com/office/drawing/2014/main" id="{B3890A8E-B07B-4920-83DF-26801A1A176A}"/>
              </a:ext>
            </a:extLst>
          </p:cNvPr>
          <p:cNvSpPr/>
          <p:nvPr/>
        </p:nvSpPr>
        <p:spPr>
          <a:xfrm>
            <a:off x="4926394" y="3565014"/>
            <a:ext cx="2185849" cy="548640"/>
          </a:xfrm>
          <a:prstGeom prst="roundRect">
            <a:avLst/>
          </a:prstGeom>
          <a:noFill/>
          <a:ln w="12700" cap="flat" cmpd="sng" algn="ctr">
            <a:noFill/>
            <a:prstDash val="solid"/>
            <a:miter lim="800000"/>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1">
                <a:ln>
                  <a:noFill/>
                </a:ln>
                <a:solidFill>
                  <a:prstClr val="black"/>
                </a:solidFill>
                <a:effectLst/>
                <a:uLnTx/>
                <a:uFillTx/>
                <a:latin typeface="Arial" panose="020B0604020202020204" pitchFamily="34" charset="0"/>
                <a:ea typeface="汉仪小麦体简"/>
                <a:cs typeface="Arial" panose="020B0604020202020204" pitchFamily="34" charset="0"/>
                <a:sym typeface="Arial"/>
              </a:rPr>
              <a:t>C. Tháng 1, 2, 12</a:t>
            </a:r>
            <a:endParaRPr kumimoji="0" lang="vi-VN" sz="1800" b="0" i="0" u="none" strike="noStrike" kern="0" cap="none" spc="0" normalizeH="0" baseline="0" noProof="1">
              <a:ln>
                <a:noFill/>
              </a:ln>
              <a:solidFill>
                <a:prstClr val="black"/>
              </a:solidFill>
              <a:effectLst/>
              <a:uLnTx/>
              <a:uFillTx/>
              <a:ea typeface="汉仪小麦体简"/>
              <a:cs typeface="Arial" panose="020B0604020202020204" pitchFamily="34" charset="0"/>
              <a:sym typeface="Arial"/>
            </a:endParaRPr>
          </a:p>
        </p:txBody>
      </p:sp>
      <p:sp>
        <p:nvSpPr>
          <p:cNvPr id="37" name="Đáp án sai 3">
            <a:extLst>
              <a:ext uri="{FF2B5EF4-FFF2-40B4-BE49-F238E27FC236}">
                <a16:creationId xmlns:a16="http://schemas.microsoft.com/office/drawing/2014/main" id="{22B64AF9-111B-4A3B-ACF2-FC2FA60C7560}"/>
              </a:ext>
            </a:extLst>
          </p:cNvPr>
          <p:cNvSpPr/>
          <p:nvPr/>
        </p:nvSpPr>
        <p:spPr>
          <a:xfrm>
            <a:off x="4954641" y="4315179"/>
            <a:ext cx="2157601" cy="548640"/>
          </a:xfrm>
          <a:prstGeom prst="roundRect">
            <a:avLst/>
          </a:prstGeom>
          <a:noFill/>
          <a:ln w="12700" cap="flat" cmpd="sng" algn="ctr">
            <a:noFill/>
            <a:prstDash val="solid"/>
            <a:miter lim="800000"/>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1">
                <a:ln>
                  <a:noFill/>
                </a:ln>
                <a:solidFill>
                  <a:prstClr val="black"/>
                </a:solidFill>
                <a:effectLst/>
                <a:uLnTx/>
                <a:uFillTx/>
                <a:latin typeface="Arial" panose="020B0604020202020204" pitchFamily="34" charset="0"/>
                <a:ea typeface="汉仪小麦体简"/>
                <a:cs typeface="Arial" panose="020B0604020202020204" pitchFamily="34" charset="0"/>
                <a:sym typeface="Arial"/>
              </a:rPr>
              <a:t>D. Tháng 2, 3, 12</a:t>
            </a:r>
            <a:endParaRPr kumimoji="0" lang="vi-VN" sz="1800" b="0" i="0" u="none" strike="noStrike" kern="0" cap="none" spc="0" normalizeH="0" baseline="0" noProof="1">
              <a:ln>
                <a:noFill/>
              </a:ln>
              <a:solidFill>
                <a:prstClr val="black"/>
              </a:solidFill>
              <a:effectLst/>
              <a:uLnTx/>
              <a:uFillTx/>
              <a:ea typeface="汉仪小麦体简"/>
              <a:cs typeface="Arial" panose="020B0604020202020204" pitchFamily="34" charset="0"/>
              <a:sym typeface="Arial"/>
            </a:endParaRPr>
          </a:p>
        </p:txBody>
      </p:sp>
      <p:pic>
        <p:nvPicPr>
          <p:cNvPr id="38" name="Picture 5">
            <a:extLst>
              <a:ext uri="{FF2B5EF4-FFF2-40B4-BE49-F238E27FC236}">
                <a16:creationId xmlns:a16="http://schemas.microsoft.com/office/drawing/2014/main" id="{B836E2F9-32D6-460C-853B-BCB7FB34D11A}"/>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2740545" y="3407701"/>
            <a:ext cx="639785" cy="556871"/>
          </a:xfrm>
          <a:prstGeom prst="rect">
            <a:avLst/>
          </a:prstGeom>
        </p:spPr>
      </p:pic>
      <p:pic>
        <p:nvPicPr>
          <p:cNvPr id="39" name="Picture 10">
            <a:extLst>
              <a:ext uri="{FF2B5EF4-FFF2-40B4-BE49-F238E27FC236}">
                <a16:creationId xmlns:a16="http://schemas.microsoft.com/office/drawing/2014/main" id="{EF209A13-430F-4E1D-B1FE-B5AE38FEE178}"/>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6972606" y="3541191"/>
            <a:ext cx="637592" cy="568036"/>
          </a:xfrm>
          <a:prstGeom prst="rect">
            <a:avLst/>
          </a:prstGeom>
        </p:spPr>
      </p:pic>
      <p:pic>
        <p:nvPicPr>
          <p:cNvPr id="40" name="Picture 10">
            <a:extLst>
              <a:ext uri="{FF2B5EF4-FFF2-40B4-BE49-F238E27FC236}">
                <a16:creationId xmlns:a16="http://schemas.microsoft.com/office/drawing/2014/main" id="{9551243E-9BD7-4124-9DD4-09D388228D33}"/>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7098929" y="4230873"/>
            <a:ext cx="637592" cy="568036"/>
          </a:xfrm>
          <a:prstGeom prst="rect">
            <a:avLst/>
          </a:prstGeom>
        </p:spPr>
      </p:pic>
      <p:pic>
        <p:nvPicPr>
          <p:cNvPr id="41" name="Picture 10">
            <a:extLst>
              <a:ext uri="{FF2B5EF4-FFF2-40B4-BE49-F238E27FC236}">
                <a16:creationId xmlns:a16="http://schemas.microsoft.com/office/drawing/2014/main" id="{18454E4B-6311-49DE-AC12-B14436EA70CF}"/>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2837256" y="4233581"/>
            <a:ext cx="637592" cy="568036"/>
          </a:xfrm>
          <a:prstGeom prst="rect">
            <a:avLst/>
          </a:prstGeom>
        </p:spPr>
      </p:pic>
      <p:pic>
        <p:nvPicPr>
          <p:cNvPr id="42" name="Correct sound effect and wrong sound effect (mp3cut.net)">
            <a:hlinkClick r:id="" action="ppaction://media"/>
            <a:extLst>
              <a:ext uri="{FF2B5EF4-FFF2-40B4-BE49-F238E27FC236}">
                <a16:creationId xmlns:a16="http://schemas.microsoft.com/office/drawing/2014/main" id="{E5C5900D-AF2B-451A-B9D6-B8EED3E4E65F}"/>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6154827" y="-764573"/>
            <a:ext cx="487363" cy="487363"/>
          </a:xfrm>
          <a:prstGeom prst="rect">
            <a:avLst/>
          </a:prstGeom>
        </p:spPr>
      </p:pic>
      <p:pic>
        <p:nvPicPr>
          <p:cNvPr id="43" name="Correct sound effect and wrong sound effect (mp3cut.net) (1)">
            <a:hlinkClick r:id="" action="ppaction://media"/>
            <a:extLst>
              <a:ext uri="{FF2B5EF4-FFF2-40B4-BE49-F238E27FC236}">
                <a16:creationId xmlns:a16="http://schemas.microsoft.com/office/drawing/2014/main" id="{4A00CE1F-5CFF-4C81-B32D-BB2C5E47B625}"/>
              </a:ext>
            </a:extLst>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7477158" y="-760937"/>
            <a:ext cx="487363" cy="487363"/>
          </a:xfrm>
          <a:prstGeom prst="rect">
            <a:avLst/>
          </a:prstGeom>
        </p:spPr>
      </p:pic>
      <p:pic>
        <p:nvPicPr>
          <p:cNvPr id="44" name="Picture 43" descr="Cho biểu đồ:Tìm 3 tháng khô hạn nhất ở Cần Thơ. (ảnh 1)">
            <a:extLst>
              <a:ext uri="{FF2B5EF4-FFF2-40B4-BE49-F238E27FC236}">
                <a16:creationId xmlns:a16="http://schemas.microsoft.com/office/drawing/2014/main" id="{9CC3AA77-EF29-4230-BB30-7DA734CB2BD9}"/>
              </a:ext>
            </a:extLst>
          </p:cNvPr>
          <p:cNvPicPr/>
          <p:nvPr/>
        </p:nvPicPr>
        <p:blipFill>
          <a:blip r:embed="rId11" cstate="print">
            <a:extLst>
              <a:ext uri="{BEBA8EAE-BF5A-486C-A8C5-ECC9F3942E4B}">
                <a14:imgProps xmlns:a14="http://schemas.microsoft.com/office/drawing/2010/main">
                  <a14:imgLayer r:embed="rId12">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711515" y="829909"/>
            <a:ext cx="3516669" cy="2064559"/>
          </a:xfrm>
          <a:prstGeom prst="rect">
            <a:avLst/>
          </a:prstGeom>
          <a:noFill/>
          <a:ln>
            <a:noFill/>
          </a:ln>
        </p:spPr>
      </p:pic>
      <p:sp>
        <p:nvSpPr>
          <p:cNvPr id="45" name="TextBox 44">
            <a:extLst>
              <a:ext uri="{FF2B5EF4-FFF2-40B4-BE49-F238E27FC236}">
                <a16:creationId xmlns:a16="http://schemas.microsoft.com/office/drawing/2014/main" id="{2CEAE438-D4F4-4CBF-BE64-D4E95507BC4C}"/>
              </a:ext>
            </a:extLst>
          </p:cNvPr>
          <p:cNvSpPr txBox="1"/>
          <p:nvPr/>
        </p:nvSpPr>
        <p:spPr>
          <a:xfrm>
            <a:off x="1934761" y="3052598"/>
            <a:ext cx="5001415" cy="369332"/>
          </a:xfrm>
          <a:prstGeom prst="rect">
            <a:avLst/>
          </a:prstGeom>
          <a:noFill/>
        </p:spPr>
        <p:txBody>
          <a:bodyPr wrap="square" rtlCol="0">
            <a:spAutoFit/>
          </a:bodyPr>
          <a:lstStyle/>
          <a:p>
            <a:pPr algn="ctr"/>
            <a:r>
              <a:rPr lang="en-US" i="1" dirty="0" err="1">
                <a:solidFill>
                  <a:prstClr val="black"/>
                </a:solidFill>
                <a:latin typeface="汉仪小麦体简"/>
                <a:ea typeface="汉仪小麦体简"/>
              </a:rPr>
              <a:t>Tìm</a:t>
            </a:r>
            <a:r>
              <a:rPr lang="en-US" i="1" dirty="0">
                <a:solidFill>
                  <a:prstClr val="black"/>
                </a:solidFill>
                <a:latin typeface="汉仪小麦体简"/>
                <a:ea typeface="汉仪小麦体简"/>
              </a:rPr>
              <a:t> 3 </a:t>
            </a:r>
            <a:r>
              <a:rPr lang="en-US" i="1" dirty="0" err="1">
                <a:solidFill>
                  <a:prstClr val="black"/>
                </a:solidFill>
                <a:latin typeface="汉仪小麦体简"/>
                <a:ea typeface="汉仪小麦体简"/>
              </a:rPr>
              <a:t>tháng</a:t>
            </a:r>
            <a:r>
              <a:rPr lang="en-US" i="1" dirty="0">
                <a:solidFill>
                  <a:prstClr val="black"/>
                </a:solidFill>
                <a:latin typeface="汉仪小麦体简"/>
                <a:ea typeface="汉仪小麦体简"/>
              </a:rPr>
              <a:t> </a:t>
            </a:r>
            <a:r>
              <a:rPr lang="en-US" i="1" dirty="0" err="1">
                <a:solidFill>
                  <a:prstClr val="black"/>
                </a:solidFill>
                <a:latin typeface="汉仪小麦体简"/>
                <a:ea typeface="汉仪小麦体简"/>
              </a:rPr>
              <a:t>khô</a:t>
            </a:r>
            <a:r>
              <a:rPr lang="en-US" i="1" dirty="0">
                <a:solidFill>
                  <a:prstClr val="black"/>
                </a:solidFill>
                <a:latin typeface="汉仪小麦体简"/>
                <a:ea typeface="汉仪小麦体简"/>
              </a:rPr>
              <a:t> </a:t>
            </a:r>
            <a:r>
              <a:rPr lang="en-US" i="1" dirty="0" err="1">
                <a:solidFill>
                  <a:prstClr val="black"/>
                </a:solidFill>
                <a:latin typeface="汉仪小麦体简"/>
                <a:ea typeface="汉仪小麦体简"/>
              </a:rPr>
              <a:t>hạn</a:t>
            </a:r>
            <a:r>
              <a:rPr lang="en-US" i="1" dirty="0">
                <a:solidFill>
                  <a:prstClr val="black"/>
                </a:solidFill>
                <a:latin typeface="汉仪小麦体简"/>
                <a:ea typeface="汉仪小麦体简"/>
              </a:rPr>
              <a:t> </a:t>
            </a:r>
            <a:r>
              <a:rPr lang="en-US" i="1" dirty="0" err="1">
                <a:solidFill>
                  <a:prstClr val="black"/>
                </a:solidFill>
                <a:latin typeface="汉仪小麦体简"/>
                <a:ea typeface="汉仪小麦体简"/>
              </a:rPr>
              <a:t>nhất</a:t>
            </a:r>
            <a:r>
              <a:rPr lang="en-US" i="1" dirty="0">
                <a:solidFill>
                  <a:prstClr val="black"/>
                </a:solidFill>
                <a:latin typeface="汉仪小麦体简"/>
                <a:ea typeface="汉仪小麦体简"/>
              </a:rPr>
              <a:t> ở </a:t>
            </a:r>
            <a:r>
              <a:rPr lang="en-US" i="1" dirty="0" err="1">
                <a:solidFill>
                  <a:prstClr val="black"/>
                </a:solidFill>
                <a:latin typeface="汉仪小麦体简"/>
                <a:ea typeface="汉仪小麦体简"/>
              </a:rPr>
              <a:t>Cần</a:t>
            </a:r>
            <a:r>
              <a:rPr lang="en-US" i="1" dirty="0">
                <a:solidFill>
                  <a:prstClr val="black"/>
                </a:solidFill>
                <a:latin typeface="汉仪小麦体简"/>
                <a:ea typeface="汉仪小麦体简"/>
              </a:rPr>
              <a:t> </a:t>
            </a:r>
            <a:r>
              <a:rPr lang="en-US" i="1" dirty="0" err="1">
                <a:solidFill>
                  <a:prstClr val="black"/>
                </a:solidFill>
                <a:latin typeface="汉仪小麦体简"/>
                <a:ea typeface="汉仪小麦体简"/>
              </a:rPr>
              <a:t>Thơ</a:t>
            </a:r>
            <a:r>
              <a:rPr lang="en-US" i="1" dirty="0">
                <a:solidFill>
                  <a:prstClr val="black"/>
                </a:solidFill>
                <a:latin typeface="汉仪小麦体简"/>
                <a:ea typeface="汉仪小麦体简"/>
              </a:rPr>
              <a:t>.</a:t>
            </a:r>
          </a:p>
        </p:txBody>
      </p:sp>
    </p:spTree>
    <p:extLst>
      <p:ext uri="{BB962C8B-B14F-4D97-AF65-F5344CB8AC3E}">
        <p14:creationId xmlns:p14="http://schemas.microsoft.com/office/powerpoint/2010/main" val="12235886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eelOff"/>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ppt_x"/>
                                          </p:val>
                                        </p:tav>
                                        <p:tav tm="100000">
                                          <p:val>
                                            <p:strVal val="#ppt_x"/>
                                          </p:val>
                                        </p:tav>
                                      </p:tavLst>
                                    </p:anim>
                                    <p:anim calcmode="lin" valueType="num">
                                      <p:cBhvr additive="base">
                                        <p:cTn id="8" dur="500" fill="hold"/>
                                        <p:tgtEl>
                                          <p:spTgt spid="3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4" presetClass="entr" presetSubtype="10" fill="hold" nodeType="afterEffect">
                                  <p:stCondLst>
                                    <p:cond delay="0"/>
                                  </p:stCondLst>
                                  <p:childTnLst>
                                    <p:set>
                                      <p:cBhvr>
                                        <p:cTn id="11" dur="1" fill="hold">
                                          <p:stCondLst>
                                            <p:cond delay="0"/>
                                          </p:stCondLst>
                                        </p:cTn>
                                        <p:tgtEl>
                                          <p:spTgt spid="44"/>
                                        </p:tgtEl>
                                        <p:attrNameLst>
                                          <p:attrName>style.visibility</p:attrName>
                                        </p:attrNameLst>
                                      </p:cBhvr>
                                      <p:to>
                                        <p:strVal val="visible"/>
                                      </p:to>
                                    </p:set>
                                    <p:animEffect transition="in" filter="randombar(horizontal)">
                                      <p:cBhvr>
                                        <p:cTn id="12" dur="500"/>
                                        <p:tgtEl>
                                          <p:spTgt spid="4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5"/>
                                        </p:tgtEl>
                                        <p:attrNameLst>
                                          <p:attrName>style.visibility</p:attrName>
                                        </p:attrNameLst>
                                      </p:cBhvr>
                                      <p:to>
                                        <p:strVal val="visible"/>
                                      </p:to>
                                    </p:set>
                                    <p:anim calcmode="lin" valueType="num">
                                      <p:cBhvr additive="base">
                                        <p:cTn id="17" dur="500" fill="hold"/>
                                        <p:tgtEl>
                                          <p:spTgt spid="45"/>
                                        </p:tgtEl>
                                        <p:attrNameLst>
                                          <p:attrName>ppt_x</p:attrName>
                                        </p:attrNameLst>
                                      </p:cBhvr>
                                      <p:tavLst>
                                        <p:tav tm="0">
                                          <p:val>
                                            <p:strVal val="#ppt_x"/>
                                          </p:val>
                                        </p:tav>
                                        <p:tav tm="100000">
                                          <p:val>
                                            <p:strVal val="#ppt_x"/>
                                          </p:val>
                                        </p:tav>
                                      </p:tavLst>
                                    </p:anim>
                                    <p:anim calcmode="lin" valueType="num">
                                      <p:cBhvr additive="base">
                                        <p:cTn id="18"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8" presetClass="entr" presetSubtype="12" fill="hold" grpId="0" nodeType="click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strips(downLeft)">
                                      <p:cBhvr>
                                        <p:cTn id="23" dur="500"/>
                                        <p:tgtEl>
                                          <p:spTgt spid="3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strips(downLeft)">
                                      <p:cBhvr>
                                        <p:cTn id="26" dur="500"/>
                                        <p:tgtEl>
                                          <p:spTgt spid="35"/>
                                        </p:tgtEl>
                                      </p:cBhvr>
                                    </p:animEffect>
                                  </p:childTnLst>
                                </p:cTn>
                              </p:par>
                              <p:par>
                                <p:cTn id="27" presetID="18" presetClass="entr" presetSubtype="12" fill="hold" grpId="0" nodeType="with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strips(downLeft)">
                                      <p:cBhvr>
                                        <p:cTn id="29" dur="500"/>
                                        <p:tgtEl>
                                          <p:spTgt spid="36"/>
                                        </p:tgtEl>
                                      </p:cBhvr>
                                    </p:animEffect>
                                  </p:childTnLst>
                                </p:cTn>
                              </p:par>
                              <p:par>
                                <p:cTn id="30" presetID="18" presetClass="entr" presetSubtype="12" fill="hold" grpId="0" nodeType="withEffect">
                                  <p:stCondLst>
                                    <p:cond delay="0"/>
                                  </p:stCondLst>
                                  <p:childTnLst>
                                    <p:set>
                                      <p:cBhvr>
                                        <p:cTn id="31" dur="1" fill="hold">
                                          <p:stCondLst>
                                            <p:cond delay="0"/>
                                          </p:stCondLst>
                                        </p:cTn>
                                        <p:tgtEl>
                                          <p:spTgt spid="37"/>
                                        </p:tgtEl>
                                        <p:attrNameLst>
                                          <p:attrName>style.visibility</p:attrName>
                                        </p:attrNameLst>
                                      </p:cBhvr>
                                      <p:to>
                                        <p:strVal val="visible"/>
                                      </p:to>
                                    </p:set>
                                    <p:animEffect transition="in" filter="strips(downLeft)">
                                      <p:cBhvr>
                                        <p:cTn id="32"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3" restart="whenNotActive" fill="hold" evtFilter="cancelBubble" nodeType="interactiveSeq">
                <p:stCondLst>
                  <p:cond evt="onClick" delay="0">
                    <p:tgtEl>
                      <p:spTgt spid="34"/>
                    </p:tgtEl>
                  </p:cond>
                </p:stCondLst>
                <p:endSync evt="end" delay="0">
                  <p:rtn val="all"/>
                </p:endSync>
                <p:childTnLst>
                  <p:par>
                    <p:cTn id="34" fill="hold">
                      <p:stCondLst>
                        <p:cond delay="0"/>
                      </p:stCondLst>
                      <p:childTnLst>
                        <p:par>
                          <p:cTn id="35" fill="hold">
                            <p:stCondLst>
                              <p:cond delay="0"/>
                            </p:stCondLst>
                            <p:childTnLst>
                              <p:par>
                                <p:cTn id="36" presetID="1" presetClass="emph" presetSubtype="2" fill="hold" nodeType="clickEffect">
                                  <p:stCondLst>
                                    <p:cond delay="0"/>
                                  </p:stCondLst>
                                  <p:childTnLst>
                                    <p:animClr clrSpc="rgb" dir="cw">
                                      <p:cBhvr>
                                        <p:cTn id="37" dur="500" fill="hold"/>
                                        <p:tgtEl>
                                          <p:spTgt spid="34"/>
                                        </p:tgtEl>
                                        <p:attrNameLst>
                                          <p:attrName>fillcolor</p:attrName>
                                        </p:attrNameLst>
                                      </p:cBhvr>
                                      <p:to>
                                        <a:srgbClr val="92D050"/>
                                      </p:to>
                                    </p:animClr>
                                    <p:set>
                                      <p:cBhvr>
                                        <p:cTn id="38" dur="500" fill="hold"/>
                                        <p:tgtEl>
                                          <p:spTgt spid="34"/>
                                        </p:tgtEl>
                                        <p:attrNameLst>
                                          <p:attrName>fill.type</p:attrName>
                                        </p:attrNameLst>
                                      </p:cBhvr>
                                      <p:to>
                                        <p:strVal val="solid"/>
                                      </p:to>
                                    </p:set>
                                    <p:set>
                                      <p:cBhvr>
                                        <p:cTn id="39" dur="500" fill="hold"/>
                                        <p:tgtEl>
                                          <p:spTgt spid="34"/>
                                        </p:tgtEl>
                                        <p:attrNameLst>
                                          <p:attrName>fill.on</p:attrName>
                                        </p:attrNameLst>
                                      </p:cBhvr>
                                      <p:to>
                                        <p:strVal val="true"/>
                                      </p:to>
                                    </p:set>
                                  </p:childTnLst>
                                </p:cTn>
                              </p:par>
                              <p:par>
                                <p:cTn id="40" presetID="1" presetClass="entr" presetSubtype="0" fill="hold" nodeType="withEffect">
                                  <p:stCondLst>
                                    <p:cond delay="0"/>
                                  </p:stCondLst>
                                  <p:childTnLst>
                                    <p:set>
                                      <p:cBhvr>
                                        <p:cTn id="41" dur="1" fill="hold">
                                          <p:stCondLst>
                                            <p:cond delay="9"/>
                                          </p:stCondLst>
                                        </p:cTn>
                                        <p:tgtEl>
                                          <p:spTgt spid="38"/>
                                        </p:tgtEl>
                                        <p:attrNameLst>
                                          <p:attrName>style.visibility</p:attrName>
                                        </p:attrNameLst>
                                      </p:cBhvr>
                                      <p:to>
                                        <p:strVal val="visible"/>
                                      </p:to>
                                    </p:set>
                                  </p:childTnLst>
                                </p:cTn>
                              </p:par>
                              <p:par>
                                <p:cTn id="42" presetID="26" presetClass="emph" presetSubtype="0" repeatCount="2000" fill="hold" grpId="1" nodeType="withEffect">
                                  <p:stCondLst>
                                    <p:cond delay="0"/>
                                  </p:stCondLst>
                                  <p:childTnLst>
                                    <p:animEffect transition="out" filter="fade">
                                      <p:cBhvr>
                                        <p:cTn id="43" dur="500" tmFilter="0, 0; .2, .5; .8, .5; 1, 0"/>
                                        <p:tgtEl>
                                          <p:spTgt spid="34"/>
                                        </p:tgtEl>
                                      </p:cBhvr>
                                    </p:animEffect>
                                    <p:animScale>
                                      <p:cBhvr>
                                        <p:cTn id="44" dur="250" autoRev="1" fill="hold"/>
                                        <p:tgtEl>
                                          <p:spTgt spid="34"/>
                                        </p:tgtEl>
                                      </p:cBhvr>
                                      <p:by x="105000" y="105000"/>
                                    </p:animScale>
                                  </p:childTnLst>
                                </p:cTn>
                              </p:par>
                              <p:par>
                                <p:cTn id="45" presetID="1" presetClass="mediacall" presetSubtype="0" fill="hold" nodeType="withEffect">
                                  <p:stCondLst>
                                    <p:cond delay="0"/>
                                  </p:stCondLst>
                                  <p:childTnLst>
                                    <p:cmd type="call" cmd="playFrom(0.0)">
                                      <p:cBhvr>
                                        <p:cTn id="46" dur="835" fill="hold"/>
                                        <p:tgtEl>
                                          <p:spTgt spid="42"/>
                                        </p:tgtEl>
                                      </p:cBhvr>
                                    </p:cmd>
                                  </p:childTnLst>
                                </p:cTn>
                              </p:par>
                            </p:childTnLst>
                          </p:cTn>
                        </p:par>
                      </p:childTnLst>
                    </p:cTn>
                  </p:par>
                </p:childTnLst>
              </p:cTn>
              <p:nextCondLst>
                <p:cond evt="onClick" delay="0">
                  <p:tgtEl>
                    <p:spTgt spid="34"/>
                  </p:tgtEl>
                </p:cond>
              </p:nextCondLst>
            </p:seq>
            <p:seq concurrent="1" nextAc="seek">
              <p:cTn id="47" restart="whenNotActive" fill="hold" evtFilter="cancelBubble" nodeType="interactiveSeq">
                <p:stCondLst>
                  <p:cond evt="onClick" delay="0">
                    <p:tgtEl>
                      <p:spTgt spid="35"/>
                    </p:tgtEl>
                  </p:cond>
                </p:stCondLst>
                <p:endSync evt="end" delay="0">
                  <p:rtn val="all"/>
                </p:endSync>
                <p:childTnLst>
                  <p:par>
                    <p:cTn id="48" fill="hold">
                      <p:stCondLst>
                        <p:cond delay="0"/>
                      </p:stCondLst>
                      <p:childTnLst>
                        <p:par>
                          <p:cTn id="49" fill="hold">
                            <p:stCondLst>
                              <p:cond delay="0"/>
                            </p:stCondLst>
                            <p:childTnLst>
                              <p:par>
                                <p:cTn id="50" presetID="1" presetClass="emph" presetSubtype="2" fill="hold" nodeType="clickEffect">
                                  <p:stCondLst>
                                    <p:cond delay="0"/>
                                  </p:stCondLst>
                                  <p:childTnLst>
                                    <p:animClr clrSpc="rgb" dir="cw">
                                      <p:cBhvr>
                                        <p:cTn id="51" dur="500" fill="hold"/>
                                        <p:tgtEl>
                                          <p:spTgt spid="35"/>
                                        </p:tgtEl>
                                        <p:attrNameLst>
                                          <p:attrName>fillcolor</p:attrName>
                                        </p:attrNameLst>
                                      </p:cBhvr>
                                      <p:to>
                                        <a:srgbClr val="D99694"/>
                                      </p:to>
                                    </p:animClr>
                                    <p:set>
                                      <p:cBhvr>
                                        <p:cTn id="52" dur="500" fill="hold"/>
                                        <p:tgtEl>
                                          <p:spTgt spid="35"/>
                                        </p:tgtEl>
                                        <p:attrNameLst>
                                          <p:attrName>fill.type</p:attrName>
                                        </p:attrNameLst>
                                      </p:cBhvr>
                                      <p:to>
                                        <p:strVal val="solid"/>
                                      </p:to>
                                    </p:set>
                                    <p:set>
                                      <p:cBhvr>
                                        <p:cTn id="53" dur="500" fill="hold"/>
                                        <p:tgtEl>
                                          <p:spTgt spid="35"/>
                                        </p:tgtEl>
                                        <p:attrNameLst>
                                          <p:attrName>fill.on</p:attrName>
                                        </p:attrNameLst>
                                      </p:cBhvr>
                                      <p:to>
                                        <p:strVal val="true"/>
                                      </p:to>
                                    </p:set>
                                  </p:childTnLst>
                                </p:cTn>
                              </p:par>
                              <p:par>
                                <p:cTn id="54" presetID="1" presetClass="entr" presetSubtype="0" fill="hold" nodeType="withEffect">
                                  <p:stCondLst>
                                    <p:cond delay="0"/>
                                  </p:stCondLst>
                                  <p:childTnLst>
                                    <p:set>
                                      <p:cBhvr>
                                        <p:cTn id="55" dur="1" fill="hold">
                                          <p:stCondLst>
                                            <p:cond delay="0"/>
                                          </p:stCondLst>
                                        </p:cTn>
                                        <p:tgtEl>
                                          <p:spTgt spid="41"/>
                                        </p:tgtEl>
                                        <p:attrNameLst>
                                          <p:attrName>style.visibility</p:attrName>
                                        </p:attrNameLst>
                                      </p:cBhvr>
                                      <p:to>
                                        <p:strVal val="visible"/>
                                      </p:to>
                                    </p:set>
                                  </p:childTnLst>
                                </p:cTn>
                              </p:par>
                              <p:par>
                                <p:cTn id="56" presetID="26" presetClass="emph" presetSubtype="0" repeatCount="2000" fill="hold" grpId="1" nodeType="withEffect">
                                  <p:stCondLst>
                                    <p:cond delay="0"/>
                                  </p:stCondLst>
                                  <p:childTnLst>
                                    <p:animEffect transition="out" filter="fade">
                                      <p:cBhvr>
                                        <p:cTn id="57" dur="500" tmFilter="0, 0; .2, .5; .8, .5; 1, 0"/>
                                        <p:tgtEl>
                                          <p:spTgt spid="35"/>
                                        </p:tgtEl>
                                      </p:cBhvr>
                                    </p:animEffect>
                                    <p:animScale>
                                      <p:cBhvr>
                                        <p:cTn id="58" dur="250" autoRev="1" fill="hold"/>
                                        <p:tgtEl>
                                          <p:spTgt spid="35"/>
                                        </p:tgtEl>
                                      </p:cBhvr>
                                      <p:by x="105000" y="105000"/>
                                    </p:animScale>
                                  </p:childTnLst>
                                </p:cTn>
                              </p:par>
                            </p:childTnLst>
                          </p:cTn>
                        </p:par>
                      </p:childTnLst>
                    </p:cTn>
                  </p:par>
                </p:childTnLst>
              </p:cTn>
              <p:nextCondLst>
                <p:cond evt="onClick" delay="0">
                  <p:tgtEl>
                    <p:spTgt spid="35"/>
                  </p:tgtEl>
                </p:cond>
              </p:nextCondLst>
            </p:seq>
            <p:seq concurrent="1" nextAc="seek">
              <p:cTn id="59" restart="whenNotActive" fill="hold" evtFilter="cancelBubble" nodeType="interactiveSeq">
                <p:stCondLst>
                  <p:cond evt="onClick" delay="0">
                    <p:tgtEl>
                      <p:spTgt spid="36"/>
                    </p:tgtEl>
                  </p:cond>
                </p:stCondLst>
                <p:endSync evt="end" delay="0">
                  <p:rtn val="all"/>
                </p:endSync>
                <p:childTnLst>
                  <p:par>
                    <p:cTn id="60" fill="hold">
                      <p:stCondLst>
                        <p:cond delay="0"/>
                      </p:stCondLst>
                      <p:childTnLst>
                        <p:par>
                          <p:cTn id="61" fill="hold">
                            <p:stCondLst>
                              <p:cond delay="0"/>
                            </p:stCondLst>
                            <p:childTnLst>
                              <p:par>
                                <p:cTn id="62" presetID="1" presetClass="emph" presetSubtype="2" fill="hold" nodeType="clickEffect">
                                  <p:stCondLst>
                                    <p:cond delay="0"/>
                                  </p:stCondLst>
                                  <p:childTnLst>
                                    <p:animClr clrSpc="rgb" dir="cw">
                                      <p:cBhvr>
                                        <p:cTn id="63" dur="500" fill="hold"/>
                                        <p:tgtEl>
                                          <p:spTgt spid="36"/>
                                        </p:tgtEl>
                                        <p:attrNameLst>
                                          <p:attrName>fillcolor</p:attrName>
                                        </p:attrNameLst>
                                      </p:cBhvr>
                                      <p:to>
                                        <a:srgbClr val="D99694"/>
                                      </p:to>
                                    </p:animClr>
                                    <p:set>
                                      <p:cBhvr>
                                        <p:cTn id="64" dur="500" fill="hold"/>
                                        <p:tgtEl>
                                          <p:spTgt spid="36"/>
                                        </p:tgtEl>
                                        <p:attrNameLst>
                                          <p:attrName>fill.type</p:attrName>
                                        </p:attrNameLst>
                                      </p:cBhvr>
                                      <p:to>
                                        <p:strVal val="solid"/>
                                      </p:to>
                                    </p:set>
                                    <p:set>
                                      <p:cBhvr>
                                        <p:cTn id="65" dur="500" fill="hold"/>
                                        <p:tgtEl>
                                          <p:spTgt spid="36"/>
                                        </p:tgtEl>
                                        <p:attrNameLst>
                                          <p:attrName>fill.on</p:attrName>
                                        </p:attrNameLst>
                                      </p:cBhvr>
                                      <p:to>
                                        <p:strVal val="true"/>
                                      </p:to>
                                    </p:set>
                                  </p:childTnLst>
                                </p:cTn>
                              </p:par>
                              <p:par>
                                <p:cTn id="66" presetID="1" presetClass="entr" presetSubtype="0" fill="hold" nodeType="withEffect">
                                  <p:stCondLst>
                                    <p:cond delay="0"/>
                                  </p:stCondLst>
                                  <p:childTnLst>
                                    <p:set>
                                      <p:cBhvr>
                                        <p:cTn id="67" dur="1" fill="hold">
                                          <p:stCondLst>
                                            <p:cond delay="9"/>
                                          </p:stCondLst>
                                        </p:cTn>
                                        <p:tgtEl>
                                          <p:spTgt spid="39"/>
                                        </p:tgtEl>
                                        <p:attrNameLst>
                                          <p:attrName>style.visibility</p:attrName>
                                        </p:attrNameLst>
                                      </p:cBhvr>
                                      <p:to>
                                        <p:strVal val="visible"/>
                                      </p:to>
                                    </p:set>
                                  </p:childTnLst>
                                </p:cTn>
                              </p:par>
                              <p:par>
                                <p:cTn id="68" presetID="26" presetClass="emph" presetSubtype="0" repeatCount="2000" fill="hold" grpId="1" nodeType="withEffect">
                                  <p:stCondLst>
                                    <p:cond delay="0"/>
                                  </p:stCondLst>
                                  <p:childTnLst>
                                    <p:animEffect transition="out" filter="fade">
                                      <p:cBhvr>
                                        <p:cTn id="69" dur="500" tmFilter="0, 0; .2, .5; .8, .5; 1, 0"/>
                                        <p:tgtEl>
                                          <p:spTgt spid="36"/>
                                        </p:tgtEl>
                                      </p:cBhvr>
                                    </p:animEffect>
                                    <p:animScale>
                                      <p:cBhvr>
                                        <p:cTn id="70" dur="250" autoRev="1" fill="hold"/>
                                        <p:tgtEl>
                                          <p:spTgt spid="36"/>
                                        </p:tgtEl>
                                      </p:cBhvr>
                                      <p:by x="105000" y="105000"/>
                                    </p:animScale>
                                  </p:childTnLst>
                                </p:cTn>
                              </p:par>
                            </p:childTnLst>
                          </p:cTn>
                        </p:par>
                      </p:childTnLst>
                    </p:cTn>
                  </p:par>
                </p:childTnLst>
              </p:cTn>
              <p:nextCondLst>
                <p:cond evt="onClick" delay="0">
                  <p:tgtEl>
                    <p:spTgt spid="36"/>
                  </p:tgtEl>
                </p:cond>
              </p:nextCondLst>
            </p:seq>
            <p:seq concurrent="1" nextAc="seek">
              <p:cTn id="71" restart="whenNotActive" fill="hold" evtFilter="cancelBubble" nodeType="interactiveSeq">
                <p:stCondLst>
                  <p:cond evt="onClick" delay="0">
                    <p:tgtEl>
                      <p:spTgt spid="37"/>
                    </p:tgtEl>
                  </p:cond>
                </p:stCondLst>
                <p:endSync evt="end" delay="0">
                  <p:rtn val="all"/>
                </p:endSync>
                <p:childTnLst>
                  <p:par>
                    <p:cTn id="72" fill="hold">
                      <p:stCondLst>
                        <p:cond delay="0"/>
                      </p:stCondLst>
                      <p:childTnLst>
                        <p:par>
                          <p:cTn id="73" fill="hold">
                            <p:stCondLst>
                              <p:cond delay="0"/>
                            </p:stCondLst>
                            <p:childTnLst>
                              <p:par>
                                <p:cTn id="74" presetID="1" presetClass="emph" presetSubtype="2" fill="hold" nodeType="clickEffect">
                                  <p:stCondLst>
                                    <p:cond delay="0"/>
                                  </p:stCondLst>
                                  <p:childTnLst>
                                    <p:animClr clrSpc="rgb" dir="cw">
                                      <p:cBhvr>
                                        <p:cTn id="75" dur="500" fill="hold"/>
                                        <p:tgtEl>
                                          <p:spTgt spid="37"/>
                                        </p:tgtEl>
                                        <p:attrNameLst>
                                          <p:attrName>fillcolor</p:attrName>
                                        </p:attrNameLst>
                                      </p:cBhvr>
                                      <p:to>
                                        <a:srgbClr val="D99694"/>
                                      </p:to>
                                    </p:animClr>
                                    <p:set>
                                      <p:cBhvr>
                                        <p:cTn id="76" dur="500" fill="hold"/>
                                        <p:tgtEl>
                                          <p:spTgt spid="37"/>
                                        </p:tgtEl>
                                        <p:attrNameLst>
                                          <p:attrName>fill.type</p:attrName>
                                        </p:attrNameLst>
                                      </p:cBhvr>
                                      <p:to>
                                        <p:strVal val="solid"/>
                                      </p:to>
                                    </p:set>
                                    <p:set>
                                      <p:cBhvr>
                                        <p:cTn id="77" dur="500" fill="hold"/>
                                        <p:tgtEl>
                                          <p:spTgt spid="37"/>
                                        </p:tgtEl>
                                        <p:attrNameLst>
                                          <p:attrName>fill.on</p:attrName>
                                        </p:attrNameLst>
                                      </p:cBhvr>
                                      <p:to>
                                        <p:strVal val="true"/>
                                      </p:to>
                                    </p:set>
                                  </p:childTnLst>
                                </p:cTn>
                              </p:par>
                              <p:par>
                                <p:cTn id="78" presetID="1" presetClass="entr" presetSubtype="0" fill="hold" nodeType="withEffect">
                                  <p:stCondLst>
                                    <p:cond delay="0"/>
                                  </p:stCondLst>
                                  <p:childTnLst>
                                    <p:set>
                                      <p:cBhvr>
                                        <p:cTn id="79" dur="1" fill="hold">
                                          <p:stCondLst>
                                            <p:cond delay="9"/>
                                          </p:stCondLst>
                                        </p:cTn>
                                        <p:tgtEl>
                                          <p:spTgt spid="40"/>
                                        </p:tgtEl>
                                        <p:attrNameLst>
                                          <p:attrName>style.visibility</p:attrName>
                                        </p:attrNameLst>
                                      </p:cBhvr>
                                      <p:to>
                                        <p:strVal val="visible"/>
                                      </p:to>
                                    </p:set>
                                  </p:childTnLst>
                                </p:cTn>
                              </p:par>
                              <p:par>
                                <p:cTn id="80" presetID="26" presetClass="emph" presetSubtype="0" repeatCount="2000" fill="hold" grpId="1" nodeType="withEffect">
                                  <p:stCondLst>
                                    <p:cond delay="0"/>
                                  </p:stCondLst>
                                  <p:childTnLst>
                                    <p:animEffect transition="out" filter="fade">
                                      <p:cBhvr>
                                        <p:cTn id="81" dur="500" tmFilter="0, 0; .2, .5; .8, .5; 1, 0"/>
                                        <p:tgtEl>
                                          <p:spTgt spid="37"/>
                                        </p:tgtEl>
                                      </p:cBhvr>
                                    </p:animEffect>
                                    <p:animScale>
                                      <p:cBhvr>
                                        <p:cTn id="82" dur="250" autoRev="1" fill="hold"/>
                                        <p:tgtEl>
                                          <p:spTgt spid="37"/>
                                        </p:tgtEl>
                                      </p:cBhvr>
                                      <p:by x="105000" y="105000"/>
                                    </p:animScale>
                                  </p:childTnLst>
                                </p:cTn>
                              </p:par>
                              <p:par>
                                <p:cTn id="83" presetID="1" presetClass="mediacall" presetSubtype="0" fill="hold" nodeType="withEffect">
                                  <p:stCondLst>
                                    <p:cond delay="0"/>
                                  </p:stCondLst>
                                  <p:childTnLst>
                                    <p:cmd type="call" cmd="playFrom(0.0)">
                                      <p:cBhvr>
                                        <p:cTn id="84" dur="862" fill="hold"/>
                                        <p:tgtEl>
                                          <p:spTgt spid="43"/>
                                        </p:tgtEl>
                                      </p:cBhvr>
                                    </p:cmd>
                                  </p:childTnLst>
                                </p:cTn>
                              </p:par>
                            </p:childTnLst>
                          </p:cTn>
                        </p:par>
                      </p:childTnLst>
                    </p:cTn>
                  </p:par>
                </p:childTnLst>
              </p:cTn>
              <p:nextCondLst>
                <p:cond evt="onClick" delay="0">
                  <p:tgtEl>
                    <p:spTgt spid="37"/>
                  </p:tgtEl>
                </p:cond>
              </p:nextCondLst>
            </p:seq>
            <p:audio>
              <p:cMediaNode vol="80000">
                <p:cTn id="85" fill="hold" display="0">
                  <p:stCondLst>
                    <p:cond delay="indefinite"/>
                  </p:stCondLst>
                  <p:endCondLst>
                    <p:cond evt="onStopAudio" delay="0">
                      <p:tgtEl>
                        <p:sldTgt/>
                      </p:tgtEl>
                    </p:cond>
                  </p:endCondLst>
                </p:cTn>
                <p:tgtEl>
                  <p:spTgt spid="42"/>
                </p:tgtEl>
              </p:cMediaNode>
            </p:audio>
            <p:audio>
              <p:cMediaNode vol="80000">
                <p:cTn id="86" fill="hold" display="0">
                  <p:stCondLst>
                    <p:cond delay="indefinite"/>
                  </p:stCondLst>
                  <p:endCondLst>
                    <p:cond evt="onStopAudio" delay="0">
                      <p:tgtEl>
                        <p:sldTgt/>
                      </p:tgtEl>
                    </p:cond>
                  </p:endCondLst>
                </p:cTn>
                <p:tgtEl>
                  <p:spTgt spid="43"/>
                </p:tgtEl>
              </p:cMediaNode>
            </p:audio>
          </p:childTnLst>
        </p:cTn>
      </p:par>
    </p:tnLst>
    <p:bldLst>
      <p:bldP spid="33" grpId="0" animBg="1"/>
      <p:bldP spid="34" grpId="0" animBg="1"/>
      <p:bldP spid="34" grpId="1" animBg="1"/>
      <p:bldP spid="35" grpId="0" animBg="1"/>
      <p:bldP spid="35" grpId="1" animBg="1"/>
      <p:bldP spid="36" grpId="0" animBg="1"/>
      <p:bldP spid="36" grpId="1" animBg="1"/>
      <p:bldP spid="37" grpId="0" animBg="1"/>
      <p:bldP spid="37" grpId="1" animBg="1"/>
      <p:bldP spid="4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占位符 18"/>
          <p:cNvPicPr>
            <a:picLocks noGrp="1" noChangeAspect="1"/>
          </p:cNvPicPr>
          <p:nvPr>
            <p:ph type="pic" sz="quarter" idx="4294967295"/>
          </p:nvPr>
        </p:nvPicPr>
        <p:blipFill rotWithShape="1">
          <a:blip r:embed="rId3" cstate="print">
            <a:extLst>
              <a:ext uri="{28A0092B-C50C-407E-A947-70E740481C1C}">
                <a14:useLocalDpi xmlns:a14="http://schemas.microsoft.com/office/drawing/2010/main" val="0"/>
              </a:ext>
            </a:extLst>
          </a:blip>
          <a:srcRect b="2919"/>
          <a:stretch/>
        </p:blipFill>
        <p:spPr>
          <a:xfrm>
            <a:off x="622736" y="1443038"/>
            <a:ext cx="2271713" cy="1498600"/>
          </a:xfrm>
          <a:prstGeom prst="homePlate">
            <a:avLst/>
          </a:prstGeom>
        </p:spPr>
      </p:pic>
      <p:pic>
        <p:nvPicPr>
          <p:cNvPr id="21" name="图片占位符 20"/>
          <p:cNvPicPr>
            <a:picLocks noGrp="1" noChangeAspect="1"/>
          </p:cNvPicPr>
          <p:nvPr>
            <p:ph type="pic" sz="quarter" idx="4294967295"/>
          </p:nvPr>
        </p:nvPicPr>
        <p:blipFill>
          <a:blip r:embed="rId4" cstate="print">
            <a:extLst>
              <a:ext uri="{28A0092B-C50C-407E-A947-70E740481C1C}">
                <a14:useLocalDpi xmlns:a14="http://schemas.microsoft.com/office/drawing/2010/main" val="0"/>
              </a:ext>
            </a:extLst>
          </a:blip>
          <a:stretch>
            <a:fillRect/>
          </a:stretch>
        </p:blipFill>
        <p:spPr>
          <a:xfrm>
            <a:off x="6516216" y="1443038"/>
            <a:ext cx="2176462" cy="1498600"/>
          </a:xfrm>
          <a:prstGeom prst="homePlate">
            <a:avLst/>
          </a:prstGeom>
        </p:spPr>
      </p:pic>
      <p:pic>
        <p:nvPicPr>
          <p:cNvPr id="27" name="图片占位符 26"/>
          <p:cNvPicPr>
            <a:picLocks noGrp="1" noChangeAspect="1"/>
          </p:cNvPicPr>
          <p:nvPr>
            <p:ph type="pic" sz="quarter" idx="4294967295"/>
          </p:nvPr>
        </p:nvPicPr>
        <p:blipFill>
          <a:blip r:embed="rId5">
            <a:extLst>
              <a:ext uri="{28A0092B-C50C-407E-A947-70E740481C1C}">
                <a14:useLocalDpi xmlns:a14="http://schemas.microsoft.com/office/drawing/2010/main" val="0"/>
              </a:ext>
            </a:extLst>
          </a:blip>
          <a:stretch>
            <a:fillRect/>
          </a:stretch>
        </p:blipFill>
        <p:spPr>
          <a:xfrm>
            <a:off x="3635896" y="1073944"/>
            <a:ext cx="2309812" cy="1498600"/>
          </a:xfrm>
          <a:prstGeom prst="homePlate">
            <a:avLst/>
          </a:prstGeom>
        </p:spPr>
      </p:pic>
      <p:sp>
        <p:nvSpPr>
          <p:cNvPr id="4" name="TextBox 3">
            <a:extLst>
              <a:ext uri="{FF2B5EF4-FFF2-40B4-BE49-F238E27FC236}">
                <a16:creationId xmlns:a16="http://schemas.microsoft.com/office/drawing/2014/main" id="{3C2A8884-3986-40F0-9539-4B1435B514CC}"/>
              </a:ext>
            </a:extLst>
          </p:cNvPr>
          <p:cNvSpPr txBox="1"/>
          <p:nvPr/>
        </p:nvSpPr>
        <p:spPr>
          <a:xfrm>
            <a:off x="2894449" y="2611061"/>
            <a:ext cx="3520108" cy="2534027"/>
          </a:xfrm>
          <a:prstGeom prst="rect">
            <a:avLst/>
          </a:prstGeom>
          <a:noFill/>
        </p:spPr>
        <p:txBody>
          <a:bodyPr wrap="square" rtlCol="0">
            <a:spAutoFit/>
          </a:bodyPr>
          <a:lstStyle/>
          <a:p>
            <a:pPr algn="just">
              <a:lnSpc>
                <a:spcPct val="150000"/>
              </a:lnSpc>
            </a:pPr>
            <a:r>
              <a:rPr lang="pt-BR" dirty="0">
                <a:solidFill>
                  <a:srgbClr val="000000"/>
                </a:solidFill>
                <a:effectLst/>
                <a:latin typeface="Arial" panose="020B0604020202020204" pitchFamily="34" charset="0"/>
                <a:ea typeface="Calibri" panose="020F0502020204030204" pitchFamily="34" charset="0"/>
                <a:cs typeface="Arial" panose="020B0604020202020204" pitchFamily="34" charset="0"/>
              </a:rPr>
              <a:t>Tự tìm hiểu các bảng số liệu, các biểu đồ trên các phương tiện thông tin hoặc SGK Lịch sử và Địa lí, luyện tập mô tả, phân tích, xử lí dữ liệu biểu diễn bằng biểu đồ đoạn thẳng. </a:t>
            </a:r>
            <a:endParaRPr lang="en-US" dirty="0">
              <a:effectLst/>
              <a:latin typeface="Arial" panose="020B0604020202020204" pitchFamily="34" charset="0"/>
              <a:ea typeface="Calibri" panose="020F0502020204030204" pitchFamily="34" charset="0"/>
              <a:cs typeface="Arial" panose="020B0604020202020204" pitchFamily="34" charset="0"/>
            </a:endParaRPr>
          </a:p>
        </p:txBody>
      </p:sp>
      <p:sp>
        <p:nvSpPr>
          <p:cNvPr id="6" name="TextBox 5">
            <a:extLst>
              <a:ext uri="{FF2B5EF4-FFF2-40B4-BE49-F238E27FC236}">
                <a16:creationId xmlns:a16="http://schemas.microsoft.com/office/drawing/2014/main" id="{0E4202B0-1465-4D12-86DF-371E926574F1}"/>
              </a:ext>
            </a:extLst>
          </p:cNvPr>
          <p:cNvSpPr txBox="1"/>
          <p:nvPr/>
        </p:nvSpPr>
        <p:spPr>
          <a:xfrm>
            <a:off x="2762896" y="200055"/>
            <a:ext cx="4089819" cy="461665"/>
          </a:xfrm>
          <a:prstGeom prst="rect">
            <a:avLst/>
          </a:prstGeom>
          <a:solidFill>
            <a:schemeClr val="accent4">
              <a:lumMod val="20000"/>
              <a:lumOff val="80000"/>
            </a:schemeClr>
          </a:solidFill>
        </p:spPr>
        <p:txBody>
          <a:bodyPr wrap="square" rtlCol="0">
            <a:spAutoFit/>
          </a:bodyPr>
          <a:lstStyle/>
          <a:p>
            <a:pPr algn="ctr"/>
            <a:r>
              <a:rPr lang="en-US" sz="2400" b="1" dirty="0">
                <a:solidFill>
                  <a:srgbClr val="002060"/>
                </a:solidFill>
                <a:latin typeface="Arial" panose="020B0604020202020204" pitchFamily="34" charset="0"/>
                <a:cs typeface="Arial" panose="020B0604020202020204" pitchFamily="34" charset="0"/>
              </a:rPr>
              <a:t>HƯỚNG DẪN VỀ NHÀ</a:t>
            </a:r>
          </a:p>
        </p:txBody>
      </p:sp>
      <p:sp>
        <p:nvSpPr>
          <p:cNvPr id="17" name="TextBox 16">
            <a:extLst>
              <a:ext uri="{FF2B5EF4-FFF2-40B4-BE49-F238E27FC236}">
                <a16:creationId xmlns:a16="http://schemas.microsoft.com/office/drawing/2014/main" id="{FDAA28FB-3C68-4642-8570-CB912A5F143B}"/>
              </a:ext>
            </a:extLst>
          </p:cNvPr>
          <p:cNvSpPr txBox="1"/>
          <p:nvPr/>
        </p:nvSpPr>
        <p:spPr>
          <a:xfrm>
            <a:off x="359532" y="3243626"/>
            <a:ext cx="2271713" cy="872034"/>
          </a:xfrm>
          <a:prstGeom prst="rect">
            <a:avLst/>
          </a:prstGeom>
          <a:noFill/>
        </p:spPr>
        <p:txBody>
          <a:bodyPr wrap="square" rtlCol="0">
            <a:spAutoFit/>
          </a:bodyPr>
          <a:lstStyle/>
          <a:p>
            <a:pPr algn="ctr">
              <a:lnSpc>
                <a:spcPct val="150000"/>
              </a:lnSpc>
            </a:pPr>
            <a:r>
              <a:rPr lang="pt-BR" dirty="0">
                <a:solidFill>
                  <a:srgbClr val="000000"/>
                </a:solidFill>
                <a:effectLst/>
                <a:latin typeface="Arial" panose="020B0604020202020204" pitchFamily="34" charset="0"/>
                <a:ea typeface="Calibri" panose="020F0502020204030204" pitchFamily="34" charset="0"/>
                <a:cs typeface="Arial" panose="020B0604020202020204" pitchFamily="34" charset="0"/>
              </a:rPr>
              <a:t>Ghi nhớ kiến thức trong bài</a:t>
            </a:r>
            <a:endParaRPr lang="en-US" dirty="0">
              <a:effectLst/>
              <a:latin typeface="Arial" panose="020B0604020202020204" pitchFamily="34" charset="0"/>
              <a:ea typeface="Calibri" panose="020F050202020403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F0964F1B-9382-4273-A36B-B0C29D5DEA40}"/>
              </a:ext>
            </a:extLst>
          </p:cNvPr>
          <p:cNvSpPr txBox="1"/>
          <p:nvPr/>
        </p:nvSpPr>
        <p:spPr>
          <a:xfrm>
            <a:off x="6468590" y="3260335"/>
            <a:ext cx="2271713" cy="1287532"/>
          </a:xfrm>
          <a:prstGeom prst="rect">
            <a:avLst/>
          </a:prstGeom>
          <a:noFill/>
        </p:spPr>
        <p:txBody>
          <a:bodyPr wrap="square" rtlCol="0">
            <a:spAutoFit/>
          </a:bodyPr>
          <a:lstStyle/>
          <a:p>
            <a:pPr algn="ctr">
              <a:lnSpc>
                <a:spcPct val="150000"/>
              </a:lnSpc>
            </a:pPr>
            <a:r>
              <a:rPr lang="pt-BR" dirty="0">
                <a:solidFill>
                  <a:srgbClr val="000000"/>
                </a:solidFill>
                <a:effectLst/>
                <a:latin typeface="Arial" panose="020B0604020202020204" pitchFamily="34" charset="0"/>
                <a:ea typeface="Calibri" panose="020F0502020204030204" pitchFamily="34" charset="0"/>
                <a:cs typeface="Arial" panose="020B0604020202020204" pitchFamily="34" charset="0"/>
              </a:rPr>
              <a:t>Chuẩn bị bài mới:</a:t>
            </a:r>
          </a:p>
          <a:p>
            <a:pPr algn="ctr">
              <a:lnSpc>
                <a:spcPct val="150000"/>
              </a:lnSpc>
            </a:pPr>
            <a:r>
              <a:rPr lang="pt-BR" dirty="0">
                <a:solidFill>
                  <a:srgbClr val="000000"/>
                </a:solidFill>
                <a:latin typeface="Arial" panose="020B0604020202020204" pitchFamily="34" charset="0"/>
                <a:ea typeface="Calibri" panose="020F0502020204030204" pitchFamily="34" charset="0"/>
                <a:cs typeface="Arial" panose="020B0604020202020204" pitchFamily="34" charset="0"/>
              </a:rPr>
              <a:t>“Bài 4. </a:t>
            </a:r>
            <a:r>
              <a:rPr lang="pt-BR" b="1" dirty="0">
                <a:solidFill>
                  <a:srgbClr val="000000"/>
                </a:solidFill>
                <a:latin typeface="Arial" panose="020B0604020202020204" pitchFamily="34" charset="0"/>
                <a:ea typeface="Calibri" panose="020F0502020204030204" pitchFamily="34" charset="0"/>
                <a:cs typeface="Arial" panose="020B0604020202020204" pitchFamily="34" charset="0"/>
              </a:rPr>
              <a:t>Biểu đồ hình quạt</a:t>
            </a:r>
            <a:r>
              <a:rPr lang="pt-BR" dirty="0">
                <a:solidFill>
                  <a:srgbClr val="000000"/>
                </a:solidFill>
                <a:latin typeface="Arial" panose="020B0604020202020204" pitchFamily="34" charset="0"/>
                <a:ea typeface="Calibri" panose="020F0502020204030204" pitchFamily="34" charset="0"/>
                <a:cs typeface="Arial" panose="020B0604020202020204" pitchFamily="34" charset="0"/>
              </a:rPr>
              <a:t>”</a:t>
            </a:r>
            <a:endParaRPr lang="en-US"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29807723"/>
      </p:ext>
    </p:extLst>
  </p:cSld>
  <p:clrMapOvr>
    <a:masterClrMapping/>
  </p:clrMapOvr>
  <p:transition spd="med" advClick="0" advTm="3000">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randombar(horizontal)">
                                      <p:cBhvr>
                                        <p:cTn id="17" dur="500"/>
                                        <p:tgtEl>
                                          <p:spTgt spid="27"/>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randombar(horizontal)">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18"/>
                                        </p:tgtEl>
                                        <p:attrNameLst>
                                          <p:attrName>style.visibility</p:attrName>
                                        </p:attrNameLst>
                                      </p:cBhvr>
                                      <p:to>
                                        <p:strVal val="visible"/>
                                      </p:to>
                                    </p:set>
                                    <p:anim calcmode="lin" valueType="num">
                                      <p:cBhvr>
                                        <p:cTn id="30" dur="500" fill="hold"/>
                                        <p:tgtEl>
                                          <p:spTgt spid="18"/>
                                        </p:tgtEl>
                                        <p:attrNameLst>
                                          <p:attrName>ppt_w</p:attrName>
                                        </p:attrNameLst>
                                      </p:cBhvr>
                                      <p:tavLst>
                                        <p:tav tm="0">
                                          <p:val>
                                            <p:fltVal val="0"/>
                                          </p:val>
                                        </p:tav>
                                        <p:tav tm="100000">
                                          <p:val>
                                            <p:strVal val="#ppt_w"/>
                                          </p:val>
                                        </p:tav>
                                      </p:tavLst>
                                    </p:anim>
                                    <p:anim calcmode="lin" valueType="num">
                                      <p:cBhvr>
                                        <p:cTn id="31" dur="500" fill="hold"/>
                                        <p:tgtEl>
                                          <p:spTgt spid="18"/>
                                        </p:tgtEl>
                                        <p:attrNameLst>
                                          <p:attrName>ppt_h</p:attrName>
                                        </p:attrNameLst>
                                      </p:cBhvr>
                                      <p:tavLst>
                                        <p:tav tm="0">
                                          <p:val>
                                            <p:fltVal val="0"/>
                                          </p:val>
                                        </p:tav>
                                        <p:tav tm="100000">
                                          <p:val>
                                            <p:strVal val="#ppt_h"/>
                                          </p:val>
                                        </p:tav>
                                      </p:tavLst>
                                    </p:anim>
                                    <p:animEffect transition="in" filter="fade">
                                      <p:cBhvr>
                                        <p:cTn id="3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7" grpId="0"/>
      <p:bldP spid="18"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a:extLst>
              <a:ext uri="{FF2B5EF4-FFF2-40B4-BE49-F238E27FC236}">
                <a16:creationId xmlns:a16="http://schemas.microsoft.com/office/drawing/2014/main" id="{6E0795B4-0539-4B9F-A6A6-9C3E1E5C2CA1}"/>
              </a:ext>
            </a:extLst>
          </p:cNvPr>
          <p:cNvPicPr>
            <a:picLocks noChangeAspect="1"/>
          </p:cNvPicPr>
          <p:nvPr/>
        </p:nvPicPr>
        <p:blipFill>
          <a:blip r:embed="rId3"/>
          <a:stretch>
            <a:fillRect/>
          </a:stretch>
        </p:blipFill>
        <p:spPr>
          <a:xfrm>
            <a:off x="1754" y="2325"/>
            <a:ext cx="9145761" cy="5144491"/>
          </a:xfrm>
          <a:prstGeom prst="rect">
            <a:avLst/>
          </a:prstGeom>
        </p:spPr>
      </p:pic>
      <p:cxnSp>
        <p:nvCxnSpPr>
          <p:cNvPr id="11" name="直接连接符 10"/>
          <p:cNvCxnSpPr>
            <a:cxnSpLocks/>
          </p:cNvCxnSpPr>
          <p:nvPr/>
        </p:nvCxnSpPr>
        <p:spPr>
          <a:xfrm>
            <a:off x="1305274" y="2473032"/>
            <a:ext cx="4922910"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sp>
        <p:nvSpPr>
          <p:cNvPr id="9" name="Subtitle 4">
            <a:extLst>
              <a:ext uri="{FF2B5EF4-FFF2-40B4-BE49-F238E27FC236}">
                <a16:creationId xmlns:a16="http://schemas.microsoft.com/office/drawing/2014/main" id="{F0CAF938-5E7B-4477-AB39-ABD189AAB358}"/>
              </a:ext>
            </a:extLst>
          </p:cNvPr>
          <p:cNvSpPr txBox="1">
            <a:spLocks/>
          </p:cNvSpPr>
          <p:nvPr/>
        </p:nvSpPr>
        <p:spPr>
          <a:xfrm>
            <a:off x="1655676" y="917921"/>
            <a:ext cx="4778146" cy="165462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60000"/>
              </a:lnSpc>
              <a:buNone/>
            </a:pPr>
            <a:r>
              <a:rPr lang="en-US" b="1" dirty="0">
                <a:solidFill>
                  <a:srgbClr val="C00000"/>
                </a:solidFill>
                <a:latin typeface="Arial" panose="020B0604020202020204" pitchFamily="34" charset="0"/>
                <a:cs typeface="Arial" panose="020B0604020202020204" pitchFamily="34" charset="0"/>
              </a:rPr>
              <a:t>CẢM ƠN CÁC EM ĐÃ CHÚ Ý BÀI GIẢNG!</a:t>
            </a:r>
          </a:p>
        </p:txBody>
      </p:sp>
    </p:spTree>
    <p:extLst>
      <p:ext uri="{BB962C8B-B14F-4D97-AF65-F5344CB8AC3E}">
        <p14:creationId xmlns:p14="http://schemas.microsoft.com/office/powerpoint/2010/main" val="1712196094"/>
      </p:ext>
    </p:extLst>
  </p:cSld>
  <p:clrMapOvr>
    <a:masterClrMapping/>
  </p:clrMapOvr>
  <mc:AlternateContent xmlns:mc="http://schemas.openxmlformats.org/markup-compatibility/2006" xmlns:p15="http://schemas.microsoft.com/office/powerpoint/2012/main">
    <mc:Choice Requires="p15">
      <p:transition spd="med" advClick="0" advTm="3000">
        <p15:prstTrans prst="airplane"/>
      </p:transition>
    </mc:Choice>
    <mc:Fallback xmlns="">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strVal val="#ppt_w+.3"/>
                                          </p:val>
                                        </p:tav>
                                        <p:tav tm="100000">
                                          <p:val>
                                            <p:strVal val="#ppt_w"/>
                                          </p:val>
                                        </p:tav>
                                      </p:tavLst>
                                    </p:anim>
                                    <p:anim calcmode="lin" valueType="num">
                                      <p:cBhvr>
                                        <p:cTn id="8" dur="1000" fill="hold"/>
                                        <p:tgtEl>
                                          <p:spTgt spid="12"/>
                                        </p:tgtEl>
                                        <p:attrNameLst>
                                          <p:attrName>ppt_h</p:attrName>
                                        </p:attrNameLst>
                                      </p:cBhvr>
                                      <p:tavLst>
                                        <p:tav tm="0">
                                          <p:val>
                                            <p:strVal val="#ppt_h"/>
                                          </p:val>
                                        </p:tav>
                                        <p:tav tm="100000">
                                          <p:val>
                                            <p:strVal val="#ppt_h"/>
                                          </p:val>
                                        </p:tav>
                                      </p:tavLst>
                                    </p:anim>
                                    <p:animEffect transition="in" filter="fade">
                                      <p:cBhvr>
                                        <p:cTn id="9" dur="1000"/>
                                        <p:tgtEl>
                                          <p:spTgt spid="12"/>
                                        </p:tgtEl>
                                      </p:cBhvr>
                                    </p:animEffect>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ACD1B1F1-0DDD-4086-957F-E18F79CEFBD0}"/>
              </a:ext>
            </a:extLst>
          </p:cNvPr>
          <p:cNvPicPr>
            <a:picLocks noChangeAspect="1"/>
          </p:cNvPicPr>
          <p:nvPr/>
        </p:nvPicPr>
        <p:blipFill>
          <a:blip r:embed="rId3"/>
          <a:stretch>
            <a:fillRect/>
          </a:stretch>
        </p:blipFill>
        <p:spPr>
          <a:xfrm>
            <a:off x="1842" y="1910"/>
            <a:ext cx="9145761" cy="5144491"/>
          </a:xfrm>
          <a:prstGeom prst="rect">
            <a:avLst/>
          </a:prstGeom>
        </p:spPr>
      </p:pic>
      <p:sp>
        <p:nvSpPr>
          <p:cNvPr id="2" name="TextBox 1">
            <a:extLst>
              <a:ext uri="{FF2B5EF4-FFF2-40B4-BE49-F238E27FC236}">
                <a16:creationId xmlns:a16="http://schemas.microsoft.com/office/drawing/2014/main" id="{1F667570-F1A0-4E82-AEFB-8F425B98F455}"/>
              </a:ext>
            </a:extLst>
          </p:cNvPr>
          <p:cNvSpPr txBox="1"/>
          <p:nvPr/>
        </p:nvSpPr>
        <p:spPr>
          <a:xfrm>
            <a:off x="827584" y="1276400"/>
            <a:ext cx="6372708" cy="1824923"/>
          </a:xfrm>
          <a:prstGeom prst="rect">
            <a:avLst/>
          </a:prstGeom>
          <a:noFill/>
        </p:spPr>
        <p:txBody>
          <a:bodyPr wrap="square" rtlCol="0">
            <a:spAutoFit/>
          </a:bodyPr>
          <a:lstStyle/>
          <a:p>
            <a:pPr algn="ctr">
              <a:lnSpc>
                <a:spcPct val="150000"/>
              </a:lnSpc>
            </a:pPr>
            <a:r>
              <a:rPr lang="en-US" sz="4000" b="1" dirty="0">
                <a:solidFill>
                  <a:srgbClr val="7030A0"/>
                </a:solidFill>
                <a:latin typeface="Arial" panose="020B0604020202020204" pitchFamily="34" charset="0"/>
                <a:cs typeface="Arial" panose="020B0604020202020204" pitchFamily="34" charset="0"/>
              </a:rPr>
              <a:t>I. </a:t>
            </a:r>
          </a:p>
          <a:p>
            <a:pPr algn="ctr">
              <a:lnSpc>
                <a:spcPct val="150000"/>
              </a:lnSpc>
            </a:pPr>
            <a:r>
              <a:rPr lang="en-US" sz="4000" b="1" dirty="0">
                <a:solidFill>
                  <a:srgbClr val="7030A0"/>
                </a:solidFill>
                <a:latin typeface="Arial" panose="020B0604020202020204" pitchFamily="34" charset="0"/>
                <a:cs typeface="Arial" panose="020B0604020202020204" pitchFamily="34" charset="0"/>
              </a:rPr>
              <a:t>BIỂU ĐỒ ĐOẠN THẲNG</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eelOff"/>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strVal val="#ppt_w+.3"/>
                                          </p:val>
                                        </p:tav>
                                        <p:tav tm="100000">
                                          <p:val>
                                            <p:strVal val="#ppt_w"/>
                                          </p:val>
                                        </p:tav>
                                      </p:tavLst>
                                    </p:anim>
                                    <p:anim calcmode="lin" valueType="num">
                                      <p:cBhvr>
                                        <p:cTn id="8" dur="1000" fill="hold"/>
                                        <p:tgtEl>
                                          <p:spTgt spid="9"/>
                                        </p:tgtEl>
                                        <p:attrNameLst>
                                          <p:attrName>ppt_h</p:attrName>
                                        </p:attrNameLst>
                                      </p:cBhvr>
                                      <p:tavLst>
                                        <p:tav tm="0">
                                          <p:val>
                                            <p:strVal val="#ppt_h"/>
                                          </p:val>
                                        </p:tav>
                                        <p:tav tm="100000">
                                          <p:val>
                                            <p:strVal val="#ppt_h"/>
                                          </p:val>
                                        </p:tav>
                                      </p:tavLst>
                                    </p:anim>
                                    <p:animEffect transition="in" filter="fade">
                                      <p:cBhvr>
                                        <p:cTn id="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D9A73E6-61F9-4608-957C-A7465C16ED9B}"/>
              </a:ext>
            </a:extLst>
          </p:cNvPr>
          <p:cNvSpPr txBox="1"/>
          <p:nvPr/>
        </p:nvSpPr>
        <p:spPr>
          <a:xfrm>
            <a:off x="3023828" y="146941"/>
            <a:ext cx="3996444" cy="461665"/>
          </a:xfrm>
          <a:prstGeom prst="rect">
            <a:avLst/>
          </a:prstGeom>
          <a:noFill/>
        </p:spPr>
        <p:txBody>
          <a:bodyPr wrap="square" rtlCol="0">
            <a:spAutoFit/>
          </a:bodyPr>
          <a:lstStyle/>
          <a:p>
            <a:r>
              <a:rPr lang="en-US" sz="2400" b="1" dirty="0">
                <a:solidFill>
                  <a:srgbClr val="7030A0"/>
                </a:solidFill>
                <a:latin typeface="Arial" panose="020B0604020202020204" pitchFamily="34" charset="0"/>
                <a:cs typeface="Arial" panose="020B0604020202020204" pitchFamily="34" charset="0"/>
              </a:rPr>
              <a:t>I. BIỂU ĐỒ ĐOẠN THẲNG</a:t>
            </a:r>
          </a:p>
        </p:txBody>
      </p:sp>
      <p:pic>
        <p:nvPicPr>
          <p:cNvPr id="3" name="Picture 2">
            <a:extLst>
              <a:ext uri="{FF2B5EF4-FFF2-40B4-BE49-F238E27FC236}">
                <a16:creationId xmlns:a16="http://schemas.microsoft.com/office/drawing/2014/main" id="{E82D2AC8-906F-4F94-852F-A9EA145A032D}"/>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643728" y="691173"/>
            <a:ext cx="840608" cy="428439"/>
          </a:xfrm>
          <a:prstGeom prst="rect">
            <a:avLst/>
          </a:prstGeom>
        </p:spPr>
      </p:pic>
      <p:sp>
        <p:nvSpPr>
          <p:cNvPr id="6" name="TextBox 5">
            <a:extLst>
              <a:ext uri="{FF2B5EF4-FFF2-40B4-BE49-F238E27FC236}">
                <a16:creationId xmlns:a16="http://schemas.microsoft.com/office/drawing/2014/main" id="{82192AFB-3CF2-459D-97F0-8BE48BFCBD24}"/>
              </a:ext>
            </a:extLst>
          </p:cNvPr>
          <p:cNvSpPr txBox="1"/>
          <p:nvPr/>
        </p:nvSpPr>
        <p:spPr>
          <a:xfrm>
            <a:off x="2484336" y="697907"/>
            <a:ext cx="5796644" cy="400110"/>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Quan </a:t>
            </a:r>
            <a:r>
              <a:rPr lang="en-US" sz="2000" dirty="0" err="1">
                <a:latin typeface="Arial" panose="020B0604020202020204" pitchFamily="34" charset="0"/>
                <a:cs typeface="Arial" panose="020B0604020202020204" pitchFamily="34" charset="0"/>
              </a:rPr>
              <a:t>sát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biểu</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đồ</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thống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kê</a:t>
            </a:r>
            <a:r>
              <a:rPr lang="en-US" sz="2000" dirty="0">
                <a:latin typeface="Arial" panose="020B0604020202020204" pitchFamily="34" charset="0"/>
                <a:cs typeface="Arial" panose="020B0604020202020204" pitchFamily="34" charset="0"/>
              </a:rPr>
              <a:t> ở </a:t>
            </a:r>
            <a:r>
              <a:rPr lang="en-US" sz="2000" dirty="0" err="1">
                <a:latin typeface="Arial" panose="020B0604020202020204" pitchFamily="34" charset="0"/>
                <a:cs typeface="Arial" panose="020B0604020202020204" pitchFamily="34" charset="0"/>
              </a:rPr>
              <a:t>Hình</a:t>
            </a:r>
            <a:r>
              <a:rPr lang="en-US" sz="2000" dirty="0">
                <a:latin typeface="Arial" panose="020B0604020202020204" pitchFamily="34" charset="0"/>
                <a:cs typeface="Arial" panose="020B0604020202020204" pitchFamily="34" charset="0"/>
              </a:rPr>
              <a:t> 11 </a:t>
            </a:r>
            <a:r>
              <a:rPr lang="en-US" sz="2000" dirty="0" err="1">
                <a:latin typeface="Arial" panose="020B0604020202020204" pitchFamily="34" charset="0"/>
                <a:cs typeface="Arial" panose="020B0604020202020204" pitchFamily="34" charset="0"/>
              </a:rPr>
              <a:t>và</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cho</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biết</a:t>
            </a:r>
            <a:r>
              <a:rPr lang="en-US" sz="2000" dirty="0">
                <a:latin typeface="Arial" panose="020B0604020202020204" pitchFamily="34" charset="0"/>
                <a:cs typeface="Arial" panose="020B0604020202020204" pitchFamily="34" charset="0"/>
              </a:rPr>
              <a:t>:</a:t>
            </a:r>
          </a:p>
        </p:txBody>
      </p:sp>
      <p:sp>
        <p:nvSpPr>
          <p:cNvPr id="10" name="TextBox 9">
            <a:extLst>
              <a:ext uri="{FF2B5EF4-FFF2-40B4-BE49-F238E27FC236}">
                <a16:creationId xmlns:a16="http://schemas.microsoft.com/office/drawing/2014/main" id="{F968E3D8-D644-41C7-8343-51B0ED0CA337}"/>
              </a:ext>
            </a:extLst>
          </p:cNvPr>
          <p:cNvSpPr txBox="1"/>
          <p:nvPr/>
        </p:nvSpPr>
        <p:spPr>
          <a:xfrm>
            <a:off x="4572000" y="1240910"/>
            <a:ext cx="4047182" cy="958660"/>
          </a:xfrm>
          <a:prstGeom prst="rect">
            <a:avLst/>
          </a:prstGeom>
          <a:noFill/>
        </p:spPr>
        <p:txBody>
          <a:bodyPr wrap="square" rtlCol="0">
            <a:spAutoFit/>
          </a:bodyPr>
          <a:lstStyle/>
          <a:p>
            <a:pPr algn="just">
              <a:lnSpc>
                <a:spcPct val="150000"/>
              </a:lnSpc>
            </a:pPr>
            <a:r>
              <a:rPr lang="en-US" sz="2000" i="1" dirty="0">
                <a:latin typeface="Arial" panose="020B0604020202020204" pitchFamily="34" charset="0"/>
                <a:cs typeface="Arial" panose="020B0604020202020204" pitchFamily="34" charset="0"/>
              </a:rPr>
              <a:t>a) </a:t>
            </a:r>
            <a:r>
              <a:rPr lang="en-US" sz="2000" i="1" dirty="0" err="1">
                <a:latin typeface="Arial" panose="020B0604020202020204" pitchFamily="34" charset="0"/>
                <a:cs typeface="Arial" panose="020B0604020202020204" pitchFamily="34" charset="0"/>
              </a:rPr>
              <a:t>Đối</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tượng</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thống</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kê</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là</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gì</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và</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được</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biểu</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diễn</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trên</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trục</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nào</a:t>
            </a:r>
            <a:r>
              <a:rPr lang="en-US" sz="2000" i="1" dirty="0">
                <a:latin typeface="Arial" panose="020B0604020202020204" pitchFamily="34" charset="0"/>
                <a:cs typeface="Arial" panose="020B0604020202020204" pitchFamily="34" charset="0"/>
              </a:rPr>
              <a:t>;</a:t>
            </a:r>
          </a:p>
        </p:txBody>
      </p:sp>
      <p:sp>
        <p:nvSpPr>
          <p:cNvPr id="11" name="TextBox 10">
            <a:extLst>
              <a:ext uri="{FF2B5EF4-FFF2-40B4-BE49-F238E27FC236}">
                <a16:creationId xmlns:a16="http://schemas.microsoft.com/office/drawing/2014/main" id="{0CF9A76C-1F5F-4F0E-B75B-EB43BD93D97C}"/>
              </a:ext>
            </a:extLst>
          </p:cNvPr>
          <p:cNvSpPr txBox="1"/>
          <p:nvPr/>
        </p:nvSpPr>
        <p:spPr>
          <a:xfrm>
            <a:off x="4556067" y="2286011"/>
            <a:ext cx="4063115" cy="958660"/>
          </a:xfrm>
          <a:prstGeom prst="rect">
            <a:avLst/>
          </a:prstGeom>
          <a:noFill/>
        </p:spPr>
        <p:txBody>
          <a:bodyPr wrap="square" rtlCol="0">
            <a:spAutoFit/>
          </a:bodyPr>
          <a:lstStyle/>
          <a:p>
            <a:pPr algn="just">
              <a:lnSpc>
                <a:spcPct val="150000"/>
              </a:lnSpc>
            </a:pPr>
            <a:r>
              <a:rPr lang="en-US" sz="2000" i="1" dirty="0">
                <a:latin typeface="Arial" panose="020B0604020202020204" pitchFamily="34" charset="0"/>
                <a:cs typeface="Arial" panose="020B0604020202020204" pitchFamily="34" charset="0"/>
              </a:rPr>
              <a:t>b) </a:t>
            </a:r>
            <a:r>
              <a:rPr lang="en-US" sz="2000" i="1" dirty="0" err="1">
                <a:latin typeface="Arial" panose="020B0604020202020204" pitchFamily="34" charset="0"/>
                <a:cs typeface="Arial" panose="020B0604020202020204" pitchFamily="34" charset="0"/>
              </a:rPr>
              <a:t>Tiêu</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chí</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thống</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kê</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là</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gì</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và</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được</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biểu</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diễn</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trên</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trục</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nào</a:t>
            </a:r>
            <a:r>
              <a:rPr lang="en-US" sz="2000" i="1" dirty="0">
                <a:latin typeface="Arial" panose="020B0604020202020204" pitchFamily="34" charset="0"/>
                <a:cs typeface="Arial" panose="020B0604020202020204" pitchFamily="34" charset="0"/>
              </a:rPr>
              <a:t>;</a:t>
            </a:r>
          </a:p>
        </p:txBody>
      </p:sp>
      <p:sp>
        <p:nvSpPr>
          <p:cNvPr id="12" name="TextBox 11">
            <a:extLst>
              <a:ext uri="{FF2B5EF4-FFF2-40B4-BE49-F238E27FC236}">
                <a16:creationId xmlns:a16="http://schemas.microsoft.com/office/drawing/2014/main" id="{031E22BD-7D0E-4A9A-B66B-7E62506F064B}"/>
              </a:ext>
            </a:extLst>
          </p:cNvPr>
          <p:cNvSpPr txBox="1"/>
          <p:nvPr/>
        </p:nvSpPr>
        <p:spPr>
          <a:xfrm>
            <a:off x="4556068" y="3331112"/>
            <a:ext cx="4063114" cy="1420325"/>
          </a:xfrm>
          <a:prstGeom prst="rect">
            <a:avLst/>
          </a:prstGeom>
          <a:noFill/>
        </p:spPr>
        <p:txBody>
          <a:bodyPr wrap="square" rtlCol="0">
            <a:spAutoFit/>
          </a:bodyPr>
          <a:lstStyle/>
          <a:p>
            <a:pPr algn="just">
              <a:lnSpc>
                <a:spcPct val="150000"/>
              </a:lnSpc>
            </a:pPr>
            <a:r>
              <a:rPr lang="en-US" sz="2000" i="1" dirty="0">
                <a:latin typeface="Arial" panose="020B0604020202020204" pitchFamily="34" charset="0"/>
                <a:cs typeface="Arial" panose="020B0604020202020204" pitchFamily="34" charset="0"/>
              </a:rPr>
              <a:t>c) </a:t>
            </a:r>
            <a:r>
              <a:rPr lang="en-US" sz="2000" i="1" dirty="0" err="1">
                <a:latin typeface="Arial" panose="020B0604020202020204" pitchFamily="34" charset="0"/>
                <a:cs typeface="Arial" panose="020B0604020202020204" pitchFamily="34" charset="0"/>
              </a:rPr>
              <a:t>Mỗi</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điểm</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đầu</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mút</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của</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các</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đoạn</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thẳng</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trong</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đường</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gấp</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khúc</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được</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xác</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định</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như</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thế</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nào</a:t>
            </a:r>
            <a:r>
              <a:rPr lang="en-US" sz="2000" i="1" dirty="0">
                <a:latin typeface="Arial" panose="020B0604020202020204" pitchFamily="34" charset="0"/>
                <a:cs typeface="Arial" panose="020B0604020202020204" pitchFamily="34" charset="0"/>
              </a:rPr>
              <a:t>.</a:t>
            </a:r>
          </a:p>
        </p:txBody>
      </p:sp>
      <p:pic>
        <p:nvPicPr>
          <p:cNvPr id="13" name="Picture 12" descr="Chart&#10;&#10;Description automatically generated">
            <a:extLst>
              <a:ext uri="{FF2B5EF4-FFF2-40B4-BE49-F238E27FC236}">
                <a16:creationId xmlns:a16="http://schemas.microsoft.com/office/drawing/2014/main" id="{9759105E-6775-4196-BEB9-8A5A7A5ADCB0}"/>
              </a:ext>
            </a:extLst>
          </p:cNvPr>
          <p:cNvPicPr/>
          <p:nvPr/>
        </p:nvPicPr>
        <p:blipFill>
          <a:blip r:embed="rId4">
            <a:extLst>
              <a:ext uri="{BEBA8EAE-BF5A-486C-A8C5-ECC9F3942E4B}">
                <a14:imgProps xmlns:a14="http://schemas.microsoft.com/office/drawing/2010/main">
                  <a14:imgLayer r:embed="rId5">
                    <a14:imgEffect>
                      <a14:sharpenSoften amount="50000"/>
                    </a14:imgEffect>
                  </a14:imgLayer>
                </a14:imgProps>
              </a:ext>
            </a:extLst>
          </a:blip>
          <a:stretch>
            <a:fillRect/>
          </a:stretch>
        </p:blipFill>
        <p:spPr>
          <a:xfrm>
            <a:off x="291978" y="1744452"/>
            <a:ext cx="4047182" cy="2515126"/>
          </a:xfrm>
          <a:prstGeom prst="roundRect">
            <a:avLst/>
          </a:prstGeom>
        </p:spPr>
      </p:pic>
      <p:pic>
        <p:nvPicPr>
          <p:cNvPr id="15" name="Picture 2" descr="Giáo Dục, Học Tập, Học Sinh, Kiến Thức, Học Nhóm, Tải hình PNG 187 -  Free.Vector6.com">
            <a:extLst>
              <a:ext uri="{FF2B5EF4-FFF2-40B4-BE49-F238E27FC236}">
                <a16:creationId xmlns:a16="http://schemas.microsoft.com/office/drawing/2014/main" id="{A65364C8-38A5-44E3-AAB0-6D1141CC5CDF}"/>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047" y="-234128"/>
            <a:ext cx="1646370" cy="12238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24469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eelOff"/>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randombar(horizontal)">
                                      <p:cBhvr>
                                        <p:cTn id="11" dur="500"/>
                                        <p:tgtEl>
                                          <p:spTgt spid="15"/>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ppt_x"/>
                                          </p:val>
                                        </p:tav>
                                        <p:tav tm="100000">
                                          <p:val>
                                            <p:strVal val="#ppt_x"/>
                                          </p:val>
                                        </p:tav>
                                      </p:tavLst>
                                    </p:anim>
                                    <p:anim calcmode="lin" valueType="num">
                                      <p:cBhvr additive="base">
                                        <p:cTn id="21" dur="500" fill="hold"/>
                                        <p:tgtEl>
                                          <p:spTgt spid="6"/>
                                        </p:tgtEl>
                                        <p:attrNameLst>
                                          <p:attrName>ppt_y</p:attrName>
                                        </p:attrNameLst>
                                      </p:cBhvr>
                                      <p:tavLst>
                                        <p:tav tm="0">
                                          <p:val>
                                            <p:strVal val="1+#ppt_h/2"/>
                                          </p:val>
                                        </p:tav>
                                        <p:tav tm="100000">
                                          <p:val>
                                            <p:strVal val="#ppt_y"/>
                                          </p:val>
                                        </p:tav>
                                      </p:tavLst>
                                    </p:anim>
                                  </p:childTnLst>
                                </p:cTn>
                              </p:par>
                            </p:childTnLst>
                          </p:cTn>
                        </p:par>
                        <p:par>
                          <p:cTn id="22" fill="hold">
                            <p:stCondLst>
                              <p:cond delay="500"/>
                            </p:stCondLst>
                            <p:childTnLst>
                              <p:par>
                                <p:cTn id="23" presetID="14" presetClass="entr" presetSubtype="10"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randombar(horizontal)">
                                      <p:cBhvr>
                                        <p:cTn id="25" dur="5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additive="base">
                                        <p:cTn id="30" dur="500" fill="hold"/>
                                        <p:tgtEl>
                                          <p:spTgt spid="10"/>
                                        </p:tgtEl>
                                        <p:attrNameLst>
                                          <p:attrName>ppt_x</p:attrName>
                                        </p:attrNameLst>
                                      </p:cBhvr>
                                      <p:tavLst>
                                        <p:tav tm="0">
                                          <p:val>
                                            <p:strVal val="#ppt_x"/>
                                          </p:val>
                                        </p:tav>
                                        <p:tav tm="100000">
                                          <p:val>
                                            <p:strVal val="#ppt_x"/>
                                          </p:val>
                                        </p:tav>
                                      </p:tavLst>
                                    </p:anim>
                                    <p:anim calcmode="lin" valueType="num">
                                      <p:cBhvr additive="base">
                                        <p:cTn id="3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ppt_x"/>
                                          </p:val>
                                        </p:tav>
                                        <p:tav tm="100000">
                                          <p:val>
                                            <p:strVal val="#ppt_x"/>
                                          </p:val>
                                        </p:tav>
                                      </p:tavLst>
                                    </p:anim>
                                    <p:anim calcmode="lin" valueType="num">
                                      <p:cBhvr additive="base">
                                        <p:cTn id="37"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additive="base">
                                        <p:cTn id="42" dur="500" fill="hold"/>
                                        <p:tgtEl>
                                          <p:spTgt spid="12"/>
                                        </p:tgtEl>
                                        <p:attrNameLst>
                                          <p:attrName>ppt_x</p:attrName>
                                        </p:attrNameLst>
                                      </p:cBhvr>
                                      <p:tavLst>
                                        <p:tav tm="0">
                                          <p:val>
                                            <p:strVal val="#ppt_x"/>
                                          </p:val>
                                        </p:tav>
                                        <p:tav tm="100000">
                                          <p:val>
                                            <p:strVal val="#ppt_x"/>
                                          </p:val>
                                        </p:tav>
                                      </p:tavLst>
                                    </p:anim>
                                    <p:anim calcmode="lin" valueType="num">
                                      <p:cBhvr additive="base">
                                        <p:cTn id="4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10" grpId="0"/>
      <p:bldP spid="11"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D9A73E6-61F9-4608-957C-A7465C16ED9B}"/>
              </a:ext>
            </a:extLst>
          </p:cNvPr>
          <p:cNvSpPr txBox="1"/>
          <p:nvPr/>
        </p:nvSpPr>
        <p:spPr>
          <a:xfrm>
            <a:off x="3023828" y="146941"/>
            <a:ext cx="399644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7030A0"/>
                </a:solidFill>
                <a:effectLst/>
                <a:uLnTx/>
                <a:uFillTx/>
                <a:latin typeface="Arial" panose="020B0604020202020204" pitchFamily="34" charset="0"/>
                <a:ea typeface="+mn-ea"/>
                <a:cs typeface="Arial" panose="020B0604020202020204" pitchFamily="34" charset="0"/>
              </a:rPr>
              <a:t>I. BIỂU ĐỒ ĐOẠN THẲNG</a:t>
            </a:r>
          </a:p>
        </p:txBody>
      </p:sp>
      <p:pic>
        <p:nvPicPr>
          <p:cNvPr id="3" name="Picture 2">
            <a:extLst>
              <a:ext uri="{FF2B5EF4-FFF2-40B4-BE49-F238E27FC236}">
                <a16:creationId xmlns:a16="http://schemas.microsoft.com/office/drawing/2014/main" id="{E82D2AC8-906F-4F94-852F-A9EA145A032D}"/>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643728" y="691173"/>
            <a:ext cx="840608" cy="428439"/>
          </a:xfrm>
          <a:prstGeom prst="rect">
            <a:avLst/>
          </a:prstGeom>
        </p:spPr>
      </p:pic>
      <p:sp>
        <p:nvSpPr>
          <p:cNvPr id="6" name="TextBox 5">
            <a:extLst>
              <a:ext uri="{FF2B5EF4-FFF2-40B4-BE49-F238E27FC236}">
                <a16:creationId xmlns:a16="http://schemas.microsoft.com/office/drawing/2014/main" id="{82192AFB-3CF2-459D-97F0-8BE48BFCBD24}"/>
              </a:ext>
            </a:extLst>
          </p:cNvPr>
          <p:cNvSpPr txBox="1"/>
          <p:nvPr/>
        </p:nvSpPr>
        <p:spPr>
          <a:xfrm>
            <a:off x="2484336" y="697907"/>
            <a:ext cx="579664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Quan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sát</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biểu</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đồ</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thống</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kê</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ở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Hình</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11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và</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cho</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biết</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sp>
        <p:nvSpPr>
          <p:cNvPr id="10" name="TextBox 9">
            <a:extLst>
              <a:ext uri="{FF2B5EF4-FFF2-40B4-BE49-F238E27FC236}">
                <a16:creationId xmlns:a16="http://schemas.microsoft.com/office/drawing/2014/main" id="{F968E3D8-D644-41C7-8343-51B0ED0CA337}"/>
              </a:ext>
            </a:extLst>
          </p:cNvPr>
          <p:cNvSpPr txBox="1"/>
          <p:nvPr/>
        </p:nvSpPr>
        <p:spPr>
          <a:xfrm>
            <a:off x="4572000" y="1598044"/>
            <a:ext cx="4047182" cy="958660"/>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 </a:t>
            </a:r>
            <a:r>
              <a:rPr kumimoji="0" lang="en-US" sz="20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Đối</a:t>
            </a:r>
            <a:r>
              <a:rPr kumimoji="0" lang="en-US" sz="2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tượng</a:t>
            </a:r>
            <a:r>
              <a:rPr kumimoji="0" lang="en-US" sz="2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thống</a:t>
            </a:r>
            <a:r>
              <a:rPr kumimoji="0" lang="en-US" sz="2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kê</a:t>
            </a:r>
            <a:r>
              <a:rPr kumimoji="0" lang="en-US" sz="2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là</a:t>
            </a:r>
            <a:r>
              <a:rPr kumimoji="0" lang="en-US" sz="2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gì</a:t>
            </a:r>
            <a:r>
              <a:rPr kumimoji="0" lang="en-US" sz="2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và</a:t>
            </a:r>
            <a:r>
              <a:rPr kumimoji="0" lang="en-US" sz="2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được</a:t>
            </a:r>
            <a:r>
              <a:rPr kumimoji="0" lang="en-US" sz="2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biểu</a:t>
            </a:r>
            <a:r>
              <a:rPr kumimoji="0" lang="en-US" sz="2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diễn</a:t>
            </a:r>
            <a:r>
              <a:rPr kumimoji="0" lang="en-US" sz="2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trên</a:t>
            </a:r>
            <a:r>
              <a:rPr kumimoji="0" lang="en-US" sz="2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trục</a:t>
            </a:r>
            <a:r>
              <a:rPr kumimoji="0" lang="en-US" sz="2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nào</a:t>
            </a:r>
            <a:r>
              <a:rPr kumimoji="0" lang="en-US" sz="2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pic>
        <p:nvPicPr>
          <p:cNvPr id="13" name="Picture 12" descr="Chart&#10;&#10;Description automatically generated">
            <a:extLst>
              <a:ext uri="{FF2B5EF4-FFF2-40B4-BE49-F238E27FC236}">
                <a16:creationId xmlns:a16="http://schemas.microsoft.com/office/drawing/2014/main" id="{9759105E-6775-4196-BEB9-8A5A7A5ADCB0}"/>
              </a:ext>
            </a:extLst>
          </p:cNvPr>
          <p:cNvPicPr/>
          <p:nvPr/>
        </p:nvPicPr>
        <p:blipFill>
          <a:blip r:embed="rId4">
            <a:extLst>
              <a:ext uri="{BEBA8EAE-BF5A-486C-A8C5-ECC9F3942E4B}">
                <a14:imgProps xmlns:a14="http://schemas.microsoft.com/office/drawing/2010/main">
                  <a14:imgLayer r:embed="rId5">
                    <a14:imgEffect>
                      <a14:sharpenSoften amount="50000"/>
                    </a14:imgEffect>
                  </a14:imgLayer>
                </a14:imgProps>
              </a:ext>
            </a:extLst>
          </a:blip>
          <a:stretch>
            <a:fillRect/>
          </a:stretch>
        </p:blipFill>
        <p:spPr>
          <a:xfrm>
            <a:off x="291978" y="1744452"/>
            <a:ext cx="4047182" cy="2515126"/>
          </a:xfrm>
          <a:prstGeom prst="roundRect">
            <a:avLst/>
          </a:prstGeom>
        </p:spPr>
      </p:pic>
      <p:pic>
        <p:nvPicPr>
          <p:cNvPr id="15" name="Picture 2" descr="Giáo Dục, Học Tập, Học Sinh, Kiến Thức, Học Nhóm, Tải hình PNG 187 -  Free.Vector6.com">
            <a:extLst>
              <a:ext uri="{FF2B5EF4-FFF2-40B4-BE49-F238E27FC236}">
                <a16:creationId xmlns:a16="http://schemas.microsoft.com/office/drawing/2014/main" id="{A65364C8-38A5-44E3-AAB0-6D1141CC5CDF}"/>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047" y="-234128"/>
            <a:ext cx="1646370" cy="1223802"/>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D61B2843-172A-4AE2-8B6B-555620C1F1DD}"/>
              </a:ext>
            </a:extLst>
          </p:cNvPr>
          <p:cNvSpPr txBox="1"/>
          <p:nvPr/>
        </p:nvSpPr>
        <p:spPr>
          <a:xfrm>
            <a:off x="4572000" y="2716560"/>
            <a:ext cx="4047182" cy="1703030"/>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en-US" b="1" dirty="0">
                <a:effectLst/>
                <a:latin typeface="Arial" panose="020B0604020202020204" pitchFamily="34" charset="0"/>
                <a:ea typeface="Calibri" panose="020F0502020204030204" pitchFamily="34" charset="0"/>
                <a:cs typeface="Arial" panose="020B0604020202020204" pitchFamily="34" charset="0"/>
              </a:rPr>
              <a:t>- </a:t>
            </a:r>
            <a:r>
              <a:rPr lang="en-US" b="1" dirty="0" err="1">
                <a:effectLst/>
                <a:latin typeface="Arial" panose="020B0604020202020204" pitchFamily="34" charset="0"/>
                <a:ea typeface="Calibri" panose="020F0502020204030204" pitchFamily="34" charset="0"/>
                <a:cs typeface="Arial" panose="020B0604020202020204" pitchFamily="34" charset="0"/>
              </a:rPr>
              <a:t>Các</a:t>
            </a:r>
            <a:r>
              <a:rPr lang="en-US" b="1" dirty="0">
                <a:effectLst/>
                <a:latin typeface="Arial" panose="020B0604020202020204" pitchFamily="34" charset="0"/>
                <a:ea typeface="Calibri" panose="020F0502020204030204" pitchFamily="34" charset="0"/>
                <a:cs typeface="Arial" panose="020B0604020202020204" pitchFamily="34" charset="0"/>
              </a:rPr>
              <a:t> </a:t>
            </a:r>
            <a:r>
              <a:rPr lang="en-US" b="1" dirty="0" err="1">
                <a:effectLst/>
                <a:latin typeface="Arial" panose="020B0604020202020204" pitchFamily="34" charset="0"/>
                <a:ea typeface="Calibri" panose="020F0502020204030204" pitchFamily="34" charset="0"/>
                <a:cs typeface="Arial" panose="020B0604020202020204" pitchFamily="34" charset="0"/>
              </a:rPr>
              <a:t>đối</a:t>
            </a:r>
            <a:r>
              <a:rPr lang="en-US" b="1" dirty="0">
                <a:effectLst/>
                <a:latin typeface="Arial" panose="020B0604020202020204" pitchFamily="34" charset="0"/>
                <a:ea typeface="Calibri" panose="020F0502020204030204" pitchFamily="34" charset="0"/>
                <a:cs typeface="Arial" panose="020B0604020202020204" pitchFamily="34" charset="0"/>
              </a:rPr>
              <a:t> </a:t>
            </a:r>
            <a:r>
              <a:rPr lang="en-US" b="1" dirty="0" err="1">
                <a:effectLst/>
                <a:latin typeface="Arial" panose="020B0604020202020204" pitchFamily="34" charset="0"/>
                <a:ea typeface="Calibri" panose="020F0502020204030204" pitchFamily="34" charset="0"/>
                <a:cs typeface="Arial" panose="020B0604020202020204" pitchFamily="34" charset="0"/>
              </a:rPr>
              <a:t>tượng</a:t>
            </a:r>
            <a:r>
              <a:rPr lang="en-US" b="1" dirty="0">
                <a:effectLst/>
                <a:latin typeface="Arial" panose="020B0604020202020204" pitchFamily="34" charset="0"/>
                <a:ea typeface="Calibri" panose="020F0502020204030204" pitchFamily="34" charset="0"/>
                <a:cs typeface="Arial" panose="020B0604020202020204" pitchFamily="34" charset="0"/>
              </a:rPr>
              <a:t> </a:t>
            </a:r>
            <a:r>
              <a:rPr lang="en-US" b="1" dirty="0" err="1">
                <a:effectLst/>
                <a:latin typeface="Arial" panose="020B0604020202020204" pitchFamily="34" charset="0"/>
                <a:ea typeface="Calibri" panose="020F0502020204030204" pitchFamily="34" charset="0"/>
                <a:cs typeface="Arial" panose="020B0604020202020204" pitchFamily="34" charset="0"/>
              </a:rPr>
              <a:t>thống</a:t>
            </a:r>
            <a:r>
              <a:rPr lang="en-US" b="1" dirty="0">
                <a:effectLst/>
                <a:latin typeface="Arial" panose="020B0604020202020204" pitchFamily="34" charset="0"/>
                <a:ea typeface="Calibri" panose="020F0502020204030204" pitchFamily="34" charset="0"/>
                <a:cs typeface="Arial" panose="020B0604020202020204" pitchFamily="34" charset="0"/>
              </a:rPr>
              <a:t> </a:t>
            </a:r>
            <a:r>
              <a:rPr lang="en-US" b="1" dirty="0" err="1">
                <a:effectLst/>
                <a:latin typeface="Arial" panose="020B0604020202020204" pitchFamily="34" charset="0"/>
                <a:ea typeface="Calibri" panose="020F0502020204030204" pitchFamily="34" charset="0"/>
                <a:cs typeface="Arial" panose="020B0604020202020204" pitchFamily="34" charset="0"/>
              </a:rPr>
              <a:t>kê</a:t>
            </a:r>
            <a:r>
              <a:rPr lang="en-US" b="1" dirty="0">
                <a:effectLst/>
                <a:latin typeface="Arial" panose="020B0604020202020204" pitchFamily="34" charset="0"/>
                <a:ea typeface="Calibri" panose="020F0502020204030204" pitchFamily="34" charset="0"/>
                <a:cs typeface="Arial" panose="020B0604020202020204" pitchFamily="34" charset="0"/>
              </a:rPr>
              <a:t> </a:t>
            </a:r>
            <a:r>
              <a:rPr lang="en-US" b="1" dirty="0" err="1">
                <a:effectLst/>
                <a:latin typeface="Arial" panose="020B0604020202020204" pitchFamily="34" charset="0"/>
                <a:ea typeface="Calibri" panose="020F0502020204030204" pitchFamily="34" charset="0"/>
                <a:cs typeface="Arial" panose="020B0604020202020204" pitchFamily="34" charset="0"/>
              </a:rPr>
              <a:t>là</a:t>
            </a:r>
            <a:r>
              <a:rPr lang="en-US" b="1" dirty="0">
                <a:effectLst/>
                <a:latin typeface="Arial" panose="020B0604020202020204" pitchFamily="34" charset="0"/>
                <a:ea typeface="Calibri" panose="020F0502020204030204" pitchFamily="34" charset="0"/>
                <a:cs typeface="Arial" panose="020B0604020202020204" pitchFamily="34" charset="0"/>
              </a:rPr>
              <a:t> </a:t>
            </a:r>
            <a:r>
              <a:rPr lang="en-US" b="1" dirty="0" err="1">
                <a:effectLst/>
                <a:latin typeface="Arial" panose="020B0604020202020204" pitchFamily="34" charset="0"/>
                <a:ea typeface="Calibri" panose="020F0502020204030204" pitchFamily="34" charset="0"/>
                <a:cs typeface="Arial" panose="020B0604020202020204" pitchFamily="34" charset="0"/>
              </a:rPr>
              <a:t>các</a:t>
            </a:r>
            <a:r>
              <a:rPr lang="en-US" b="1" dirty="0">
                <a:effectLst/>
                <a:latin typeface="Arial" panose="020B0604020202020204" pitchFamily="34" charset="0"/>
                <a:ea typeface="Calibri" panose="020F0502020204030204" pitchFamily="34" charset="0"/>
                <a:cs typeface="Arial" panose="020B0604020202020204" pitchFamily="34" charset="0"/>
              </a:rPr>
              <a:t> </a:t>
            </a:r>
            <a:r>
              <a:rPr lang="en-US" b="1" dirty="0" err="1">
                <a:effectLst/>
                <a:latin typeface="Arial" panose="020B0604020202020204" pitchFamily="34" charset="0"/>
                <a:ea typeface="Calibri" panose="020F0502020204030204" pitchFamily="34" charset="0"/>
                <a:cs typeface="Arial" panose="020B0604020202020204" pitchFamily="34" charset="0"/>
              </a:rPr>
              <a:t>năm</a:t>
            </a:r>
            <a:r>
              <a:rPr lang="en-US" b="1" dirty="0">
                <a:effectLst/>
                <a:latin typeface="Arial" panose="020B0604020202020204" pitchFamily="34" charset="0"/>
                <a:ea typeface="Calibri" panose="020F0502020204030204" pitchFamily="34" charset="0"/>
                <a:cs typeface="Arial" panose="020B0604020202020204" pitchFamily="34" charset="0"/>
              </a:rPr>
              <a:t>: 1986, 1991, 2010, 2017 2018, 2019, 2020 </a:t>
            </a:r>
            <a:r>
              <a:rPr lang="en-US" b="1" dirty="0" err="1">
                <a:effectLst/>
                <a:latin typeface="Arial" panose="020B0604020202020204" pitchFamily="34" charset="0"/>
                <a:ea typeface="Calibri" panose="020F0502020204030204" pitchFamily="34" charset="0"/>
                <a:cs typeface="Arial" panose="020B0604020202020204" pitchFamily="34" charset="0"/>
              </a:rPr>
              <a:t>được</a:t>
            </a:r>
            <a:r>
              <a:rPr lang="en-US" b="1" dirty="0">
                <a:effectLst/>
                <a:latin typeface="Arial" panose="020B0604020202020204" pitchFamily="34" charset="0"/>
                <a:ea typeface="Calibri" panose="020F0502020204030204" pitchFamily="34" charset="0"/>
                <a:cs typeface="Arial" panose="020B0604020202020204" pitchFamily="34" charset="0"/>
              </a:rPr>
              <a:t> </a:t>
            </a:r>
            <a:r>
              <a:rPr lang="en-US" b="1" dirty="0" err="1">
                <a:effectLst/>
                <a:latin typeface="Arial" panose="020B0604020202020204" pitchFamily="34" charset="0"/>
                <a:ea typeface="Calibri" panose="020F0502020204030204" pitchFamily="34" charset="0"/>
                <a:cs typeface="Arial" panose="020B0604020202020204" pitchFamily="34" charset="0"/>
              </a:rPr>
              <a:t>biểu</a:t>
            </a:r>
            <a:r>
              <a:rPr lang="en-US" b="1" dirty="0">
                <a:effectLst/>
                <a:latin typeface="Arial" panose="020B0604020202020204" pitchFamily="34" charset="0"/>
                <a:ea typeface="Calibri" panose="020F0502020204030204" pitchFamily="34" charset="0"/>
                <a:cs typeface="Arial" panose="020B0604020202020204" pitchFamily="34" charset="0"/>
              </a:rPr>
              <a:t> </a:t>
            </a:r>
            <a:r>
              <a:rPr lang="en-US" b="1" dirty="0" err="1">
                <a:effectLst/>
                <a:latin typeface="Arial" panose="020B0604020202020204" pitchFamily="34" charset="0"/>
                <a:ea typeface="Calibri" panose="020F0502020204030204" pitchFamily="34" charset="0"/>
                <a:cs typeface="Arial" panose="020B0604020202020204" pitchFamily="34" charset="0"/>
              </a:rPr>
              <a:t>diễn</a:t>
            </a:r>
            <a:r>
              <a:rPr lang="en-US" b="1" dirty="0">
                <a:effectLst/>
                <a:latin typeface="Arial" panose="020B0604020202020204" pitchFamily="34" charset="0"/>
                <a:ea typeface="Calibri" panose="020F0502020204030204" pitchFamily="34" charset="0"/>
                <a:cs typeface="Arial" panose="020B0604020202020204" pitchFamily="34" charset="0"/>
              </a:rPr>
              <a:t> </a:t>
            </a:r>
            <a:r>
              <a:rPr lang="en-US" b="1" dirty="0" err="1">
                <a:effectLst/>
                <a:latin typeface="Arial" panose="020B0604020202020204" pitchFamily="34" charset="0"/>
                <a:ea typeface="Calibri" panose="020F0502020204030204" pitchFamily="34" charset="0"/>
                <a:cs typeface="Arial" panose="020B0604020202020204" pitchFamily="34" charset="0"/>
              </a:rPr>
              <a:t>trên</a:t>
            </a:r>
            <a:r>
              <a:rPr lang="en-US" b="1" dirty="0">
                <a:effectLst/>
                <a:latin typeface="Arial" panose="020B0604020202020204" pitchFamily="34" charset="0"/>
                <a:ea typeface="Calibri" panose="020F0502020204030204" pitchFamily="34" charset="0"/>
                <a:cs typeface="Arial" panose="020B0604020202020204" pitchFamily="34" charset="0"/>
              </a:rPr>
              <a:t> </a:t>
            </a:r>
            <a:r>
              <a:rPr lang="en-US" b="1" dirty="0" err="1">
                <a:effectLst/>
                <a:latin typeface="Arial" panose="020B0604020202020204" pitchFamily="34" charset="0"/>
                <a:ea typeface="Calibri" panose="020F0502020204030204" pitchFamily="34" charset="0"/>
                <a:cs typeface="Arial" panose="020B0604020202020204" pitchFamily="34" charset="0"/>
              </a:rPr>
              <a:t>trục</a:t>
            </a:r>
            <a:r>
              <a:rPr lang="en-US" b="1" dirty="0">
                <a:effectLst/>
                <a:latin typeface="Arial" panose="020B0604020202020204" pitchFamily="34" charset="0"/>
                <a:ea typeface="Calibri" panose="020F0502020204030204" pitchFamily="34" charset="0"/>
                <a:cs typeface="Arial" panose="020B0604020202020204" pitchFamily="34" charset="0"/>
              </a:rPr>
              <a:t> </a:t>
            </a:r>
            <a:r>
              <a:rPr lang="en-US" b="1" dirty="0" err="1">
                <a:effectLst/>
                <a:latin typeface="Arial" panose="020B0604020202020204" pitchFamily="34" charset="0"/>
                <a:ea typeface="Calibri" panose="020F0502020204030204" pitchFamily="34" charset="0"/>
                <a:cs typeface="Arial" panose="020B0604020202020204" pitchFamily="34" charset="0"/>
              </a:rPr>
              <a:t>nằm</a:t>
            </a:r>
            <a:r>
              <a:rPr lang="en-US" b="1" dirty="0">
                <a:effectLst/>
                <a:latin typeface="Arial" panose="020B0604020202020204" pitchFamily="34" charset="0"/>
                <a:ea typeface="Calibri" panose="020F0502020204030204" pitchFamily="34" charset="0"/>
                <a:cs typeface="Arial" panose="020B0604020202020204" pitchFamily="34" charset="0"/>
              </a:rPr>
              <a:t> </a:t>
            </a:r>
            <a:r>
              <a:rPr lang="en-US" b="1" dirty="0" err="1">
                <a:effectLst/>
                <a:latin typeface="Arial" panose="020B0604020202020204" pitchFamily="34" charset="0"/>
                <a:ea typeface="Calibri" panose="020F0502020204030204" pitchFamily="34" charset="0"/>
                <a:cs typeface="Arial" panose="020B0604020202020204" pitchFamily="34" charset="0"/>
              </a:rPr>
              <a:t>ngang</a:t>
            </a:r>
            <a:r>
              <a:rPr lang="en-US" b="1" dirty="0">
                <a:effectLst/>
                <a:latin typeface="Arial" panose="020B0604020202020204" pitchFamily="34" charset="0"/>
                <a:ea typeface="Calibri" panose="020F0502020204030204" pitchFamily="34" charset="0"/>
                <a:cs typeface="Arial" panose="020B0604020202020204" pitchFamily="34" charset="0"/>
              </a:rPr>
              <a:t>.</a:t>
            </a:r>
            <a:endParaRPr kumimoji="0" lang="en-US" sz="2000" b="1"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14935342"/>
      </p:ext>
    </p:extLst>
  </p:cSld>
  <p:clrMapOvr>
    <a:masterClrMapping/>
  </p:clrMapOvr>
  <mc:AlternateContent xmlns:mc="http://schemas.openxmlformats.org/markup-compatibility/2006">
    <mc:Choice xmlns:p159="http://schemas.microsoft.com/office/powerpoint/2015/09/main" xmlns="" Requires="p159">
      <p:transition spd="med" advClick="0" advTm="3000">
        <p159:morph option="byChar"/>
      </p:transition>
    </mc:Choice>
    <mc:Fallback>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randombar(horizont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ppt_x"/>
                                          </p:val>
                                        </p:tav>
                                        <p:tav tm="100000">
                                          <p:val>
                                            <p:strVal val="#ppt_x"/>
                                          </p:val>
                                        </p:tav>
                                      </p:tavLst>
                                    </p:anim>
                                    <p:anim calcmode="lin" valueType="num">
                                      <p:cBhvr additive="base">
                                        <p:cTn id="1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D9A73E6-61F9-4608-957C-A7465C16ED9B}"/>
              </a:ext>
            </a:extLst>
          </p:cNvPr>
          <p:cNvSpPr txBox="1"/>
          <p:nvPr/>
        </p:nvSpPr>
        <p:spPr>
          <a:xfrm>
            <a:off x="3023828" y="146941"/>
            <a:ext cx="399644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7030A0"/>
                </a:solidFill>
                <a:effectLst/>
                <a:uLnTx/>
                <a:uFillTx/>
                <a:latin typeface="Arial" panose="020B0604020202020204" pitchFamily="34" charset="0"/>
                <a:ea typeface="+mn-ea"/>
                <a:cs typeface="Arial" panose="020B0604020202020204" pitchFamily="34" charset="0"/>
              </a:rPr>
              <a:t>I. BIỂU ĐỒ ĐOẠN THẲNG</a:t>
            </a:r>
          </a:p>
        </p:txBody>
      </p:sp>
      <p:pic>
        <p:nvPicPr>
          <p:cNvPr id="3" name="Picture 2">
            <a:extLst>
              <a:ext uri="{FF2B5EF4-FFF2-40B4-BE49-F238E27FC236}">
                <a16:creationId xmlns:a16="http://schemas.microsoft.com/office/drawing/2014/main" id="{E82D2AC8-906F-4F94-852F-A9EA145A032D}"/>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643728" y="691173"/>
            <a:ext cx="840608" cy="428439"/>
          </a:xfrm>
          <a:prstGeom prst="rect">
            <a:avLst/>
          </a:prstGeom>
        </p:spPr>
      </p:pic>
      <p:sp>
        <p:nvSpPr>
          <p:cNvPr id="6" name="TextBox 5">
            <a:extLst>
              <a:ext uri="{FF2B5EF4-FFF2-40B4-BE49-F238E27FC236}">
                <a16:creationId xmlns:a16="http://schemas.microsoft.com/office/drawing/2014/main" id="{82192AFB-3CF2-459D-97F0-8BE48BFCBD24}"/>
              </a:ext>
            </a:extLst>
          </p:cNvPr>
          <p:cNvSpPr txBox="1"/>
          <p:nvPr/>
        </p:nvSpPr>
        <p:spPr>
          <a:xfrm>
            <a:off x="2484336" y="697907"/>
            <a:ext cx="579664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Quan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sát</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biểu</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đồ</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thống</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kê</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ở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Hình</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11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và</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cho</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biết</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sp>
        <p:nvSpPr>
          <p:cNvPr id="10" name="TextBox 9">
            <a:extLst>
              <a:ext uri="{FF2B5EF4-FFF2-40B4-BE49-F238E27FC236}">
                <a16:creationId xmlns:a16="http://schemas.microsoft.com/office/drawing/2014/main" id="{F968E3D8-D644-41C7-8343-51B0ED0CA337}"/>
              </a:ext>
            </a:extLst>
          </p:cNvPr>
          <p:cNvSpPr txBox="1"/>
          <p:nvPr/>
        </p:nvSpPr>
        <p:spPr>
          <a:xfrm>
            <a:off x="4564469" y="1427958"/>
            <a:ext cx="4047182" cy="958660"/>
          </a:xfrm>
          <a:prstGeom prst="rect">
            <a:avLst/>
          </a:prstGeom>
          <a:noFill/>
        </p:spPr>
        <p:txBody>
          <a:bodyPr wrap="square" rtlCol="0">
            <a:spAutoFit/>
          </a:bodyPr>
          <a:lstStyle/>
          <a:p>
            <a:pPr algn="just">
              <a:lnSpc>
                <a:spcPct val="150000"/>
              </a:lnSpc>
            </a:pPr>
            <a:r>
              <a:rPr lang="en-US" sz="2000" i="1" dirty="0">
                <a:latin typeface="Arial" panose="020B0604020202020204" pitchFamily="34" charset="0"/>
                <a:cs typeface="Arial" panose="020B0604020202020204" pitchFamily="34" charset="0"/>
              </a:rPr>
              <a:t>b) </a:t>
            </a:r>
            <a:r>
              <a:rPr lang="en-US" sz="2000" i="1" dirty="0" err="1">
                <a:latin typeface="Arial" panose="020B0604020202020204" pitchFamily="34" charset="0"/>
                <a:cs typeface="Arial" panose="020B0604020202020204" pitchFamily="34" charset="0"/>
              </a:rPr>
              <a:t>Tiêu</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chí</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thống</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kê</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là</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gì</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và</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được</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biểu</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diễn</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trên</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trục</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nào</a:t>
            </a:r>
            <a:r>
              <a:rPr lang="en-US" sz="2000" i="1" dirty="0">
                <a:latin typeface="Arial" panose="020B0604020202020204" pitchFamily="34" charset="0"/>
                <a:cs typeface="Arial" panose="020B0604020202020204" pitchFamily="34" charset="0"/>
              </a:rPr>
              <a:t>;</a:t>
            </a:r>
          </a:p>
        </p:txBody>
      </p:sp>
      <p:pic>
        <p:nvPicPr>
          <p:cNvPr id="13" name="Picture 12" descr="Chart&#10;&#10;Description automatically generated">
            <a:extLst>
              <a:ext uri="{FF2B5EF4-FFF2-40B4-BE49-F238E27FC236}">
                <a16:creationId xmlns:a16="http://schemas.microsoft.com/office/drawing/2014/main" id="{9759105E-6775-4196-BEB9-8A5A7A5ADCB0}"/>
              </a:ext>
            </a:extLst>
          </p:cNvPr>
          <p:cNvPicPr/>
          <p:nvPr/>
        </p:nvPicPr>
        <p:blipFill>
          <a:blip r:embed="rId4">
            <a:extLst>
              <a:ext uri="{BEBA8EAE-BF5A-486C-A8C5-ECC9F3942E4B}">
                <a14:imgProps xmlns:a14="http://schemas.microsoft.com/office/drawing/2010/main">
                  <a14:imgLayer r:embed="rId5">
                    <a14:imgEffect>
                      <a14:sharpenSoften amount="50000"/>
                    </a14:imgEffect>
                  </a14:imgLayer>
                </a14:imgProps>
              </a:ext>
            </a:extLst>
          </a:blip>
          <a:stretch>
            <a:fillRect/>
          </a:stretch>
        </p:blipFill>
        <p:spPr>
          <a:xfrm>
            <a:off x="291978" y="1744452"/>
            <a:ext cx="4047182" cy="2515126"/>
          </a:xfrm>
          <a:prstGeom prst="roundRect">
            <a:avLst/>
          </a:prstGeom>
        </p:spPr>
      </p:pic>
      <p:pic>
        <p:nvPicPr>
          <p:cNvPr id="15" name="Picture 2" descr="Giáo Dục, Học Tập, Học Sinh, Kiến Thức, Học Nhóm, Tải hình PNG 187 -  Free.Vector6.com">
            <a:extLst>
              <a:ext uri="{FF2B5EF4-FFF2-40B4-BE49-F238E27FC236}">
                <a16:creationId xmlns:a16="http://schemas.microsoft.com/office/drawing/2014/main" id="{A65364C8-38A5-44E3-AAB0-6D1141CC5CDF}"/>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8176" y="-98817"/>
            <a:ext cx="1646370" cy="1223802"/>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D61B2843-172A-4AE2-8B6B-555620C1F1DD}"/>
              </a:ext>
            </a:extLst>
          </p:cNvPr>
          <p:cNvSpPr txBox="1"/>
          <p:nvPr/>
        </p:nvSpPr>
        <p:spPr>
          <a:xfrm>
            <a:off x="4564469" y="2403015"/>
            <a:ext cx="4264960" cy="2343655"/>
          </a:xfrm>
          <a:prstGeom prst="rect">
            <a:avLst/>
          </a:prstGeom>
          <a:noFill/>
        </p:spPr>
        <p:txBody>
          <a:bodyPr wrap="square" rtlCol="0">
            <a:spAutoFit/>
          </a:bodyPr>
          <a:lstStyle/>
          <a:p>
            <a:pPr lvl="0" algn="just">
              <a:lnSpc>
                <a:spcPct val="150000"/>
              </a:lnSpc>
            </a:pP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Tiêu</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chí</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thống</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kê</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là</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thu</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nhập</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bình</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quân</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đầu</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người</a:t>
            </a:r>
            <a:r>
              <a:rPr lang="en-US" sz="2000" b="1" dirty="0">
                <a:latin typeface="Arial" panose="020B0604020202020204" pitchFamily="34" charset="0"/>
                <a:cs typeface="Arial" panose="020B0604020202020204" pitchFamily="34" charset="0"/>
              </a:rPr>
              <a:t>/</a:t>
            </a:r>
            <a:r>
              <a:rPr lang="en-US" sz="2000" b="1" dirty="0" err="1">
                <a:latin typeface="Arial" panose="020B0604020202020204" pitchFamily="34" charset="0"/>
                <a:cs typeface="Arial" panose="020B0604020202020204" pitchFamily="34" charset="0"/>
              </a:rPr>
              <a:t>năm</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của</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Việt</a:t>
            </a:r>
            <a:r>
              <a:rPr lang="en-US" sz="2000" b="1" dirty="0">
                <a:latin typeface="Arial" panose="020B0604020202020204" pitchFamily="34" charset="0"/>
                <a:cs typeface="Arial" panose="020B0604020202020204" pitchFamily="34" charset="0"/>
              </a:rPr>
              <a:t> Nam (</a:t>
            </a:r>
            <a:r>
              <a:rPr lang="en-US" sz="2000" b="1" dirty="0" err="1">
                <a:latin typeface="Arial" panose="020B0604020202020204" pitchFamily="34" charset="0"/>
                <a:cs typeface="Arial" panose="020B0604020202020204" pitchFamily="34" charset="0"/>
              </a:rPr>
              <a:t>tính</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theo</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đô</a:t>
            </a:r>
            <a:r>
              <a:rPr lang="en-US" sz="2000" b="1" dirty="0">
                <a:latin typeface="Arial" panose="020B0604020202020204" pitchFamily="34" charset="0"/>
                <a:cs typeface="Arial" panose="020B0604020202020204" pitchFamily="34" charset="0"/>
              </a:rPr>
              <a:t> la </a:t>
            </a:r>
            <a:r>
              <a:rPr lang="en-US" sz="2000" b="1" dirty="0" err="1">
                <a:latin typeface="Arial" panose="020B0604020202020204" pitchFamily="34" charset="0"/>
                <a:cs typeface="Arial" panose="020B0604020202020204" pitchFamily="34" charset="0"/>
              </a:rPr>
              <a:t>Mỹ</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trong</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những</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năm</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nêu</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trên</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được</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biểu</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diễn</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trục</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thẳng</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đứng</a:t>
            </a:r>
            <a:r>
              <a:rPr lang="en-US" sz="2000" b="1" dirty="0">
                <a:latin typeface="Arial" panose="020B0604020202020204" pitchFamily="34" charset="0"/>
                <a:cs typeface="Arial" panose="020B0604020202020204" pitchFamily="34" charset="0"/>
              </a:rPr>
              <a:t> </a:t>
            </a:r>
            <a:endParaRPr kumimoji="0" lang="en-US" sz="20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93550443"/>
      </p:ext>
    </p:extLst>
  </p:cSld>
  <p:clrMapOvr>
    <a:masterClrMapping/>
  </p:clrMapOvr>
  <mc:AlternateContent xmlns:mc="http://schemas.openxmlformats.org/markup-compatibility/2006">
    <mc:Choice xmlns:p159="http://schemas.microsoft.com/office/powerpoint/2015/09/main" xmlns="" Requires="p159">
      <p:transition spd="med" advClick="0" advTm="3000">
        <p159:morph option="byChar"/>
      </p:transition>
    </mc:Choice>
    <mc:Fallback>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D9A73E6-61F9-4608-957C-A7465C16ED9B}"/>
              </a:ext>
            </a:extLst>
          </p:cNvPr>
          <p:cNvSpPr txBox="1"/>
          <p:nvPr/>
        </p:nvSpPr>
        <p:spPr>
          <a:xfrm>
            <a:off x="3131840" y="279747"/>
            <a:ext cx="399644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7030A0"/>
                </a:solidFill>
                <a:effectLst/>
                <a:uLnTx/>
                <a:uFillTx/>
                <a:latin typeface="Arial" panose="020B0604020202020204" pitchFamily="34" charset="0"/>
                <a:ea typeface="+mn-ea"/>
                <a:cs typeface="Arial" panose="020B0604020202020204" pitchFamily="34" charset="0"/>
              </a:rPr>
              <a:t>I. BIỂU ĐỒ ĐOẠN THẲNG</a:t>
            </a:r>
          </a:p>
        </p:txBody>
      </p:sp>
      <p:pic>
        <p:nvPicPr>
          <p:cNvPr id="3" name="Picture 2">
            <a:extLst>
              <a:ext uri="{FF2B5EF4-FFF2-40B4-BE49-F238E27FC236}">
                <a16:creationId xmlns:a16="http://schemas.microsoft.com/office/drawing/2014/main" id="{E82D2AC8-906F-4F94-852F-A9EA145A032D}"/>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922033" y="859393"/>
            <a:ext cx="840608" cy="428439"/>
          </a:xfrm>
          <a:prstGeom prst="rect">
            <a:avLst/>
          </a:prstGeom>
        </p:spPr>
      </p:pic>
      <p:sp>
        <p:nvSpPr>
          <p:cNvPr id="6" name="TextBox 5">
            <a:extLst>
              <a:ext uri="{FF2B5EF4-FFF2-40B4-BE49-F238E27FC236}">
                <a16:creationId xmlns:a16="http://schemas.microsoft.com/office/drawing/2014/main" id="{82192AFB-3CF2-459D-97F0-8BE48BFCBD24}"/>
              </a:ext>
            </a:extLst>
          </p:cNvPr>
          <p:cNvSpPr txBox="1"/>
          <p:nvPr/>
        </p:nvSpPr>
        <p:spPr>
          <a:xfrm>
            <a:off x="2762641" y="866127"/>
            <a:ext cx="579664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Quan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sát</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biểu</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đồ</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thống</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kê</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ở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Hình</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11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và</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cho</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biết</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sp>
        <p:nvSpPr>
          <p:cNvPr id="10" name="TextBox 9">
            <a:extLst>
              <a:ext uri="{FF2B5EF4-FFF2-40B4-BE49-F238E27FC236}">
                <a16:creationId xmlns:a16="http://schemas.microsoft.com/office/drawing/2014/main" id="{F968E3D8-D644-41C7-8343-51B0ED0CA337}"/>
              </a:ext>
            </a:extLst>
          </p:cNvPr>
          <p:cNvSpPr txBox="1"/>
          <p:nvPr/>
        </p:nvSpPr>
        <p:spPr>
          <a:xfrm>
            <a:off x="4512103" y="1515862"/>
            <a:ext cx="4047182" cy="958660"/>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 </a:t>
            </a:r>
            <a:r>
              <a:rPr kumimoji="0" lang="en-US" sz="20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Tiêu</a:t>
            </a:r>
            <a:r>
              <a:rPr kumimoji="0" lang="en-US" sz="2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chí</a:t>
            </a:r>
            <a:r>
              <a:rPr kumimoji="0" lang="en-US" sz="2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thống</a:t>
            </a:r>
            <a:r>
              <a:rPr kumimoji="0" lang="en-US" sz="2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kê</a:t>
            </a:r>
            <a:r>
              <a:rPr kumimoji="0" lang="en-US" sz="2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là</a:t>
            </a:r>
            <a:r>
              <a:rPr kumimoji="0" lang="en-US" sz="2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gì</a:t>
            </a:r>
            <a:r>
              <a:rPr kumimoji="0" lang="en-US" sz="2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và</a:t>
            </a:r>
            <a:r>
              <a:rPr kumimoji="0" lang="en-US" sz="2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được</a:t>
            </a:r>
            <a:r>
              <a:rPr kumimoji="0" lang="en-US" sz="2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biểu</a:t>
            </a:r>
            <a:r>
              <a:rPr kumimoji="0" lang="en-US" sz="2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diễn</a:t>
            </a:r>
            <a:r>
              <a:rPr kumimoji="0" lang="en-US" sz="2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trên</a:t>
            </a:r>
            <a:r>
              <a:rPr kumimoji="0" lang="en-US" sz="2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trục</a:t>
            </a:r>
            <a:r>
              <a:rPr kumimoji="0" lang="en-US" sz="2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nào</a:t>
            </a:r>
            <a:r>
              <a:rPr kumimoji="0" lang="en-US" sz="2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pic>
        <p:nvPicPr>
          <p:cNvPr id="13" name="Picture 12" descr="Chart&#10;&#10;Description automatically generated">
            <a:extLst>
              <a:ext uri="{FF2B5EF4-FFF2-40B4-BE49-F238E27FC236}">
                <a16:creationId xmlns:a16="http://schemas.microsoft.com/office/drawing/2014/main" id="{9759105E-6775-4196-BEB9-8A5A7A5ADCB0}"/>
              </a:ext>
            </a:extLst>
          </p:cNvPr>
          <p:cNvPicPr/>
          <p:nvPr/>
        </p:nvPicPr>
        <p:blipFill>
          <a:blip r:embed="rId4">
            <a:extLst>
              <a:ext uri="{BEBA8EAE-BF5A-486C-A8C5-ECC9F3942E4B}">
                <a14:imgProps xmlns:a14="http://schemas.microsoft.com/office/drawing/2010/main">
                  <a14:imgLayer r:embed="rId5">
                    <a14:imgEffect>
                      <a14:sharpenSoften amount="50000"/>
                    </a14:imgEffect>
                  </a14:imgLayer>
                </a14:imgProps>
              </a:ext>
            </a:extLst>
          </a:blip>
          <a:stretch>
            <a:fillRect/>
          </a:stretch>
        </p:blipFill>
        <p:spPr>
          <a:xfrm>
            <a:off x="215516" y="1907288"/>
            <a:ext cx="4047182" cy="2515126"/>
          </a:xfrm>
          <a:prstGeom prst="roundRect">
            <a:avLst/>
          </a:prstGeom>
        </p:spPr>
      </p:pic>
      <p:pic>
        <p:nvPicPr>
          <p:cNvPr id="15" name="Picture 2" descr="Giáo Dục, Học Tập, Học Sinh, Kiến Thức, Học Nhóm, Tải hình PNG 187 -  Free.Vector6.com">
            <a:extLst>
              <a:ext uri="{FF2B5EF4-FFF2-40B4-BE49-F238E27FC236}">
                <a16:creationId xmlns:a16="http://schemas.microsoft.com/office/drawing/2014/main" id="{A65364C8-38A5-44E3-AAB0-6D1141CC5CDF}"/>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319561"/>
            <a:ext cx="1646370" cy="1223802"/>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D61B2843-172A-4AE2-8B6B-555620C1F1DD}"/>
              </a:ext>
            </a:extLst>
          </p:cNvPr>
          <p:cNvSpPr txBox="1"/>
          <p:nvPr/>
        </p:nvSpPr>
        <p:spPr>
          <a:xfrm>
            <a:off x="4528998" y="2470539"/>
            <a:ext cx="4047182" cy="2343655"/>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Trục</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thẳng</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đứng</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biểu</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diễn</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tiêu</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chí</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thống</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kê</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là</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thu</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nhập</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bình</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quân</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đầu</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người</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năm</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của</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Việt</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Nam (</a:t>
            </a: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tính</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theo</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đô</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la </a:t>
            </a: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Mỹ</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trong</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những</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năm</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nêu</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trên</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spTree>
    <p:extLst>
      <p:ext uri="{BB962C8B-B14F-4D97-AF65-F5344CB8AC3E}">
        <p14:creationId xmlns:p14="http://schemas.microsoft.com/office/powerpoint/2010/main" val="3565896296"/>
      </p:ext>
    </p:extLst>
  </p:cSld>
  <p:clrMapOvr>
    <a:masterClrMapping/>
  </p:clrMapOvr>
  <mc:AlternateContent xmlns:mc="http://schemas.openxmlformats.org/markup-compatibility/2006">
    <mc:Choice xmlns:p159="http://schemas.microsoft.com/office/powerpoint/2015/09/main" xmlns="" Requires="p159">
      <p:transition spd="med" advClick="0" advTm="3000">
        <p159:morph option="byChar"/>
      </p:transition>
    </mc:Choice>
    <mc:Fallback>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447"/>
</p:tagLst>
</file>

<file path=ppt/theme/theme1.xml><?xml version="1.0" encoding="utf-8"?>
<a:theme xmlns:a="http://schemas.openxmlformats.org/drawingml/2006/main" name="Office 主题">
  <a:themeElements>
    <a:clrScheme name="自定义 1">
      <a:dk1>
        <a:sysClr val="windowText" lastClr="000000"/>
      </a:dk1>
      <a:lt1>
        <a:sysClr val="window" lastClr="FFFFFF"/>
      </a:lt1>
      <a:dk2>
        <a:srgbClr val="1F497D"/>
      </a:dk2>
      <a:lt2>
        <a:srgbClr val="EEECE1"/>
      </a:lt2>
      <a:accent1>
        <a:srgbClr val="56E0C4"/>
      </a:accent1>
      <a:accent2>
        <a:srgbClr val="1A99A5"/>
      </a:accent2>
      <a:accent3>
        <a:srgbClr val="56E0C4"/>
      </a:accent3>
      <a:accent4>
        <a:srgbClr val="1A99A5"/>
      </a:accent4>
      <a:accent5>
        <a:srgbClr val="56E0C4"/>
      </a:accent5>
      <a:accent6>
        <a:srgbClr val="1A99A5"/>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lgn="l">
          <a:defRPr sz="2000" dirty="0" smtClean="0">
            <a:latin typeface="Arial" panose="020B0604020202020204" pitchFamily="34" charset="0"/>
            <a:cs typeface="Arial" panose="020B0604020202020204" pitchFamily="34" charset="0"/>
          </a:defRPr>
        </a:defPPr>
      </a:lstStyle>
    </a:txDef>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1360</TotalTime>
  <Words>2537</Words>
  <Application>Microsoft Office PowerPoint</Application>
  <PresentationFormat>Custom</PresentationFormat>
  <Paragraphs>345</Paragraphs>
  <Slides>42</Slides>
  <Notes>33</Notes>
  <HiddenSlides>0</HiddenSlides>
  <MMClips>18</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42</vt:i4>
      </vt:variant>
    </vt:vector>
  </HeadingPairs>
  <TitlesOfParts>
    <vt:vector size="52" baseType="lpstr">
      <vt:lpstr>微软雅黑</vt:lpstr>
      <vt:lpstr>宋体</vt:lpstr>
      <vt:lpstr>Arial</vt:lpstr>
      <vt:lpstr>Arial Unicode MS</vt:lpstr>
      <vt:lpstr>Calibri</vt:lpstr>
      <vt:lpstr>Cambria Math</vt:lpstr>
      <vt:lpstr>Times New Roman</vt:lpstr>
      <vt:lpstr>Wingdings</vt:lpstr>
      <vt:lpstr>汉仪小麦体简</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447</dc:title>
  <dc:creator>Administrator</dc:creator>
  <cp:lastModifiedBy>Admin</cp:lastModifiedBy>
  <cp:revision>173</cp:revision>
  <dcterms:created xsi:type="dcterms:W3CDTF">2017-06-17T14:14:12Z</dcterms:created>
  <dcterms:modified xsi:type="dcterms:W3CDTF">2023-01-05T02:23:51Z</dcterms:modified>
</cp:coreProperties>
</file>