
<file path=[Content_Types].xml><?xml version="1.0" encoding="utf-8"?>
<Types xmlns="http://schemas.openxmlformats.org/package/2006/content-types">
  <Default Extension="png" ContentType="image/png"/>
  <Default Extension="bin" ContentType="audio/unknown"/>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45" r:id="rId7"/>
    <p:sldMasterId id="2147483769" r:id="rId8"/>
    <p:sldMasterId id="2147483781" r:id="rId9"/>
    <p:sldMasterId id="2147483793" r:id="rId10"/>
    <p:sldMasterId id="2147483805" r:id="rId11"/>
    <p:sldMasterId id="2147483829" r:id="rId12"/>
  </p:sldMasterIdLst>
  <p:notesMasterIdLst>
    <p:notesMasterId r:id="rId40"/>
  </p:notesMasterIdLst>
  <p:sldIdLst>
    <p:sldId id="258" r:id="rId13"/>
    <p:sldId id="265" r:id="rId14"/>
    <p:sldId id="257" r:id="rId15"/>
    <p:sldId id="270" r:id="rId16"/>
    <p:sldId id="271" r:id="rId17"/>
    <p:sldId id="268" r:id="rId18"/>
    <p:sldId id="269" r:id="rId19"/>
    <p:sldId id="274" r:id="rId20"/>
    <p:sldId id="272" r:id="rId21"/>
    <p:sldId id="273" r:id="rId22"/>
    <p:sldId id="262" r:id="rId23"/>
    <p:sldId id="261" r:id="rId24"/>
    <p:sldId id="275" r:id="rId25"/>
    <p:sldId id="260" r:id="rId26"/>
    <p:sldId id="259" r:id="rId27"/>
    <p:sldId id="276" r:id="rId28"/>
    <p:sldId id="277" r:id="rId29"/>
    <p:sldId id="281" r:id="rId30"/>
    <p:sldId id="282" r:id="rId31"/>
    <p:sldId id="283" r:id="rId32"/>
    <p:sldId id="284" r:id="rId33"/>
    <p:sldId id="285" r:id="rId34"/>
    <p:sldId id="286" r:id="rId35"/>
    <p:sldId id="287" r:id="rId36"/>
    <p:sldId id="289" r:id="rId37"/>
    <p:sldId id="264" r:id="rId38"/>
    <p:sldId id="26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629" autoAdjust="0"/>
  </p:normalViewPr>
  <p:slideViewPr>
    <p:cSldViewPr>
      <p:cViewPr varScale="1">
        <p:scale>
          <a:sx n="98" d="100"/>
          <a:sy n="98" d="100"/>
        </p:scale>
        <p:origin x="-116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FA94B-9707-4FD2-BA1C-7FC326B5260A}" type="datetimeFigureOut">
              <a:rPr lang="en-US" smtClean="0"/>
              <a:t>9/11/2024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E0B11-4E03-4E6F-83C8-1AA7C4D593A2}" type="slidenum">
              <a:rPr lang="en-US" smtClean="0"/>
              <a:t>‹#›</a:t>
            </a:fld>
            <a:endParaRPr lang="en-US"/>
          </a:p>
        </p:txBody>
      </p:sp>
    </p:spTree>
    <p:extLst>
      <p:ext uri="{BB962C8B-B14F-4D97-AF65-F5344CB8AC3E}">
        <p14:creationId xmlns:p14="http://schemas.microsoft.com/office/powerpoint/2010/main" val="3515738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9E1C6-B4B0-4B84-BFAC-A2273FD97B3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1994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E0B11-4E03-4E6F-83C8-1AA7C4D593A2}" type="slidenum">
              <a:rPr lang="en-US" smtClean="0"/>
              <a:t>5</a:t>
            </a:fld>
            <a:endParaRPr lang="en-US"/>
          </a:p>
        </p:txBody>
      </p:sp>
    </p:spTree>
    <p:extLst>
      <p:ext uri="{BB962C8B-B14F-4D97-AF65-F5344CB8AC3E}">
        <p14:creationId xmlns:p14="http://schemas.microsoft.com/office/powerpoint/2010/main" val="249076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840acf42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729d9724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729d97241_0_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dda1946d_4_2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1.png"/><Relationship Id="rId11" Type="http://schemas.openxmlformats.org/officeDocument/2006/relationships/hyperlink" Target="http://bit.ly/2TtBDfr" TargetMode="External"/><Relationship Id="rId5" Type="http://schemas.openxmlformats.org/officeDocument/2006/relationships/image" Target="../media/image9.png"/><Relationship Id="rId10" Type="http://schemas.openxmlformats.org/officeDocument/2006/relationships/hyperlink" Target="http://bit.ly/2TyoMsr" TargetMode="External"/><Relationship Id="rId4" Type="http://schemas.openxmlformats.org/officeDocument/2006/relationships/image" Target="../media/image17.png"/><Relationship Id="rId9" Type="http://schemas.openxmlformats.org/officeDocument/2006/relationships/hyperlink" Target="http://bit.ly/2Tynxth"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44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737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F1C7C-467F-97BA-8562-3717016B72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8BC2FF-C8A5-8E3B-0BA6-D416BCBEBA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67A062-2E77-F015-D848-24B783D2B8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41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0DE2A11-C466-AC75-2564-933BA73281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962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B17435-E58E-0D10-F601-5E74AA3BB213}"/>
              </a:ext>
            </a:extLst>
          </p:cNvPr>
          <p:cNvSpPr>
            <a:spLocks noGrp="1"/>
          </p:cNvSpPr>
          <p:nvPr>
            <p:ph type="title"/>
          </p:nvPr>
        </p:nvSpPr>
        <p:spPr>
          <a:xfrm>
            <a:off x="623888" y="170975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CD1C956-942A-F8F7-BE35-41AA9EFBFE54}"/>
              </a:ext>
            </a:extLst>
          </p:cNvPr>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512E714-011A-C1ED-8F3F-6BB510A906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559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9A714FE-AC93-1403-A4BA-166EFC26C56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D8CDE83-FA85-EA7C-0C31-855E3F575FD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ED67161-FC4A-9937-FC03-43CD907E83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684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4836DC-5712-8841-8736-667CE742373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2AF500-E2A2-F28D-1B33-CB2988230CA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20F81E6-39C4-292D-7640-2ADAE8447A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AB77551-E077-1169-0343-33B6D0F8BA4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5A9052-8E57-F298-9A65-B95F2C57211E}"/>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9DE444F-7F68-E8BD-556F-42693C8839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37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34E08E-229C-549C-497D-E54A92BC457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38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0B27C4A-137F-2427-9DD9-85987645D3E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6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0A447-5641-11F9-5101-B6312E89194D}"/>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F9ECBB-DAA5-1AFF-1C24-A2A502C867F6}"/>
              </a:ext>
            </a:extLst>
          </p:cNvPr>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F69C96-5547-534B-4767-E77ED44094B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3E7B3FD-65BE-926F-CB9F-DA3C3B4EC2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28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D3952-7D44-C53C-0ED7-7DA8158375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1F700A-366B-3D88-1F77-19D4310F7356}"/>
              </a:ext>
            </a:extLst>
          </p:cNvPr>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1D53FA2-13B3-21F2-71DC-7C073758837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F472E03-1CC8-5E29-97E9-2AB5290E41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0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20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39DDEC5-7904-8D49-B9E0-07A9C00A6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08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6082BD1-2622-88F4-15DF-286B5E4AA03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6A08D9D-4B13-B720-9A47-0CF64E279D9E}"/>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917BDFE-4DD5-E1C8-25B5-6126078801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029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76147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680163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536633"/>
            <a:ext cx="7723500" cy="4606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3484073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5029760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07707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914043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488997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3384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 name="Google Shape;20;p4"/>
          <p:cNvGrpSpPr/>
          <p:nvPr/>
        </p:nvGrpSpPr>
        <p:grpSpPr>
          <a:xfrm>
            <a:off x="-242443" y="417806"/>
            <a:ext cx="9544819"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25" name="Google Shape;25;p4"/>
          <p:cNvSpPr txBox="1">
            <a:spLocks noGrp="1"/>
          </p:cNvSpPr>
          <p:nvPr>
            <p:ph type="body" idx="1"/>
          </p:nvPr>
        </p:nvSpPr>
        <p:spPr>
          <a:xfrm>
            <a:off x="613050" y="1765167"/>
            <a:ext cx="7929300" cy="38304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6081176"/>
            <a:ext cx="9150702"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nvGrpSpPr>
          <p:cNvPr id="3" name="Google Shape;27;p4"/>
          <p:cNvGrpSpPr/>
          <p:nvPr/>
        </p:nvGrpSpPr>
        <p:grpSpPr>
          <a:xfrm>
            <a:off x="-1533" y="5896883"/>
            <a:ext cx="9150702"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30" name="Google Shape;30;p4"/>
          <p:cNvSpPr txBox="1">
            <a:spLocks noGrp="1"/>
          </p:cNvSpPr>
          <p:nvPr>
            <p:ph type="title"/>
          </p:nvPr>
        </p:nvSpPr>
        <p:spPr>
          <a:xfrm>
            <a:off x="720900" y="813012"/>
            <a:ext cx="77136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275143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530621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195249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201640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 y="-2613600"/>
            <a:ext cx="9143998" cy="9471599"/>
            <a:chOff x="2" y="-1960200"/>
            <a:chExt cx="9143998" cy="7103699"/>
          </a:xfrm>
        </p:grpSpPr>
        <p:pic>
          <p:nvPicPr>
            <p:cNvPr id="10" name="Google Shape;10;p2"/>
            <p:cNvPicPr preferRelativeResize="0"/>
            <p:nvPr/>
          </p:nvPicPr>
          <p:blipFill>
            <a:blip r:embed="rId2">
              <a:alphaModFix amt="90000"/>
            </a:blip>
            <a:stretch>
              <a:fillRect/>
            </a:stretch>
          </p:blipFill>
          <p:spPr>
            <a:xfrm rot="10800000">
              <a:off x="2" y="0"/>
              <a:ext cx="5130648" cy="1583775"/>
            </a:xfrm>
            <a:prstGeom prst="rect">
              <a:avLst/>
            </a:prstGeom>
            <a:noFill/>
            <a:ln>
              <a:noFill/>
            </a:ln>
          </p:spPr>
        </p:pic>
        <p:sp>
          <p:nvSpPr>
            <p:cNvPr id="11" name="Google Shape;11;p2"/>
            <p:cNvSpPr/>
            <p:nvPr/>
          </p:nvSpPr>
          <p:spPr>
            <a:xfrm flipH="1">
              <a:off x="4082866" y="-196020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2" name="Google Shape;12;p2"/>
            <p:cNvPicPr preferRelativeResize="0"/>
            <p:nvPr/>
          </p:nvPicPr>
          <p:blipFill rotWithShape="1">
            <a:blip r:embed="rId3">
              <a:alphaModFix/>
            </a:blip>
            <a:srcRect b="3688"/>
            <a:stretch/>
          </p:blipFill>
          <p:spPr>
            <a:xfrm>
              <a:off x="5690350" y="1840125"/>
              <a:ext cx="3453650" cy="3303374"/>
            </a:xfrm>
            <a:prstGeom prst="rect">
              <a:avLst/>
            </a:prstGeom>
            <a:noFill/>
            <a:ln>
              <a:noFill/>
            </a:ln>
          </p:spPr>
        </p:pic>
        <p:pic>
          <p:nvPicPr>
            <p:cNvPr id="13" name="Google Shape;13;p2"/>
            <p:cNvPicPr preferRelativeResize="0"/>
            <p:nvPr/>
          </p:nvPicPr>
          <p:blipFill>
            <a:blip r:embed="rId4">
              <a:alphaModFix amt="75000"/>
            </a:blip>
            <a:stretch>
              <a:fillRect/>
            </a:stretch>
          </p:blipFill>
          <p:spPr>
            <a:xfrm>
              <a:off x="7049680" y="98150"/>
              <a:ext cx="1828800" cy="1828800"/>
            </a:xfrm>
            <a:prstGeom prst="rect">
              <a:avLst/>
            </a:prstGeom>
            <a:noFill/>
            <a:ln>
              <a:noFill/>
            </a:ln>
          </p:spPr>
        </p:pic>
        <p:pic>
          <p:nvPicPr>
            <p:cNvPr id="14" name="Google Shape;14;p2"/>
            <p:cNvPicPr preferRelativeResize="0"/>
            <p:nvPr/>
          </p:nvPicPr>
          <p:blipFill>
            <a:blip r:embed="rId5">
              <a:alphaModFix/>
            </a:blip>
            <a:stretch>
              <a:fillRect/>
            </a:stretch>
          </p:blipFill>
          <p:spPr>
            <a:xfrm>
              <a:off x="7600079" y="4064124"/>
              <a:ext cx="1278396" cy="815425"/>
            </a:xfrm>
            <a:prstGeom prst="rect">
              <a:avLst/>
            </a:prstGeom>
            <a:noFill/>
            <a:ln>
              <a:noFill/>
            </a:ln>
          </p:spPr>
        </p:pic>
        <p:pic>
          <p:nvPicPr>
            <p:cNvPr id="15" name="Google Shape;15;p2"/>
            <p:cNvPicPr preferRelativeResize="0"/>
            <p:nvPr/>
          </p:nvPicPr>
          <p:blipFill>
            <a:blip r:embed="rId6">
              <a:alphaModFix/>
            </a:blip>
            <a:stretch>
              <a:fillRect/>
            </a:stretch>
          </p:blipFill>
          <p:spPr>
            <a:xfrm>
              <a:off x="2954919" y="423200"/>
              <a:ext cx="400237" cy="400200"/>
            </a:xfrm>
            <a:prstGeom prst="rect">
              <a:avLst/>
            </a:prstGeom>
            <a:noFill/>
            <a:ln>
              <a:noFill/>
            </a:ln>
          </p:spPr>
        </p:pic>
        <p:pic>
          <p:nvPicPr>
            <p:cNvPr id="16" name="Google Shape;16;p2"/>
            <p:cNvPicPr preferRelativeResize="0"/>
            <p:nvPr/>
          </p:nvPicPr>
          <p:blipFill>
            <a:blip r:embed="rId7">
              <a:alphaModFix/>
            </a:blip>
            <a:stretch>
              <a:fillRect/>
            </a:stretch>
          </p:blipFill>
          <p:spPr>
            <a:xfrm>
              <a:off x="1575875" y="585525"/>
              <a:ext cx="547601" cy="582775"/>
            </a:xfrm>
            <a:prstGeom prst="rect">
              <a:avLst/>
            </a:prstGeom>
            <a:noFill/>
            <a:ln>
              <a:noFill/>
            </a:ln>
          </p:spPr>
        </p:pic>
      </p:grpSp>
      <p:sp>
        <p:nvSpPr>
          <p:cNvPr id="17" name="Google Shape;17;p2"/>
          <p:cNvSpPr txBox="1">
            <a:spLocks noGrp="1"/>
          </p:cNvSpPr>
          <p:nvPr>
            <p:ph type="ctrTitle"/>
          </p:nvPr>
        </p:nvSpPr>
        <p:spPr>
          <a:xfrm>
            <a:off x="1841675" y="2126033"/>
            <a:ext cx="5460900" cy="243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5200"/>
              <a:buNone/>
              <a:defRPr sz="9600">
                <a:solidFill>
                  <a:schemeClr val="lt1"/>
                </a:solidFill>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75" y="4618700"/>
            <a:ext cx="45288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204113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809884" y="-2219193"/>
            <a:ext cx="10953882" cy="11127684"/>
            <a:chOff x="-1809884" y="-1664395"/>
            <a:chExt cx="10953882" cy="8345763"/>
          </a:xfrm>
        </p:grpSpPr>
        <p:pic>
          <p:nvPicPr>
            <p:cNvPr id="21" name="Google Shape;21;p3"/>
            <p:cNvPicPr preferRelativeResize="0"/>
            <p:nvPr/>
          </p:nvPicPr>
          <p:blipFill rotWithShape="1">
            <a:blip r:embed="rId2">
              <a:alphaModFix/>
            </a:blip>
            <a:srcRect b="3306"/>
            <a:stretch/>
          </p:blipFill>
          <p:spPr>
            <a:xfrm>
              <a:off x="3787971" y="0"/>
              <a:ext cx="5356027" cy="5143498"/>
            </a:xfrm>
            <a:prstGeom prst="rect">
              <a:avLst/>
            </a:prstGeom>
            <a:noFill/>
            <a:ln>
              <a:noFill/>
            </a:ln>
          </p:spPr>
        </p:pic>
        <p:sp>
          <p:nvSpPr>
            <p:cNvPr id="22" name="Google Shape;22;p3"/>
            <p:cNvSpPr/>
            <p:nvPr/>
          </p:nvSpPr>
          <p:spPr>
            <a:xfrm flipH="1">
              <a:off x="-1809884" y="3100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p:nvPr/>
          </p:nvSpPr>
          <p:spPr>
            <a:xfrm rot="5400000" flipH="1">
              <a:off x="3724016" y="-18182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3"/>
            <p:cNvSpPr/>
            <p:nvPr/>
          </p:nvSpPr>
          <p:spPr>
            <a:xfrm flipH="1">
              <a:off x="5374266" y="3317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 name="Google Shape;25;p3"/>
            <p:cNvPicPr preferRelativeResize="0"/>
            <p:nvPr/>
          </p:nvPicPr>
          <p:blipFill>
            <a:blip r:embed="rId3">
              <a:alphaModFix/>
            </a:blip>
            <a:stretch>
              <a:fillRect/>
            </a:stretch>
          </p:blipFill>
          <p:spPr>
            <a:xfrm>
              <a:off x="8216055" y="3766950"/>
              <a:ext cx="447400" cy="476100"/>
            </a:xfrm>
            <a:prstGeom prst="rect">
              <a:avLst/>
            </a:prstGeom>
            <a:noFill/>
            <a:ln>
              <a:noFill/>
            </a:ln>
          </p:spPr>
        </p:pic>
      </p:grpSp>
      <p:sp>
        <p:nvSpPr>
          <p:cNvPr id="26" name="Google Shape;26;p3"/>
          <p:cNvSpPr txBox="1">
            <a:spLocks noGrp="1"/>
          </p:cNvSpPr>
          <p:nvPr>
            <p:ph type="title"/>
          </p:nvPr>
        </p:nvSpPr>
        <p:spPr>
          <a:xfrm>
            <a:off x="1018025" y="2708033"/>
            <a:ext cx="3449100" cy="18436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7" name="Google Shape;27;p3"/>
          <p:cNvSpPr txBox="1">
            <a:spLocks noGrp="1"/>
          </p:cNvSpPr>
          <p:nvPr>
            <p:ph type="title" idx="2" hasCustomPrompt="1"/>
          </p:nvPr>
        </p:nvSpPr>
        <p:spPr>
          <a:xfrm>
            <a:off x="1246625" y="1624000"/>
            <a:ext cx="13035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8" name="Google Shape;28;p3"/>
          <p:cNvSpPr txBox="1">
            <a:spLocks noGrp="1"/>
          </p:cNvSpPr>
          <p:nvPr>
            <p:ph type="subTitle" idx="1"/>
          </p:nvPr>
        </p:nvSpPr>
        <p:spPr>
          <a:xfrm>
            <a:off x="1018025" y="4422867"/>
            <a:ext cx="3449100" cy="9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2022604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0" y="-4"/>
            <a:ext cx="9599128" cy="7833328"/>
            <a:chOff x="0" y="-3"/>
            <a:chExt cx="9599128" cy="5874996"/>
          </a:xfrm>
        </p:grpSpPr>
        <p:pic>
          <p:nvPicPr>
            <p:cNvPr id="31" name="Google Shape;31;p4"/>
            <p:cNvPicPr preferRelativeResize="0"/>
            <p:nvPr/>
          </p:nvPicPr>
          <p:blipFill>
            <a:blip r:embed="rId2">
              <a:alphaModFix amt="75000"/>
            </a:blip>
            <a:stretch>
              <a:fillRect/>
            </a:stretch>
          </p:blipFill>
          <p:spPr>
            <a:xfrm>
              <a:off x="7829802" y="355825"/>
              <a:ext cx="1048675" cy="1048675"/>
            </a:xfrm>
            <a:prstGeom prst="rect">
              <a:avLst/>
            </a:prstGeom>
            <a:noFill/>
            <a:ln>
              <a:noFill/>
            </a:ln>
          </p:spPr>
        </p:pic>
        <p:pic>
          <p:nvPicPr>
            <p:cNvPr id="32" name="Google Shape;32;p4"/>
            <p:cNvPicPr preferRelativeResize="0"/>
            <p:nvPr/>
          </p:nvPicPr>
          <p:blipFill rotWithShape="1">
            <a:blip r:embed="rId3">
              <a:alphaModFix/>
            </a:blip>
            <a:srcRect b="3688"/>
            <a:stretch/>
          </p:blipFill>
          <p:spPr>
            <a:xfrm rot="10800000">
              <a:off x="0" y="-3"/>
              <a:ext cx="1468375" cy="1404502"/>
            </a:xfrm>
            <a:prstGeom prst="rect">
              <a:avLst/>
            </a:prstGeom>
            <a:noFill/>
            <a:ln>
              <a:noFill/>
            </a:ln>
          </p:spPr>
        </p:pic>
        <p:pic>
          <p:nvPicPr>
            <p:cNvPr id="33" name="Google Shape;33;p4"/>
            <p:cNvPicPr preferRelativeResize="0"/>
            <p:nvPr/>
          </p:nvPicPr>
          <p:blipFill rotWithShape="1">
            <a:blip r:embed="rId4">
              <a:alphaModFix/>
            </a:blip>
            <a:srcRect l="15569"/>
            <a:stretch/>
          </p:blipFill>
          <p:spPr>
            <a:xfrm>
              <a:off x="0" y="2791395"/>
              <a:ext cx="1135625" cy="1454825"/>
            </a:xfrm>
            <a:prstGeom prst="rect">
              <a:avLst/>
            </a:prstGeom>
            <a:noFill/>
            <a:ln>
              <a:noFill/>
            </a:ln>
          </p:spPr>
        </p:pic>
        <p:sp>
          <p:nvSpPr>
            <p:cNvPr id="34" name="Google Shape;34;p4"/>
            <p:cNvSpPr/>
            <p:nvPr/>
          </p:nvSpPr>
          <p:spPr>
            <a:xfrm flipH="1">
              <a:off x="6542620" y="25107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 name="Google Shape;35;p4"/>
            <p:cNvPicPr preferRelativeResize="0"/>
            <p:nvPr/>
          </p:nvPicPr>
          <p:blipFill>
            <a:blip r:embed="rId5">
              <a:alphaModFix/>
            </a:blip>
            <a:stretch>
              <a:fillRect/>
            </a:stretch>
          </p:blipFill>
          <p:spPr>
            <a:xfrm>
              <a:off x="7515250" y="4563237"/>
              <a:ext cx="253876" cy="253876"/>
            </a:xfrm>
            <a:prstGeom prst="rect">
              <a:avLst/>
            </a:prstGeom>
            <a:noFill/>
            <a:ln>
              <a:noFill/>
            </a:ln>
          </p:spPr>
        </p:pic>
        <p:pic>
          <p:nvPicPr>
            <p:cNvPr id="36" name="Google Shape;36;p4"/>
            <p:cNvPicPr preferRelativeResize="0"/>
            <p:nvPr/>
          </p:nvPicPr>
          <p:blipFill>
            <a:blip r:embed="rId6">
              <a:alphaModFix/>
            </a:blip>
            <a:stretch>
              <a:fillRect/>
            </a:stretch>
          </p:blipFill>
          <p:spPr>
            <a:xfrm>
              <a:off x="713225" y="355824"/>
              <a:ext cx="253875" cy="253859"/>
            </a:xfrm>
            <a:prstGeom prst="rect">
              <a:avLst/>
            </a:prstGeom>
            <a:noFill/>
            <a:ln>
              <a:noFill/>
            </a:ln>
          </p:spPr>
        </p:pic>
        <p:pic>
          <p:nvPicPr>
            <p:cNvPr id="37" name="Google Shape;37;p4"/>
            <p:cNvPicPr preferRelativeResize="0"/>
            <p:nvPr/>
          </p:nvPicPr>
          <p:blipFill>
            <a:blip r:embed="rId7">
              <a:alphaModFix/>
            </a:blip>
            <a:stretch>
              <a:fillRect/>
            </a:stretch>
          </p:blipFill>
          <p:spPr>
            <a:xfrm>
              <a:off x="8161696" y="2285400"/>
              <a:ext cx="538148" cy="572701"/>
            </a:xfrm>
            <a:prstGeom prst="rect">
              <a:avLst/>
            </a:prstGeom>
            <a:noFill/>
            <a:ln>
              <a:noFill/>
            </a:ln>
          </p:spPr>
        </p:pic>
      </p:grpSp>
      <p:sp>
        <p:nvSpPr>
          <p:cNvPr id="38" name="Google Shape;38;p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9" name="Google Shape;39;p4"/>
          <p:cNvSpPr txBox="1">
            <a:spLocks noGrp="1"/>
          </p:cNvSpPr>
          <p:nvPr>
            <p:ph type="body" idx="1"/>
          </p:nvPr>
        </p:nvSpPr>
        <p:spPr>
          <a:xfrm>
            <a:off x="720000" y="1356967"/>
            <a:ext cx="7704000" cy="4727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atin typeface="Calibri" panose="020F0502020204030204" pitchFamily="34" charset="0"/>
                <a:cs typeface="Calibri" panose="020F0502020204030204" pitchFamily="34" charset="0"/>
              </a:defRPr>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dirty="0"/>
          </a:p>
        </p:txBody>
      </p:sp>
    </p:spTree>
    <p:extLst>
      <p:ext uri="{BB962C8B-B14F-4D97-AF65-F5344CB8AC3E}">
        <p14:creationId xmlns:p14="http://schemas.microsoft.com/office/powerpoint/2010/main" val="25679490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grpSp>
        <p:nvGrpSpPr>
          <p:cNvPr id="55" name="Google Shape;55;p6"/>
          <p:cNvGrpSpPr/>
          <p:nvPr/>
        </p:nvGrpSpPr>
        <p:grpSpPr>
          <a:xfrm>
            <a:off x="-2339115" y="-215033"/>
            <a:ext cx="13801447" cy="7073033"/>
            <a:chOff x="-2339115" y="-161275"/>
            <a:chExt cx="13801447" cy="5304775"/>
          </a:xfrm>
        </p:grpSpPr>
        <p:pic>
          <p:nvPicPr>
            <p:cNvPr id="56" name="Google Shape;56;p6"/>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57" name="Google Shape;57;p6"/>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6"/>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59" name="Google Shape;59;p6"/>
            <p:cNvPicPr preferRelativeResize="0"/>
            <p:nvPr/>
          </p:nvPicPr>
          <p:blipFill rotWithShape="1">
            <a:blip r:embed="rId2">
              <a:alphaModFix amt="63000"/>
            </a:blip>
            <a:srcRect t="5159"/>
            <a:stretch/>
          </p:blipFill>
          <p:spPr>
            <a:xfrm rot="-5400000" flipH="1">
              <a:off x="-1003250" y="981375"/>
              <a:ext cx="2835901" cy="842501"/>
            </a:xfrm>
            <a:prstGeom prst="rect">
              <a:avLst/>
            </a:prstGeom>
            <a:noFill/>
            <a:ln>
              <a:noFill/>
            </a:ln>
          </p:spPr>
        </p:pic>
        <p:pic>
          <p:nvPicPr>
            <p:cNvPr id="60" name="Google Shape;60;p6"/>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61" name="Google Shape;61;p6"/>
            <p:cNvPicPr preferRelativeResize="0"/>
            <p:nvPr/>
          </p:nvPicPr>
          <p:blipFill>
            <a:blip r:embed="rId4">
              <a:alphaModFix/>
            </a:blip>
            <a:stretch>
              <a:fillRect/>
            </a:stretch>
          </p:blipFill>
          <p:spPr>
            <a:xfrm>
              <a:off x="265023" y="4261649"/>
              <a:ext cx="360400" cy="412824"/>
            </a:xfrm>
            <a:prstGeom prst="rect">
              <a:avLst/>
            </a:prstGeom>
            <a:noFill/>
            <a:ln>
              <a:noFill/>
            </a:ln>
          </p:spPr>
        </p:pic>
      </p:grpSp>
      <p:sp>
        <p:nvSpPr>
          <p:cNvPr id="62" name="Google Shape;62;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871671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pic>
        <p:nvPicPr>
          <p:cNvPr id="65" name="Google Shape;65;p7"/>
          <p:cNvPicPr preferRelativeResize="0"/>
          <p:nvPr/>
        </p:nvPicPr>
        <p:blipFill>
          <a:blip r:embed="rId2">
            <a:alphaModFix/>
          </a:blip>
          <a:stretch>
            <a:fillRect/>
          </a:stretch>
        </p:blipFill>
        <p:spPr>
          <a:xfrm flipH="1">
            <a:off x="3" y="5901707"/>
            <a:ext cx="2983223" cy="991827"/>
          </a:xfrm>
          <a:prstGeom prst="rect">
            <a:avLst/>
          </a:prstGeom>
          <a:noFill/>
          <a:ln>
            <a:noFill/>
          </a:ln>
        </p:spPr>
      </p:pic>
      <p:pic>
        <p:nvPicPr>
          <p:cNvPr id="66" name="Google Shape;66;p7"/>
          <p:cNvPicPr preferRelativeResize="0"/>
          <p:nvPr/>
        </p:nvPicPr>
        <p:blipFill rotWithShape="1">
          <a:blip r:embed="rId3">
            <a:alphaModFix/>
          </a:blip>
          <a:srcRect b="3688"/>
          <a:stretch/>
        </p:blipFill>
        <p:spPr>
          <a:xfrm flipH="1">
            <a:off x="2" y="4346267"/>
            <a:ext cx="1971441" cy="2514220"/>
          </a:xfrm>
          <a:prstGeom prst="rect">
            <a:avLst/>
          </a:prstGeom>
          <a:noFill/>
          <a:ln>
            <a:noFill/>
          </a:ln>
        </p:spPr>
      </p:pic>
      <p:sp>
        <p:nvSpPr>
          <p:cNvPr id="67" name="Google Shape;67;p7"/>
          <p:cNvSpPr/>
          <p:nvPr/>
        </p:nvSpPr>
        <p:spPr>
          <a:xfrm rot="10800000" flipH="1">
            <a:off x="7704966" y="-907059"/>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7"/>
          <p:cNvSpPr/>
          <p:nvPr/>
        </p:nvSpPr>
        <p:spPr>
          <a:xfrm rot="10800000" flipH="1">
            <a:off x="-1423209" y="-1355393"/>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69" name="Google Shape;69;p7"/>
          <p:cNvPicPr preferRelativeResize="0"/>
          <p:nvPr/>
        </p:nvPicPr>
        <p:blipFill rotWithShape="1">
          <a:blip r:embed="rId3">
            <a:alphaModFix/>
          </a:blip>
          <a:srcRect b="3688"/>
          <a:stretch/>
        </p:blipFill>
        <p:spPr>
          <a:xfrm rot="10800000" flipH="1">
            <a:off x="7761199" y="1"/>
            <a:ext cx="1382799" cy="1763499"/>
          </a:xfrm>
          <a:prstGeom prst="rect">
            <a:avLst/>
          </a:prstGeom>
          <a:noFill/>
          <a:ln>
            <a:noFill/>
          </a:ln>
        </p:spPr>
      </p:pic>
    </p:spTree>
    <p:extLst>
      <p:ext uri="{BB962C8B-B14F-4D97-AF65-F5344CB8AC3E}">
        <p14:creationId xmlns:p14="http://schemas.microsoft.com/office/powerpoint/2010/main" val="8519201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grpSp>
        <p:nvGrpSpPr>
          <p:cNvPr id="71" name="Google Shape;71;p8"/>
          <p:cNvGrpSpPr/>
          <p:nvPr/>
        </p:nvGrpSpPr>
        <p:grpSpPr>
          <a:xfrm>
            <a:off x="-1066490" y="-2354616"/>
            <a:ext cx="10210490" cy="10070296"/>
            <a:chOff x="-1066490" y="-1765962"/>
            <a:chExt cx="10210490" cy="7552722"/>
          </a:xfrm>
        </p:grpSpPr>
        <p:sp>
          <p:nvSpPr>
            <p:cNvPr id="72" name="Google Shape;72;p8"/>
            <p:cNvSpPr/>
            <p:nvPr/>
          </p:nvSpPr>
          <p:spPr>
            <a:xfrm>
              <a:off x="5304385" y="19860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3" name="Google Shape;73;p8"/>
            <p:cNvPicPr preferRelativeResize="0"/>
            <p:nvPr/>
          </p:nvPicPr>
          <p:blipFill rotWithShape="1">
            <a:blip r:embed="rId2">
              <a:alphaModFix amt="63000"/>
            </a:blip>
            <a:srcRect t="5482"/>
            <a:stretch/>
          </p:blipFill>
          <p:spPr>
            <a:xfrm flipH="1">
              <a:off x="4339725" y="0"/>
              <a:ext cx="4804275" cy="1459125"/>
            </a:xfrm>
            <a:prstGeom prst="rect">
              <a:avLst/>
            </a:prstGeom>
            <a:noFill/>
            <a:ln>
              <a:noFill/>
            </a:ln>
          </p:spPr>
        </p:pic>
        <p:pic>
          <p:nvPicPr>
            <p:cNvPr id="74" name="Google Shape;74;p8"/>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75" name="Google Shape;75;p8"/>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6" name="Google Shape;76;p8"/>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77" name="Google Shape;77;p8"/>
            <p:cNvPicPr preferRelativeResize="0"/>
            <p:nvPr/>
          </p:nvPicPr>
          <p:blipFill>
            <a:blip r:embed="rId4">
              <a:alphaModFix/>
            </a:blip>
            <a:stretch>
              <a:fillRect/>
            </a:stretch>
          </p:blipFill>
          <p:spPr>
            <a:xfrm>
              <a:off x="8042741" y="539501"/>
              <a:ext cx="152401" cy="152401"/>
            </a:xfrm>
            <a:prstGeom prst="rect">
              <a:avLst/>
            </a:prstGeom>
            <a:noFill/>
            <a:ln>
              <a:noFill/>
            </a:ln>
          </p:spPr>
        </p:pic>
      </p:grpSp>
      <p:sp>
        <p:nvSpPr>
          <p:cNvPr id="78" name="Google Shape;78;p8"/>
          <p:cNvSpPr txBox="1">
            <a:spLocks noGrp="1"/>
          </p:cNvSpPr>
          <p:nvPr>
            <p:ph type="title"/>
          </p:nvPr>
        </p:nvSpPr>
        <p:spPr>
          <a:xfrm>
            <a:off x="1143000" y="999767"/>
            <a:ext cx="3791400" cy="1399600"/>
          </a:xfrm>
          <a:prstGeom prst="rect">
            <a:avLst/>
          </a:prstGeom>
        </p:spPr>
        <p:txBody>
          <a:bodyPr spcFirstLastPara="1" wrap="square" lIns="91425" tIns="91425" rIns="91425" bIns="91425" anchor="t" anchorCtr="0">
            <a:noAutofit/>
          </a:bodyPr>
          <a:lstStyle>
            <a:lvl1pPr lvl="0" algn="l" rtl="0">
              <a:lnSpc>
                <a:spcPct val="80000"/>
              </a:lnSpc>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79" name="Google Shape;79;p8"/>
          <p:cNvSpPr txBox="1">
            <a:spLocks noGrp="1"/>
          </p:cNvSpPr>
          <p:nvPr>
            <p:ph type="subTitle" idx="1"/>
          </p:nvPr>
        </p:nvSpPr>
        <p:spPr>
          <a:xfrm>
            <a:off x="1143000" y="2462333"/>
            <a:ext cx="4000200" cy="31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1359738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grpSp>
        <p:nvGrpSpPr>
          <p:cNvPr id="81" name="Google Shape;81;p9"/>
          <p:cNvGrpSpPr/>
          <p:nvPr/>
        </p:nvGrpSpPr>
        <p:grpSpPr>
          <a:xfrm>
            <a:off x="-217090" y="-1923149"/>
            <a:ext cx="9361864" cy="8790605"/>
            <a:chOff x="-217090" y="-1442362"/>
            <a:chExt cx="9361864" cy="6592954"/>
          </a:xfrm>
        </p:grpSpPr>
        <p:pic>
          <p:nvPicPr>
            <p:cNvPr id="82" name="Google Shape;82;p9"/>
            <p:cNvPicPr preferRelativeResize="0"/>
            <p:nvPr/>
          </p:nvPicPr>
          <p:blipFill rotWithShape="1">
            <a:blip r:embed="rId2">
              <a:alphaModFix/>
            </a:blip>
            <a:srcRect b="17749"/>
            <a:stretch/>
          </p:blipFill>
          <p:spPr>
            <a:xfrm>
              <a:off x="2159322" y="2934234"/>
              <a:ext cx="6985452" cy="2216357"/>
            </a:xfrm>
            <a:prstGeom prst="rect">
              <a:avLst/>
            </a:prstGeom>
            <a:noFill/>
            <a:ln>
              <a:noFill/>
            </a:ln>
          </p:spPr>
        </p:pic>
        <p:pic>
          <p:nvPicPr>
            <p:cNvPr id="83" name="Google Shape;83;p9"/>
            <p:cNvPicPr preferRelativeResize="0"/>
            <p:nvPr/>
          </p:nvPicPr>
          <p:blipFill rotWithShape="1">
            <a:blip r:embed="rId3">
              <a:alphaModFix/>
            </a:blip>
            <a:srcRect t="46533" r="33328" b="3511"/>
            <a:stretch/>
          </p:blipFill>
          <p:spPr>
            <a:xfrm flipH="1">
              <a:off x="-774" y="2581090"/>
              <a:ext cx="3452723" cy="2569501"/>
            </a:xfrm>
            <a:prstGeom prst="rect">
              <a:avLst/>
            </a:prstGeom>
            <a:noFill/>
            <a:ln>
              <a:noFill/>
            </a:ln>
          </p:spPr>
        </p:pic>
        <p:pic>
          <p:nvPicPr>
            <p:cNvPr id="84" name="Google Shape;84;p9"/>
            <p:cNvPicPr preferRelativeResize="0"/>
            <p:nvPr/>
          </p:nvPicPr>
          <p:blipFill>
            <a:blip r:embed="rId4">
              <a:alphaModFix/>
            </a:blip>
            <a:stretch>
              <a:fillRect/>
            </a:stretch>
          </p:blipFill>
          <p:spPr>
            <a:xfrm flipH="1">
              <a:off x="229974" y="1690775"/>
              <a:ext cx="400550" cy="458832"/>
            </a:xfrm>
            <a:prstGeom prst="rect">
              <a:avLst/>
            </a:prstGeom>
            <a:noFill/>
            <a:ln>
              <a:noFill/>
            </a:ln>
          </p:spPr>
        </p:pic>
        <p:pic>
          <p:nvPicPr>
            <p:cNvPr id="85" name="Google Shape;85;p9"/>
            <p:cNvPicPr preferRelativeResize="0"/>
            <p:nvPr/>
          </p:nvPicPr>
          <p:blipFill>
            <a:blip r:embed="rId5">
              <a:alphaModFix/>
            </a:blip>
            <a:stretch>
              <a:fillRect/>
            </a:stretch>
          </p:blipFill>
          <p:spPr>
            <a:xfrm flipH="1">
              <a:off x="8430785" y="194950"/>
              <a:ext cx="253876" cy="253876"/>
            </a:xfrm>
            <a:prstGeom prst="rect">
              <a:avLst/>
            </a:prstGeom>
            <a:noFill/>
            <a:ln>
              <a:noFill/>
            </a:ln>
          </p:spPr>
        </p:pic>
        <p:sp>
          <p:nvSpPr>
            <p:cNvPr id="86" name="Google Shape;86;p9"/>
            <p:cNvSpPr/>
            <p:nvPr/>
          </p:nvSpPr>
          <p:spPr>
            <a:xfrm>
              <a:off x="-217090" y="-14423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9"/>
          <p:cNvSpPr txBox="1">
            <a:spLocks noGrp="1"/>
          </p:cNvSpPr>
          <p:nvPr>
            <p:ph type="title"/>
          </p:nvPr>
        </p:nvSpPr>
        <p:spPr>
          <a:xfrm>
            <a:off x="1452250" y="1742800"/>
            <a:ext cx="62394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3291582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3360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grpSp>
        <p:nvGrpSpPr>
          <p:cNvPr id="89" name="Google Shape;89;p10"/>
          <p:cNvGrpSpPr/>
          <p:nvPr/>
        </p:nvGrpSpPr>
        <p:grpSpPr>
          <a:xfrm>
            <a:off x="0" y="-3"/>
            <a:ext cx="9144000" cy="7596228"/>
            <a:chOff x="0" y="-3"/>
            <a:chExt cx="9144000" cy="5697171"/>
          </a:xfrm>
        </p:grpSpPr>
        <p:pic>
          <p:nvPicPr>
            <p:cNvPr id="90" name="Google Shape;90;p10"/>
            <p:cNvPicPr preferRelativeResize="0"/>
            <p:nvPr/>
          </p:nvPicPr>
          <p:blipFill rotWithShape="1">
            <a:blip r:embed="rId2">
              <a:alphaModFix/>
            </a:blip>
            <a:srcRect b="3306"/>
            <a:stretch/>
          </p:blipFill>
          <p:spPr>
            <a:xfrm>
              <a:off x="5229350" y="1384174"/>
              <a:ext cx="3914650" cy="3759325"/>
            </a:xfrm>
            <a:prstGeom prst="rect">
              <a:avLst/>
            </a:prstGeom>
            <a:noFill/>
            <a:ln>
              <a:noFill/>
            </a:ln>
          </p:spPr>
        </p:pic>
        <p:sp>
          <p:nvSpPr>
            <p:cNvPr id="91" name="Google Shape;91;p10"/>
            <p:cNvSpPr/>
            <p:nvPr/>
          </p:nvSpPr>
          <p:spPr>
            <a:xfrm flipH="1">
              <a:off x="5549541" y="23329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92" name="Google Shape;92;p10"/>
            <p:cNvPicPr preferRelativeResize="0"/>
            <p:nvPr/>
          </p:nvPicPr>
          <p:blipFill rotWithShape="1">
            <a:blip r:embed="rId2">
              <a:alphaModFix/>
            </a:blip>
            <a:srcRect b="3688"/>
            <a:stretch/>
          </p:blipFill>
          <p:spPr>
            <a:xfrm rot="10800000">
              <a:off x="0" y="-3"/>
              <a:ext cx="1468375" cy="1404502"/>
            </a:xfrm>
            <a:prstGeom prst="rect">
              <a:avLst/>
            </a:prstGeom>
            <a:noFill/>
            <a:ln>
              <a:noFill/>
            </a:ln>
          </p:spPr>
        </p:pic>
        <p:pic>
          <p:nvPicPr>
            <p:cNvPr id="93" name="Google Shape;93;p10"/>
            <p:cNvPicPr preferRelativeResize="0"/>
            <p:nvPr/>
          </p:nvPicPr>
          <p:blipFill>
            <a:blip r:embed="rId3">
              <a:alphaModFix/>
            </a:blip>
            <a:stretch>
              <a:fillRect/>
            </a:stretch>
          </p:blipFill>
          <p:spPr>
            <a:xfrm>
              <a:off x="8176400" y="3273249"/>
              <a:ext cx="508750" cy="508750"/>
            </a:xfrm>
            <a:prstGeom prst="rect">
              <a:avLst/>
            </a:prstGeom>
            <a:noFill/>
            <a:ln>
              <a:noFill/>
            </a:ln>
          </p:spPr>
        </p:pic>
        <p:pic>
          <p:nvPicPr>
            <p:cNvPr id="94" name="Google Shape;94;p10"/>
            <p:cNvPicPr preferRelativeResize="0"/>
            <p:nvPr/>
          </p:nvPicPr>
          <p:blipFill>
            <a:blip r:embed="rId4">
              <a:alphaModFix/>
            </a:blip>
            <a:stretch>
              <a:fillRect/>
            </a:stretch>
          </p:blipFill>
          <p:spPr>
            <a:xfrm>
              <a:off x="8514250" y="1708400"/>
              <a:ext cx="400550" cy="458832"/>
            </a:xfrm>
            <a:prstGeom prst="rect">
              <a:avLst/>
            </a:prstGeom>
            <a:noFill/>
            <a:ln>
              <a:noFill/>
            </a:ln>
          </p:spPr>
        </p:pic>
        <p:pic>
          <p:nvPicPr>
            <p:cNvPr id="95" name="Google Shape;95;p10"/>
            <p:cNvPicPr preferRelativeResize="0"/>
            <p:nvPr/>
          </p:nvPicPr>
          <p:blipFill>
            <a:blip r:embed="rId5">
              <a:alphaModFix/>
            </a:blip>
            <a:stretch>
              <a:fillRect/>
            </a:stretch>
          </p:blipFill>
          <p:spPr>
            <a:xfrm>
              <a:off x="1468375" y="268788"/>
              <a:ext cx="508749" cy="541426"/>
            </a:xfrm>
            <a:prstGeom prst="rect">
              <a:avLst/>
            </a:prstGeom>
            <a:noFill/>
            <a:ln>
              <a:noFill/>
            </a:ln>
          </p:spPr>
        </p:pic>
        <p:pic>
          <p:nvPicPr>
            <p:cNvPr id="96" name="Google Shape;96;p10"/>
            <p:cNvPicPr preferRelativeResize="0"/>
            <p:nvPr/>
          </p:nvPicPr>
          <p:blipFill>
            <a:blip r:embed="rId3">
              <a:alphaModFix/>
            </a:blip>
            <a:stretch>
              <a:fillRect/>
            </a:stretch>
          </p:blipFill>
          <p:spPr>
            <a:xfrm>
              <a:off x="234513" y="749575"/>
              <a:ext cx="253876" cy="253876"/>
            </a:xfrm>
            <a:prstGeom prst="rect">
              <a:avLst/>
            </a:prstGeom>
            <a:noFill/>
            <a:ln>
              <a:noFill/>
            </a:ln>
          </p:spPr>
        </p:pic>
      </p:grpSp>
      <p:sp>
        <p:nvSpPr>
          <p:cNvPr id="97" name="Google Shape;97;p10"/>
          <p:cNvSpPr txBox="1">
            <a:spLocks noGrp="1"/>
          </p:cNvSpPr>
          <p:nvPr>
            <p:ph type="title"/>
          </p:nvPr>
        </p:nvSpPr>
        <p:spPr>
          <a:xfrm>
            <a:off x="1024800" y="1601617"/>
            <a:ext cx="6370800" cy="182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45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 name="Google Shape;98;p10"/>
          <p:cNvSpPr txBox="1">
            <a:spLocks noGrp="1"/>
          </p:cNvSpPr>
          <p:nvPr>
            <p:ph type="subTitle" idx="1"/>
          </p:nvPr>
        </p:nvSpPr>
        <p:spPr>
          <a:xfrm>
            <a:off x="1024800" y="3626033"/>
            <a:ext cx="4294800" cy="20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pic>
        <p:nvPicPr>
          <p:cNvPr id="99" name="Google Shape;99;p10"/>
          <p:cNvPicPr preferRelativeResize="0"/>
          <p:nvPr/>
        </p:nvPicPr>
        <p:blipFill>
          <a:blip r:embed="rId6">
            <a:alphaModFix/>
          </a:blip>
          <a:stretch>
            <a:fillRect/>
          </a:stretch>
        </p:blipFill>
        <p:spPr>
          <a:xfrm>
            <a:off x="5672767" y="5716783"/>
            <a:ext cx="642025" cy="855967"/>
          </a:xfrm>
          <a:prstGeom prst="rect">
            <a:avLst/>
          </a:prstGeom>
          <a:noFill/>
          <a:ln>
            <a:noFill/>
          </a:ln>
        </p:spPr>
      </p:pic>
    </p:spTree>
    <p:extLst>
      <p:ext uri="{BB962C8B-B14F-4D97-AF65-F5344CB8AC3E}">
        <p14:creationId xmlns:p14="http://schemas.microsoft.com/office/powerpoint/2010/main" val="1187817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3454624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5"/>
        <p:cNvGrpSpPr/>
        <p:nvPr/>
      </p:nvGrpSpPr>
      <p:grpSpPr>
        <a:xfrm>
          <a:off x="0" y="0"/>
          <a:ext cx="0" cy="0"/>
          <a:chOff x="0" y="0"/>
          <a:chExt cx="0" cy="0"/>
        </a:xfrm>
      </p:grpSpPr>
      <p:grpSp>
        <p:nvGrpSpPr>
          <p:cNvPr id="116" name="Google Shape;116;p14"/>
          <p:cNvGrpSpPr/>
          <p:nvPr/>
        </p:nvGrpSpPr>
        <p:grpSpPr>
          <a:xfrm>
            <a:off x="-1387853" y="-2286050"/>
            <a:ext cx="12967197" cy="9376531"/>
            <a:chOff x="-1387853" y="-1714537"/>
            <a:chExt cx="12967197" cy="7032398"/>
          </a:xfrm>
        </p:grpSpPr>
        <p:sp>
          <p:nvSpPr>
            <p:cNvPr id="117" name="Google Shape;117;p14"/>
            <p:cNvSpPr/>
            <p:nvPr/>
          </p:nvSpPr>
          <p:spPr>
            <a:xfrm flipH="1">
              <a:off x="-1387853" y="-171453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18" name="Google Shape;118;p14"/>
            <p:cNvPicPr preferRelativeResize="0"/>
            <p:nvPr/>
          </p:nvPicPr>
          <p:blipFill>
            <a:blip r:embed="rId2">
              <a:alphaModFix/>
            </a:blip>
            <a:stretch>
              <a:fillRect/>
            </a:stretch>
          </p:blipFill>
          <p:spPr>
            <a:xfrm rot="10800000" flipH="1">
              <a:off x="5936774" y="0"/>
              <a:ext cx="3207223" cy="799725"/>
            </a:xfrm>
            <a:prstGeom prst="rect">
              <a:avLst/>
            </a:prstGeom>
            <a:noFill/>
            <a:ln>
              <a:noFill/>
            </a:ln>
          </p:spPr>
        </p:pic>
        <p:pic>
          <p:nvPicPr>
            <p:cNvPr id="119" name="Google Shape;119;p14"/>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pic>
          <p:nvPicPr>
            <p:cNvPr id="120" name="Google Shape;120;p14"/>
            <p:cNvPicPr preferRelativeResize="0"/>
            <p:nvPr/>
          </p:nvPicPr>
          <p:blipFill>
            <a:blip r:embed="rId4">
              <a:alphaModFix/>
            </a:blip>
            <a:stretch>
              <a:fillRect/>
            </a:stretch>
          </p:blipFill>
          <p:spPr>
            <a:xfrm flipH="1">
              <a:off x="459814" y="3899300"/>
              <a:ext cx="399800" cy="1418561"/>
            </a:xfrm>
            <a:prstGeom prst="rect">
              <a:avLst/>
            </a:prstGeom>
            <a:noFill/>
            <a:ln>
              <a:noFill/>
            </a:ln>
          </p:spPr>
        </p:pic>
        <p:pic>
          <p:nvPicPr>
            <p:cNvPr id="121" name="Google Shape;121;p14"/>
            <p:cNvPicPr preferRelativeResize="0"/>
            <p:nvPr/>
          </p:nvPicPr>
          <p:blipFill>
            <a:blip r:embed="rId5">
              <a:alphaModFix/>
            </a:blip>
            <a:stretch>
              <a:fillRect/>
            </a:stretch>
          </p:blipFill>
          <p:spPr>
            <a:xfrm flipH="1">
              <a:off x="169146" y="3457205"/>
              <a:ext cx="290689" cy="332976"/>
            </a:xfrm>
            <a:prstGeom prst="rect">
              <a:avLst/>
            </a:prstGeom>
            <a:noFill/>
            <a:ln>
              <a:noFill/>
            </a:ln>
          </p:spPr>
        </p:pic>
        <p:pic>
          <p:nvPicPr>
            <p:cNvPr id="122" name="Google Shape;122;p14"/>
            <p:cNvPicPr preferRelativeResize="0"/>
            <p:nvPr/>
          </p:nvPicPr>
          <p:blipFill>
            <a:blip r:embed="rId6">
              <a:alphaModFix/>
            </a:blip>
            <a:stretch>
              <a:fillRect/>
            </a:stretch>
          </p:blipFill>
          <p:spPr>
            <a:xfrm flipH="1">
              <a:off x="951118" y="3295125"/>
              <a:ext cx="420590" cy="447600"/>
            </a:xfrm>
            <a:prstGeom prst="rect">
              <a:avLst/>
            </a:prstGeom>
            <a:noFill/>
            <a:ln>
              <a:noFill/>
            </a:ln>
          </p:spPr>
        </p:pic>
        <p:pic>
          <p:nvPicPr>
            <p:cNvPr id="123" name="Google Shape;123;p14"/>
            <p:cNvPicPr preferRelativeResize="0"/>
            <p:nvPr/>
          </p:nvPicPr>
          <p:blipFill>
            <a:blip r:embed="rId7">
              <a:alphaModFix/>
            </a:blip>
            <a:stretch>
              <a:fillRect/>
            </a:stretch>
          </p:blipFill>
          <p:spPr>
            <a:xfrm flipH="1">
              <a:off x="8362044" y="1344775"/>
              <a:ext cx="318451" cy="332975"/>
            </a:xfrm>
            <a:prstGeom prst="rect">
              <a:avLst/>
            </a:prstGeom>
            <a:noFill/>
            <a:ln>
              <a:noFill/>
            </a:ln>
          </p:spPr>
        </p:pic>
        <p:pic>
          <p:nvPicPr>
            <p:cNvPr id="124" name="Google Shape;124;p14"/>
            <p:cNvPicPr preferRelativeResize="0"/>
            <p:nvPr/>
          </p:nvPicPr>
          <p:blipFill>
            <a:blip r:embed="rId8">
              <a:alphaModFix/>
            </a:blip>
            <a:stretch>
              <a:fillRect/>
            </a:stretch>
          </p:blipFill>
          <p:spPr>
            <a:xfrm flipH="1">
              <a:off x="502934" y="2488375"/>
              <a:ext cx="420576" cy="420576"/>
            </a:xfrm>
            <a:prstGeom prst="rect">
              <a:avLst/>
            </a:prstGeom>
            <a:noFill/>
            <a:ln>
              <a:noFill/>
            </a:ln>
          </p:spPr>
        </p:pic>
        <p:pic>
          <p:nvPicPr>
            <p:cNvPr id="125" name="Google Shape;125;p14"/>
            <p:cNvPicPr preferRelativeResize="0"/>
            <p:nvPr/>
          </p:nvPicPr>
          <p:blipFill>
            <a:blip r:embed="rId9">
              <a:alphaModFix/>
            </a:blip>
            <a:stretch>
              <a:fillRect/>
            </a:stretch>
          </p:blipFill>
          <p:spPr>
            <a:xfrm flipH="1">
              <a:off x="7846074" y="584287"/>
              <a:ext cx="290675" cy="290675"/>
            </a:xfrm>
            <a:prstGeom prst="rect">
              <a:avLst/>
            </a:prstGeom>
            <a:noFill/>
            <a:ln>
              <a:noFill/>
            </a:ln>
          </p:spPr>
        </p:pic>
        <p:sp>
          <p:nvSpPr>
            <p:cNvPr id="126" name="Google Shape;126;p14"/>
            <p:cNvSpPr/>
            <p:nvPr/>
          </p:nvSpPr>
          <p:spPr>
            <a:xfrm flipH="1">
              <a:off x="8019922" y="1281250"/>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 name="Google Shape;127;p14"/>
          <p:cNvSpPr txBox="1">
            <a:spLocks noGrp="1"/>
          </p:cNvSpPr>
          <p:nvPr>
            <p:ph type="title"/>
          </p:nvPr>
        </p:nvSpPr>
        <p:spPr>
          <a:xfrm>
            <a:off x="720000" y="591033"/>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28" name="Google Shape;128;p14"/>
          <p:cNvSpPr txBox="1">
            <a:spLocks noGrp="1"/>
          </p:cNvSpPr>
          <p:nvPr>
            <p:ph type="title" idx="2"/>
          </p:nvPr>
        </p:nvSpPr>
        <p:spPr>
          <a:xfrm>
            <a:off x="1253475" y="27085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29" name="Google Shape;129;p14"/>
          <p:cNvSpPr txBox="1">
            <a:spLocks noGrp="1"/>
          </p:cNvSpPr>
          <p:nvPr>
            <p:ph type="subTitle" idx="1"/>
          </p:nvPr>
        </p:nvSpPr>
        <p:spPr>
          <a:xfrm>
            <a:off x="1253400"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0" name="Google Shape;130;p14"/>
          <p:cNvSpPr txBox="1">
            <a:spLocks noGrp="1"/>
          </p:cNvSpPr>
          <p:nvPr>
            <p:ph type="title" idx="3"/>
          </p:nvPr>
        </p:nvSpPr>
        <p:spPr>
          <a:xfrm>
            <a:off x="4562273" y="2708484"/>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1" name="Google Shape;131;p14"/>
          <p:cNvSpPr txBox="1">
            <a:spLocks noGrp="1"/>
          </p:cNvSpPr>
          <p:nvPr>
            <p:ph type="subTitle" idx="4"/>
          </p:nvPr>
        </p:nvSpPr>
        <p:spPr>
          <a:xfrm>
            <a:off x="4562269"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2" name="Google Shape;132;p14"/>
          <p:cNvSpPr txBox="1">
            <a:spLocks noGrp="1"/>
          </p:cNvSpPr>
          <p:nvPr>
            <p:ph type="title" idx="5"/>
          </p:nvPr>
        </p:nvSpPr>
        <p:spPr>
          <a:xfrm>
            <a:off x="2701200"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3" name="Google Shape;133;p14"/>
          <p:cNvSpPr txBox="1">
            <a:spLocks noGrp="1"/>
          </p:cNvSpPr>
          <p:nvPr>
            <p:ph type="subTitle" idx="6"/>
          </p:nvPr>
        </p:nvSpPr>
        <p:spPr>
          <a:xfrm>
            <a:off x="2701200"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4" name="Google Shape;134;p14"/>
          <p:cNvSpPr txBox="1">
            <a:spLocks noGrp="1"/>
          </p:cNvSpPr>
          <p:nvPr>
            <p:ph type="title" idx="7"/>
          </p:nvPr>
        </p:nvSpPr>
        <p:spPr>
          <a:xfrm>
            <a:off x="6010073"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5" name="Google Shape;135;p14"/>
          <p:cNvSpPr txBox="1">
            <a:spLocks noGrp="1"/>
          </p:cNvSpPr>
          <p:nvPr>
            <p:ph type="subTitle" idx="8"/>
          </p:nvPr>
        </p:nvSpPr>
        <p:spPr>
          <a:xfrm>
            <a:off x="6010069"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6" name="Google Shape;136;p14"/>
          <p:cNvSpPr txBox="1">
            <a:spLocks noGrp="1"/>
          </p:cNvSpPr>
          <p:nvPr>
            <p:ph type="title" idx="9" hasCustomPrompt="1"/>
          </p:nvPr>
        </p:nvSpPr>
        <p:spPr>
          <a:xfrm>
            <a:off x="2038800"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7" name="Google Shape;137;p14"/>
          <p:cNvSpPr txBox="1">
            <a:spLocks noGrp="1"/>
          </p:cNvSpPr>
          <p:nvPr>
            <p:ph type="title" idx="13" hasCustomPrompt="1"/>
          </p:nvPr>
        </p:nvSpPr>
        <p:spPr>
          <a:xfrm>
            <a:off x="3486600"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8" name="Google Shape;138;p14"/>
          <p:cNvSpPr txBox="1">
            <a:spLocks noGrp="1"/>
          </p:cNvSpPr>
          <p:nvPr>
            <p:ph type="title" idx="14" hasCustomPrompt="1"/>
          </p:nvPr>
        </p:nvSpPr>
        <p:spPr>
          <a:xfrm>
            <a:off x="5347669"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9" name="Google Shape;139;p14"/>
          <p:cNvSpPr txBox="1">
            <a:spLocks noGrp="1"/>
          </p:cNvSpPr>
          <p:nvPr>
            <p:ph type="title" idx="15" hasCustomPrompt="1"/>
          </p:nvPr>
        </p:nvSpPr>
        <p:spPr>
          <a:xfrm>
            <a:off x="6795469"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Tree>
    <p:extLst>
      <p:ext uri="{BB962C8B-B14F-4D97-AF65-F5344CB8AC3E}">
        <p14:creationId xmlns:p14="http://schemas.microsoft.com/office/powerpoint/2010/main" val="1554230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0"/>
        <p:cNvGrpSpPr/>
        <p:nvPr/>
      </p:nvGrpSpPr>
      <p:grpSpPr>
        <a:xfrm>
          <a:off x="0" y="0"/>
          <a:ext cx="0" cy="0"/>
          <a:chOff x="0" y="0"/>
          <a:chExt cx="0" cy="0"/>
        </a:xfrm>
      </p:grpSpPr>
      <p:grpSp>
        <p:nvGrpSpPr>
          <p:cNvPr id="141" name="Google Shape;141;p15"/>
          <p:cNvGrpSpPr/>
          <p:nvPr/>
        </p:nvGrpSpPr>
        <p:grpSpPr>
          <a:xfrm>
            <a:off x="1" y="621934"/>
            <a:ext cx="9518478" cy="8019257"/>
            <a:chOff x="1" y="466450"/>
            <a:chExt cx="9518478" cy="6014443"/>
          </a:xfrm>
        </p:grpSpPr>
        <p:pic>
          <p:nvPicPr>
            <p:cNvPr id="142" name="Google Shape;142;p15"/>
            <p:cNvPicPr preferRelativeResize="0"/>
            <p:nvPr/>
          </p:nvPicPr>
          <p:blipFill rotWithShape="1">
            <a:blip r:embed="rId2">
              <a:alphaModFix/>
            </a:blip>
            <a:srcRect b="17749"/>
            <a:stretch/>
          </p:blipFill>
          <p:spPr>
            <a:xfrm flipH="1">
              <a:off x="1" y="2924894"/>
              <a:ext cx="6985452" cy="2216357"/>
            </a:xfrm>
            <a:prstGeom prst="rect">
              <a:avLst/>
            </a:prstGeom>
            <a:noFill/>
            <a:ln>
              <a:noFill/>
            </a:ln>
          </p:spPr>
        </p:pic>
        <p:pic>
          <p:nvPicPr>
            <p:cNvPr id="143" name="Google Shape;143;p15"/>
            <p:cNvPicPr preferRelativeResize="0"/>
            <p:nvPr/>
          </p:nvPicPr>
          <p:blipFill rotWithShape="1">
            <a:blip r:embed="rId3">
              <a:alphaModFix/>
            </a:blip>
            <a:srcRect t="46533" r="33328" b="3511"/>
            <a:stretch/>
          </p:blipFill>
          <p:spPr>
            <a:xfrm>
              <a:off x="5991839" y="2794275"/>
              <a:ext cx="3153710" cy="2346977"/>
            </a:xfrm>
            <a:prstGeom prst="rect">
              <a:avLst/>
            </a:prstGeom>
            <a:noFill/>
            <a:ln>
              <a:noFill/>
            </a:ln>
          </p:spPr>
        </p:pic>
        <p:sp>
          <p:nvSpPr>
            <p:cNvPr id="144" name="Google Shape;144;p15"/>
            <p:cNvSpPr/>
            <p:nvPr/>
          </p:nvSpPr>
          <p:spPr>
            <a:xfrm flipH="1">
              <a:off x="6461970" y="31166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45" name="Google Shape;145;p15"/>
            <p:cNvPicPr preferRelativeResize="0"/>
            <p:nvPr/>
          </p:nvPicPr>
          <p:blipFill>
            <a:blip r:embed="rId4">
              <a:alphaModFix/>
            </a:blip>
            <a:stretch>
              <a:fillRect/>
            </a:stretch>
          </p:blipFill>
          <p:spPr>
            <a:xfrm>
              <a:off x="7735850" y="3071024"/>
              <a:ext cx="508750" cy="508750"/>
            </a:xfrm>
            <a:prstGeom prst="rect">
              <a:avLst/>
            </a:prstGeom>
            <a:noFill/>
            <a:ln>
              <a:noFill/>
            </a:ln>
          </p:spPr>
        </p:pic>
        <p:pic>
          <p:nvPicPr>
            <p:cNvPr id="146" name="Google Shape;146;p15"/>
            <p:cNvPicPr preferRelativeResize="0"/>
            <p:nvPr/>
          </p:nvPicPr>
          <p:blipFill>
            <a:blip r:embed="rId5">
              <a:alphaModFix/>
            </a:blip>
            <a:stretch>
              <a:fillRect/>
            </a:stretch>
          </p:blipFill>
          <p:spPr>
            <a:xfrm>
              <a:off x="8514250" y="1708400"/>
              <a:ext cx="400550" cy="458832"/>
            </a:xfrm>
            <a:prstGeom prst="rect">
              <a:avLst/>
            </a:prstGeom>
            <a:noFill/>
            <a:ln>
              <a:noFill/>
            </a:ln>
          </p:spPr>
        </p:pic>
        <p:pic>
          <p:nvPicPr>
            <p:cNvPr id="147" name="Google Shape;147;p15"/>
            <p:cNvPicPr preferRelativeResize="0"/>
            <p:nvPr/>
          </p:nvPicPr>
          <p:blipFill>
            <a:blip r:embed="rId6">
              <a:alphaModFix/>
            </a:blip>
            <a:stretch>
              <a:fillRect/>
            </a:stretch>
          </p:blipFill>
          <p:spPr>
            <a:xfrm>
              <a:off x="824675" y="1309550"/>
              <a:ext cx="547601" cy="582775"/>
            </a:xfrm>
            <a:prstGeom prst="rect">
              <a:avLst/>
            </a:prstGeom>
            <a:noFill/>
            <a:ln>
              <a:noFill/>
            </a:ln>
          </p:spPr>
        </p:pic>
        <p:pic>
          <p:nvPicPr>
            <p:cNvPr id="148" name="Google Shape;148;p15"/>
            <p:cNvPicPr preferRelativeResize="0"/>
            <p:nvPr/>
          </p:nvPicPr>
          <p:blipFill>
            <a:blip r:embed="rId4">
              <a:alphaModFix/>
            </a:blip>
            <a:stretch>
              <a:fillRect/>
            </a:stretch>
          </p:blipFill>
          <p:spPr>
            <a:xfrm>
              <a:off x="679438" y="466450"/>
              <a:ext cx="253876" cy="253876"/>
            </a:xfrm>
            <a:prstGeom prst="rect">
              <a:avLst/>
            </a:prstGeom>
            <a:noFill/>
            <a:ln>
              <a:noFill/>
            </a:ln>
          </p:spPr>
        </p:pic>
      </p:grpSp>
      <p:sp>
        <p:nvSpPr>
          <p:cNvPr id="149" name="Google Shape;149;p15"/>
          <p:cNvSpPr txBox="1">
            <a:spLocks noGrp="1"/>
          </p:cNvSpPr>
          <p:nvPr>
            <p:ph type="title"/>
          </p:nvPr>
        </p:nvSpPr>
        <p:spPr>
          <a:xfrm>
            <a:off x="1564350" y="2064500"/>
            <a:ext cx="60156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0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150" name="Google Shape;150;p15"/>
          <p:cNvSpPr txBox="1">
            <a:spLocks noGrp="1"/>
          </p:cNvSpPr>
          <p:nvPr>
            <p:ph type="subTitle" idx="1"/>
          </p:nvPr>
        </p:nvSpPr>
        <p:spPr>
          <a:xfrm>
            <a:off x="2158550" y="3899867"/>
            <a:ext cx="48729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18788785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3"/>
        <p:cNvGrpSpPr/>
        <p:nvPr/>
      </p:nvGrpSpPr>
      <p:grpSpPr>
        <a:xfrm>
          <a:off x="0" y="0"/>
          <a:ext cx="0" cy="0"/>
          <a:chOff x="0" y="0"/>
          <a:chExt cx="0" cy="0"/>
        </a:xfrm>
      </p:grpSpPr>
      <p:grpSp>
        <p:nvGrpSpPr>
          <p:cNvPr id="164" name="Google Shape;164;p17"/>
          <p:cNvGrpSpPr/>
          <p:nvPr/>
        </p:nvGrpSpPr>
        <p:grpSpPr>
          <a:xfrm>
            <a:off x="18925" y="-1957327"/>
            <a:ext cx="9111225" cy="10425517"/>
            <a:chOff x="18924" y="-1467995"/>
            <a:chExt cx="9111225" cy="7819138"/>
          </a:xfrm>
        </p:grpSpPr>
        <p:pic>
          <p:nvPicPr>
            <p:cNvPr id="165" name="Google Shape;165;p17"/>
            <p:cNvPicPr preferRelativeResize="0"/>
            <p:nvPr/>
          </p:nvPicPr>
          <p:blipFill rotWithShape="1">
            <a:blip r:embed="rId2">
              <a:alphaModFix/>
            </a:blip>
            <a:srcRect b="3306"/>
            <a:stretch/>
          </p:blipFill>
          <p:spPr>
            <a:xfrm rot="10800000">
              <a:off x="18924" y="6500"/>
              <a:ext cx="5174226" cy="4968925"/>
            </a:xfrm>
            <a:prstGeom prst="rect">
              <a:avLst/>
            </a:prstGeom>
            <a:noFill/>
            <a:ln>
              <a:noFill/>
            </a:ln>
          </p:spPr>
        </p:pic>
        <p:sp>
          <p:nvSpPr>
            <p:cNvPr id="166" name="Google Shape;166;p17"/>
            <p:cNvSpPr/>
            <p:nvPr/>
          </p:nvSpPr>
          <p:spPr>
            <a:xfrm rot="10800000" flipH="1">
              <a:off x="5840016" y="-104294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17"/>
            <p:cNvSpPr/>
            <p:nvPr/>
          </p:nvSpPr>
          <p:spPr>
            <a:xfrm rot="-5400000" flipH="1">
              <a:off x="1447216" y="314078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17"/>
            <p:cNvSpPr/>
            <p:nvPr/>
          </p:nvSpPr>
          <p:spPr>
            <a:xfrm rot="10800000" flipH="1">
              <a:off x="465478" y="-146799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69" name="Google Shape;169;p17"/>
            <p:cNvPicPr preferRelativeResize="0"/>
            <p:nvPr/>
          </p:nvPicPr>
          <p:blipFill rotWithShape="1">
            <a:blip r:embed="rId3">
              <a:alphaModFix amt="63000"/>
            </a:blip>
            <a:srcRect t="5222"/>
            <a:stretch/>
          </p:blipFill>
          <p:spPr>
            <a:xfrm rot="5400000" flipH="1">
              <a:off x="6036574" y="2049925"/>
              <a:ext cx="4804275" cy="1382875"/>
            </a:xfrm>
            <a:prstGeom prst="rect">
              <a:avLst/>
            </a:prstGeom>
            <a:noFill/>
            <a:ln>
              <a:noFill/>
            </a:ln>
          </p:spPr>
        </p:pic>
      </p:grpSp>
      <p:sp>
        <p:nvSpPr>
          <p:cNvPr id="170" name="Google Shape;170;p17"/>
          <p:cNvSpPr txBox="1">
            <a:spLocks noGrp="1"/>
          </p:cNvSpPr>
          <p:nvPr>
            <p:ph type="title"/>
          </p:nvPr>
        </p:nvSpPr>
        <p:spPr>
          <a:xfrm>
            <a:off x="2236750" y="3317633"/>
            <a:ext cx="5399400" cy="1843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1" name="Google Shape;171;p17"/>
          <p:cNvSpPr txBox="1">
            <a:spLocks noGrp="1"/>
          </p:cNvSpPr>
          <p:nvPr>
            <p:ph type="title" idx="2" hasCustomPrompt="1"/>
          </p:nvPr>
        </p:nvSpPr>
        <p:spPr>
          <a:xfrm>
            <a:off x="5866293" y="1459033"/>
            <a:ext cx="1423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72" name="Google Shape;172;p17"/>
          <p:cNvSpPr txBox="1">
            <a:spLocks noGrp="1"/>
          </p:cNvSpPr>
          <p:nvPr>
            <p:ph type="subTitle" idx="1"/>
          </p:nvPr>
        </p:nvSpPr>
        <p:spPr>
          <a:xfrm>
            <a:off x="4186767" y="5032467"/>
            <a:ext cx="3449100" cy="9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39363683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75" name="Google Shape;175;p18"/>
          <p:cNvGrpSpPr/>
          <p:nvPr/>
        </p:nvGrpSpPr>
        <p:grpSpPr>
          <a:xfrm rot="10800000" flipH="1">
            <a:off x="-1447374" y="1409185"/>
            <a:ext cx="10897872" cy="8114183"/>
            <a:chOff x="-1447374" y="-1997762"/>
            <a:chExt cx="10897872" cy="6085637"/>
          </a:xfrm>
        </p:grpSpPr>
        <p:pic>
          <p:nvPicPr>
            <p:cNvPr id="176" name="Google Shape;176;p18"/>
            <p:cNvPicPr preferRelativeResize="0"/>
            <p:nvPr/>
          </p:nvPicPr>
          <p:blipFill rotWithShape="1">
            <a:blip r:embed="rId2">
              <a:alphaModFix/>
            </a:blip>
            <a:srcRect r="12342" b="27750"/>
            <a:stretch/>
          </p:blipFill>
          <p:spPr>
            <a:xfrm rot="10800000" flipH="1">
              <a:off x="2654500" y="12"/>
              <a:ext cx="6494449" cy="1338550"/>
            </a:xfrm>
            <a:prstGeom prst="rect">
              <a:avLst/>
            </a:prstGeom>
            <a:noFill/>
            <a:ln>
              <a:noFill/>
            </a:ln>
          </p:spPr>
        </p:pic>
        <p:pic>
          <p:nvPicPr>
            <p:cNvPr id="177" name="Google Shape;177;p18"/>
            <p:cNvPicPr preferRelativeResize="0"/>
            <p:nvPr/>
          </p:nvPicPr>
          <p:blipFill>
            <a:blip r:embed="rId3">
              <a:alphaModFix/>
            </a:blip>
            <a:stretch>
              <a:fillRect/>
            </a:stretch>
          </p:blipFill>
          <p:spPr>
            <a:xfrm>
              <a:off x="205400" y="3834019"/>
              <a:ext cx="253875" cy="253856"/>
            </a:xfrm>
            <a:prstGeom prst="rect">
              <a:avLst/>
            </a:prstGeom>
            <a:noFill/>
            <a:ln>
              <a:noFill/>
            </a:ln>
          </p:spPr>
        </p:pic>
        <p:sp>
          <p:nvSpPr>
            <p:cNvPr id="178" name="Google Shape;178;p18"/>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18"/>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0" name="Google Shape;180;p18"/>
            <p:cNvPicPr preferRelativeResize="0"/>
            <p:nvPr/>
          </p:nvPicPr>
          <p:blipFill>
            <a:blip r:embed="rId4">
              <a:alphaModFix/>
            </a:blip>
            <a:stretch>
              <a:fillRect/>
            </a:stretch>
          </p:blipFill>
          <p:spPr>
            <a:xfrm flipH="1">
              <a:off x="8538974" y="1540850"/>
              <a:ext cx="400550" cy="426275"/>
            </a:xfrm>
            <a:prstGeom prst="rect">
              <a:avLst/>
            </a:prstGeom>
            <a:noFill/>
            <a:ln>
              <a:noFill/>
            </a:ln>
          </p:spPr>
        </p:pic>
      </p:grpSp>
      <p:sp>
        <p:nvSpPr>
          <p:cNvPr id="181" name="Google Shape;181;p18"/>
          <p:cNvSpPr/>
          <p:nvPr/>
        </p:nvSpPr>
        <p:spPr>
          <a:xfrm rot="10800000">
            <a:off x="-1581799" y="-2567295"/>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355153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2"/>
        <p:cNvGrpSpPr/>
        <p:nvPr/>
      </p:nvGrpSpPr>
      <p:grpSpPr>
        <a:xfrm>
          <a:off x="0" y="0"/>
          <a:ext cx="0" cy="0"/>
          <a:chOff x="0" y="0"/>
          <a:chExt cx="0" cy="0"/>
        </a:xfrm>
      </p:grpSpPr>
      <p:grpSp>
        <p:nvGrpSpPr>
          <p:cNvPr id="183" name="Google Shape;183;p19"/>
          <p:cNvGrpSpPr/>
          <p:nvPr/>
        </p:nvGrpSpPr>
        <p:grpSpPr>
          <a:xfrm flipH="1">
            <a:off x="-2339115" y="-215033"/>
            <a:ext cx="13801447" cy="7073033"/>
            <a:chOff x="-2339115" y="-161275"/>
            <a:chExt cx="13801447" cy="5304775"/>
          </a:xfrm>
        </p:grpSpPr>
        <p:pic>
          <p:nvPicPr>
            <p:cNvPr id="184" name="Google Shape;184;p19"/>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185" name="Google Shape;185;p19"/>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9"/>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7" name="Google Shape;187;p19"/>
            <p:cNvPicPr preferRelativeResize="0"/>
            <p:nvPr/>
          </p:nvPicPr>
          <p:blipFill rotWithShape="1">
            <a:blip r:embed="rId2">
              <a:alphaModFix amt="63000"/>
            </a:blip>
            <a:srcRect t="6672"/>
            <a:stretch/>
          </p:blipFill>
          <p:spPr>
            <a:xfrm rot="-5400000" flipH="1">
              <a:off x="-1018224" y="987590"/>
              <a:ext cx="2835901" cy="851251"/>
            </a:xfrm>
            <a:prstGeom prst="rect">
              <a:avLst/>
            </a:prstGeom>
            <a:noFill/>
            <a:ln>
              <a:noFill/>
            </a:ln>
          </p:spPr>
        </p:pic>
        <p:pic>
          <p:nvPicPr>
            <p:cNvPr id="188" name="Google Shape;188;p19"/>
            <p:cNvPicPr preferRelativeResize="0"/>
            <p:nvPr/>
          </p:nvPicPr>
          <p:blipFill>
            <a:blip r:embed="rId3">
              <a:alphaModFix/>
            </a:blip>
            <a:stretch>
              <a:fillRect/>
            </a:stretch>
          </p:blipFill>
          <p:spPr>
            <a:xfrm>
              <a:off x="8418250" y="347737"/>
              <a:ext cx="360400" cy="383521"/>
            </a:xfrm>
            <a:prstGeom prst="rect">
              <a:avLst/>
            </a:prstGeom>
            <a:noFill/>
            <a:ln>
              <a:noFill/>
            </a:ln>
          </p:spPr>
        </p:pic>
      </p:grpSp>
      <p:sp>
        <p:nvSpPr>
          <p:cNvPr id="189" name="Google Shape;189;p19"/>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535320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8"/>
        <p:cNvGrpSpPr/>
        <p:nvPr/>
      </p:nvGrpSpPr>
      <p:grpSpPr>
        <a:xfrm>
          <a:off x="0" y="0"/>
          <a:ext cx="0" cy="0"/>
          <a:chOff x="0" y="0"/>
          <a:chExt cx="0" cy="0"/>
        </a:xfrm>
      </p:grpSpPr>
      <p:grpSp>
        <p:nvGrpSpPr>
          <p:cNvPr id="249" name="Google Shape;249;p26"/>
          <p:cNvGrpSpPr/>
          <p:nvPr/>
        </p:nvGrpSpPr>
        <p:grpSpPr>
          <a:xfrm>
            <a:off x="-2094189" y="-1401294"/>
            <a:ext cx="12674019" cy="8294827"/>
            <a:chOff x="-2094189" y="-1050970"/>
            <a:chExt cx="12674019" cy="6221120"/>
          </a:xfrm>
        </p:grpSpPr>
        <p:sp>
          <p:nvSpPr>
            <p:cNvPr id="250" name="Google Shape;250;p26"/>
            <p:cNvSpPr/>
            <p:nvPr/>
          </p:nvSpPr>
          <p:spPr>
            <a:xfrm rot="5400000" flipH="1">
              <a:off x="-1940334" y="-12048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6"/>
            <p:cNvSpPr/>
            <p:nvPr/>
          </p:nvSpPr>
          <p:spPr>
            <a:xfrm rot="5400000" flipH="1">
              <a:off x="7369466" y="385637"/>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2" name="Google Shape;252;p26"/>
            <p:cNvPicPr preferRelativeResize="0"/>
            <p:nvPr/>
          </p:nvPicPr>
          <p:blipFill>
            <a:blip r:embed="rId2">
              <a:alphaModFix/>
            </a:blip>
            <a:stretch>
              <a:fillRect/>
            </a:stretch>
          </p:blipFill>
          <p:spPr>
            <a:xfrm flipH="1">
              <a:off x="-1" y="4370425"/>
              <a:ext cx="3207223" cy="799725"/>
            </a:xfrm>
            <a:prstGeom prst="rect">
              <a:avLst/>
            </a:prstGeom>
            <a:noFill/>
            <a:ln>
              <a:noFill/>
            </a:ln>
          </p:spPr>
        </p:pic>
        <p:pic>
          <p:nvPicPr>
            <p:cNvPr id="253" name="Google Shape;253;p26"/>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grpSp>
          <p:nvGrpSpPr>
            <p:cNvPr id="254" name="Google Shape;254;p26"/>
            <p:cNvGrpSpPr/>
            <p:nvPr/>
          </p:nvGrpSpPr>
          <p:grpSpPr>
            <a:xfrm rot="-1216140" flipH="1">
              <a:off x="8428613" y="1118737"/>
              <a:ext cx="644953" cy="2685095"/>
              <a:chOff x="7785777" y="1694450"/>
              <a:chExt cx="645006" cy="2685314"/>
            </a:xfrm>
          </p:grpSpPr>
          <p:pic>
            <p:nvPicPr>
              <p:cNvPr id="255" name="Google Shape;255;p26"/>
              <p:cNvPicPr preferRelativeResize="0"/>
              <p:nvPr/>
            </p:nvPicPr>
            <p:blipFill>
              <a:blip r:embed="rId4">
                <a:alphaModFix/>
              </a:blip>
              <a:stretch>
                <a:fillRect/>
              </a:stretch>
            </p:blipFill>
            <p:spPr>
              <a:xfrm>
                <a:off x="7829401" y="2245939"/>
                <a:ext cx="601381" cy="2133825"/>
              </a:xfrm>
              <a:prstGeom prst="rect">
                <a:avLst/>
              </a:prstGeom>
              <a:noFill/>
              <a:ln>
                <a:noFill/>
              </a:ln>
            </p:spPr>
          </p:pic>
          <p:pic>
            <p:nvPicPr>
              <p:cNvPr id="256" name="Google Shape;256;p26"/>
              <p:cNvPicPr preferRelativeResize="0"/>
              <p:nvPr/>
            </p:nvPicPr>
            <p:blipFill>
              <a:blip r:embed="rId5">
                <a:alphaModFix/>
              </a:blip>
              <a:stretch>
                <a:fillRect/>
              </a:stretch>
            </p:blipFill>
            <p:spPr>
              <a:xfrm flipH="1">
                <a:off x="7785777" y="1824350"/>
                <a:ext cx="223524" cy="223524"/>
              </a:xfrm>
              <a:prstGeom prst="rect">
                <a:avLst/>
              </a:prstGeom>
              <a:noFill/>
              <a:ln>
                <a:noFill/>
              </a:ln>
            </p:spPr>
          </p:pic>
          <p:pic>
            <p:nvPicPr>
              <p:cNvPr id="257" name="Google Shape;257;p26"/>
              <p:cNvPicPr preferRelativeResize="0"/>
              <p:nvPr/>
            </p:nvPicPr>
            <p:blipFill>
              <a:blip r:embed="rId5">
                <a:alphaModFix/>
              </a:blip>
              <a:stretch>
                <a:fillRect/>
              </a:stretch>
            </p:blipFill>
            <p:spPr>
              <a:xfrm flipH="1">
                <a:off x="8090575" y="1976750"/>
                <a:ext cx="71125" cy="71125"/>
              </a:xfrm>
              <a:prstGeom prst="rect">
                <a:avLst/>
              </a:prstGeom>
              <a:noFill/>
              <a:ln>
                <a:noFill/>
              </a:ln>
            </p:spPr>
          </p:pic>
          <p:pic>
            <p:nvPicPr>
              <p:cNvPr id="258" name="Google Shape;258;p26"/>
              <p:cNvPicPr preferRelativeResize="0"/>
              <p:nvPr/>
            </p:nvPicPr>
            <p:blipFill>
              <a:blip r:embed="rId5">
                <a:alphaModFix/>
              </a:blip>
              <a:stretch>
                <a:fillRect/>
              </a:stretch>
            </p:blipFill>
            <p:spPr>
              <a:xfrm flipH="1">
                <a:off x="8035624" y="1694450"/>
                <a:ext cx="129901" cy="129901"/>
              </a:xfrm>
              <a:prstGeom prst="rect">
                <a:avLst/>
              </a:prstGeom>
              <a:noFill/>
              <a:ln>
                <a:noFill/>
              </a:ln>
            </p:spPr>
          </p:pic>
        </p:grpSp>
      </p:grpSp>
      <p:sp>
        <p:nvSpPr>
          <p:cNvPr id="259" name="Google Shape;259;p2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60" name="Google Shape;260;p26"/>
          <p:cNvSpPr txBox="1">
            <a:spLocks noGrp="1"/>
          </p:cNvSpPr>
          <p:nvPr>
            <p:ph type="title" idx="2"/>
          </p:nvPr>
        </p:nvSpPr>
        <p:spPr>
          <a:xfrm>
            <a:off x="1207375"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1" name="Google Shape;261;p26"/>
          <p:cNvSpPr txBox="1">
            <a:spLocks noGrp="1"/>
          </p:cNvSpPr>
          <p:nvPr>
            <p:ph type="subTitle" idx="1"/>
          </p:nvPr>
        </p:nvSpPr>
        <p:spPr>
          <a:xfrm>
            <a:off x="1207375"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2" name="Google Shape;262;p26"/>
          <p:cNvSpPr txBox="1">
            <a:spLocks noGrp="1"/>
          </p:cNvSpPr>
          <p:nvPr>
            <p:ph type="title" idx="3"/>
          </p:nvPr>
        </p:nvSpPr>
        <p:spPr>
          <a:xfrm>
            <a:off x="4283751"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3" name="Google Shape;263;p26"/>
          <p:cNvSpPr txBox="1">
            <a:spLocks noGrp="1"/>
          </p:cNvSpPr>
          <p:nvPr>
            <p:ph type="subTitle" idx="4"/>
          </p:nvPr>
        </p:nvSpPr>
        <p:spPr>
          <a:xfrm>
            <a:off x="4283751"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4" name="Google Shape;264;p26"/>
          <p:cNvSpPr txBox="1">
            <a:spLocks noGrp="1"/>
          </p:cNvSpPr>
          <p:nvPr>
            <p:ph type="title" idx="5"/>
          </p:nvPr>
        </p:nvSpPr>
        <p:spPr>
          <a:xfrm>
            <a:off x="2731375"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5" name="Google Shape;265;p26"/>
          <p:cNvSpPr txBox="1">
            <a:spLocks noGrp="1"/>
          </p:cNvSpPr>
          <p:nvPr>
            <p:ph type="subTitle" idx="6"/>
          </p:nvPr>
        </p:nvSpPr>
        <p:spPr>
          <a:xfrm>
            <a:off x="2731375"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6" name="Google Shape;266;p26"/>
          <p:cNvSpPr txBox="1">
            <a:spLocks noGrp="1"/>
          </p:cNvSpPr>
          <p:nvPr>
            <p:ph type="title" idx="7"/>
          </p:nvPr>
        </p:nvSpPr>
        <p:spPr>
          <a:xfrm>
            <a:off x="5655351"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7" name="Google Shape;267;p26"/>
          <p:cNvSpPr txBox="1">
            <a:spLocks noGrp="1"/>
          </p:cNvSpPr>
          <p:nvPr>
            <p:ph type="subTitle" idx="8"/>
          </p:nvPr>
        </p:nvSpPr>
        <p:spPr>
          <a:xfrm>
            <a:off x="5655351"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9320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7"/>
        <p:cNvGrpSpPr/>
        <p:nvPr/>
      </p:nvGrpSpPr>
      <p:grpSpPr>
        <a:xfrm>
          <a:off x="0" y="0"/>
          <a:ext cx="0" cy="0"/>
          <a:chOff x="0" y="0"/>
          <a:chExt cx="0" cy="0"/>
        </a:xfrm>
      </p:grpSpPr>
      <p:sp>
        <p:nvSpPr>
          <p:cNvPr id="298" name="Google Shape;298;p28"/>
          <p:cNvSpPr txBox="1">
            <a:spLocks noGrp="1"/>
          </p:cNvSpPr>
          <p:nvPr>
            <p:ph type="title" hasCustomPrompt="1"/>
          </p:nvPr>
        </p:nvSpPr>
        <p:spPr>
          <a:xfrm>
            <a:off x="2223600" y="893633"/>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99" name="Google Shape;299;p28"/>
          <p:cNvSpPr txBox="1">
            <a:spLocks noGrp="1"/>
          </p:cNvSpPr>
          <p:nvPr>
            <p:ph type="subTitle" idx="1"/>
          </p:nvPr>
        </p:nvSpPr>
        <p:spPr>
          <a:xfrm>
            <a:off x="1887125" y="1671500"/>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0" name="Google Shape;300;p28"/>
          <p:cNvSpPr txBox="1">
            <a:spLocks noGrp="1"/>
          </p:cNvSpPr>
          <p:nvPr>
            <p:ph type="title" idx="2" hasCustomPrompt="1"/>
          </p:nvPr>
        </p:nvSpPr>
        <p:spPr>
          <a:xfrm>
            <a:off x="2223600" y="2623908"/>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1" name="Google Shape;301;p28"/>
          <p:cNvSpPr txBox="1">
            <a:spLocks noGrp="1"/>
          </p:cNvSpPr>
          <p:nvPr>
            <p:ph type="subTitle" idx="3"/>
          </p:nvPr>
        </p:nvSpPr>
        <p:spPr>
          <a:xfrm>
            <a:off x="1887125" y="3418732"/>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2" name="Google Shape;302;p28"/>
          <p:cNvSpPr txBox="1">
            <a:spLocks noGrp="1"/>
          </p:cNvSpPr>
          <p:nvPr>
            <p:ph type="title" idx="4" hasCustomPrompt="1"/>
          </p:nvPr>
        </p:nvSpPr>
        <p:spPr>
          <a:xfrm>
            <a:off x="2223600" y="4354184"/>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3" name="Google Shape;303;p28"/>
          <p:cNvSpPr txBox="1">
            <a:spLocks noGrp="1"/>
          </p:cNvSpPr>
          <p:nvPr>
            <p:ph type="subTitle" idx="5"/>
          </p:nvPr>
        </p:nvSpPr>
        <p:spPr>
          <a:xfrm>
            <a:off x="1887125" y="5165964"/>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grpSp>
        <p:nvGrpSpPr>
          <p:cNvPr id="304" name="Google Shape;304;p28"/>
          <p:cNvGrpSpPr/>
          <p:nvPr/>
        </p:nvGrpSpPr>
        <p:grpSpPr>
          <a:xfrm>
            <a:off x="-856040" y="-713408"/>
            <a:ext cx="11753347" cy="8386747"/>
            <a:chOff x="-856040" y="-535056"/>
            <a:chExt cx="11753347" cy="6290060"/>
          </a:xfrm>
        </p:grpSpPr>
        <p:pic>
          <p:nvPicPr>
            <p:cNvPr id="305" name="Google Shape;305;p28"/>
            <p:cNvPicPr preferRelativeResize="0"/>
            <p:nvPr/>
          </p:nvPicPr>
          <p:blipFill rotWithShape="1">
            <a:blip r:embed="rId2">
              <a:alphaModFix amt="63000"/>
            </a:blip>
            <a:srcRect t="5222"/>
            <a:stretch/>
          </p:blipFill>
          <p:spPr>
            <a:xfrm rot="5400000">
              <a:off x="5823891" y="1461513"/>
              <a:ext cx="4804275" cy="1850599"/>
            </a:xfrm>
            <a:prstGeom prst="rect">
              <a:avLst/>
            </a:prstGeom>
            <a:noFill/>
            <a:ln>
              <a:noFill/>
            </a:ln>
          </p:spPr>
        </p:pic>
        <p:sp>
          <p:nvSpPr>
            <p:cNvPr id="306" name="Google Shape;306;p28"/>
            <p:cNvSpPr/>
            <p:nvPr/>
          </p:nvSpPr>
          <p:spPr>
            <a:xfrm rot="10800000">
              <a:off x="-856040" y="-535056"/>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8"/>
            <p:cNvSpPr/>
            <p:nvPr/>
          </p:nvSpPr>
          <p:spPr>
            <a:xfrm rot="10800000" flipH="1">
              <a:off x="7337885" y="195430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08" name="Google Shape;308;p28"/>
            <p:cNvPicPr preferRelativeResize="0"/>
            <p:nvPr/>
          </p:nvPicPr>
          <p:blipFill rotWithShape="1">
            <a:blip r:embed="rId2">
              <a:alphaModFix amt="63000"/>
            </a:blip>
            <a:srcRect t="5249"/>
            <a:stretch/>
          </p:blipFill>
          <p:spPr>
            <a:xfrm rot="-5400000">
              <a:off x="-1513150" y="1838100"/>
              <a:ext cx="4804275" cy="1806524"/>
            </a:xfrm>
            <a:prstGeom prst="rect">
              <a:avLst/>
            </a:prstGeom>
            <a:noFill/>
            <a:ln>
              <a:noFill/>
            </a:ln>
          </p:spPr>
        </p:pic>
        <p:pic>
          <p:nvPicPr>
            <p:cNvPr id="309" name="Google Shape;309;p28"/>
            <p:cNvPicPr preferRelativeResize="0"/>
            <p:nvPr/>
          </p:nvPicPr>
          <p:blipFill>
            <a:blip r:embed="rId3">
              <a:alphaModFix/>
            </a:blip>
            <a:stretch>
              <a:fillRect/>
            </a:stretch>
          </p:blipFill>
          <p:spPr>
            <a:xfrm rot="10800000" flipH="1">
              <a:off x="499676" y="1419600"/>
              <a:ext cx="409063" cy="409093"/>
            </a:xfrm>
            <a:prstGeom prst="rect">
              <a:avLst/>
            </a:prstGeom>
            <a:noFill/>
            <a:ln>
              <a:noFill/>
            </a:ln>
          </p:spPr>
        </p:pic>
        <p:pic>
          <p:nvPicPr>
            <p:cNvPr id="310" name="Google Shape;310;p28"/>
            <p:cNvPicPr preferRelativeResize="0"/>
            <p:nvPr/>
          </p:nvPicPr>
          <p:blipFill>
            <a:blip r:embed="rId4">
              <a:alphaModFix/>
            </a:blip>
            <a:stretch>
              <a:fillRect/>
            </a:stretch>
          </p:blipFill>
          <p:spPr>
            <a:xfrm rot="10800000" flipH="1">
              <a:off x="8295949" y="2086616"/>
              <a:ext cx="473875" cy="504267"/>
            </a:xfrm>
            <a:prstGeom prst="rect">
              <a:avLst/>
            </a:prstGeom>
            <a:noFill/>
            <a:ln>
              <a:noFill/>
            </a:ln>
          </p:spPr>
        </p:pic>
        <p:pic>
          <p:nvPicPr>
            <p:cNvPr id="311" name="Google Shape;311;p28"/>
            <p:cNvPicPr preferRelativeResize="0"/>
            <p:nvPr/>
          </p:nvPicPr>
          <p:blipFill>
            <a:blip r:embed="rId5">
              <a:alphaModFix/>
            </a:blip>
            <a:stretch>
              <a:fillRect/>
            </a:stretch>
          </p:blipFill>
          <p:spPr>
            <a:xfrm rot="10800000" flipH="1">
              <a:off x="7656375" y="670233"/>
              <a:ext cx="327099" cy="327124"/>
            </a:xfrm>
            <a:prstGeom prst="rect">
              <a:avLst/>
            </a:prstGeom>
            <a:noFill/>
            <a:ln>
              <a:noFill/>
            </a:ln>
          </p:spPr>
        </p:pic>
        <p:pic>
          <p:nvPicPr>
            <p:cNvPr id="312" name="Google Shape;312;p28"/>
            <p:cNvPicPr preferRelativeResize="0"/>
            <p:nvPr/>
          </p:nvPicPr>
          <p:blipFill>
            <a:blip r:embed="rId6">
              <a:alphaModFix/>
            </a:blip>
            <a:stretch>
              <a:fillRect/>
            </a:stretch>
          </p:blipFill>
          <p:spPr>
            <a:xfrm rot="10800000" flipH="1">
              <a:off x="502924" y="3686651"/>
              <a:ext cx="640074" cy="733215"/>
            </a:xfrm>
            <a:prstGeom prst="rect">
              <a:avLst/>
            </a:prstGeom>
            <a:noFill/>
            <a:ln>
              <a:noFill/>
            </a:ln>
          </p:spPr>
        </p:pic>
      </p:grpSp>
    </p:spTree>
    <p:extLst>
      <p:ext uri="{BB962C8B-B14F-4D97-AF65-F5344CB8AC3E}">
        <p14:creationId xmlns:p14="http://schemas.microsoft.com/office/powerpoint/2010/main" val="10797153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3"/>
        <p:cNvGrpSpPr/>
        <p:nvPr/>
      </p:nvGrpSpPr>
      <p:grpSpPr>
        <a:xfrm>
          <a:off x="0" y="0"/>
          <a:ext cx="0" cy="0"/>
          <a:chOff x="0" y="0"/>
          <a:chExt cx="0" cy="0"/>
        </a:xfrm>
      </p:grpSpPr>
      <p:grpSp>
        <p:nvGrpSpPr>
          <p:cNvPr id="314" name="Google Shape;314;p29"/>
          <p:cNvGrpSpPr/>
          <p:nvPr/>
        </p:nvGrpSpPr>
        <p:grpSpPr>
          <a:xfrm>
            <a:off x="-1400500" y="-4"/>
            <a:ext cx="10785958" cy="8104461"/>
            <a:chOff x="-1400500" y="-3"/>
            <a:chExt cx="10785958" cy="6078346"/>
          </a:xfrm>
        </p:grpSpPr>
        <p:pic>
          <p:nvPicPr>
            <p:cNvPr id="315" name="Google Shape;315;p29"/>
            <p:cNvPicPr preferRelativeResize="0"/>
            <p:nvPr/>
          </p:nvPicPr>
          <p:blipFill>
            <a:blip r:embed="rId2">
              <a:alphaModFix amt="75000"/>
            </a:blip>
            <a:stretch>
              <a:fillRect/>
            </a:stretch>
          </p:blipFill>
          <p:spPr>
            <a:xfrm>
              <a:off x="5799005" y="491111"/>
              <a:ext cx="1743575" cy="1743574"/>
            </a:xfrm>
            <a:prstGeom prst="rect">
              <a:avLst/>
            </a:prstGeom>
            <a:noFill/>
            <a:ln>
              <a:noFill/>
            </a:ln>
          </p:spPr>
        </p:pic>
        <p:pic>
          <p:nvPicPr>
            <p:cNvPr id="316" name="Google Shape;316;p29"/>
            <p:cNvPicPr preferRelativeResize="0"/>
            <p:nvPr/>
          </p:nvPicPr>
          <p:blipFill rotWithShape="1">
            <a:blip r:embed="rId3">
              <a:alphaModFix/>
            </a:blip>
            <a:srcRect b="3306"/>
            <a:stretch/>
          </p:blipFill>
          <p:spPr>
            <a:xfrm>
              <a:off x="5213308" y="1384174"/>
              <a:ext cx="3914650" cy="3759325"/>
            </a:xfrm>
            <a:prstGeom prst="rect">
              <a:avLst/>
            </a:prstGeom>
            <a:noFill/>
            <a:ln>
              <a:noFill/>
            </a:ln>
          </p:spPr>
        </p:pic>
        <p:sp>
          <p:nvSpPr>
            <p:cNvPr id="317" name="Google Shape;317;p29"/>
            <p:cNvSpPr/>
            <p:nvPr/>
          </p:nvSpPr>
          <p:spPr>
            <a:xfrm flipH="1">
              <a:off x="6328950" y="25717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18" name="Google Shape;318;p29"/>
            <p:cNvPicPr preferRelativeResize="0"/>
            <p:nvPr/>
          </p:nvPicPr>
          <p:blipFill rotWithShape="1">
            <a:blip r:embed="rId3">
              <a:alphaModFix/>
            </a:blip>
            <a:srcRect b="3688"/>
            <a:stretch/>
          </p:blipFill>
          <p:spPr>
            <a:xfrm rot="10800000">
              <a:off x="-16042" y="-3"/>
              <a:ext cx="1468375" cy="1404502"/>
            </a:xfrm>
            <a:prstGeom prst="rect">
              <a:avLst/>
            </a:prstGeom>
            <a:noFill/>
            <a:ln>
              <a:noFill/>
            </a:ln>
          </p:spPr>
        </p:pic>
        <p:pic>
          <p:nvPicPr>
            <p:cNvPr id="319" name="Google Shape;319;p29"/>
            <p:cNvPicPr preferRelativeResize="0"/>
            <p:nvPr/>
          </p:nvPicPr>
          <p:blipFill>
            <a:blip r:embed="rId4">
              <a:alphaModFix/>
            </a:blip>
            <a:stretch>
              <a:fillRect/>
            </a:stretch>
          </p:blipFill>
          <p:spPr>
            <a:xfrm>
              <a:off x="8160358" y="3273249"/>
              <a:ext cx="508750" cy="508750"/>
            </a:xfrm>
            <a:prstGeom prst="rect">
              <a:avLst/>
            </a:prstGeom>
            <a:noFill/>
            <a:ln>
              <a:noFill/>
            </a:ln>
          </p:spPr>
        </p:pic>
        <p:pic>
          <p:nvPicPr>
            <p:cNvPr id="320" name="Google Shape;320;p29"/>
            <p:cNvPicPr preferRelativeResize="0"/>
            <p:nvPr/>
          </p:nvPicPr>
          <p:blipFill>
            <a:blip r:embed="rId5">
              <a:alphaModFix/>
            </a:blip>
            <a:stretch>
              <a:fillRect/>
            </a:stretch>
          </p:blipFill>
          <p:spPr>
            <a:xfrm>
              <a:off x="524305" y="285141"/>
              <a:ext cx="508750" cy="508710"/>
            </a:xfrm>
            <a:prstGeom prst="rect">
              <a:avLst/>
            </a:prstGeom>
            <a:noFill/>
            <a:ln>
              <a:noFill/>
            </a:ln>
          </p:spPr>
        </p:pic>
        <p:pic>
          <p:nvPicPr>
            <p:cNvPr id="321" name="Google Shape;321;p29"/>
            <p:cNvPicPr preferRelativeResize="0"/>
            <p:nvPr/>
          </p:nvPicPr>
          <p:blipFill>
            <a:blip r:embed="rId6">
              <a:alphaModFix/>
            </a:blip>
            <a:stretch>
              <a:fillRect/>
            </a:stretch>
          </p:blipFill>
          <p:spPr>
            <a:xfrm>
              <a:off x="8498208" y="1708400"/>
              <a:ext cx="400550" cy="458832"/>
            </a:xfrm>
            <a:prstGeom prst="rect">
              <a:avLst/>
            </a:prstGeom>
            <a:noFill/>
            <a:ln>
              <a:noFill/>
            </a:ln>
          </p:spPr>
        </p:pic>
        <p:pic>
          <p:nvPicPr>
            <p:cNvPr id="322" name="Google Shape;322;p29"/>
            <p:cNvPicPr preferRelativeResize="0"/>
            <p:nvPr/>
          </p:nvPicPr>
          <p:blipFill>
            <a:blip r:embed="rId7">
              <a:alphaModFix/>
            </a:blip>
            <a:stretch>
              <a:fillRect/>
            </a:stretch>
          </p:blipFill>
          <p:spPr>
            <a:xfrm>
              <a:off x="188432" y="1540850"/>
              <a:ext cx="400550" cy="426275"/>
            </a:xfrm>
            <a:prstGeom prst="rect">
              <a:avLst/>
            </a:prstGeom>
            <a:noFill/>
            <a:ln>
              <a:noFill/>
            </a:ln>
          </p:spPr>
        </p:pic>
        <p:pic>
          <p:nvPicPr>
            <p:cNvPr id="323" name="Google Shape;323;p29"/>
            <p:cNvPicPr preferRelativeResize="0"/>
            <p:nvPr/>
          </p:nvPicPr>
          <p:blipFill>
            <a:blip r:embed="rId8">
              <a:alphaModFix/>
            </a:blip>
            <a:stretch>
              <a:fillRect/>
            </a:stretch>
          </p:blipFill>
          <p:spPr>
            <a:xfrm>
              <a:off x="6609096" y="3860800"/>
              <a:ext cx="253876" cy="253876"/>
            </a:xfrm>
            <a:prstGeom prst="rect">
              <a:avLst/>
            </a:prstGeom>
            <a:noFill/>
            <a:ln>
              <a:noFill/>
            </a:ln>
          </p:spPr>
        </p:pic>
        <p:sp>
          <p:nvSpPr>
            <p:cNvPr id="324" name="Google Shape;324;p29"/>
            <p:cNvSpPr/>
            <p:nvPr/>
          </p:nvSpPr>
          <p:spPr>
            <a:xfrm flipH="1">
              <a:off x="-1400500" y="27141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5" name="Google Shape;325;p29"/>
          <p:cNvSpPr txBox="1">
            <a:spLocks noGrp="1"/>
          </p:cNvSpPr>
          <p:nvPr>
            <p:ph type="title"/>
          </p:nvPr>
        </p:nvSpPr>
        <p:spPr>
          <a:xfrm>
            <a:off x="1143000" y="841367"/>
            <a:ext cx="3871800" cy="116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72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26" name="Google Shape;326;p29"/>
          <p:cNvSpPr txBox="1">
            <a:spLocks noGrp="1"/>
          </p:cNvSpPr>
          <p:nvPr>
            <p:ph type="subTitle" idx="1"/>
          </p:nvPr>
        </p:nvSpPr>
        <p:spPr>
          <a:xfrm>
            <a:off x="1177200" y="2215667"/>
            <a:ext cx="34347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327" name="Google Shape;327;p29"/>
          <p:cNvSpPr txBox="1"/>
          <p:nvPr/>
        </p:nvSpPr>
        <p:spPr>
          <a:xfrm>
            <a:off x="1108025" y="5203367"/>
            <a:ext cx="4635600" cy="644800"/>
          </a:xfrm>
          <a:prstGeom prst="rect">
            <a:avLst/>
          </a:prstGeom>
          <a:noFill/>
          <a:ln>
            <a:noFill/>
          </a:ln>
        </p:spPr>
        <p:txBody>
          <a:bodyPr spcFirstLastPara="1" wrap="square" lIns="91425" tIns="91425" rIns="91425" bIns="91425" anchor="b" anchorCtr="0">
            <a:noAutofit/>
          </a:bodyPr>
          <a:lstStyle/>
          <a:p>
            <a:pPr>
              <a:spcBef>
                <a:spcPts val="300"/>
              </a:spcBef>
              <a:buClr>
                <a:srgbClr val="000000"/>
              </a:buClr>
              <a:buFont typeface="Arial"/>
              <a:buNone/>
            </a:pPr>
            <a:r>
              <a:rPr lang="en" sz="1000" kern="0">
                <a:solidFill>
                  <a:srgbClr val="FFFFFF"/>
                </a:solidFill>
                <a:latin typeface="Open Sans"/>
                <a:ea typeface="Open Sans"/>
                <a:cs typeface="Open Sans"/>
                <a:sym typeface="Open Sans"/>
              </a:rPr>
              <a:t>CREDITS: This presentation template was created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9">
                  <a:extLst>
                    <a:ext uri="{A12FA001-AC4F-418D-AE19-62706E023703}">
                      <ahyp:hlinkClr xmlns="" xmlns:ahyp="http://schemas.microsoft.com/office/drawing/2018/hyperlinkcolor" val="tx"/>
                    </a:ext>
                  </a:extLst>
                </a:hlinkClick>
              </a:rPr>
              <a:t>Slidesgo</a:t>
            </a:r>
            <a:r>
              <a:rPr lang="en" sz="1000" kern="0">
                <a:solidFill>
                  <a:srgbClr val="FFFFFF"/>
                </a:solidFill>
                <a:latin typeface="Open Sans"/>
                <a:ea typeface="Open Sans"/>
                <a:cs typeface="Open Sans"/>
                <a:sym typeface="Open Sans"/>
              </a:rPr>
              <a:t>, including icons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0">
                  <a:extLst>
                    <a:ext uri="{A12FA001-AC4F-418D-AE19-62706E023703}">
                      <ahyp:hlinkClr xmlns="" xmlns:ahyp="http://schemas.microsoft.com/office/drawing/2018/hyperlinkcolor" val="tx"/>
                    </a:ext>
                  </a:extLst>
                </a:hlinkClick>
              </a:rPr>
              <a:t>Flaticon</a:t>
            </a:r>
            <a:r>
              <a:rPr lang="en" sz="1000" kern="0">
                <a:solidFill>
                  <a:srgbClr val="FFFFFF"/>
                </a:solidFill>
                <a:latin typeface="Open Sans"/>
                <a:ea typeface="Open Sans"/>
                <a:cs typeface="Open Sans"/>
                <a:sym typeface="Open Sans"/>
              </a:rPr>
              <a:t>, infographics &amp; images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1">
                  <a:extLst>
                    <a:ext uri="{A12FA001-AC4F-418D-AE19-62706E023703}">
                      <ahyp:hlinkClr xmlns="" xmlns:ahyp="http://schemas.microsoft.com/office/drawing/2018/hyperlinkcolor" val="tx"/>
                    </a:ext>
                  </a:extLst>
                </a:hlinkClick>
              </a:rPr>
              <a:t>Freepik</a:t>
            </a:r>
            <a:endParaRPr sz="1000" b="1" kern="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27011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274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8"/>
        <p:cNvGrpSpPr/>
        <p:nvPr/>
      </p:nvGrpSpPr>
      <p:grpSpPr>
        <a:xfrm>
          <a:off x="0" y="0"/>
          <a:ext cx="0" cy="0"/>
          <a:chOff x="0" y="0"/>
          <a:chExt cx="0" cy="0"/>
        </a:xfrm>
      </p:grpSpPr>
      <p:grpSp>
        <p:nvGrpSpPr>
          <p:cNvPr id="329" name="Google Shape;329;p30"/>
          <p:cNvGrpSpPr/>
          <p:nvPr/>
        </p:nvGrpSpPr>
        <p:grpSpPr>
          <a:xfrm>
            <a:off x="-1447374" y="-2663683"/>
            <a:ext cx="10897872" cy="12231496"/>
            <a:chOff x="-1447374" y="-1997762"/>
            <a:chExt cx="10897872" cy="9173622"/>
          </a:xfrm>
        </p:grpSpPr>
        <p:pic>
          <p:nvPicPr>
            <p:cNvPr id="330" name="Google Shape;330;p30"/>
            <p:cNvPicPr preferRelativeResize="0"/>
            <p:nvPr/>
          </p:nvPicPr>
          <p:blipFill rotWithShape="1">
            <a:blip r:embed="rId2">
              <a:alphaModFix/>
            </a:blip>
            <a:srcRect b="17749"/>
            <a:stretch/>
          </p:blipFill>
          <p:spPr>
            <a:xfrm flipH="1">
              <a:off x="0" y="3285200"/>
              <a:ext cx="8027500" cy="1873475"/>
            </a:xfrm>
            <a:prstGeom prst="rect">
              <a:avLst/>
            </a:prstGeom>
            <a:noFill/>
            <a:ln>
              <a:noFill/>
            </a:ln>
          </p:spPr>
        </p:pic>
        <p:pic>
          <p:nvPicPr>
            <p:cNvPr id="331" name="Google Shape;331;p30"/>
            <p:cNvPicPr preferRelativeResize="0"/>
            <p:nvPr/>
          </p:nvPicPr>
          <p:blipFill rotWithShape="1">
            <a:blip r:embed="rId3">
              <a:alphaModFix/>
            </a:blip>
            <a:srcRect t="46533" r="33328" b="3511"/>
            <a:stretch/>
          </p:blipFill>
          <p:spPr>
            <a:xfrm>
              <a:off x="6307681" y="3030474"/>
              <a:ext cx="2836321" cy="2110773"/>
            </a:xfrm>
            <a:prstGeom prst="rect">
              <a:avLst/>
            </a:prstGeom>
            <a:noFill/>
            <a:ln>
              <a:noFill/>
            </a:ln>
          </p:spPr>
        </p:pic>
        <p:pic>
          <p:nvPicPr>
            <p:cNvPr id="332" name="Google Shape;332;p30"/>
            <p:cNvPicPr preferRelativeResize="0"/>
            <p:nvPr/>
          </p:nvPicPr>
          <p:blipFill>
            <a:blip r:embed="rId4">
              <a:alphaModFix/>
            </a:blip>
            <a:stretch>
              <a:fillRect/>
            </a:stretch>
          </p:blipFill>
          <p:spPr>
            <a:xfrm>
              <a:off x="438225" y="4397906"/>
              <a:ext cx="400549" cy="400518"/>
            </a:xfrm>
            <a:prstGeom prst="rect">
              <a:avLst/>
            </a:prstGeom>
            <a:noFill/>
            <a:ln>
              <a:noFill/>
            </a:ln>
          </p:spPr>
        </p:pic>
        <p:sp>
          <p:nvSpPr>
            <p:cNvPr id="333" name="Google Shape;333;p30"/>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30"/>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30"/>
            <p:cNvSpPr/>
            <p:nvPr/>
          </p:nvSpPr>
          <p:spPr>
            <a:xfrm>
              <a:off x="4192326" y="33751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65686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grpSp>
        <p:nvGrpSpPr>
          <p:cNvPr id="337" name="Google Shape;337;p31"/>
          <p:cNvGrpSpPr/>
          <p:nvPr/>
        </p:nvGrpSpPr>
        <p:grpSpPr>
          <a:xfrm>
            <a:off x="-1066490" y="-2354616"/>
            <a:ext cx="10210492" cy="9212619"/>
            <a:chOff x="-1066490" y="-1765962"/>
            <a:chExt cx="10210492" cy="6909464"/>
          </a:xfrm>
        </p:grpSpPr>
        <p:pic>
          <p:nvPicPr>
            <p:cNvPr id="338" name="Google Shape;338;p31"/>
            <p:cNvPicPr preferRelativeResize="0"/>
            <p:nvPr/>
          </p:nvPicPr>
          <p:blipFill>
            <a:blip r:embed="rId2">
              <a:alphaModFix amt="63000"/>
            </a:blip>
            <a:stretch>
              <a:fillRect/>
            </a:stretch>
          </p:blipFill>
          <p:spPr>
            <a:xfrm flipH="1">
              <a:off x="4339726" y="4"/>
              <a:ext cx="4804275" cy="1459125"/>
            </a:xfrm>
            <a:prstGeom prst="rect">
              <a:avLst/>
            </a:prstGeom>
            <a:noFill/>
            <a:ln>
              <a:noFill/>
            </a:ln>
          </p:spPr>
        </p:pic>
        <p:pic>
          <p:nvPicPr>
            <p:cNvPr id="339" name="Google Shape;339;p31"/>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340" name="Google Shape;340;p31"/>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41" name="Google Shape;341;p31"/>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342" name="Google Shape;342;p31"/>
            <p:cNvPicPr preferRelativeResize="0"/>
            <p:nvPr/>
          </p:nvPicPr>
          <p:blipFill>
            <a:blip r:embed="rId5">
              <a:alphaModFix/>
            </a:blip>
            <a:stretch>
              <a:fillRect/>
            </a:stretch>
          </p:blipFill>
          <p:spPr>
            <a:xfrm>
              <a:off x="6396648" y="445225"/>
              <a:ext cx="471226" cy="471189"/>
            </a:xfrm>
            <a:prstGeom prst="rect">
              <a:avLst/>
            </a:prstGeom>
            <a:noFill/>
            <a:ln>
              <a:noFill/>
            </a:ln>
          </p:spPr>
        </p:pic>
        <p:pic>
          <p:nvPicPr>
            <p:cNvPr id="343" name="Google Shape;343;p31"/>
            <p:cNvPicPr preferRelativeResize="0"/>
            <p:nvPr/>
          </p:nvPicPr>
          <p:blipFill>
            <a:blip r:embed="rId6">
              <a:alphaModFix/>
            </a:blip>
            <a:stretch>
              <a:fillRect/>
            </a:stretch>
          </p:blipFill>
          <p:spPr>
            <a:xfrm>
              <a:off x="1712923" y="4436712"/>
              <a:ext cx="471226" cy="471189"/>
            </a:xfrm>
            <a:prstGeom prst="rect">
              <a:avLst/>
            </a:prstGeom>
            <a:noFill/>
            <a:ln>
              <a:noFill/>
            </a:ln>
          </p:spPr>
        </p:pic>
        <p:pic>
          <p:nvPicPr>
            <p:cNvPr id="344" name="Google Shape;344;p31"/>
            <p:cNvPicPr preferRelativeResize="0"/>
            <p:nvPr/>
          </p:nvPicPr>
          <p:blipFill>
            <a:blip r:embed="rId4">
              <a:alphaModFix/>
            </a:blip>
            <a:stretch>
              <a:fillRect/>
            </a:stretch>
          </p:blipFill>
          <p:spPr>
            <a:xfrm>
              <a:off x="8042741" y="539501"/>
              <a:ext cx="152401" cy="152401"/>
            </a:xfrm>
            <a:prstGeom prst="rect">
              <a:avLst/>
            </a:prstGeom>
            <a:noFill/>
            <a:ln>
              <a:noFill/>
            </a:ln>
          </p:spPr>
        </p:pic>
        <p:pic>
          <p:nvPicPr>
            <p:cNvPr id="345" name="Google Shape;345;p31"/>
            <p:cNvPicPr preferRelativeResize="0"/>
            <p:nvPr/>
          </p:nvPicPr>
          <p:blipFill>
            <a:blip r:embed="rId5">
              <a:alphaModFix/>
            </a:blip>
            <a:stretch>
              <a:fillRect/>
            </a:stretch>
          </p:blipFill>
          <p:spPr>
            <a:xfrm>
              <a:off x="6100448" y="749825"/>
              <a:ext cx="155447" cy="155447"/>
            </a:xfrm>
            <a:prstGeom prst="rect">
              <a:avLst/>
            </a:prstGeom>
            <a:noFill/>
            <a:ln>
              <a:noFill/>
            </a:ln>
          </p:spPr>
        </p:pic>
        <p:pic>
          <p:nvPicPr>
            <p:cNvPr id="346" name="Google Shape;346;p31"/>
            <p:cNvPicPr preferRelativeResize="0"/>
            <p:nvPr/>
          </p:nvPicPr>
          <p:blipFill>
            <a:blip r:embed="rId6">
              <a:alphaModFix/>
            </a:blip>
            <a:stretch>
              <a:fillRect/>
            </a:stretch>
          </p:blipFill>
          <p:spPr>
            <a:xfrm>
              <a:off x="2491323" y="4594587"/>
              <a:ext cx="155447" cy="155447"/>
            </a:xfrm>
            <a:prstGeom prst="rect">
              <a:avLst/>
            </a:prstGeom>
            <a:noFill/>
            <a:ln>
              <a:noFill/>
            </a:ln>
          </p:spPr>
        </p:pic>
      </p:grpSp>
      <p:pic>
        <p:nvPicPr>
          <p:cNvPr id="347" name="Google Shape;347;p31"/>
          <p:cNvPicPr preferRelativeResize="0"/>
          <p:nvPr/>
        </p:nvPicPr>
        <p:blipFill>
          <a:blip r:embed="rId2">
            <a:alphaModFix amt="63000"/>
          </a:blip>
          <a:stretch>
            <a:fillRect/>
          </a:stretch>
        </p:blipFill>
        <p:spPr>
          <a:xfrm flipH="1">
            <a:off x="12076827" y="6463039"/>
            <a:ext cx="4804275" cy="1945500"/>
          </a:xfrm>
          <a:prstGeom prst="rect">
            <a:avLst/>
          </a:prstGeom>
          <a:noFill/>
          <a:ln>
            <a:noFill/>
          </a:ln>
        </p:spPr>
      </p:pic>
      <p:pic>
        <p:nvPicPr>
          <p:cNvPr id="348" name="Google Shape;348;p31"/>
          <p:cNvPicPr preferRelativeResize="0"/>
          <p:nvPr/>
        </p:nvPicPr>
        <p:blipFill rotWithShape="1">
          <a:blip r:embed="rId3">
            <a:alphaModFix/>
          </a:blip>
          <a:srcRect b="3306"/>
          <a:stretch/>
        </p:blipFill>
        <p:spPr>
          <a:xfrm flipH="1">
            <a:off x="7737101" y="10131068"/>
            <a:ext cx="2491325" cy="3189969"/>
          </a:xfrm>
          <a:prstGeom prst="rect">
            <a:avLst/>
          </a:prstGeom>
          <a:noFill/>
          <a:ln>
            <a:noFill/>
          </a:ln>
        </p:spPr>
      </p:pic>
      <p:sp>
        <p:nvSpPr>
          <p:cNvPr id="349" name="Google Shape;349;p31"/>
          <p:cNvSpPr/>
          <p:nvPr/>
        </p:nvSpPr>
        <p:spPr>
          <a:xfrm>
            <a:off x="6670610" y="4108418"/>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0" name="Google Shape;350;p31"/>
          <p:cNvPicPr preferRelativeResize="0"/>
          <p:nvPr/>
        </p:nvPicPr>
        <p:blipFill>
          <a:blip r:embed="rId4">
            <a:alphaModFix/>
          </a:blip>
          <a:stretch>
            <a:fillRect/>
          </a:stretch>
        </p:blipFill>
        <p:spPr>
          <a:xfrm>
            <a:off x="15932263" y="7598103"/>
            <a:ext cx="471213" cy="628284"/>
          </a:xfrm>
          <a:prstGeom prst="rect">
            <a:avLst/>
          </a:prstGeom>
          <a:noFill/>
          <a:ln>
            <a:noFill/>
          </a:ln>
        </p:spPr>
      </p:pic>
      <p:pic>
        <p:nvPicPr>
          <p:cNvPr id="351" name="Google Shape;351;p31"/>
          <p:cNvPicPr preferRelativeResize="0"/>
          <p:nvPr/>
        </p:nvPicPr>
        <p:blipFill>
          <a:blip r:embed="rId5">
            <a:alphaModFix/>
          </a:blip>
          <a:stretch>
            <a:fillRect/>
          </a:stretch>
        </p:blipFill>
        <p:spPr>
          <a:xfrm>
            <a:off x="14133748" y="7056667"/>
            <a:ext cx="471226" cy="628252"/>
          </a:xfrm>
          <a:prstGeom prst="rect">
            <a:avLst/>
          </a:prstGeom>
          <a:noFill/>
          <a:ln>
            <a:noFill/>
          </a:ln>
        </p:spPr>
      </p:pic>
      <p:pic>
        <p:nvPicPr>
          <p:cNvPr id="352" name="Google Shape;352;p31"/>
          <p:cNvPicPr preferRelativeResize="0"/>
          <p:nvPr/>
        </p:nvPicPr>
        <p:blipFill>
          <a:blip r:embed="rId6">
            <a:alphaModFix/>
          </a:blip>
          <a:stretch>
            <a:fillRect/>
          </a:stretch>
        </p:blipFill>
        <p:spPr>
          <a:xfrm>
            <a:off x="9450023" y="12378650"/>
            <a:ext cx="471226" cy="628252"/>
          </a:xfrm>
          <a:prstGeom prst="rect">
            <a:avLst/>
          </a:prstGeom>
          <a:noFill/>
          <a:ln>
            <a:noFill/>
          </a:ln>
        </p:spPr>
      </p:pic>
      <p:pic>
        <p:nvPicPr>
          <p:cNvPr id="353" name="Google Shape;353;p31"/>
          <p:cNvPicPr preferRelativeResize="0"/>
          <p:nvPr/>
        </p:nvPicPr>
        <p:blipFill>
          <a:blip r:embed="rId4">
            <a:alphaModFix/>
          </a:blip>
          <a:stretch>
            <a:fillRect/>
          </a:stretch>
        </p:blipFill>
        <p:spPr>
          <a:xfrm>
            <a:off x="15779842" y="7182369"/>
            <a:ext cx="152401" cy="203201"/>
          </a:xfrm>
          <a:prstGeom prst="rect">
            <a:avLst/>
          </a:prstGeom>
          <a:noFill/>
          <a:ln>
            <a:noFill/>
          </a:ln>
        </p:spPr>
      </p:pic>
      <p:pic>
        <p:nvPicPr>
          <p:cNvPr id="354" name="Google Shape;354;p31"/>
          <p:cNvPicPr preferRelativeResize="0"/>
          <p:nvPr/>
        </p:nvPicPr>
        <p:blipFill>
          <a:blip r:embed="rId5">
            <a:alphaModFix/>
          </a:blip>
          <a:stretch>
            <a:fillRect/>
          </a:stretch>
        </p:blipFill>
        <p:spPr>
          <a:xfrm>
            <a:off x="13837549" y="7462801"/>
            <a:ext cx="155447" cy="207263"/>
          </a:xfrm>
          <a:prstGeom prst="rect">
            <a:avLst/>
          </a:prstGeom>
          <a:noFill/>
          <a:ln>
            <a:noFill/>
          </a:ln>
        </p:spPr>
      </p:pic>
      <p:pic>
        <p:nvPicPr>
          <p:cNvPr id="355" name="Google Shape;355;p31"/>
          <p:cNvPicPr preferRelativeResize="0"/>
          <p:nvPr/>
        </p:nvPicPr>
        <p:blipFill>
          <a:blip r:embed="rId6">
            <a:alphaModFix/>
          </a:blip>
          <a:stretch>
            <a:fillRect/>
          </a:stretch>
        </p:blipFill>
        <p:spPr>
          <a:xfrm>
            <a:off x="10228423" y="12589150"/>
            <a:ext cx="155447" cy="207263"/>
          </a:xfrm>
          <a:prstGeom prst="rect">
            <a:avLst/>
          </a:prstGeom>
          <a:noFill/>
          <a:ln>
            <a:noFill/>
          </a:ln>
        </p:spPr>
      </p:pic>
    </p:spTree>
    <p:extLst>
      <p:ext uri="{BB962C8B-B14F-4D97-AF65-F5344CB8AC3E}">
        <p14:creationId xmlns:p14="http://schemas.microsoft.com/office/powerpoint/2010/main" val="28594244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6"/>
        <p:cNvGrpSpPr/>
        <p:nvPr/>
      </p:nvGrpSpPr>
      <p:grpSpPr>
        <a:xfrm>
          <a:off x="0" y="0"/>
          <a:ext cx="0" cy="0"/>
          <a:chOff x="0" y="0"/>
          <a:chExt cx="0" cy="0"/>
        </a:xfrm>
      </p:grpSpPr>
      <p:grpSp>
        <p:nvGrpSpPr>
          <p:cNvPr id="357" name="Google Shape;357;p32"/>
          <p:cNvGrpSpPr/>
          <p:nvPr/>
        </p:nvGrpSpPr>
        <p:grpSpPr>
          <a:xfrm>
            <a:off x="-2339115" y="-215033"/>
            <a:ext cx="13801447" cy="7073033"/>
            <a:chOff x="-2339115" y="-161275"/>
            <a:chExt cx="13801447" cy="5304775"/>
          </a:xfrm>
        </p:grpSpPr>
        <p:pic>
          <p:nvPicPr>
            <p:cNvPr id="358" name="Google Shape;358;p32"/>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359" name="Google Shape;359;p32"/>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32"/>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61" name="Google Shape;361;p32"/>
            <p:cNvPicPr preferRelativeResize="0"/>
            <p:nvPr/>
          </p:nvPicPr>
          <p:blipFill>
            <a:blip r:embed="rId2">
              <a:alphaModFix amt="63000"/>
            </a:blip>
            <a:stretch>
              <a:fillRect/>
            </a:stretch>
          </p:blipFill>
          <p:spPr>
            <a:xfrm rot="-5400000" flipH="1">
              <a:off x="-1012656" y="971977"/>
              <a:ext cx="2835901" cy="861301"/>
            </a:xfrm>
            <a:prstGeom prst="rect">
              <a:avLst/>
            </a:prstGeom>
            <a:noFill/>
            <a:ln>
              <a:noFill/>
            </a:ln>
          </p:spPr>
        </p:pic>
        <p:pic>
          <p:nvPicPr>
            <p:cNvPr id="362" name="Google Shape;362;p32"/>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363" name="Google Shape;363;p32"/>
            <p:cNvPicPr preferRelativeResize="0"/>
            <p:nvPr/>
          </p:nvPicPr>
          <p:blipFill>
            <a:blip r:embed="rId4">
              <a:alphaModFix/>
            </a:blip>
            <a:stretch>
              <a:fillRect/>
            </a:stretch>
          </p:blipFill>
          <p:spPr>
            <a:xfrm>
              <a:off x="265023" y="4261649"/>
              <a:ext cx="360400" cy="412824"/>
            </a:xfrm>
            <a:prstGeom prst="rect">
              <a:avLst/>
            </a:prstGeom>
            <a:noFill/>
            <a:ln>
              <a:noFill/>
            </a:ln>
          </p:spPr>
        </p:pic>
      </p:grpSp>
    </p:spTree>
    <p:extLst>
      <p:ext uri="{BB962C8B-B14F-4D97-AF65-F5344CB8AC3E}">
        <p14:creationId xmlns:p14="http://schemas.microsoft.com/office/powerpoint/2010/main" val="725264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77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83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79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17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95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52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5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3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280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5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4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452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9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347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481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97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30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81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60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43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117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5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24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0051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226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55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15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380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7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51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7675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905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857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871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120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12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679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54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27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70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749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332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064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789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62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95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31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991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50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12.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BAB99-63C7-4031-8A54-D88BF25B55D6}"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80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B5DAF0B-F489-CDF7-2D4F-8AF5EBC1B00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420AB6-F781-2156-7DDF-C0FED6360C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ABEA9F-2FDD-AD9F-15EA-1EA40333EC55}"/>
              </a:ext>
            </a:extLst>
          </p:cNvPr>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A773EE-F1EF-DFD6-1493-3E0C057511CD}"/>
              </a:ext>
            </a:extLst>
          </p:cNvPr>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ECC37B-2B15-11AC-0BD2-F211952BC0F3}"/>
              </a:ext>
            </a:extLst>
          </p:cNvPr>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0322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715533"/>
            <a:ext cx="77235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536633"/>
            <a:ext cx="77235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46911020"/>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EA4335"/>
          </p15:clr>
        </p15:guide>
        <p15:guide id="2" pos="2880">
          <p15:clr>
            <a:srgbClr val="EA4335"/>
          </p15:clr>
        </p15:guide>
        <p15:guide id="3" pos="447">
          <p15:clr>
            <a:srgbClr val="EA4335"/>
          </p15:clr>
        </p15:guide>
        <p15:guide id="4" pos="5313">
          <p15:clr>
            <a:srgbClr val="EA4335"/>
          </p15:clr>
        </p15:guide>
        <p15:guide id="5" orient="horz" pos="338">
          <p15:clr>
            <a:srgbClr val="EA4335"/>
          </p15:clr>
        </p15:guide>
        <p15:guide id="6" orient="horz" pos="2902">
          <p15:clr>
            <a:srgbClr val="EA4335"/>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3500"/>
              <a:buFont typeface="Changa One"/>
              <a:buNone/>
              <a:defRPr sz="3500">
                <a:solidFill>
                  <a:schemeClr val="lt2"/>
                </a:solidFill>
                <a:latin typeface="Changa One"/>
                <a:ea typeface="Changa One"/>
                <a:cs typeface="Changa One"/>
                <a:sym typeface="Chang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1pPr>
            <a:lvl2pPr marL="914400" lvl="1"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2pPr>
            <a:lvl3pPr marL="1371600" lvl="2"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3pPr>
            <a:lvl4pPr marL="1828800" lvl="3"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4pPr>
            <a:lvl5pPr marL="2286000" lvl="4"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5pPr>
            <a:lvl6pPr marL="2743200" lvl="5"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6pPr>
            <a:lvl7pPr marL="3200400" lvl="6"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7pPr>
            <a:lvl8pPr marL="3657600" lvl="7"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8pPr>
            <a:lvl9pPr marL="4114800" lvl="8" indent="-317500">
              <a:lnSpc>
                <a:spcPct val="115000"/>
              </a:lnSpc>
              <a:spcBef>
                <a:spcPts val="1600"/>
              </a:spcBef>
              <a:spcAft>
                <a:spcPts val="160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9pPr>
          </a:lstStyle>
          <a:p>
            <a:endParaRPr dirty="0"/>
          </a:p>
        </p:txBody>
      </p:sp>
    </p:spTree>
    <p:extLst>
      <p:ext uri="{BB962C8B-B14F-4D97-AF65-F5344CB8AC3E}">
        <p14:creationId xmlns:p14="http://schemas.microsoft.com/office/powerpoint/2010/main" val="1750493986"/>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Extra Condensed" panose="020B0503050000020004" pitchFamily="34" charset="0"/>
          <a:ea typeface="Fira Sans Extra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225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6424A-EEFF-450F-91AF-B89FC015BC4C}"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463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9342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3925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41.jpeg"/><Relationship Id="rId7" Type="http://schemas.openxmlformats.org/officeDocument/2006/relationships/image" Target="../media/image30.png"/><Relationship Id="rId2" Type="http://schemas.openxmlformats.org/officeDocument/2006/relationships/image" Target="../media/image44.jpeg"/><Relationship Id="rId1" Type="http://schemas.openxmlformats.org/officeDocument/2006/relationships/slideLayout" Target="../slideLayouts/slideLayout91.xml"/><Relationship Id="rId6" Type="http://schemas.openxmlformats.org/officeDocument/2006/relationships/image" Target="../media/image42.jpeg"/><Relationship Id="rId5" Type="http://schemas.openxmlformats.org/officeDocument/2006/relationships/image" Target="../media/image290.png"/><Relationship Id="rId4" Type="http://schemas.openxmlformats.org/officeDocument/2006/relationships/image" Target="../media/image280.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7.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9.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0.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90.xml"/><Relationship Id="rId5" Type="http://schemas.openxmlformats.org/officeDocument/2006/relationships/image" Target="../media/image22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1.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ổng hợp với hơn 60 về hình nền powerpoint mầm non mới nhất -  cdgdbentre.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45"/>
          <p:cNvSpPr>
            <a:spLocks noChangeArrowheads="1" noChangeShapeType="1" noTextEdit="1"/>
          </p:cNvSpPr>
          <p:nvPr/>
        </p:nvSpPr>
        <p:spPr bwMode="auto">
          <a:xfrm>
            <a:off x="1219202" y="18288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795981" y="2865438"/>
            <a:ext cx="7543800" cy="838200"/>
          </a:xfrm>
          <a:prstGeom prst="rect">
            <a:avLst/>
          </a:prstGeom>
        </p:spPr>
        <p:txBody>
          <a:bodyPr wrap="none" fromWordArt="1">
            <a:prstTxWarp prst="textPlain">
              <a:avLst>
                <a:gd name="adj" fmla="val 50000"/>
              </a:avLst>
            </a:prstTxWarp>
          </a:bodyPr>
          <a:lstStyle/>
          <a:p>
            <a:pPr algn="ctr"/>
            <a:r>
              <a:rPr lang="en-US" sz="3600" b="1" kern="10" dirty="0">
                <a:ln w="12700">
                  <a:solidFill>
                    <a:prstClr val="black"/>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
        <p:nvSpPr>
          <p:cNvPr id="7" name="Text Box 44"/>
          <p:cNvSpPr txBox="1">
            <a:spLocks noChangeArrowheads="1"/>
          </p:cNvSpPr>
          <p:nvPr/>
        </p:nvSpPr>
        <p:spPr bwMode="auto">
          <a:xfrm>
            <a:off x="609600" y="4419638"/>
            <a:ext cx="7315200" cy="1015663"/>
          </a:xfrm>
          <a:prstGeom prst="rect">
            <a:avLst/>
          </a:prstGeom>
          <a:noFill/>
          <a:ln w="9525">
            <a:noFill/>
            <a:miter lim="800000"/>
            <a:headEnd/>
            <a:tailEnd/>
          </a:ln>
        </p:spPr>
        <p:txBody>
          <a:bodyPr>
            <a:spAutoFit/>
          </a:bodyPr>
          <a:lstStyle/>
          <a:p>
            <a:pPr algn="ctr">
              <a:spcBef>
                <a:spcPct val="50000"/>
              </a:spcBef>
            </a:pPr>
            <a:r>
              <a:rPr lang="en-US" sz="6000" b="1" dirty="0">
                <a:solidFill>
                  <a:prstClr val="black"/>
                </a:solidFill>
                <a:latin typeface="Times New Roman" pitchFamily="18" charset="0"/>
                <a:cs typeface="Times New Roman" pitchFamily="18" charset="0"/>
              </a:rPr>
              <a:t>MÔN :</a:t>
            </a:r>
            <a:r>
              <a:rPr lang="vi-VN" sz="6000" b="1" dirty="0">
                <a:solidFill>
                  <a:prstClr val="black"/>
                </a:solidFill>
                <a:latin typeface="Times New Roman" pitchFamily="18" charset="0"/>
                <a:cs typeface="Times New Roman" pitchFamily="18" charset="0"/>
              </a:rPr>
              <a:t> KHTN </a:t>
            </a:r>
            <a:r>
              <a:rPr lang="en-US" sz="6000" b="1" dirty="0" smtClean="0">
                <a:solidFill>
                  <a:prstClr val="black"/>
                </a:solidFill>
                <a:latin typeface="Times New Roman" pitchFamily="18" charset="0"/>
                <a:cs typeface="Times New Roman" pitchFamily="18" charset="0"/>
              </a:rPr>
              <a:t>9</a:t>
            </a:r>
            <a:endParaRPr lang="en-US" sz="6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8435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par>
                                <p:cTn id="11"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2" dur="500" autoRev="1" fill="hold"/>
                                        <p:tgtEl>
                                          <p:spTgt spid="7">
                                            <p:txEl>
                                              <p:pRg st="0" end="0"/>
                                            </p:txEl>
                                          </p:spTgt>
                                        </p:tgtEl>
                                        <p:attrNameLst>
                                          <p:attrName>style.color</p:attrName>
                                        </p:attrNameLst>
                                      </p:cBhvr>
                                      <p:to>
                                        <p:clrVal>
                                          <a:srgbClr val="3333FF"/>
                                        </p:clrVal>
                                      </p:to>
                                    </p:set>
                                    <p:set>
                                      <p:cBhvr>
                                        <p:cTn id="13" dur="500" autoRev="1" fill="hold"/>
                                        <p:tgtEl>
                                          <p:spTgt spid="7">
                                            <p:txEl>
                                              <p:pRg st="0" end="0"/>
                                            </p:txEl>
                                          </p:spTgt>
                                        </p:tgtEl>
                                        <p:attrNameLst>
                                          <p:attrName>fillcolor</p:attrName>
                                        </p:attrNameLst>
                                      </p:cBhvr>
                                      <p:to>
                                        <p:clrVal>
                                          <a:srgbClr val="3333FF"/>
                                        </p:clrVal>
                                      </p:to>
                                    </p:set>
                                    <p:set>
                                      <p:cBhvr>
                                        <p:cTn id="14" dur="500" autoRev="1" fill="hold"/>
                                        <p:tgtEl>
                                          <p:spTgt spid="7">
                                            <p:txEl>
                                              <p:pRg st="0" end="0"/>
                                            </p:txEl>
                                          </p:spTgt>
                                        </p:tgtEl>
                                        <p:attrNameLst>
                                          <p:attrName>fill.type</p:attrName>
                                        </p:attrNameLst>
                                      </p:cBhvr>
                                      <p:to>
                                        <p:strVal val="solid"/>
                                      </p:to>
                                    </p:set>
                                  </p:childTnLst>
                                </p:cTn>
                              </p:par>
                              <p:par>
                                <p:cTn id="15"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16" dur="500" fill="hold"/>
                                        <p:tgtEl>
                                          <p:spTgt spid="7">
                                            <p:txEl>
                                              <p:pRg st="0" end="0"/>
                                            </p:txEl>
                                          </p:spTgt>
                                        </p:tgtEl>
                                        <p:attrNameLst>
                                          <p:attrName>style.color</p:attrName>
                                        </p:attrNameLst>
                                      </p:cBhvr>
                                      <p:by>
                                        <p:hsl h="7200000" s="0" l="0"/>
                                      </p:by>
                                    </p:animClr>
                                    <p:animClr clrSpc="hsl" dir="cw">
                                      <p:cBhvr>
                                        <p:cTn id="17" dur="500" fill="hold"/>
                                        <p:tgtEl>
                                          <p:spTgt spid="7">
                                            <p:txEl>
                                              <p:pRg st="0" end="0"/>
                                            </p:txEl>
                                          </p:spTgt>
                                        </p:tgtEl>
                                        <p:attrNameLst>
                                          <p:attrName>fillcolor</p:attrName>
                                        </p:attrNameLst>
                                      </p:cBhvr>
                                      <p:by>
                                        <p:hsl h="7200000" s="0" l="0"/>
                                      </p:by>
                                    </p:animClr>
                                    <p:animClr clrSpc="hsl" dir="cw">
                                      <p:cBhvr>
                                        <p:cTn id="18" dur="500" fill="hold"/>
                                        <p:tgtEl>
                                          <p:spTgt spid="7">
                                            <p:txEl>
                                              <p:pRg st="0" end="0"/>
                                            </p:txEl>
                                          </p:spTgt>
                                        </p:tgtEl>
                                        <p:attrNameLst>
                                          <p:attrName>stroke.color</p:attrName>
                                        </p:attrNameLst>
                                      </p:cBhvr>
                                      <p:by>
                                        <p:hsl h="7200000" s="0" l="0"/>
                                      </p:by>
                                    </p:animClr>
                                    <p:set>
                                      <p:cBhvr>
                                        <p:cTn id="1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op 80+ về hình nền powerpoint văn học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6"/>
            <a:ext cx="9144000" cy="68745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148DCEED-59BA-BAC9-A00B-E734F245585F}"/>
              </a:ext>
            </a:extLst>
          </p:cNvPr>
          <p:cNvSpPr/>
          <p:nvPr/>
        </p:nvSpPr>
        <p:spPr>
          <a:xfrm>
            <a:off x="3030186" y="-16566"/>
            <a:ext cx="1523999"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ĐÁP ÁN </a:t>
            </a:r>
          </a:p>
        </p:txBody>
      </p:sp>
      <p:pic>
        <p:nvPicPr>
          <p:cNvPr id="4" name="Picture 2" descr="Free vector red car and the city">
            <a:extLst>
              <a:ext uri="{FF2B5EF4-FFF2-40B4-BE49-F238E27FC236}">
                <a16:creationId xmlns:a16="http://schemas.microsoft.com/office/drawing/2014/main" xmlns=""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2" t="38746" r="8042"/>
          <a:stretch/>
        </p:blipFill>
        <p:spPr bwMode="auto">
          <a:xfrm>
            <a:off x="6068675" y="838200"/>
            <a:ext cx="3024835" cy="245167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2FDA7742-3C88-5020-C001-36E7515C8657}"/>
              </a:ext>
            </a:extLst>
          </p:cNvPr>
          <p:cNvSpPr/>
          <p:nvPr/>
        </p:nvSpPr>
        <p:spPr>
          <a:xfrm>
            <a:off x="12" y="685804"/>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EC5D0BD0-5763-FF25-4BDF-23B4EAB87CE8}"/>
                  </a:ext>
                </a:extLst>
              </p:cNvPr>
              <p:cNvSpPr txBox="1"/>
              <p:nvPr/>
            </p:nvSpPr>
            <p:spPr>
              <a:xfrm>
                <a:off x="685801" y="672067"/>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120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120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xmlns:a14="http://schemas.microsoft.com/office/drawing/2010/main" xmlns="" id="{EC5D0BD0-5763-FF25-4BDF-23B4EAB87CE8}"/>
                  </a:ext>
                </a:extLst>
              </p:cNvPr>
              <p:cNvSpPr txBox="1">
                <a:spLocks noRot="1" noChangeAspect="1" noMove="1" noResize="1" noEditPoints="1" noAdjustHandles="1" noChangeArrowheads="1" noChangeShapeType="1" noTextEdit="1"/>
              </p:cNvSpPr>
              <p:nvPr/>
            </p:nvSpPr>
            <p:spPr>
              <a:xfrm>
                <a:off x="685800" y="672067"/>
                <a:ext cx="3724190" cy="1039806"/>
              </a:xfrm>
              <a:prstGeom prst="rect">
                <a:avLst/>
              </a:prstGeom>
              <a:blipFill rotWithShape="1">
                <a:blip r:embed="rId4"/>
                <a:stretch>
                  <a:fillRect/>
                </a:stretch>
              </a:blipFill>
              <a:ln>
                <a:noFill/>
              </a:ln>
            </p:spPr>
            <p:txBody>
              <a:bodyPr/>
              <a:lstStyle/>
              <a:p>
                <a:r>
                  <a:rPr lang="en-US">
                    <a:noFill/>
                  </a:rPr>
                  <a:t> </a:t>
                </a:r>
              </a:p>
            </p:txBody>
          </p:sp>
        </mc:Fallback>
      </mc:AlternateContent>
      <p:sp>
        <p:nvSpPr>
          <p:cNvPr id="2" name="Rectangle 1"/>
          <p:cNvSpPr/>
          <p:nvPr/>
        </p:nvSpPr>
        <p:spPr>
          <a:xfrm>
            <a:off x="84804" y="1711873"/>
            <a:ext cx="57663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xe</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v’ = 2v</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07502" y="2235131"/>
                <a:ext cx="5811206"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m(2v)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07502" y="2235093"/>
                <a:ext cx="5811206" cy="778483"/>
              </a:xfrm>
              <a:prstGeom prst="rect">
                <a:avLst/>
              </a:prstGeom>
              <a:blipFill rotWithShape="1">
                <a:blip r:embed="rId5"/>
                <a:stretch>
                  <a:fillRect l="-2204" r="-1259" b="-9449"/>
                </a:stretch>
              </a:blipFill>
            </p:spPr>
            <p:txBody>
              <a:bodyPr/>
              <a:lstStyle/>
              <a:p>
                <a:r>
                  <a:rPr lang="en-US">
                    <a:noFill/>
                  </a:rPr>
                  <a:t> </a:t>
                </a:r>
              </a:p>
            </p:txBody>
          </p:sp>
        </mc:Fallback>
      </mc:AlternateContent>
      <p:sp>
        <p:nvSpPr>
          <p:cNvPr id="8" name="Rectangle 7"/>
          <p:cNvSpPr/>
          <p:nvPr/>
        </p:nvSpPr>
        <p:spPr>
          <a:xfrm>
            <a:off x="1295400" y="3059668"/>
            <a:ext cx="2481770"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 4.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endParaRPr kumimoji="0" lang="en-US" sz="2800" b="1" i="0" u="none" strike="noStrike" kern="0" cap="none" spc="0" normalizeH="0" baseline="-25000" noProof="0" dirty="0">
              <a:ln>
                <a:noFill/>
              </a:ln>
              <a:solidFill>
                <a:prstClr val="black"/>
              </a:solidFill>
              <a:effectLst/>
              <a:uLnTx/>
              <a:uFillTx/>
              <a:latin typeface="Times New Roman" pitchFamily="18" charset="0"/>
              <a:cs typeface="Times New Roman" pitchFamily="18" charset="0"/>
              <a:sym typeface="Arial"/>
            </a:endParaRPr>
          </a:p>
        </p:txBody>
      </p:sp>
      <p:sp>
        <p:nvSpPr>
          <p:cNvPr id="9" name="Rectangle 8"/>
          <p:cNvSpPr/>
          <p:nvPr/>
        </p:nvSpPr>
        <p:spPr>
          <a:xfrm>
            <a:off x="84831" y="3613666"/>
            <a:ext cx="725711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1" name="Picture 4" descr="Free vector gradient football field background">
            <a:extLst>
              <a:ext uri="{FF2B5EF4-FFF2-40B4-BE49-F238E27FC236}">
                <a16:creationId xmlns:a16="http://schemas.microsoft.com/office/drawing/2014/main" xmlns="" id="{CD60DD3B-0301-E5AE-9F7B-91E663002F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25" t="6802" r="18642" b="11118"/>
          <a:stretch/>
        </p:blipFill>
        <p:spPr bwMode="auto">
          <a:xfrm>
            <a:off x="6773776" y="4419600"/>
            <a:ext cx="2311610" cy="201464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2FDA7742-3C88-5020-C001-36E7515C8657}"/>
              </a:ext>
            </a:extLst>
          </p:cNvPr>
          <p:cNvSpPr/>
          <p:nvPr/>
        </p:nvSpPr>
        <p:spPr>
          <a:xfrm>
            <a:off x="12" y="4267238"/>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mc:AlternateContent xmlns:mc="http://schemas.openxmlformats.org/markup-compatibility/2006" xmlns:a14="http://schemas.microsoft.com/office/drawing/2010/main">
        <mc:Choice Requires="a14">
          <p:sp>
            <p:nvSpPr>
              <p:cNvPr id="10" name="Rectangle 9"/>
              <p:cNvSpPr/>
              <p:nvPr/>
            </p:nvSpPr>
            <p:spPr>
              <a:xfrm>
                <a:off x="582318" y="4136924"/>
                <a:ext cx="4572000" cy="7784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Rectangle 9"/>
              <p:cNvSpPr>
                <a:spLocks noRot="1" noChangeAspect="1" noMove="1" noResize="1" noEditPoints="1" noAdjustHandles="1" noChangeArrowheads="1" noChangeShapeType="1" noTextEdit="1"/>
              </p:cNvSpPr>
              <p:nvPr/>
            </p:nvSpPr>
            <p:spPr>
              <a:xfrm>
                <a:off x="582318" y="4136886"/>
                <a:ext cx="4572000" cy="778483"/>
              </a:xfrm>
              <a:prstGeom prst="rect">
                <a:avLst/>
              </a:prstGeom>
              <a:blipFill rotWithShape="1">
                <a:blip r:embed="rId7"/>
                <a:stretch>
                  <a:fillRect l="-2800" b="-9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09800" y="5029238"/>
                <a:ext cx="3607078"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.0,45.10</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22,5 (</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J) </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5029200"/>
                <a:ext cx="3607078" cy="778483"/>
              </a:xfrm>
              <a:prstGeom prst="rect">
                <a:avLst/>
              </a:prstGeom>
              <a:blipFill rotWithShape="1">
                <a:blip r:embed="rId8"/>
                <a:stretch>
                  <a:fillRect l="-3553" r="-2538" b="-8594"/>
                </a:stretch>
              </a:blipFill>
            </p:spPr>
            <p:txBody>
              <a:bodyPr/>
              <a:lstStyle/>
              <a:p>
                <a:r>
                  <a:rPr lang="en-US">
                    <a:noFill/>
                  </a:rPr>
                  <a:t> </a:t>
                </a:r>
              </a:p>
            </p:txBody>
          </p:sp>
        </mc:Fallback>
      </mc:AlternateContent>
      <p:sp>
        <p:nvSpPr>
          <p:cNvPr id="14" name="Rectangle 13"/>
          <p:cNvSpPr/>
          <p:nvPr/>
        </p:nvSpPr>
        <p:spPr>
          <a:xfrm>
            <a:off x="17834" y="5901292"/>
            <a:ext cx="61398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Vậy</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quả</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bóng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22,5 J</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161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circle(in)">
                                      <p:cBhvr>
                                        <p:cTn id="48" dur="20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circle(in)">
                                      <p:cBhvr>
                                        <p:cTn id="63" dur="2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circle(in)">
                                      <p:cBhvr>
                                        <p:cTn id="68" dur="2000"/>
                                        <p:tgtEl>
                                          <p:spTgt spid="1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2" grpId="0"/>
      <p:bldP spid="7" grpId="0"/>
      <p:bldP spid="8" grpId="0"/>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9+ Mẫu Background Đẹp, Phông Nền Đẹp Mắt Ắ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 y="0"/>
            <a:ext cx="919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2FDA7742-3C88-5020-C001-36E7515C8657}"/>
              </a:ext>
            </a:extLst>
          </p:cNvPr>
          <p:cNvSpPr/>
          <p:nvPr/>
        </p:nvSpPr>
        <p:spPr>
          <a:xfrm>
            <a:off x="1219219" y="152401"/>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pic>
        <p:nvPicPr>
          <p:cNvPr id="4" name="Picture 3">
            <a:extLst>
              <a:ext uri="{FF2B5EF4-FFF2-40B4-BE49-F238E27FC236}">
                <a16:creationId xmlns:a16="http://schemas.microsoft.com/office/drawing/2014/main" xmlns="" id="{A51C0AA6-4E58-9F5F-19B6-2367E2222EDE}"/>
              </a:ext>
            </a:extLst>
          </p:cNvPr>
          <p:cNvPicPr>
            <a:picLocks noChangeAspect="1"/>
          </p:cNvPicPr>
          <p:nvPr/>
        </p:nvPicPr>
        <p:blipFill>
          <a:blip r:embed="rId3"/>
          <a:stretch>
            <a:fillRect/>
          </a:stretch>
        </p:blipFill>
        <p:spPr>
          <a:xfrm>
            <a:off x="-11208" y="1295400"/>
            <a:ext cx="3526385" cy="3048000"/>
          </a:xfrm>
          <a:prstGeom prst="rect">
            <a:avLst/>
          </a:prstGeom>
        </p:spPr>
      </p:pic>
      <p:sp>
        <p:nvSpPr>
          <p:cNvPr id="2" name="Rectangle 1"/>
          <p:cNvSpPr/>
          <p:nvPr/>
        </p:nvSpPr>
        <p:spPr>
          <a:xfrm>
            <a:off x="3733800" y="990638"/>
            <a:ext cx="49530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phụ</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thuộc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5" name="Rectangle 4"/>
          <p:cNvSpPr/>
          <p:nvPr/>
        </p:nvSpPr>
        <p:spPr>
          <a:xfrm>
            <a:off x="3733800" y="1957184"/>
            <a:ext cx="4572000" cy="1384995"/>
          </a:xfrm>
          <a:prstGeom prst="rect">
            <a:avLst/>
          </a:prstGeom>
        </p:spPr>
        <p:txBody>
          <a:bodyPr>
            <a:spAutoFit/>
          </a:bodyPr>
          <a:lstStyle/>
          <a:p>
            <a:pPr lvl="0"/>
            <a:r>
              <a:rPr lang="en-US" sz="2800" dirty="0" err="1">
                <a:solidFill>
                  <a:prstClr val="black"/>
                </a:solidFill>
                <a:latin typeface="Times New Roman" pitchFamily="18" charset="0"/>
                <a:cs typeface="Times New Roman" pitchFamily="18" charset="0"/>
              </a:rPr>
              <a:t>Khi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O, </a:t>
            </a:r>
            <a:r>
              <a:rPr lang="en-US" sz="2800" dirty="0" err="1">
                <a:solidFill>
                  <a:prstClr val="black"/>
                </a:solidFill>
                <a:latin typeface="Times New Roman" pitchFamily="18" charset="0"/>
                <a:cs typeface="Times New Roman" pitchFamily="18" charset="0"/>
              </a:rPr>
              <a:t>tốc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endParaRPr lang="en-US" sz="2800" dirty="0">
              <a:solidFill>
                <a:prstClr val="black"/>
              </a:solidFill>
              <a:latin typeface="Times New Roman" pitchFamily="18" charset="0"/>
              <a:cs typeface="Times New Roman" pitchFamily="18" charset="0"/>
              <a:sym typeface="Arial"/>
            </a:endParaRPr>
          </a:p>
        </p:txBody>
      </p:sp>
      <p:sp>
        <p:nvSpPr>
          <p:cNvPr id="6" name="Rectangle 5"/>
          <p:cNvSpPr/>
          <p:nvPr/>
        </p:nvSpPr>
        <p:spPr>
          <a:xfrm>
            <a:off x="3657600" y="3334437"/>
            <a:ext cx="4572000" cy="138499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xích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đu</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lên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từ</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đến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heel(1)">
                                      <p:cBhvr>
                                        <p:cTn id="2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ướng dẫn cách tạo hình nền cute powerpoint độc đáo và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0" y="-27188"/>
            <a:ext cx="9239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483" y="152400"/>
            <a:ext cx="2773516" cy="58477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smtClean="0">
                <a:ln>
                  <a:noFill/>
                </a:ln>
                <a:effectLst/>
                <a:uLnTx/>
                <a:uFillTx/>
                <a:latin typeface="Times New Roman"/>
              </a:rPr>
              <a:t>2. </a:t>
            </a:r>
            <a:r>
              <a:rPr kumimoji="0" lang="en-US" sz="3200" b="1" i="0" u="none" strike="noStrike" kern="0" cap="none" spc="0" normalizeH="0" baseline="0" noProof="0" dirty="0" smtClean="0">
                <a:ln>
                  <a:noFill/>
                </a:ln>
                <a:effectLst/>
                <a:uLnTx/>
                <a:uFillTx/>
                <a:latin typeface="Times New Roman"/>
              </a:rPr>
              <a:t>THẾ NĂNG</a:t>
            </a:r>
            <a:endParaRPr kumimoji="0" lang="en-BZ" sz="3200" b="1" i="0" u="none" strike="noStrike" kern="0" cap="none" spc="0" normalizeH="0" baseline="0" noProof="0" dirty="0">
              <a:ln>
                <a:noFill/>
              </a:ln>
              <a:effectLst/>
              <a:uLnTx/>
              <a:uFillTx/>
            </a:endParaRPr>
          </a:p>
        </p:txBody>
      </p:sp>
      <p:sp>
        <p:nvSpPr>
          <p:cNvPr id="4" name="Google Shape;4602;p73">
            <a:extLst>
              <a:ext uri="{FF2B5EF4-FFF2-40B4-BE49-F238E27FC236}">
                <a16:creationId xmlns:a16="http://schemas.microsoft.com/office/drawing/2014/main" xmlns="" id="{0E175F99-F87B-46F2-95F6-36070FB9D309}"/>
              </a:ext>
            </a:extLst>
          </p:cNvPr>
          <p:cNvSpPr/>
          <p:nvPr/>
        </p:nvSpPr>
        <p:spPr>
          <a:xfrm rot="15954295">
            <a:off x="945259" y="-231300"/>
            <a:ext cx="852721" cy="253638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BCAFD906-078D-40A5-AB32-FF45700A8274}"/>
              </a:ext>
            </a:extLst>
          </p:cNvPr>
          <p:cNvSpPr txBox="1"/>
          <p:nvPr/>
        </p:nvSpPr>
        <p:spPr>
          <a:xfrm>
            <a:off x="202347" y="737175"/>
            <a:ext cx="2236054"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8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8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8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3" name="Rectangle 2"/>
          <p:cNvSpPr/>
          <p:nvPr/>
        </p:nvSpPr>
        <p:spPr>
          <a:xfrm>
            <a:off x="76200" y="1371604"/>
            <a:ext cx="8610600" cy="1815882"/>
          </a:xfrm>
          <a:prstGeom prst="rect">
            <a:avLst/>
          </a:prstGeom>
        </p:spPr>
        <p:txBody>
          <a:bodyPr wrap="square">
            <a:spAutoFit/>
          </a:bodyPr>
          <a:lstStyle/>
          <a:p>
            <a:pPr lvl="0" defTabSz="1219170">
              <a:buClr>
                <a:srgbClr val="000000"/>
              </a:buClr>
              <a:defRPr/>
            </a:pPr>
            <a:r>
              <a:rPr lang="vi-VN" sz="2800" b="1" kern="0" dirty="0">
                <a:solidFill>
                  <a:prstClr val="black">
                    <a:lumMod val="85000"/>
                    <a:lumOff val="15000"/>
                  </a:prstClr>
                </a:solidFill>
                <a:latin typeface="Times New Roman" pitchFamily="18" charset="0"/>
                <a:cs typeface="Times New Roman" pitchFamily="18" charset="0"/>
              </a:rPr>
              <a:t>Thế năng trọng trường (gọi tắt là thế năng) là năng lượng của một vật khi nó ở một </a:t>
            </a:r>
            <a:r>
              <a:rPr lang="vi-VN" sz="2800" b="1" kern="0" dirty="0">
                <a:solidFill>
                  <a:srgbClr val="FF0000"/>
                </a:solidFill>
                <a:latin typeface="Times New Roman" pitchFamily="18" charset="0"/>
                <a:cs typeface="Times New Roman" pitchFamily="18" charset="0"/>
              </a:rPr>
              <a:t>độ cao </a:t>
            </a:r>
            <a:r>
              <a:rPr lang="vi-VN" sz="2800" b="1" kern="0" dirty="0">
                <a:solidFill>
                  <a:prstClr val="black">
                    <a:lumMod val="85000"/>
                    <a:lumOff val="15000"/>
                  </a:prstClr>
                </a:solidFill>
                <a:latin typeface="Times New Roman" pitchFamily="18" charset="0"/>
                <a:cs typeface="Times New Roman" pitchFamily="18" charset="0"/>
              </a:rPr>
              <a:t>nhất định </a:t>
            </a:r>
            <a:r>
              <a:rPr lang="vi-VN" sz="2800" b="1" kern="0" dirty="0">
                <a:solidFill>
                  <a:srgbClr val="FF0000"/>
                </a:solidFill>
                <a:latin typeface="Times New Roman" pitchFamily="18" charset="0"/>
                <a:cs typeface="Times New Roman" pitchFamily="18" charset="0"/>
              </a:rPr>
              <a:t>so với mặt đất </a:t>
            </a:r>
            <a:r>
              <a:rPr lang="vi-VN" sz="2800" b="1" kern="0" dirty="0">
                <a:solidFill>
                  <a:prstClr val="black">
                    <a:lumMod val="85000"/>
                    <a:lumOff val="15000"/>
                  </a:prstClr>
                </a:solidFill>
                <a:latin typeface="Times New Roman" pitchFamily="18" charset="0"/>
                <a:cs typeface="Times New Roman" pitchFamily="18" charset="0"/>
              </a:rPr>
              <a:t>hoặc</a:t>
            </a:r>
            <a:r>
              <a:rPr lang="vi-VN" sz="2800" kern="0" dirty="0">
                <a:solidFill>
                  <a:prstClr val="black">
                    <a:lumMod val="85000"/>
                    <a:lumOff val="15000"/>
                  </a:prstClr>
                </a:solidFill>
                <a:latin typeface="Times New Roman" pitchFamily="18" charset="0"/>
                <a:cs typeface="Times New Roman" pitchFamily="18" charset="0"/>
              </a:rPr>
              <a:t> </a:t>
            </a:r>
            <a:r>
              <a:rPr lang="vi-VN" sz="2800" b="1" kern="0" dirty="0">
                <a:solidFill>
                  <a:srgbClr val="FF0000"/>
                </a:solidFill>
                <a:latin typeface="Times New Roman" pitchFamily="18" charset="0"/>
                <a:cs typeface="Times New Roman" pitchFamily="18" charset="0"/>
              </a:rPr>
              <a:t>so với một vật được chọn làm gốc</a:t>
            </a:r>
            <a:r>
              <a:rPr lang="vi-VN" sz="2800" kern="0" dirty="0">
                <a:solidFill>
                  <a:srgbClr val="FF0000"/>
                </a:solidFill>
                <a:latin typeface="Times New Roman" pitchFamily="18" charset="0"/>
                <a:cs typeface="Times New Roman" pitchFamily="18" charset="0"/>
              </a:rPr>
              <a:t> </a:t>
            </a:r>
            <a:r>
              <a:rPr lang="vi-VN" sz="2800" b="1" kern="0" dirty="0">
                <a:solidFill>
                  <a:prstClr val="black">
                    <a:lumMod val="85000"/>
                    <a:lumOff val="15000"/>
                  </a:prstClr>
                </a:solidFill>
                <a:latin typeface="Times New Roman" pitchFamily="18" charset="0"/>
                <a:cs typeface="Times New Roman" pitchFamily="18" charset="0"/>
              </a:rPr>
              <a:t>để tính độ cao.</a:t>
            </a:r>
            <a:endParaRPr lang="en-US" sz="2800" b="1" kern="0" dirty="0">
              <a:solidFill>
                <a:prstClr val="black">
                  <a:lumMod val="85000"/>
                  <a:lumOff val="15000"/>
                </a:prstClr>
              </a:solidFill>
              <a:latin typeface="Times New Roman" pitchFamily="18" charset="0"/>
              <a:cs typeface="Times New Roman" pitchFamily="18" charset="0"/>
            </a:endParaRPr>
          </a:p>
        </p:txBody>
      </p:sp>
      <p:pic>
        <p:nvPicPr>
          <p:cNvPr id="7" name="Picture 4" descr="Vector illustration of modern home office workspace. flat minimalistic style. home office design">
            <a:extLst>
              <a:ext uri="{FF2B5EF4-FFF2-40B4-BE49-F238E27FC236}">
                <a16:creationId xmlns:a16="http://schemas.microsoft.com/office/drawing/2014/main" xmlns="" id="{228AA652-3E04-EA6B-6EFF-DEF7CEF4F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36803"/>
            <a:ext cx="2826225" cy="3368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0" y="2895638"/>
            <a:ext cx="6172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9" name="Oval 8">
            <a:extLst>
              <a:ext uri="{FF2B5EF4-FFF2-40B4-BE49-F238E27FC236}">
                <a16:creationId xmlns:a16="http://schemas.microsoft.com/office/drawing/2014/main" xmlns="" id="{9F73C517-80A9-0185-968A-BA612DF0C5A6}"/>
              </a:ext>
            </a:extLst>
          </p:cNvPr>
          <p:cNvSpPr/>
          <p:nvPr/>
        </p:nvSpPr>
        <p:spPr>
          <a:xfrm>
            <a:off x="1066819" y="4648238"/>
            <a:ext cx="1224455" cy="1167669"/>
          </a:xfrm>
          <a:prstGeom prst="ellipse">
            <a:avLst/>
          </a:prstGeom>
          <a:noFill/>
          <a:ln w="57150" cap="flat" cmpd="sng" algn="ctr">
            <a:solidFill>
              <a:srgbClr val="FFC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p:cNvSpPr/>
          <p:nvPr/>
        </p:nvSpPr>
        <p:spPr>
          <a:xfrm>
            <a:off x="2955606" y="3773406"/>
            <a:ext cx="573121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Oval 10">
            <a:extLst>
              <a:ext uri="{FF2B5EF4-FFF2-40B4-BE49-F238E27FC236}">
                <a16:creationId xmlns:a16="http://schemas.microsoft.com/office/drawing/2014/main" xmlns="" id="{6EEF51BA-75B1-BF51-BC0B-11933449B3BB}"/>
              </a:ext>
            </a:extLst>
          </p:cNvPr>
          <p:cNvSpPr/>
          <p:nvPr/>
        </p:nvSpPr>
        <p:spPr>
          <a:xfrm>
            <a:off x="202365" y="4878781"/>
            <a:ext cx="689765" cy="706581"/>
          </a:xfrm>
          <a:prstGeom prst="ellipse">
            <a:avLst/>
          </a:prstGeom>
          <a:no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p:cNvSpPr/>
          <p:nvPr/>
        </p:nvSpPr>
        <p:spPr>
          <a:xfrm>
            <a:off x="3026922" y="5021220"/>
            <a:ext cx="611707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979096" y="5867438"/>
            <a:ext cx="6164904"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wheel(1)">
                                      <p:cBhvr>
                                        <p:cTn id="46" dur="2000"/>
                                        <p:tgtEl>
                                          <p:spTgt spid="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heel(1)">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6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3" grpId="0"/>
      <p:bldP spid="6" grpId="0"/>
      <p:bldP spid="9" grpId="0" animBg="1"/>
      <p:bldP spid="1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6DA510D-D169-09C8-DC20-9932E6B6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067800" cy="6400800"/>
          </a:xfrm>
          <a:prstGeom prst="rect">
            <a:avLst/>
          </a:prstGeom>
        </p:spPr>
      </p:pic>
    </p:spTree>
    <p:extLst>
      <p:ext uri="{BB962C8B-B14F-4D97-AF65-F5344CB8AC3E}">
        <p14:creationId xmlns:p14="http://schemas.microsoft.com/office/powerpoint/2010/main" val="1010979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ải miễn phí 400 Nền powerpoint hồng đầy màu s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 y="0"/>
            <a:ext cx="9122923" cy="3737568"/>
          </a:xfrm>
          <a:prstGeom prst="rect">
            <a:avLst/>
          </a:prstGeom>
        </p:spPr>
      </p:pic>
      <p:sp>
        <p:nvSpPr>
          <p:cNvPr id="2" name="Cloud Callout 1"/>
          <p:cNvSpPr/>
          <p:nvPr/>
        </p:nvSpPr>
        <p:spPr>
          <a:xfrm>
            <a:off x="0" y="3581400"/>
            <a:ext cx="9067800" cy="2743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dirty="0">
                <a:solidFill>
                  <a:srgbClr val="002C74"/>
                </a:solidFill>
                <a:latin typeface="Times New Roman" pitchFamily="18" charset="0"/>
                <a:cs typeface="Times New Roman" pitchFamily="18" charset="0"/>
              </a:rPr>
              <a:t>V</a:t>
            </a:r>
            <a:r>
              <a:rPr lang="vi-VN" sz="2800" dirty="0">
                <a:solidFill>
                  <a:srgbClr val="002C74"/>
                </a:solidFill>
                <a:latin typeface="Times New Roman" pitchFamily="18" charset="0"/>
                <a:cs typeface="Times New Roman" pitchFamily="18" charset="0"/>
              </a:rPr>
              <a:t>ì sao để khai thác được tối đa thế năng của nước trong hồ chứa, người ta thường bố trí sao cho vị trí đặt máy phát càng thấp so với mực nước hồ chứa</a:t>
            </a:r>
            <a:endParaRPr lang="en-US" sz="2800" dirty="0">
              <a:solidFill>
                <a:srgbClr val="002C74"/>
              </a:solidFill>
              <a:latin typeface="Times New Roman" pitchFamily="18" charset="0"/>
              <a:cs typeface="Times New Roman" pitchFamily="18" charset="0"/>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2188796" cy="2188796"/>
          </a:xfrm>
          <a:prstGeom prst="rect">
            <a:avLst/>
          </a:prstGeom>
        </p:spPr>
      </p:pic>
      <p:sp>
        <p:nvSpPr>
          <p:cNvPr id="2" name="Rectangle 1"/>
          <p:cNvSpPr/>
          <p:nvPr/>
        </p:nvSpPr>
        <p:spPr>
          <a:xfrm>
            <a:off x="1828800" y="659526"/>
            <a:ext cx="6172200" cy="1815882"/>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Vị</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trí</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mực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trong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hồ</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chênh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lệch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giữa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Rectangle 3"/>
          <p:cNvSpPr/>
          <p:nvPr/>
        </p:nvSpPr>
        <p:spPr>
          <a:xfrm>
            <a:off x="3406386" y="2367209"/>
            <a:ext cx="1705916" cy="584775"/>
          </a:xfrm>
          <a:prstGeom prst="rect">
            <a:avLst/>
          </a:prstGeom>
        </p:spPr>
        <p:txBody>
          <a:bodyPr wrap="none">
            <a:spAutoFit/>
          </a:bodyPr>
          <a:lstStyle/>
          <a:p>
            <a:pPr lvl="0" algn="ctr" defTabSz="1219170">
              <a:buClr>
                <a:srgbClr val="000000"/>
              </a:buClr>
              <a:defRPr/>
            </a:pPr>
            <a:r>
              <a:rPr lang="en-US" altLang="vi-VN" sz="3200" b="1" kern="0" dirty="0" err="1">
                <a:solidFill>
                  <a:srgbClr val="FF0000"/>
                </a:solidFill>
                <a:latin typeface="Times New Roman" pitchFamily="18" charset="0"/>
                <a:cs typeface="Times New Roman" pitchFamily="18" charset="0"/>
              </a:rPr>
              <a:t>W</a:t>
            </a:r>
            <a:r>
              <a:rPr lang="en-US" altLang="vi-VN" sz="3200" b="1" kern="0" baseline="-25000" dirty="0" err="1">
                <a:solidFill>
                  <a:srgbClr val="FF0000"/>
                </a:solidFill>
                <a:latin typeface="Times New Roman" pitchFamily="18" charset="0"/>
                <a:cs typeface="Times New Roman" pitchFamily="18" charset="0"/>
              </a:rPr>
              <a:t>t</a:t>
            </a:r>
            <a:r>
              <a:rPr lang="en-US" altLang="vi-VN" sz="3200" b="1" kern="0" dirty="0">
                <a:solidFill>
                  <a:srgbClr val="FF0000"/>
                </a:solidFill>
                <a:latin typeface="Times New Roman" pitchFamily="18" charset="0"/>
                <a:cs typeface="Times New Roman" pitchFamily="18" charset="0"/>
              </a:rPr>
              <a:t> = </a:t>
            </a:r>
            <a:r>
              <a:rPr lang="en-US" sz="3200" b="1" kern="0" dirty="0" err="1">
                <a:solidFill>
                  <a:srgbClr val="FF0000"/>
                </a:solidFill>
                <a:latin typeface="Times New Roman" pitchFamily="18" charset="0"/>
                <a:cs typeface="Times New Roman" pitchFamily="18" charset="0"/>
                <a:sym typeface="Arial"/>
              </a:rPr>
              <a:t>P.h</a:t>
            </a:r>
            <a:endParaRPr lang="en-US" sz="3200" b="1" kern="0" baseline="30000" dirty="0">
              <a:solidFill>
                <a:srgbClr val="FF0000"/>
              </a:solidFill>
              <a:latin typeface="Times New Roman" pitchFamily="18" charset="0"/>
              <a:cs typeface="Times New Roman" pitchFamily="18" charset="0"/>
              <a:sym typeface="Arial"/>
            </a:endParaRPr>
          </a:p>
        </p:txBody>
      </p:sp>
      <p:sp>
        <p:nvSpPr>
          <p:cNvPr id="5" name="Rectangle 4"/>
          <p:cNvSpPr/>
          <p:nvPr/>
        </p:nvSpPr>
        <p:spPr>
          <a:xfrm>
            <a:off x="802624" y="2767794"/>
            <a:ext cx="3967753" cy="738664"/>
          </a:xfrm>
          <a:prstGeom prst="rect">
            <a:avLst/>
          </a:prstGeom>
        </p:spPr>
        <p:txBody>
          <a:bodyPr wrap="none">
            <a:spAutoFit/>
          </a:bodyPr>
          <a:lstStyle/>
          <a:p>
            <a:pPr lvl="0" defTabSz="1219170">
              <a:lnSpc>
                <a:spcPct val="150000"/>
              </a:lnSpc>
              <a:buClr>
                <a:srgbClr val="000000"/>
              </a:buClr>
              <a:defRPr/>
            </a:pPr>
            <a:r>
              <a:rPr lang="en-US" sz="2800" kern="0" dirty="0">
                <a:solidFill>
                  <a:prstClr val="black">
                    <a:lumMod val="85000"/>
                    <a:lumOff val="15000"/>
                  </a:prstClr>
                </a:solidFill>
                <a:latin typeface="Times New Roman" pitchFamily="18" charset="0"/>
                <a:cs typeface="Times New Roman" pitchFamily="18" charset="0"/>
              </a:rPr>
              <a:t>P: </a:t>
            </a:r>
            <a:r>
              <a:rPr lang="en-US" sz="2800" kern="0" dirty="0" err="1">
                <a:solidFill>
                  <a:prstClr val="black">
                    <a:lumMod val="85000"/>
                    <a:lumOff val="15000"/>
                  </a:prstClr>
                </a:solidFill>
                <a:latin typeface="Times New Roman" pitchFamily="18" charset="0"/>
                <a:cs typeface="Times New Roman" pitchFamily="18" charset="0"/>
              </a:rPr>
              <a:t>trọng</a:t>
            </a:r>
            <a:r>
              <a:rPr lang="vi-VN" sz="2800" kern="0" dirty="0">
                <a:solidFill>
                  <a:prstClr val="black">
                    <a:lumMod val="85000"/>
                    <a:lumOff val="15000"/>
                  </a:prstClr>
                </a:solidFill>
                <a:latin typeface="Times New Roman" pitchFamily="18" charset="0"/>
                <a:cs typeface="Times New Roman" pitchFamily="18" charset="0"/>
              </a:rPr>
              <a:t> lượng 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(N)</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6" name="Rectangle 5"/>
          <p:cNvSpPr/>
          <p:nvPr/>
        </p:nvSpPr>
        <p:spPr>
          <a:xfrm>
            <a:off x="825303" y="3352800"/>
            <a:ext cx="73152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h:</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 cao của vật so với vị trí chọn làm gốc</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endParaRPr>
          </a:p>
        </p:txBody>
      </p:sp>
      <p:sp>
        <p:nvSpPr>
          <p:cNvPr id="7" name="Rectangle 6"/>
          <p:cNvSpPr/>
          <p:nvPr/>
        </p:nvSpPr>
        <p:spPr>
          <a:xfrm>
            <a:off x="825303" y="3614411"/>
            <a:ext cx="7315200" cy="738664"/>
          </a:xfrm>
          <a:prstGeom prst="rect">
            <a:avLst/>
          </a:prstGeom>
        </p:spPr>
        <p:txBody>
          <a:bodyPr wrap="square">
            <a:spAutoFit/>
          </a:bodyPr>
          <a:lstStyle/>
          <a:p>
            <a:pPr lvl="0" defTabSz="1219170">
              <a:lnSpc>
                <a:spcPct val="150000"/>
              </a:lnSpc>
              <a:buClr>
                <a:srgbClr val="000000"/>
              </a:buClr>
              <a:defRPr/>
            </a:pPr>
            <a:r>
              <a:rPr lang="en-US" sz="2800" kern="0" dirty="0" err="1">
                <a:solidFill>
                  <a:prstClr val="black">
                    <a:lumMod val="85000"/>
                    <a:lumOff val="15000"/>
                  </a:prstClr>
                </a:solidFill>
                <a:latin typeface="Times New Roman" pitchFamily="18" charset="0"/>
                <a:cs typeface="Times New Roman" pitchFamily="18" charset="0"/>
              </a:rPr>
              <a:t>W</a:t>
            </a:r>
            <a:r>
              <a:rPr lang="en-US" sz="2800" kern="0" baseline="-25000" dirty="0" err="1">
                <a:solidFill>
                  <a:prstClr val="black">
                    <a:lumMod val="85000"/>
                    <a:lumOff val="15000"/>
                  </a:prstClr>
                </a:solidFill>
                <a:latin typeface="Times New Roman" pitchFamily="18" charset="0"/>
                <a:cs typeface="Times New Roman" pitchFamily="18" charset="0"/>
              </a:rPr>
              <a:t>t</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thế</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năng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trọng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trường</a:t>
            </a:r>
            <a:r>
              <a:rPr lang="en-US" sz="2800" kern="0" dirty="0">
                <a:solidFill>
                  <a:prstClr val="black">
                    <a:lumMod val="85000"/>
                    <a:lumOff val="15000"/>
                  </a:prstClr>
                </a:solidFill>
                <a:latin typeface="Times New Roman" pitchFamily="18" charset="0"/>
                <a:cs typeface="Times New Roman" pitchFamily="18" charset="0"/>
              </a:rPr>
              <a:t> </a:t>
            </a:r>
            <a:r>
              <a:rPr lang="vi-VN" sz="2800" kern="0" dirty="0">
                <a:solidFill>
                  <a:prstClr val="black">
                    <a:lumMod val="85000"/>
                    <a:lumOff val="15000"/>
                  </a:prstClr>
                </a:solidFill>
                <a:latin typeface="Times New Roman" pitchFamily="18" charset="0"/>
                <a:cs typeface="Times New Roman" pitchFamily="18" charset="0"/>
              </a:rPr>
              <a:t>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(J)</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8" name="Rectangle 7"/>
          <p:cNvSpPr/>
          <p:nvPr/>
        </p:nvSpPr>
        <p:spPr>
          <a:xfrm>
            <a:off x="825303" y="4419638"/>
            <a:ext cx="656609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Giá trị của thế năng phụ thuộc vào </a:t>
            </a:r>
            <a:r>
              <a:rPr kumimoji="0" lang="vi-VN" sz="2800" b="1" i="0" u="none" strike="noStrike" kern="0" cap="none" spc="0" normalizeH="0" baseline="0" noProof="0" dirty="0" smtClean="0">
                <a:ln>
                  <a:noFill/>
                </a:ln>
                <a:solidFill>
                  <a:srgbClr val="002C74"/>
                </a:solidFill>
                <a:effectLst/>
                <a:uLnTx/>
                <a:uFillTx/>
                <a:latin typeface="Times New Roman" pitchFamily="18" charset="0"/>
                <a:cs typeface="Times New Roman" pitchFamily="18" charset="0"/>
              </a:rPr>
              <a:t>gốc chọn để tính độ cao</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hay còn gọi là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gốc thế năng</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8DCEED-59BA-BAC9-A00B-E734F245585F}"/>
              </a:ext>
            </a:extLst>
          </p:cNvPr>
          <p:cNvSpPr/>
          <p:nvPr/>
        </p:nvSpPr>
        <p:spPr>
          <a:xfrm>
            <a:off x="2667019" y="0"/>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PHIẾU HỌC </a:t>
            </a:r>
            <a:endPar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sp>
        <p:nvSpPr>
          <p:cNvPr id="5" name="Oval 4">
            <a:extLst>
              <a:ext uri="{FF2B5EF4-FFF2-40B4-BE49-F238E27FC236}">
                <a16:creationId xmlns:a16="http://schemas.microsoft.com/office/drawing/2014/main" xmlns="" id="{2FDA7742-3C88-5020-C001-36E7515C8657}"/>
              </a:ext>
            </a:extLst>
          </p:cNvPr>
          <p:cNvSpPr/>
          <p:nvPr/>
        </p:nvSpPr>
        <p:spPr>
          <a:xfrm>
            <a:off x="35686" y="1078914"/>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6" name="Rectangle 5"/>
          <p:cNvSpPr/>
          <p:nvPr/>
        </p:nvSpPr>
        <p:spPr>
          <a:xfrm>
            <a:off x="611518" y="536208"/>
            <a:ext cx="5255899"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So sánh thế năng trọng trường của hai vật ở cùng một độ cao so với gốc thế năng, biết khối lượng của vật thứ nhất gấp 3 lần khối lượng của vật thứ hai</a:t>
            </a:r>
            <a:endParaRPr kumimoji="0" lang="en-US" sz="28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7" name="Picture 2" descr="Free vector empty kindergarten room with classroom objects and interior decoration">
            <a:extLst>
              <a:ext uri="{FF2B5EF4-FFF2-40B4-BE49-F238E27FC236}">
                <a16:creationId xmlns:a16="http://schemas.microsoft.com/office/drawing/2014/main" xmlns=""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762001"/>
            <a:ext cx="3215462" cy="19050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4ECB714D-08C2-AD75-B8DC-994B88649000}"/>
              </a:ext>
            </a:extLst>
          </p:cNvPr>
          <p:cNvSpPr/>
          <p:nvPr/>
        </p:nvSpPr>
        <p:spPr>
          <a:xfrm>
            <a:off x="87425" y="3325653"/>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p:cNvSpPr/>
          <p:nvPr/>
        </p:nvSpPr>
        <p:spPr>
          <a:xfrm>
            <a:off x="667966" y="2782958"/>
            <a:ext cx="8397062"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Một công nhân vác một bao xi măng có trọng lượng 500</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N</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trên vai, đứng trên sân thượng toà nhà cao 20 m so với mặt đất. Độ cao của bao xi măng so với mặt sân thượng là 1,4 m. Tính thế năng trọng trường của bao xi măng trong hai trường hợp sau</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0" name="Picture 4">
            <a:extLst>
              <a:ext uri="{FF2B5EF4-FFF2-40B4-BE49-F238E27FC236}">
                <a16:creationId xmlns:a16="http://schemas.microsoft.com/office/drawing/2014/main" xmlns=""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458" y="4648200"/>
            <a:ext cx="2052570" cy="20572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5609" y="5030532"/>
            <a:ext cx="6740992"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326015" y="6096000"/>
            <a:ext cx="484459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968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heel(1)">
                                      <p:cBhvr>
                                        <p:cTn id="45" dur="20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2FDA7742-3C88-5020-C001-36E7515C8657}"/>
              </a:ext>
            </a:extLst>
          </p:cNvPr>
          <p:cNvSpPr/>
          <p:nvPr/>
        </p:nvSpPr>
        <p:spPr>
          <a:xfrm>
            <a:off x="12" y="304838"/>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5" name="Rectangle 4"/>
          <p:cNvSpPr/>
          <p:nvPr/>
        </p:nvSpPr>
        <p:spPr>
          <a:xfrm>
            <a:off x="580696" y="76200"/>
            <a:ext cx="55153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Hai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ở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một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pic>
        <p:nvPicPr>
          <p:cNvPr id="6" name="Picture 2" descr="Free vector empty kindergarten room with classroom objects and interior decoration">
            <a:extLst>
              <a:ext uri="{FF2B5EF4-FFF2-40B4-BE49-F238E27FC236}">
                <a16:creationId xmlns="" xmlns:a16="http://schemas.microsoft.com/office/drawing/2014/main"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2957"/>
            <a:ext cx="2971800" cy="1799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3141" y="533397"/>
            <a:ext cx="5482877" cy="1384995"/>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hối lượng của vật thứ nhất gấp 3 lần khối lượng của vật thứ hai </a:t>
            </a:r>
            <a:endPar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290361" y="1918392"/>
                <a:ext cx="1846403"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𝟐</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p>
            </p:txBody>
          </p:sp>
        </mc:Choice>
        <mc:Fallback xmlns="">
          <p:sp>
            <p:nvSpPr>
              <p:cNvPr id="8" name="Rectangle 7"/>
              <p:cNvSpPr>
                <a:spLocks noRot="1" noChangeAspect="1" noMove="1" noResize="1" noEditPoints="1" noAdjustHandles="1" noChangeArrowheads="1" noChangeShapeType="1" noTextEdit="1"/>
              </p:cNvSpPr>
              <p:nvPr/>
            </p:nvSpPr>
            <p:spPr>
              <a:xfrm>
                <a:off x="290361" y="1918392"/>
                <a:ext cx="1846403" cy="584775"/>
              </a:xfrm>
              <a:prstGeom prst="rect">
                <a:avLst/>
              </a:prstGeom>
              <a:blipFill rotWithShape="1">
                <a:blip r:embed="rId3"/>
                <a:stretch>
                  <a:fillRect l="-5941" r="-99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6" y="1981238"/>
                <a:ext cx="417492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𝟏</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W</a:t>
                </a:r>
                <a14:m>
                  <m:oMath xmlns:m="http://schemas.openxmlformats.org/officeDocument/2006/math">
                    <m:sSub>
                      <m:sSubPr>
                        <m:ctrlPr>
                          <a:rPr kumimoji="0" lang="en-US" sz="1800" b="1" i="1" u="none" strike="noStrike" kern="0" cap="none" spc="0" normalizeH="0" baseline="-25000" noProof="0">
                            <a:ln>
                              <a:noFill/>
                            </a:ln>
                            <a:solidFill>
                              <a:srgbClr val="FF0000"/>
                            </a:solidFill>
                            <a:effectLst/>
                            <a:uLnTx/>
                            <a:uFillTx/>
                            <a:latin typeface="Cambria Math"/>
                          </a:rPr>
                        </m:ctrlPr>
                      </m:sSubPr>
                      <m:e>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𝐭</m:t>
                        </m:r>
                      </m:e>
                      <m:sub>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𝟐</m:t>
                        </m:r>
                      </m:sub>
                    </m:sSub>
                  </m:oMath>
                </a14:m>
                <a:r>
                  <a:rPr kumimoji="0" lang="en-US" sz="1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endPar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6" y="1981238"/>
                <a:ext cx="4174925" cy="584775"/>
              </a:xfrm>
              <a:prstGeom prst="rect">
                <a:avLst/>
              </a:prstGeom>
              <a:blipFill rotWithShape="1">
                <a:blip r:embed="rId4"/>
                <a:stretch>
                  <a:fillRect l="-2632" b="-22917"/>
                </a:stretch>
              </a:blipFill>
            </p:spPr>
            <p:txBody>
              <a:bodyPr/>
              <a:lstStyle/>
              <a:p>
                <a:r>
                  <a:rPr lang="en-US">
                    <a:noFill/>
                  </a:rPr>
                  <a:t> </a:t>
                </a:r>
              </a:p>
            </p:txBody>
          </p:sp>
        </mc:Fallback>
      </mc:AlternateContent>
      <p:sp>
        <p:nvSpPr>
          <p:cNvPr id="10" name="Oval 9">
            <a:extLst>
              <a:ext uri="{FF2B5EF4-FFF2-40B4-BE49-F238E27FC236}">
                <a16:creationId xmlns="" xmlns:a16="http://schemas.microsoft.com/office/drawing/2014/main" id="{4ECB714D-08C2-AD75-B8DC-994B88649000}"/>
              </a:ext>
            </a:extLst>
          </p:cNvPr>
          <p:cNvSpPr/>
          <p:nvPr/>
        </p:nvSpPr>
        <p:spPr>
          <a:xfrm>
            <a:off x="32444" y="2548179"/>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Rectangle 10"/>
          <p:cNvSpPr/>
          <p:nvPr/>
        </p:nvSpPr>
        <p:spPr>
          <a:xfrm>
            <a:off x="591259" y="2667000"/>
            <a:ext cx="84871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2" name="Picture 4">
            <a:extLst>
              <a:ext uri="{FF2B5EF4-FFF2-40B4-BE49-F238E27FC236}">
                <a16:creationId xmlns="" xmlns:a16="http://schemas.microsoft.com/office/drawing/2014/main" id="{CA607DE8-7745-224F-B5CD-47039B2BF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449" y="4572038"/>
            <a:ext cx="2135107" cy="21400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3125171"/>
            <a:ext cx="86106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 = 1,4 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4" name="Rectangle 13"/>
          <p:cNvSpPr/>
          <p:nvPr/>
        </p:nvSpPr>
        <p:spPr>
          <a:xfrm>
            <a:off x="457206" y="3648391"/>
            <a:ext cx="426270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1,4 = 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
        <p:nvSpPr>
          <p:cNvPr id="15" name="Rectangle 14"/>
          <p:cNvSpPr/>
          <p:nvPr/>
        </p:nvSpPr>
        <p:spPr>
          <a:xfrm>
            <a:off x="32444" y="4147451"/>
            <a:ext cx="5198859"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6" name="Rectangle 15"/>
          <p:cNvSpPr/>
          <p:nvPr/>
        </p:nvSpPr>
        <p:spPr>
          <a:xfrm>
            <a:off x="0" y="4572038"/>
            <a:ext cx="7391400" cy="954107"/>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p>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 = 20 + 1,4 = 21,4m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7" name="Rectangle 16"/>
          <p:cNvSpPr/>
          <p:nvPr/>
        </p:nvSpPr>
        <p:spPr>
          <a:xfrm>
            <a:off x="972600" y="5547397"/>
            <a:ext cx="489108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21,4 = 10,700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706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heel(1)">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circle(in)">
                                      <p:cBhvr>
                                        <p:cTn id="47" dur="20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additive="base">
                                        <p:cTn id="5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1000"/>
                                        <p:tgtEl>
                                          <p:spTgt spid="17">
                                            <p:txEl>
                                              <p:pRg st="0" end="0"/>
                                            </p:txEl>
                                          </p:spTgt>
                                        </p:tgtEl>
                                      </p:cBhvr>
                                    </p:animEffect>
                                    <p:anim calcmode="lin" valueType="num">
                                      <p:cBhvr>
                                        <p:cTn id="6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3054"/>
            <a:ext cx="2427324"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 xmlns:a16="http://schemas.microsoft.com/office/drawing/2014/main" id="{9CA3F400-D9F4-7D90-CD0F-65FACC801E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62416" y="4699808"/>
            <a:ext cx="1550837" cy="20083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 xmlns:a16="http://schemas.microsoft.com/office/drawing/2014/main" id="{A97C1887-2291-578C-C363-BB9653E98CB6}"/>
              </a:ext>
            </a:extLst>
          </p:cNvPr>
          <p:cNvSpPr/>
          <p:nvPr/>
        </p:nvSpPr>
        <p:spPr>
          <a:xfrm>
            <a:off x="3744061" y="2769718"/>
            <a:ext cx="1698546" cy="2488083"/>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 xmlns:a16="http://schemas.microsoft.com/office/drawing/2014/main" id="{A17FC295-4F7F-4C39-A60C-D2A66BDF9780}"/>
              </a:ext>
            </a:extLst>
          </p:cNvPr>
          <p:cNvCxnSpPr>
            <a:cxnSpLocks/>
          </p:cNvCxnSpPr>
          <p:nvPr/>
        </p:nvCxnSpPr>
        <p:spPr>
          <a:xfrm rot="16200000" flipH="1">
            <a:off x="5183618" y="4262793"/>
            <a:ext cx="1143006" cy="59741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 xmlns:a16="http://schemas.microsoft.com/office/drawing/2014/main" id="{4393A3EE-F712-4387-B0CF-EBD44E5B36C2}"/>
              </a:ext>
            </a:extLst>
          </p:cNvPr>
          <p:cNvCxnSpPr>
            <a:cxnSpLocks/>
            <a:stCxn id="81" idx="1"/>
            <a:endCxn id="67" idx="3"/>
          </p:cNvCxnSpPr>
          <p:nvPr/>
        </p:nvCxnSpPr>
        <p:spPr>
          <a:xfrm rot="10800000">
            <a:off x="2924505" y="2495792"/>
            <a:ext cx="819556" cy="151798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 xmlns:a16="http://schemas.microsoft.com/office/drawing/2014/main" id="{0B2625A9-7F96-4EA0-9D0B-70C4A3478DA4}"/>
              </a:ext>
            </a:extLst>
          </p:cNvPr>
          <p:cNvSpPr/>
          <p:nvPr/>
        </p:nvSpPr>
        <p:spPr>
          <a:xfrm>
            <a:off x="165540" y="430051"/>
            <a:ext cx="2758966"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3744062" y="2666558"/>
            <a:ext cx="1657743" cy="2677656"/>
          </a:xfrm>
          <a:prstGeom prst="rect">
            <a:avLst/>
          </a:prstGeom>
          <a:noFill/>
        </p:spPr>
        <p:txBody>
          <a:bodyPr wrap="square" rtlCol="0">
            <a:spAutoFit/>
          </a:bodyPr>
          <a:lstStyle/>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ĐỘNG NĂNG</a:t>
            </a:r>
          </a:p>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THẾ NĂNG</a:t>
            </a:r>
          </a:p>
        </p:txBody>
      </p:sp>
      <p:sp>
        <p:nvSpPr>
          <p:cNvPr id="70" name="TextBox 69">
            <a:extLst>
              <a:ext uri="{FF2B5EF4-FFF2-40B4-BE49-F238E27FC236}">
                <a16:creationId xmlns="" xmlns:a16="http://schemas.microsoft.com/office/drawing/2014/main" id="{4E6B2F02-0407-4432-B0A7-25C6DC0B9053}"/>
              </a:ext>
            </a:extLst>
          </p:cNvPr>
          <p:cNvSpPr txBox="1"/>
          <p:nvPr/>
        </p:nvSpPr>
        <p:spPr>
          <a:xfrm>
            <a:off x="280724" y="430068"/>
            <a:ext cx="2643791" cy="1384995"/>
          </a:xfrm>
          <a:prstGeom prst="rect">
            <a:avLst/>
          </a:prstGeom>
          <a:noFill/>
        </p:spPr>
        <p:txBody>
          <a:bodyPr wrap="square" rtlCol="0">
            <a:spAutoFit/>
          </a:bodyPr>
          <a:lstStyle/>
          <a:p>
            <a:pPr>
              <a:spcBef>
                <a:spcPct val="50000"/>
              </a:spcBef>
              <a:defRPr/>
            </a:pPr>
            <a:r>
              <a:rPr lang="en-US" altLang="x-none" sz="2800" kern="0" dirty="0" err="1">
                <a:solidFill>
                  <a:prstClr val="black">
                    <a:lumMod val="85000"/>
                    <a:lumOff val="15000"/>
                  </a:prstClr>
                </a:solidFill>
                <a:latin typeface="Times New Roman" pitchFamily="18" charset="0"/>
                <a:cs typeface="Times New Roman" pitchFamily="18" charset="0"/>
              </a:rPr>
              <a:t>Năng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lượng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có</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được</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khi</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vật</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chuyển</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động</a:t>
            </a:r>
            <a:endParaRPr lang="en-US" altLang="x-none" sz="2800" kern="0" dirty="0">
              <a:solidFill>
                <a:prstClr val="black">
                  <a:lumMod val="85000"/>
                  <a:lumOff val="15000"/>
                </a:prstClr>
              </a:solidFill>
              <a:latin typeface="Times New Roman" pitchFamily="18" charset="0"/>
              <a:cs typeface="Times New Roman" pitchFamily="18" charset="0"/>
            </a:endParaRPr>
          </a:p>
        </p:txBody>
      </p:sp>
      <p:sp>
        <p:nvSpPr>
          <p:cNvPr id="77" name="Rectangle: Rounded Corners 76">
            <a:extLst>
              <a:ext uri="{FF2B5EF4-FFF2-40B4-BE49-F238E27FC236}">
                <a16:creationId xmlns="" xmlns:a16="http://schemas.microsoft.com/office/drawing/2014/main" id="{986D86B1-7B88-4864-8995-2A32B4560B1A}"/>
              </a:ext>
            </a:extLst>
          </p:cNvPr>
          <p:cNvSpPr/>
          <p:nvPr/>
        </p:nvSpPr>
        <p:spPr>
          <a:xfrm>
            <a:off x="6131039" y="1815050"/>
            <a:ext cx="2847423" cy="4638309"/>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78" name="TextBox 77">
            <a:extLst>
              <a:ext uri="{FF2B5EF4-FFF2-40B4-BE49-F238E27FC236}">
                <a16:creationId xmlns="" xmlns:a16="http://schemas.microsoft.com/office/drawing/2014/main" id="{9F4C0328-651E-44B2-9703-9BEC3FA10C80}"/>
              </a:ext>
            </a:extLst>
          </p:cNvPr>
          <p:cNvSpPr txBox="1"/>
          <p:nvPr/>
        </p:nvSpPr>
        <p:spPr>
          <a:xfrm>
            <a:off x="6243503" y="1927147"/>
            <a:ext cx="2734967" cy="1815882"/>
          </a:xfrm>
          <a:prstGeom prst="rect">
            <a:avLst/>
          </a:prstGeom>
          <a:noFill/>
        </p:spPr>
        <p:txBody>
          <a:bodyPr wrap="square" rtlCol="0">
            <a:spAutoFit/>
          </a:bodyPr>
          <a:lstStyle/>
          <a:p>
            <a:pPr defTabSz="1219170">
              <a:buClr>
                <a:srgbClr val="000000"/>
              </a:buClr>
              <a:defRPr/>
            </a:pPr>
            <a:r>
              <a:rPr lang="en-US" sz="2800" kern="0" dirty="0" err="1">
                <a:solidFill>
                  <a:prstClr val="black">
                    <a:lumMod val="85000"/>
                    <a:lumOff val="15000"/>
                  </a:prstClr>
                </a:solidFill>
                <a:latin typeface="Times New Roman" pitchFamily="18" charset="0"/>
                <a:cs typeface="Times New Roman" pitchFamily="18" charset="0"/>
                <a:sym typeface="Arial"/>
              </a:rPr>
              <a:t>Năng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lượng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của</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một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vật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khi</a:t>
            </a:r>
            <a:r>
              <a:rPr lang="en-US" sz="2800" kern="0" dirty="0">
                <a:solidFill>
                  <a:prstClr val="black">
                    <a:lumMod val="85000"/>
                    <a:lumOff val="15000"/>
                  </a:prstClr>
                </a:solidFill>
                <a:latin typeface="Times New Roman" pitchFamily="18" charset="0"/>
                <a:cs typeface="Times New Roman" pitchFamily="18" charset="0"/>
                <a:sym typeface="Arial"/>
              </a:rPr>
              <a:t> ở 1 </a:t>
            </a:r>
            <a:r>
              <a:rPr lang="en-US" sz="2800" kern="0" dirty="0" err="1">
                <a:solidFill>
                  <a:prstClr val="black">
                    <a:lumMod val="85000"/>
                    <a:lumOff val="15000"/>
                  </a:prstClr>
                </a:solidFill>
                <a:latin typeface="Times New Roman" pitchFamily="18" charset="0"/>
                <a:cs typeface="Times New Roman" pitchFamily="18" charset="0"/>
                <a:sym typeface="Arial"/>
              </a:rPr>
              <a:t>độ</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cao</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nhất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định</a:t>
            </a:r>
            <a:r>
              <a:rPr lang="en-US" sz="2800" kern="0" dirty="0">
                <a:solidFill>
                  <a:prstClr val="black">
                    <a:lumMod val="85000"/>
                    <a:lumOff val="15000"/>
                  </a:prstClr>
                </a:solidFill>
                <a:latin typeface="Times New Roman" pitchFamily="18" charset="0"/>
                <a:cs typeface="Times New Roman" pitchFamily="18" charset="0"/>
                <a:sym typeface="Arial"/>
              </a:rPr>
              <a:t> so </a:t>
            </a:r>
            <a:r>
              <a:rPr lang="en-US" sz="2800" kern="0" dirty="0" err="1">
                <a:solidFill>
                  <a:prstClr val="black">
                    <a:lumMod val="85000"/>
                    <a:lumOff val="15000"/>
                  </a:prstClr>
                </a:solidFill>
                <a:latin typeface="Times New Roman" pitchFamily="18" charset="0"/>
                <a:cs typeface="Times New Roman" pitchFamily="18" charset="0"/>
                <a:sym typeface="Arial"/>
              </a:rPr>
              <a:t>với</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mốc</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pic>
        <p:nvPicPr>
          <p:cNvPr id="86" name="Picture 85">
            <a:extLst>
              <a:ext uri="{FF2B5EF4-FFF2-40B4-BE49-F238E27FC236}">
                <a16:creationId xmlns=""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8" y="1927157"/>
            <a:ext cx="1580900" cy="1045223"/>
          </a:xfrm>
          <a:prstGeom prst="rect">
            <a:avLst/>
          </a:prstGeom>
        </p:spPr>
      </p:pic>
      <p:sp>
        <p:nvSpPr>
          <p:cNvPr id="87" name="TextBox 86">
            <a:extLst>
              <a:ext uri="{FF2B5EF4-FFF2-40B4-BE49-F238E27FC236}">
                <a16:creationId xmlns="" xmlns:a16="http://schemas.microsoft.com/office/drawing/2014/main" id="{98067057-D6FA-70CE-29D0-C6717815AE90}"/>
              </a:ext>
            </a:extLst>
          </p:cNvPr>
          <p:cNvSpPr txBox="1"/>
          <p:nvPr/>
        </p:nvSpPr>
        <p:spPr>
          <a:xfrm>
            <a:off x="150948" y="2972367"/>
            <a:ext cx="2758966" cy="1323439"/>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400" dirty="0">
                <a:latin typeface="+mj-lt"/>
              </a:rPr>
              <a:t>m</a:t>
            </a:r>
            <a:r>
              <a:rPr lang="en-US" sz="2400" dirty="0">
                <a:latin typeface="+mj-lt"/>
              </a:rPr>
              <a:t>: </a:t>
            </a:r>
            <a:r>
              <a:rPr lang="vi-VN" sz="2400" dirty="0">
                <a:latin typeface="+mj-lt"/>
              </a:rPr>
              <a:t>khối lượng </a:t>
            </a:r>
            <a:r>
              <a:rPr lang="en-US" altLang="vi-VN" sz="2400" dirty="0">
                <a:latin typeface="+mj-lt"/>
              </a:rPr>
              <a:t>(</a:t>
            </a:r>
            <a:r>
              <a:rPr lang="en-US" altLang="vi-VN" sz="2400" dirty="0" smtClean="0">
                <a:latin typeface="+mj-lt"/>
              </a:rPr>
              <a:t>kg) </a:t>
            </a:r>
            <a:r>
              <a:rPr lang="en-US" sz="2800" dirty="0" smtClean="0">
                <a:latin typeface="Times New Roman" pitchFamily="18" charset="0"/>
                <a:cs typeface="Times New Roman" pitchFamily="18" charset="0"/>
              </a:rPr>
              <a:t>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m/s)</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đ</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pic>
        <p:nvPicPr>
          <p:cNvPr id="108" name="Picture 107">
            <a:extLst>
              <a:ext uri="{FF2B5EF4-FFF2-40B4-BE49-F238E27FC236}">
                <a16:creationId xmlns=""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728985"/>
            <a:ext cx="1521106" cy="796171"/>
          </a:xfrm>
          <a:prstGeom prst="rect">
            <a:avLst/>
          </a:prstGeom>
        </p:spPr>
      </p:pic>
      <p:sp>
        <p:nvSpPr>
          <p:cNvPr id="111" name="TextBox 110">
            <a:extLst>
              <a:ext uri="{FF2B5EF4-FFF2-40B4-BE49-F238E27FC236}">
                <a16:creationId xmlns="" xmlns:a16="http://schemas.microsoft.com/office/drawing/2014/main" id="{45A2D89A-5E43-4137-ED05-EA85F3ECAEAF}"/>
              </a:ext>
            </a:extLst>
          </p:cNvPr>
          <p:cNvSpPr txBox="1"/>
          <p:nvPr/>
        </p:nvSpPr>
        <p:spPr>
          <a:xfrm>
            <a:off x="6187267" y="4555108"/>
            <a:ext cx="2847422" cy="1815882"/>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en-US" sz="2800" dirty="0" smtClean="0">
                <a:latin typeface="Times New Roman" pitchFamily="18" charset="0"/>
                <a:cs typeface="Times New Roman" pitchFamily="18" charset="0"/>
              </a:rPr>
              <a:t>P:trọng</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lượng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P) </a:t>
            </a:r>
            <a:r>
              <a:rPr lang="en-US" sz="2800" dirty="0" smtClean="0">
                <a:latin typeface="Times New Roman" pitchFamily="18" charset="0"/>
                <a:cs typeface="Times New Roman" pitchFamily="18" charset="0"/>
              </a:rPr>
              <a:t>h:độ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mốc</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81870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iterate type="lt">
                                    <p:tmPct val="5000"/>
                                  </p:iterate>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52410" y="228600"/>
            <a:ext cx="8753047" cy="1295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1:</a:t>
            </a:r>
            <a:r>
              <a:rPr lang="en-US" b="1" dirty="0">
                <a:latin typeface="Times New Roman"/>
                <a:ea typeface="Times New Roman"/>
              </a:rPr>
              <a:t> </a:t>
            </a:r>
            <a:r>
              <a:rPr lang="en-GB" kern="1200" dirty="0" err="1">
                <a:solidFill>
                  <a:prstClr val="black"/>
                </a:solidFill>
                <a:latin typeface="Times New Roman" pitchFamily="18" charset="0"/>
                <a:ea typeface="+mn-ea"/>
                <a:cs typeface="Times New Roman" pitchFamily="18" charset="0"/>
              </a:rPr>
              <a:t>Thế</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năng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trọng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trường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phụ</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thuộc</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vào</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những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yếu</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tố</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nào</a:t>
            </a:r>
            <a:r>
              <a:rPr lang="en-GB" kern="1200" dirty="0">
                <a:solidFill>
                  <a:prstClr val="black"/>
                </a:solidFill>
                <a:latin typeface="Times New Roman" pitchFamily="18" charset="0"/>
                <a:ea typeface="+mn-ea"/>
                <a:cs typeface="Times New Roman" pitchFamily="18" charset="0"/>
              </a:rPr>
              <a:t>?</a:t>
            </a:r>
            <a:br>
              <a:rPr lang="en-GB" kern="1200" dirty="0">
                <a:solidFill>
                  <a:prstClr val="black"/>
                </a:solidFill>
                <a:latin typeface="Times New Roman" pitchFamily="18" charset="0"/>
                <a:ea typeface="+mn-ea"/>
                <a:cs typeface="Times New Roman" pitchFamily="18" charset="0"/>
              </a:rPr>
            </a:br>
            <a:r>
              <a:rPr lang="en-US" b="1" dirty="0" smtClean="0">
                <a:latin typeface="Times New Roman"/>
                <a:ea typeface="Times New Roman"/>
              </a:rPr>
              <a:t> </a:t>
            </a:r>
            <a:endParaRPr dirty="0"/>
          </a:p>
        </p:txBody>
      </p:sp>
      <p:grpSp>
        <p:nvGrpSpPr>
          <p:cNvPr id="153" name="Google Shape;153;p17"/>
          <p:cNvGrpSpPr/>
          <p:nvPr/>
        </p:nvGrpSpPr>
        <p:grpSpPr>
          <a:xfrm>
            <a:off x="533403" y="2283961"/>
            <a:ext cx="3284128" cy="1431287"/>
            <a:chOff x="1258163" y="1712947"/>
            <a:chExt cx="2635535" cy="1073465"/>
          </a:xfrm>
        </p:grpSpPr>
        <p:sp>
          <p:nvSpPr>
            <p:cNvPr id="154" name="Google Shape;154;p17"/>
            <p:cNvSpPr/>
            <p:nvPr/>
          </p:nvSpPr>
          <p:spPr>
            <a:xfrm rot="-5400000">
              <a:off x="2103263" y="973353"/>
              <a:ext cx="785100" cy="2475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7"/>
            <p:cNvSpPr txBox="1"/>
            <p:nvPr/>
          </p:nvSpPr>
          <p:spPr>
            <a:xfrm>
              <a:off x="1387563" y="1943253"/>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56" name="Google Shape;156;p17"/>
            <p:cNvSpPr txBox="1"/>
            <p:nvPr/>
          </p:nvSpPr>
          <p:spPr>
            <a:xfrm>
              <a:off x="3127068" y="1996203"/>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solidFill>
                    <a:srgbClr val="000000"/>
                  </a:solidFill>
                  <a:latin typeface="Times New Roman" pitchFamily="18" charset="0"/>
                  <a:ea typeface="Fira Sans Extra Condensed Medium"/>
                  <a:cs typeface="Times New Roman" pitchFamily="18" charset="0"/>
                  <a:sym typeface="Fira Sans Extra Condensed Medium"/>
                </a:rPr>
                <a:t>A</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57" name="Google Shape;157;p17"/>
            <p:cNvGrpSpPr/>
            <p:nvPr/>
          </p:nvGrpSpPr>
          <p:grpSpPr>
            <a:xfrm>
              <a:off x="3262250" y="1712947"/>
              <a:ext cx="631448" cy="1073465"/>
              <a:chOff x="3262250" y="1712947"/>
              <a:chExt cx="631448" cy="1073465"/>
            </a:xfrm>
          </p:grpSpPr>
          <p:sp>
            <p:nvSpPr>
              <p:cNvPr id="158" name="Google Shape;158;p17"/>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7"/>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0" name="Google Shape;160;p17"/>
          <p:cNvGrpSpPr/>
          <p:nvPr/>
        </p:nvGrpSpPr>
        <p:grpSpPr>
          <a:xfrm>
            <a:off x="1371610" y="3611952"/>
            <a:ext cx="3739307" cy="1431264"/>
            <a:chOff x="2559375" y="2708964"/>
            <a:chExt cx="2627713" cy="1073448"/>
          </a:xfrm>
        </p:grpSpPr>
        <p:sp>
          <p:nvSpPr>
            <p:cNvPr id="161" name="Google Shape;161;p17"/>
            <p:cNvSpPr/>
            <p:nvPr/>
          </p:nvSpPr>
          <p:spPr>
            <a:xfrm rot="-5400000">
              <a:off x="3556888" y="1969366"/>
              <a:ext cx="785100" cy="24753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17"/>
            <p:cNvSpPr txBox="1"/>
            <p:nvPr/>
          </p:nvSpPr>
          <p:spPr>
            <a:xfrm>
              <a:off x="3309044" y="2939266"/>
              <a:ext cx="1748644" cy="535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biến dạng của vật đàn hồi</a:t>
              </a:r>
              <a:endParaRPr sz="2800" kern="0" dirty="0">
                <a:solidFill>
                  <a:srgbClr val="000000"/>
                </a:solidFill>
                <a:latin typeface="Times New Roman" pitchFamily="18" charset="0"/>
                <a:ea typeface="Roboto"/>
                <a:cs typeface="Times New Roman" pitchFamily="18" charset="0"/>
                <a:sym typeface="Roboto"/>
              </a:endParaRPr>
            </a:p>
          </p:txBody>
        </p:sp>
        <p:sp>
          <p:nvSpPr>
            <p:cNvPr id="163" name="Google Shape;163;p17"/>
            <p:cNvSpPr txBox="1"/>
            <p:nvPr/>
          </p:nvSpPr>
          <p:spPr>
            <a:xfrm>
              <a:off x="2790373" y="2978577"/>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64" name="Google Shape;164;p17"/>
            <p:cNvGrpSpPr/>
            <p:nvPr/>
          </p:nvGrpSpPr>
          <p:grpSpPr>
            <a:xfrm>
              <a:off x="2559375" y="2708964"/>
              <a:ext cx="632175" cy="1073448"/>
              <a:chOff x="2559375" y="2708964"/>
              <a:chExt cx="632175" cy="1073448"/>
            </a:xfrm>
          </p:grpSpPr>
          <p:sp>
            <p:nvSpPr>
              <p:cNvPr id="165" name="Google Shape;165;p17"/>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7"/>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7" name="Google Shape;167;p17"/>
          <p:cNvGrpSpPr/>
          <p:nvPr/>
        </p:nvGrpSpPr>
        <p:grpSpPr>
          <a:xfrm>
            <a:off x="5334340" y="3611952"/>
            <a:ext cx="3200060" cy="1431264"/>
            <a:chOff x="5410525" y="2708964"/>
            <a:chExt cx="2627713" cy="1073448"/>
          </a:xfrm>
        </p:grpSpPr>
        <p:sp>
          <p:nvSpPr>
            <p:cNvPr id="168" name="Google Shape;168;p17"/>
            <p:cNvSpPr/>
            <p:nvPr/>
          </p:nvSpPr>
          <p:spPr>
            <a:xfrm rot="-5400000">
              <a:off x="6408038" y="1969366"/>
              <a:ext cx="785100" cy="24753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7"/>
            <p:cNvSpPr txBox="1"/>
            <p:nvPr/>
          </p:nvSpPr>
          <p:spPr>
            <a:xfrm>
              <a:off x="6223738" y="2939266"/>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70" name="Google Shape;170;p17"/>
            <p:cNvSpPr txBox="1"/>
            <p:nvPr/>
          </p:nvSpPr>
          <p:spPr>
            <a:xfrm>
              <a:off x="5692343" y="2992216"/>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1" name="Google Shape;171;p17"/>
            <p:cNvGrpSpPr/>
            <p:nvPr/>
          </p:nvGrpSpPr>
          <p:grpSpPr>
            <a:xfrm>
              <a:off x="5410525" y="2708964"/>
              <a:ext cx="632175" cy="1073448"/>
              <a:chOff x="5410525" y="2708964"/>
              <a:chExt cx="632175" cy="1073448"/>
            </a:xfrm>
          </p:grpSpPr>
          <p:sp>
            <p:nvSpPr>
              <p:cNvPr id="172" name="Google Shape;172;p17"/>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7"/>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74" name="Google Shape;174;p17"/>
          <p:cNvGrpSpPr/>
          <p:nvPr/>
        </p:nvGrpSpPr>
        <p:grpSpPr>
          <a:xfrm>
            <a:off x="4030825" y="2270878"/>
            <a:ext cx="3598687" cy="1431287"/>
            <a:chOff x="4097488" y="1712947"/>
            <a:chExt cx="2635535" cy="1073465"/>
          </a:xfrm>
        </p:grpSpPr>
        <p:sp>
          <p:nvSpPr>
            <p:cNvPr id="175" name="Google Shape;175;p17"/>
            <p:cNvSpPr/>
            <p:nvPr/>
          </p:nvSpPr>
          <p:spPr>
            <a:xfrm rot="-5400000">
              <a:off x="4942588" y="973353"/>
              <a:ext cx="785100" cy="24753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7"/>
            <p:cNvSpPr txBox="1"/>
            <p:nvPr/>
          </p:nvSpPr>
          <p:spPr>
            <a:xfrm>
              <a:off x="4226888" y="1943253"/>
              <a:ext cx="1978004"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cao nhất định so với mặt đất</a:t>
              </a:r>
              <a:endParaRPr sz="2800" kern="0" dirty="0">
                <a:solidFill>
                  <a:srgbClr val="000000"/>
                </a:solidFill>
                <a:latin typeface="Times New Roman" pitchFamily="18" charset="0"/>
                <a:ea typeface="Roboto"/>
                <a:cs typeface="Times New Roman" pitchFamily="18" charset="0"/>
                <a:sym typeface="Roboto"/>
              </a:endParaRPr>
            </a:p>
          </p:txBody>
        </p:sp>
        <p:sp>
          <p:nvSpPr>
            <p:cNvPr id="177" name="Google Shape;177;p17"/>
            <p:cNvSpPr txBox="1"/>
            <p:nvPr/>
          </p:nvSpPr>
          <p:spPr>
            <a:xfrm>
              <a:off x="6095788" y="1993381"/>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8" name="Google Shape;178;p17"/>
            <p:cNvGrpSpPr/>
            <p:nvPr/>
          </p:nvGrpSpPr>
          <p:grpSpPr>
            <a:xfrm>
              <a:off x="6101575" y="1712947"/>
              <a:ext cx="631448" cy="1073465"/>
              <a:chOff x="6101575" y="1712947"/>
              <a:chExt cx="631448" cy="1073465"/>
            </a:xfrm>
          </p:grpSpPr>
          <p:sp>
            <p:nvSpPr>
              <p:cNvPr id="179" name="Google Shape;179;p17"/>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7"/>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4" name="Rectangle 3"/>
          <p:cNvSpPr/>
          <p:nvPr/>
        </p:nvSpPr>
        <p:spPr>
          <a:xfrm>
            <a:off x="4164160" y="2428275"/>
            <a:ext cx="2787550" cy="954107"/>
          </a:xfrm>
          <a:prstGeom prst="rect">
            <a:avLst/>
          </a:prstGeom>
        </p:spPr>
        <p:txBody>
          <a:bodyPr wrap="square">
            <a:spAutoFit/>
          </a:bodyPr>
          <a:lstStyle/>
          <a:p>
            <a:pPr lvl="0" algn="ctr">
              <a:buClr>
                <a:srgbClr val="000000"/>
              </a:buClr>
            </a:pPr>
            <a:r>
              <a:rPr lang="vi-VN" sz="2800" kern="0" dirty="0">
                <a:solidFill>
                  <a:srgbClr val="FF0000"/>
                </a:solidFill>
                <a:latin typeface="Times New Roman" pitchFamily="18" charset="0"/>
                <a:ea typeface="Roboto"/>
                <a:cs typeface="Times New Roman" pitchFamily="18" charset="0"/>
                <a:sym typeface="Fira Sans Extra Condensed Medium"/>
              </a:rPr>
              <a:t>Độ cao nhất định so với mặt đất</a:t>
            </a:r>
            <a:endParaRPr lang="vi-VN" sz="2800" kern="0" dirty="0">
              <a:solidFill>
                <a:srgbClr val="FF0000"/>
              </a:solidFill>
              <a:latin typeface="Times New Roman" pitchFamily="18" charset="0"/>
              <a:ea typeface="Roboto"/>
              <a:cs typeface="Times New Roman" pitchFamily="18" charset="0"/>
              <a:sym typeface="Roboto"/>
            </a:endParaRPr>
          </a:p>
        </p:txBody>
      </p:sp>
    </p:spTree>
    <p:extLst>
      <p:ext uri="{BB962C8B-B14F-4D97-AF65-F5344CB8AC3E}">
        <p14:creationId xmlns:p14="http://schemas.microsoft.com/office/powerpoint/2010/main" val="20456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barn(inVertical)">
                                      <p:cBhvr>
                                        <p:cTn id="21" dur="500"/>
                                        <p:tgtEl>
                                          <p:spTgt spid="17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circle(in)">
                                      <p:cBhvr>
                                        <p:cTn id="26" dur="20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anim calcmode="lin" valueType="num">
                                      <p:cBhvr>
                                        <p:cTn id="31" dur="1000" fill="hold"/>
                                        <p:tgtEl>
                                          <p:spTgt spid="167"/>
                                        </p:tgtEl>
                                        <p:attrNameLst>
                                          <p:attrName>ppt_w</p:attrName>
                                        </p:attrNameLst>
                                      </p:cBhvr>
                                      <p:tavLst>
                                        <p:tav tm="0">
                                          <p:val>
                                            <p:fltVal val="0"/>
                                          </p:val>
                                        </p:tav>
                                        <p:tav tm="100000">
                                          <p:val>
                                            <p:strVal val="#ppt_w"/>
                                          </p:val>
                                        </p:tav>
                                      </p:tavLst>
                                    </p:anim>
                                    <p:anim calcmode="lin" valueType="num">
                                      <p:cBhvr>
                                        <p:cTn id="32" dur="1000" fill="hold"/>
                                        <p:tgtEl>
                                          <p:spTgt spid="167"/>
                                        </p:tgtEl>
                                        <p:attrNameLst>
                                          <p:attrName>ppt_h</p:attrName>
                                        </p:attrNameLst>
                                      </p:cBhvr>
                                      <p:tavLst>
                                        <p:tav tm="0">
                                          <p:val>
                                            <p:fltVal val="0"/>
                                          </p:val>
                                        </p:tav>
                                        <p:tav tm="100000">
                                          <p:val>
                                            <p:strVal val="#ppt_h"/>
                                          </p:val>
                                        </p:tav>
                                      </p:tavLst>
                                    </p:anim>
                                    <p:anim calcmode="lin" valueType="num">
                                      <p:cBhvr>
                                        <p:cTn id="33" dur="1000" fill="hold"/>
                                        <p:tgtEl>
                                          <p:spTgt spid="167"/>
                                        </p:tgtEl>
                                        <p:attrNameLst>
                                          <p:attrName>style.rotation</p:attrName>
                                        </p:attrNameLst>
                                      </p:cBhvr>
                                      <p:tavLst>
                                        <p:tav tm="0">
                                          <p:val>
                                            <p:fltVal val="90"/>
                                          </p:val>
                                        </p:tav>
                                        <p:tav tm="100000">
                                          <p:val>
                                            <p:fltVal val="0"/>
                                          </p:val>
                                        </p:tav>
                                      </p:tavLst>
                                    </p:anim>
                                    <p:animEffect transition="in" filter="fade">
                                      <p:cBhvr>
                                        <p:cTn id="34" dur="10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9078" y="76200"/>
            <a:ext cx="1901483" cy="523220"/>
          </a:xfrm>
          <a:prstGeom prst="rect">
            <a:avLst/>
          </a:prstGeom>
        </p:spPr>
        <p:txBody>
          <a:bodyPr wrap="none">
            <a:spAutoFit/>
          </a:bodyPr>
          <a:lstStyle/>
          <a:p>
            <a:r>
              <a:rPr lang="en-US" sz="2800" b="1" dirty="0" err="1">
                <a:solidFill>
                  <a:srgbClr val="FF0000"/>
                </a:solidFill>
                <a:latin typeface="Times New Roman"/>
                <a:ea typeface="Calibri"/>
              </a:rPr>
              <a:t>Khởi</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động</a:t>
            </a:r>
            <a:r>
              <a:rPr lang="en-US" sz="2800" dirty="0">
                <a:solidFill>
                  <a:srgbClr val="FF0000"/>
                </a:solidFill>
                <a:latin typeface="Times New Roman"/>
                <a:ea typeface="Calibri"/>
              </a:rPr>
              <a:t> </a:t>
            </a:r>
            <a:endParaRPr lang="en-US" sz="2800" dirty="0">
              <a:solidFill>
                <a:srgbClr val="FF0000"/>
              </a:solidFill>
            </a:endParaRPr>
          </a:p>
        </p:txBody>
      </p:sp>
      <p:pic>
        <p:nvPicPr>
          <p:cNvPr id="3" name="Picture 2" descr="Giáo án KHTN 9 Kết nối tri thức Bài 2: Động năng. Thế năng | Giáo án Khoa học tự nhiê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0224"/>
            <a:ext cx="3657600" cy="3027376"/>
          </a:xfrm>
          <a:prstGeom prst="rect">
            <a:avLst/>
          </a:prstGeom>
          <a:noFill/>
          <a:ln>
            <a:noFill/>
          </a:ln>
        </p:spPr>
      </p:pic>
      <p:sp>
        <p:nvSpPr>
          <p:cNvPr id="4" name="Flowchart: Punched Tape 3"/>
          <p:cNvSpPr/>
          <p:nvPr/>
        </p:nvSpPr>
        <p:spPr>
          <a:xfrm>
            <a:off x="3962400" y="630224"/>
            <a:ext cx="5029200" cy="2646376"/>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A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0</a:t>
            </a:r>
            <a:endParaRPr lang="en-US" sz="2800" dirty="0">
              <a:latin typeface="Times New Roman" pitchFamily="18" charset="0"/>
              <a:cs typeface="Times New Roman" pitchFamily="18" charset="0"/>
            </a:endParaRPr>
          </a:p>
        </p:txBody>
      </p:sp>
      <p:sp>
        <p:nvSpPr>
          <p:cNvPr id="5" name="Cloud Callout 4"/>
          <p:cNvSpPr/>
          <p:nvPr/>
        </p:nvSpPr>
        <p:spPr>
          <a:xfrm>
            <a:off x="304800" y="3657600"/>
            <a:ext cx="8839200" cy="264222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dirty="0" err="1" smtClean="0">
                <a:solidFill>
                  <a:prstClr val="black"/>
                </a:solidFill>
                <a:latin typeface="Times New Roman" pitchFamily="18" charset="0"/>
                <a:cs typeface="Times New Roman" pitchFamily="18" charset="0"/>
              </a:rPr>
              <a:t>Khi</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tới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thấp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0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người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chơi</a:t>
            </a:r>
            <a:r>
              <a:rPr lang="en-US" sz="2800"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dần</a:t>
            </a:r>
            <a:r>
              <a:rPr lang="en-US" sz="2800" b="1"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A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nhỏ</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0,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O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lớn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402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pSp>
        <p:nvGrpSpPr>
          <p:cNvPr id="464" name="Google Shape;464;p24"/>
          <p:cNvGrpSpPr/>
          <p:nvPr/>
        </p:nvGrpSpPr>
        <p:grpSpPr>
          <a:xfrm>
            <a:off x="1922035" y="5059891"/>
            <a:ext cx="6523386" cy="846250"/>
            <a:chOff x="2443406" y="3630425"/>
            <a:chExt cx="3885465" cy="751268"/>
          </a:xfrm>
        </p:grpSpPr>
        <p:sp>
          <p:nvSpPr>
            <p:cNvPr id="465" name="Google Shape;465;p24"/>
            <p:cNvSpPr/>
            <p:nvPr/>
          </p:nvSpPr>
          <p:spPr>
            <a:xfrm>
              <a:off x="2443406" y="3630425"/>
              <a:ext cx="3885465"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4"/>
            <p:cNvSpPr/>
            <p:nvPr/>
          </p:nvSpPr>
          <p:spPr>
            <a:xfrm>
              <a:off x="2476988" y="3630425"/>
              <a:ext cx="533835" cy="751268"/>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71" name="Google Shape;471;p24"/>
            <p:cNvSpPr txBox="1"/>
            <p:nvPr/>
          </p:nvSpPr>
          <p:spPr>
            <a:xfrm>
              <a:off x="3089058" y="3822968"/>
              <a:ext cx="3001088"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Qủa bóng đang bay trên cao</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73" name="Google Shape;473;p24"/>
          <p:cNvGrpSpPr/>
          <p:nvPr/>
        </p:nvGrpSpPr>
        <p:grpSpPr>
          <a:xfrm>
            <a:off x="37289" y="3486561"/>
            <a:ext cx="7818807" cy="809731"/>
            <a:chOff x="2477000" y="2824775"/>
            <a:chExt cx="3885465" cy="736700"/>
          </a:xfrm>
        </p:grpSpPr>
        <p:sp>
          <p:nvSpPr>
            <p:cNvPr id="474" name="Google Shape;474;p24"/>
            <p:cNvSpPr/>
            <p:nvPr/>
          </p:nvSpPr>
          <p:spPr>
            <a:xfrm>
              <a:off x="2477000" y="2824775"/>
              <a:ext cx="3885465"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4"/>
            <p:cNvSpPr/>
            <p:nvPr/>
          </p:nvSpPr>
          <p:spPr>
            <a:xfrm>
              <a:off x="2477000" y="2824775"/>
              <a:ext cx="581387" cy="736700"/>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81" name="Google Shape;481;p24"/>
            <p:cNvSpPr txBox="1"/>
            <p:nvPr/>
          </p:nvSpPr>
          <p:spPr>
            <a:xfrm>
              <a:off x="3103467" y="3048172"/>
              <a:ext cx="3048972"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Một người đứng trên tầng ba của tòa nhà</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83" name="Google Shape;483;p24"/>
          <p:cNvGrpSpPr/>
          <p:nvPr/>
        </p:nvGrpSpPr>
        <p:grpSpPr>
          <a:xfrm>
            <a:off x="1469721" y="2303017"/>
            <a:ext cx="4909171" cy="896601"/>
            <a:chOff x="2476988" y="2029425"/>
            <a:chExt cx="3116054" cy="672451"/>
          </a:xfrm>
        </p:grpSpPr>
        <p:sp>
          <p:nvSpPr>
            <p:cNvPr id="484" name="Google Shape;484;p24"/>
            <p:cNvSpPr/>
            <p:nvPr/>
          </p:nvSpPr>
          <p:spPr>
            <a:xfrm>
              <a:off x="2477000" y="2029425"/>
              <a:ext cx="3116042" cy="615301"/>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4"/>
            <p:cNvSpPr/>
            <p:nvPr/>
          </p:nvSpPr>
          <p:spPr>
            <a:xfrm>
              <a:off x="2476988" y="2029426"/>
              <a:ext cx="559811" cy="672450"/>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95" name="Google Shape;495;p24"/>
            <p:cNvSpPr/>
            <p:nvPr/>
          </p:nvSpPr>
          <p:spPr>
            <a:xfrm>
              <a:off x="3059976" y="2201475"/>
              <a:ext cx="1952659" cy="271200"/>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FFFF"/>
                  </a:solidFill>
                  <a:latin typeface="Times New Roman" pitchFamily="18" charset="0"/>
                  <a:cs typeface="Times New Roman" pitchFamily="18" charset="0"/>
                  <a:sym typeface="Fira Sans Extra Condensed Medium"/>
                </a:rPr>
                <a:t>Chiếc lá đang rơi</a:t>
              </a:r>
              <a:endParaRPr sz="2800" kern="0" dirty="0">
                <a:solidFill>
                  <a:srgbClr val="FFFFFF"/>
                </a:solidFill>
                <a:latin typeface="Times New Roman" pitchFamily="18" charset="0"/>
                <a:cs typeface="Times New Roman" pitchFamily="18" charset="0"/>
                <a:sym typeface="Arial"/>
              </a:endParaRPr>
            </a:p>
          </p:txBody>
        </p:sp>
      </p:grpSp>
      <p:sp>
        <p:nvSpPr>
          <p:cNvPr id="496" name="Google Shape;496;p24"/>
          <p:cNvSpPr txBox="1">
            <a:spLocks noGrp="1"/>
          </p:cNvSpPr>
          <p:nvPr>
            <p:ph type="title"/>
          </p:nvPr>
        </p:nvSpPr>
        <p:spPr>
          <a:xfrm>
            <a:off x="43838" y="228619"/>
            <a:ext cx="8956979" cy="963731"/>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2:</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Trong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các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sau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không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có</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thế</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(so </a:t>
            </a:r>
            <a:r>
              <a:rPr lang="en-US" b="1" kern="1200" dirty="0" err="1">
                <a:solidFill>
                  <a:prstClr val="black"/>
                </a:solidFill>
                <a:latin typeface="Times New Roman" pitchFamily="18" charset="0"/>
                <a:ea typeface="+mn-ea"/>
                <a:cs typeface="Times New Roman" pitchFamily="18" charset="0"/>
              </a:rPr>
              <a:t>với</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mặt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đất</a:t>
            </a:r>
            <a:r>
              <a:rPr lang="en-US" b="1" kern="1200" dirty="0">
                <a:solidFill>
                  <a:prstClr val="black"/>
                </a:solidFill>
                <a:latin typeface="Times New Roman" pitchFamily="18" charset="0"/>
                <a:ea typeface="+mn-ea"/>
                <a:cs typeface="Times New Roman" pitchFamily="18" charset="0"/>
              </a:rPr>
              <a:t>)?</a:t>
            </a:r>
            <a:r>
              <a:rPr lang="en-GB" b="1" kern="1200" dirty="0">
                <a:solidFill>
                  <a:prstClr val="black"/>
                </a:solidFill>
                <a:latin typeface="Times New Roman" pitchFamily="18" charset="0"/>
                <a:ea typeface="+mn-ea"/>
                <a:cs typeface="Times New Roman" pitchFamily="18" charset="0"/>
              </a:rPr>
              <a:t/>
            </a:r>
            <a:br>
              <a:rPr lang="en-GB" b="1" kern="1200" dirty="0">
                <a:solidFill>
                  <a:prstClr val="black"/>
                </a:solidFill>
                <a:latin typeface="Times New Roman" pitchFamily="18" charset="0"/>
                <a:ea typeface="+mn-ea"/>
                <a:cs typeface="Times New Roman" pitchFamily="18" charset="0"/>
              </a:rPr>
            </a:br>
            <a:endParaRPr b="1" dirty="0">
              <a:latin typeface="Times New Roman" pitchFamily="18" charset="0"/>
              <a:cs typeface="Times New Roman" pitchFamily="18" charset="0"/>
            </a:endParaRPr>
          </a:p>
        </p:txBody>
      </p:sp>
      <p:grpSp>
        <p:nvGrpSpPr>
          <p:cNvPr id="497" name="Google Shape;497;p24"/>
          <p:cNvGrpSpPr/>
          <p:nvPr/>
        </p:nvGrpSpPr>
        <p:grpSpPr>
          <a:xfrm>
            <a:off x="76210" y="1192351"/>
            <a:ext cx="6705601" cy="865069"/>
            <a:chOff x="2476988" y="1243925"/>
            <a:chExt cx="2999316" cy="736700"/>
          </a:xfrm>
        </p:grpSpPr>
        <p:sp>
          <p:nvSpPr>
            <p:cNvPr id="498" name="Google Shape;498;p24"/>
            <p:cNvSpPr/>
            <p:nvPr/>
          </p:nvSpPr>
          <p:spPr>
            <a:xfrm>
              <a:off x="2477000" y="1243925"/>
              <a:ext cx="2999304" cy="606915"/>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4"/>
            <p:cNvSpPr/>
            <p:nvPr/>
          </p:nvSpPr>
          <p:spPr>
            <a:xfrm>
              <a:off x="2476988" y="1243925"/>
              <a:ext cx="545330" cy="736700"/>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510" name="Google Shape;510;p24"/>
            <p:cNvSpPr/>
            <p:nvPr/>
          </p:nvSpPr>
          <p:spPr>
            <a:xfrm>
              <a:off x="3056400" y="1350900"/>
              <a:ext cx="2283570" cy="391312"/>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cs typeface="Times New Roman" pitchFamily="18" charset="0"/>
                  <a:sym typeface="Fira Sans Extra Condensed Medium"/>
                </a:rPr>
                <a:t>Chiếc bàn đứng yên trên sàn nhà</a:t>
              </a:r>
              <a:endParaRPr sz="2800" kern="0" dirty="0">
                <a:solidFill>
                  <a:srgbClr val="000000"/>
                </a:solidFill>
                <a:latin typeface="Times New Roman" pitchFamily="18" charset="0"/>
                <a:cs typeface="Times New Roman" pitchFamily="18" charset="0"/>
                <a:sym typeface="Arial"/>
              </a:endParaRPr>
            </a:p>
          </p:txBody>
        </p:sp>
      </p:grpSp>
      <p:sp>
        <p:nvSpPr>
          <p:cNvPr id="54" name="Google Shape;510;p24"/>
          <p:cNvSpPr/>
          <p:nvPr/>
        </p:nvSpPr>
        <p:spPr>
          <a:xfrm>
            <a:off x="1295402" y="1255715"/>
            <a:ext cx="5334003" cy="521749"/>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0000"/>
                </a:solidFill>
                <a:latin typeface="Times New Roman" pitchFamily="18" charset="0"/>
                <a:cs typeface="Times New Roman" pitchFamily="18" charset="0"/>
                <a:sym typeface="Fira Sans Extra Condensed Medium"/>
              </a:rPr>
              <a:t>Chiếc bàn đứng yên trên sàn nhà </a:t>
            </a:r>
            <a:endParaRPr sz="28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8399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barn(inVertical)">
                                      <p:cBhvr>
                                        <p:cTn id="7" dur="500"/>
                                        <p:tgtEl>
                                          <p:spTgt spid="49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7"/>
                                        </p:tgtEl>
                                        <p:attrNameLst>
                                          <p:attrName>style.visibility</p:attrName>
                                        </p:attrNameLst>
                                      </p:cBhvr>
                                      <p:to>
                                        <p:strVal val="visible"/>
                                      </p:to>
                                    </p:set>
                                    <p:animEffect transition="in" filter="fade">
                                      <p:cBhvr>
                                        <p:cTn id="11" dur="1000"/>
                                        <p:tgtEl>
                                          <p:spTgt spid="497"/>
                                        </p:tgtEl>
                                      </p:cBhvr>
                                    </p:animEffect>
                                    <p:anim calcmode="lin" valueType="num">
                                      <p:cBhvr>
                                        <p:cTn id="12" dur="1000" fill="hold"/>
                                        <p:tgtEl>
                                          <p:spTgt spid="497"/>
                                        </p:tgtEl>
                                        <p:attrNameLst>
                                          <p:attrName>ppt_x</p:attrName>
                                        </p:attrNameLst>
                                      </p:cBhvr>
                                      <p:tavLst>
                                        <p:tav tm="0">
                                          <p:val>
                                            <p:strVal val="#ppt_x"/>
                                          </p:val>
                                        </p:tav>
                                        <p:tav tm="100000">
                                          <p:val>
                                            <p:strVal val="#ppt_x"/>
                                          </p:val>
                                        </p:tav>
                                      </p:tavLst>
                                    </p:anim>
                                    <p:anim calcmode="lin" valueType="num">
                                      <p:cBhvr>
                                        <p:cTn id="13"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1000"/>
                                        <p:tgtEl>
                                          <p:spTgt spid="483"/>
                                        </p:tgtEl>
                                      </p:cBhvr>
                                    </p:animEffect>
                                    <p:anim calcmode="lin" valueType="num">
                                      <p:cBhvr>
                                        <p:cTn id="19" dur="1000" fill="hold"/>
                                        <p:tgtEl>
                                          <p:spTgt spid="483"/>
                                        </p:tgtEl>
                                        <p:attrNameLst>
                                          <p:attrName>ppt_x</p:attrName>
                                        </p:attrNameLst>
                                      </p:cBhvr>
                                      <p:tavLst>
                                        <p:tav tm="0">
                                          <p:val>
                                            <p:strVal val="#ppt_x"/>
                                          </p:val>
                                        </p:tav>
                                        <p:tav tm="100000">
                                          <p:val>
                                            <p:strVal val="#ppt_x"/>
                                          </p:val>
                                        </p:tav>
                                      </p:tavLst>
                                    </p:anim>
                                    <p:anim calcmode="lin" valueType="num">
                                      <p:cBhvr>
                                        <p:cTn id="20"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73"/>
                                        </p:tgtEl>
                                        <p:attrNameLst>
                                          <p:attrName>style.visibility</p:attrName>
                                        </p:attrNameLst>
                                      </p:cBhvr>
                                      <p:to>
                                        <p:strVal val="visible"/>
                                      </p:to>
                                    </p:set>
                                    <p:animEffect transition="in" filter="circle(in)">
                                      <p:cBhvr>
                                        <p:cTn id="25" dur="2000"/>
                                        <p:tgtEl>
                                          <p:spTgt spid="47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64"/>
                                        </p:tgtEl>
                                        <p:attrNameLst>
                                          <p:attrName>style.visibility</p:attrName>
                                        </p:attrNameLst>
                                      </p:cBhvr>
                                      <p:to>
                                        <p:strVal val="visible"/>
                                      </p:to>
                                    </p:set>
                                    <p:animEffect transition="in" filter="randombar(horizontal)">
                                      <p:cBhvr>
                                        <p:cTn id="30" dur="500"/>
                                        <p:tgtEl>
                                          <p:spTgt spid="46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18"/>
          <p:cNvGrpSpPr/>
          <p:nvPr/>
        </p:nvGrpSpPr>
        <p:grpSpPr>
          <a:xfrm>
            <a:off x="381010" y="4516572"/>
            <a:ext cx="5004527" cy="1213267"/>
            <a:chOff x="1904998" y="3387413"/>
            <a:chExt cx="3480527" cy="909950"/>
          </a:xfrm>
        </p:grpSpPr>
        <p:sp>
          <p:nvSpPr>
            <p:cNvPr id="186" name="Google Shape;186;p18"/>
            <p:cNvSpPr/>
            <p:nvPr/>
          </p:nvSpPr>
          <p:spPr>
            <a:xfrm>
              <a:off x="1904998" y="3387413"/>
              <a:ext cx="3029577"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vận tốc của vật</a:t>
              </a:r>
              <a:endParaRPr sz="2800" kern="0" dirty="0">
                <a:solidFill>
                  <a:srgbClr val="000000"/>
                </a:solidFill>
                <a:latin typeface="Times New Roman" pitchFamily="18" charset="0"/>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8" name="Google Shape;188;p18"/>
          <p:cNvSpPr txBox="1">
            <a:spLocks noGrp="1"/>
          </p:cNvSpPr>
          <p:nvPr>
            <p:ph type="title"/>
          </p:nvPr>
        </p:nvSpPr>
        <p:spPr>
          <a:xfrm>
            <a:off x="217986" y="304800"/>
            <a:ext cx="8773614" cy="641600"/>
          </a:xfrm>
          <a:prstGeom prst="rect">
            <a:avLst/>
          </a:prstGeom>
        </p:spPr>
        <p:txBody>
          <a:bodyPr spcFirstLastPara="1" wrap="square" lIns="91425" tIns="91425" rIns="91425" bIns="91425" anchor="ctr" anchorCtr="0">
            <a:noAutofit/>
          </a:bodyPr>
          <a:lstStyle/>
          <a:p>
            <a:pPr lvl="0"/>
            <a:r>
              <a:rPr lang="en-US" dirty="0" err="1">
                <a:latin typeface="Times New Roman"/>
                <a:ea typeface="Times New Roman"/>
              </a:rPr>
              <a:t>Câu</a:t>
            </a:r>
            <a:r>
              <a:rPr lang="en-US" dirty="0">
                <a:latin typeface="Times New Roman"/>
                <a:ea typeface="Times New Roman"/>
              </a:rPr>
              <a:t> 3:</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Động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của</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phụ</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thuộc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yếu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tố</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a:t>
            </a:r>
            <a:endParaRPr lang="en-GB" b="1" kern="1200" dirty="0">
              <a:solidFill>
                <a:prstClr val="black"/>
              </a:solidFill>
              <a:latin typeface="Times New Roman" pitchFamily="18" charset="0"/>
              <a:ea typeface="+mn-ea"/>
              <a:cs typeface="Times New Roman" pitchFamily="18" charset="0"/>
            </a:endParaRPr>
          </a:p>
        </p:txBody>
      </p:sp>
      <p:grpSp>
        <p:nvGrpSpPr>
          <p:cNvPr id="189" name="Google Shape;189;p18"/>
          <p:cNvGrpSpPr/>
          <p:nvPr/>
        </p:nvGrpSpPr>
        <p:grpSpPr>
          <a:xfrm>
            <a:off x="3758200" y="3531487"/>
            <a:ext cx="4623800" cy="1213300"/>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chất làm vật</a:t>
              </a:r>
              <a:endParaRPr sz="2800" kern="0" dirty="0">
                <a:solidFill>
                  <a:srgbClr val="000000"/>
                </a:solidFill>
                <a:latin typeface="Times New Roman" pitchFamily="18" charset="0"/>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 name="Google Shape;192;p18"/>
          <p:cNvGrpSpPr/>
          <p:nvPr/>
        </p:nvGrpSpPr>
        <p:grpSpPr>
          <a:xfrm>
            <a:off x="3758209" y="1615005"/>
            <a:ext cx="3709399" cy="1213267"/>
            <a:chOff x="3758200" y="1211238"/>
            <a:chExt cx="3006050" cy="909950"/>
          </a:xfrm>
        </p:grpSpPr>
        <p:sp>
          <p:nvSpPr>
            <p:cNvPr id="193" name="Google Shape;193;p18"/>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94" name="Google Shape;194;p18"/>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5" name="Google Shape;195;p18"/>
          <p:cNvGrpSpPr/>
          <p:nvPr/>
        </p:nvGrpSpPr>
        <p:grpSpPr>
          <a:xfrm>
            <a:off x="1752610" y="2570251"/>
            <a:ext cx="3632927" cy="12133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8" name="Google Shape;198;p18"/>
          <p:cNvSpPr/>
          <p:nvPr/>
        </p:nvSpPr>
        <p:spPr>
          <a:xfrm>
            <a:off x="3907326" y="1823357"/>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9" name="Google Shape;199;p18"/>
          <p:cNvGrpSpPr/>
          <p:nvPr/>
        </p:nvGrpSpPr>
        <p:grpSpPr>
          <a:xfrm>
            <a:off x="4761777" y="4875940"/>
            <a:ext cx="337522" cy="494545"/>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2" name="Google Shape;202;p18"/>
          <p:cNvGrpSpPr/>
          <p:nvPr/>
        </p:nvGrpSpPr>
        <p:grpSpPr>
          <a:xfrm>
            <a:off x="4079746" y="1975591"/>
            <a:ext cx="266921"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5" name="Google Shape;205;p18"/>
          <p:cNvSpPr/>
          <p:nvPr/>
        </p:nvSpPr>
        <p:spPr>
          <a:xfrm>
            <a:off x="4738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sp>
        <p:nvSpPr>
          <p:cNvPr id="3" name="Rectangle 2"/>
          <p:cNvSpPr/>
          <p:nvPr/>
        </p:nvSpPr>
        <p:spPr>
          <a:xfrm>
            <a:off x="4050843" y="3876527"/>
            <a:ext cx="444352" cy="523220"/>
          </a:xfrm>
          <a:prstGeom prst="rect">
            <a:avLst/>
          </a:prstGeom>
        </p:spPr>
        <p:txBody>
          <a:bodyPr wrap="none">
            <a:spAutoFit/>
          </a:bodyPr>
          <a:lstStyle/>
          <a:p>
            <a:pPr algn="ctr">
              <a:buClr>
                <a:srgbClr val="000000"/>
              </a:buClr>
            </a:pPr>
            <a:r>
              <a:rPr lang="en-US" sz="2800" b="1" kern="0" dirty="0">
                <a:solidFill>
                  <a:srgbClr val="000000"/>
                </a:solidFill>
                <a:latin typeface="Times New Roman" pitchFamily="18" charset="0"/>
                <a:cs typeface="Times New Roman" pitchFamily="18" charset="0"/>
                <a:sym typeface="Arial"/>
              </a:rPr>
              <a:t>C</a:t>
            </a:r>
          </a:p>
        </p:txBody>
      </p:sp>
    </p:spTree>
    <p:extLst>
      <p:ext uri="{BB962C8B-B14F-4D97-AF65-F5344CB8AC3E}">
        <p14:creationId xmlns:p14="http://schemas.microsoft.com/office/powerpoint/2010/main" val="11439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fill="hold"/>
                                        <p:tgtEl>
                                          <p:spTgt spid="188"/>
                                        </p:tgtEl>
                                        <p:attrNameLst>
                                          <p:attrName>ppt_x</p:attrName>
                                        </p:attrNameLst>
                                      </p:cBhvr>
                                      <p:tavLst>
                                        <p:tav tm="0">
                                          <p:val>
                                            <p:strVal val="#ppt_x"/>
                                          </p:val>
                                        </p:tav>
                                        <p:tav tm="100000">
                                          <p:val>
                                            <p:strVal val="#ppt_x"/>
                                          </p:val>
                                        </p:tav>
                                      </p:tavLst>
                                    </p:anim>
                                    <p:anim calcmode="lin" valueType="num">
                                      <p:cBhvr additive="base">
                                        <p:cTn id="8"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1000"/>
                                        <p:tgtEl>
                                          <p:spTgt spid="198"/>
                                        </p:tgtEl>
                                      </p:cBhvr>
                                    </p:animEffect>
                                    <p:anim calcmode="lin" valueType="num">
                                      <p:cBhvr>
                                        <p:cTn id="14" dur="1000" fill="hold"/>
                                        <p:tgtEl>
                                          <p:spTgt spid="198"/>
                                        </p:tgtEl>
                                        <p:attrNameLst>
                                          <p:attrName>ppt_x</p:attrName>
                                        </p:attrNameLst>
                                      </p:cBhvr>
                                      <p:tavLst>
                                        <p:tav tm="0">
                                          <p:val>
                                            <p:strVal val="#ppt_x"/>
                                          </p:val>
                                        </p:tav>
                                        <p:tav tm="100000">
                                          <p:val>
                                            <p:strVal val="#ppt_x"/>
                                          </p:val>
                                        </p:tav>
                                      </p:tavLst>
                                    </p:anim>
                                    <p:anim calcmode="lin" valueType="num">
                                      <p:cBhvr>
                                        <p:cTn id="15"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animEffect transition="in" filter="fade">
                                      <p:cBhvr>
                                        <p:cTn id="20" dur="1000"/>
                                        <p:tgtEl>
                                          <p:spTgt spid="202"/>
                                        </p:tgtEl>
                                      </p:cBhvr>
                                    </p:animEffect>
                                    <p:anim calcmode="lin" valueType="num">
                                      <p:cBhvr>
                                        <p:cTn id="21" dur="1000" fill="hold"/>
                                        <p:tgtEl>
                                          <p:spTgt spid="202"/>
                                        </p:tgtEl>
                                        <p:attrNameLst>
                                          <p:attrName>ppt_x</p:attrName>
                                        </p:attrNameLst>
                                      </p:cBhvr>
                                      <p:tavLst>
                                        <p:tav tm="0">
                                          <p:val>
                                            <p:strVal val="#ppt_x"/>
                                          </p:val>
                                        </p:tav>
                                        <p:tav tm="100000">
                                          <p:val>
                                            <p:strVal val="#ppt_x"/>
                                          </p:val>
                                        </p:tav>
                                      </p:tavLst>
                                    </p:anim>
                                    <p:anim calcmode="lin" valueType="num">
                                      <p:cBhvr>
                                        <p:cTn id="2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barn(inVertical)">
                                      <p:cBhvr>
                                        <p:cTn id="27" dur="500"/>
                                        <p:tgtEl>
                                          <p:spTgt spid="19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1000"/>
                                        <p:tgtEl>
                                          <p:spTgt spid="205"/>
                                        </p:tgtEl>
                                      </p:cBhvr>
                                    </p:animEffect>
                                    <p:anim calcmode="lin" valueType="num">
                                      <p:cBhvr>
                                        <p:cTn id="33" dur="1000" fill="hold"/>
                                        <p:tgtEl>
                                          <p:spTgt spid="205"/>
                                        </p:tgtEl>
                                        <p:attrNameLst>
                                          <p:attrName>ppt_x</p:attrName>
                                        </p:attrNameLst>
                                      </p:cBhvr>
                                      <p:tavLst>
                                        <p:tav tm="0">
                                          <p:val>
                                            <p:strVal val="#ppt_x"/>
                                          </p:val>
                                        </p:tav>
                                        <p:tav tm="100000">
                                          <p:val>
                                            <p:strVal val="#ppt_x"/>
                                          </p:val>
                                        </p:tav>
                                      </p:tavLst>
                                    </p:anim>
                                    <p:anim calcmode="lin" valueType="num">
                                      <p:cBhvr>
                                        <p:cTn id="34"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wheel(1)">
                                      <p:cBhvr>
                                        <p:cTn id="39" dur="2000"/>
                                        <p:tgtEl>
                                          <p:spTgt spid="19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9"/>
                                        </p:tgtEl>
                                        <p:attrNameLst>
                                          <p:attrName>style.visibility</p:attrName>
                                        </p:attrNameLst>
                                      </p:cBhvr>
                                      <p:to>
                                        <p:strVal val="visible"/>
                                      </p:to>
                                    </p:set>
                                    <p:anim calcmode="lin" valueType="num">
                                      <p:cBhvr additive="base">
                                        <p:cTn id="49" dur="500" fill="hold"/>
                                        <p:tgtEl>
                                          <p:spTgt spid="189"/>
                                        </p:tgtEl>
                                        <p:attrNameLst>
                                          <p:attrName>ppt_x</p:attrName>
                                        </p:attrNameLst>
                                      </p:cBhvr>
                                      <p:tavLst>
                                        <p:tav tm="0">
                                          <p:val>
                                            <p:strVal val="#ppt_x"/>
                                          </p:val>
                                        </p:tav>
                                        <p:tav tm="100000">
                                          <p:val>
                                            <p:strVal val="#ppt_x"/>
                                          </p:val>
                                        </p:tav>
                                      </p:tavLst>
                                    </p:anim>
                                    <p:anim calcmode="lin" valueType="num">
                                      <p:cBhvr additive="base">
                                        <p:cTn id="5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9"/>
                                        </p:tgtEl>
                                        <p:attrNameLst>
                                          <p:attrName>style.visibility</p:attrName>
                                        </p:attrNameLst>
                                      </p:cBhvr>
                                      <p:to>
                                        <p:strVal val="visible"/>
                                      </p:to>
                                    </p:set>
                                    <p:animEffect transition="in" filter="fade">
                                      <p:cBhvr>
                                        <p:cTn id="55" dur="1000"/>
                                        <p:tgtEl>
                                          <p:spTgt spid="199"/>
                                        </p:tgtEl>
                                      </p:cBhvr>
                                    </p:animEffect>
                                    <p:anim calcmode="lin" valueType="num">
                                      <p:cBhvr>
                                        <p:cTn id="56" dur="1000" fill="hold"/>
                                        <p:tgtEl>
                                          <p:spTgt spid="199"/>
                                        </p:tgtEl>
                                        <p:attrNameLst>
                                          <p:attrName>ppt_x</p:attrName>
                                        </p:attrNameLst>
                                      </p:cBhvr>
                                      <p:tavLst>
                                        <p:tav tm="0">
                                          <p:val>
                                            <p:strVal val="#ppt_x"/>
                                          </p:val>
                                        </p:tav>
                                        <p:tav tm="100000">
                                          <p:val>
                                            <p:strVal val="#ppt_x"/>
                                          </p:val>
                                        </p:tav>
                                      </p:tavLst>
                                    </p:anim>
                                    <p:anim calcmode="lin" valueType="num">
                                      <p:cBhvr>
                                        <p:cTn id="57"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5"/>
                                        </p:tgtEl>
                                        <p:attrNameLst>
                                          <p:attrName>style.visibility</p:attrName>
                                        </p:attrNameLst>
                                      </p:cBhvr>
                                      <p:to>
                                        <p:strVal val="visible"/>
                                      </p:to>
                                    </p:set>
                                    <p:animEffect transition="in" filter="wipe(down)">
                                      <p:cBhvr>
                                        <p:cTn id="62" dur="500"/>
                                        <p:tgtEl>
                                          <p:spTgt spid="18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1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8" grpId="0" animBg="1"/>
      <p:bldP spid="205"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35"/>
          <p:cNvSpPr txBox="1">
            <a:spLocks noGrp="1"/>
          </p:cNvSpPr>
          <p:nvPr>
            <p:ph type="title"/>
          </p:nvPr>
        </p:nvSpPr>
        <p:spPr>
          <a:xfrm>
            <a:off x="152400" y="76200"/>
            <a:ext cx="8839200" cy="8382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4:</a:t>
            </a:r>
            <a:r>
              <a:rPr lang="en-US" b="1" dirty="0">
                <a:latin typeface="Times New Roman"/>
                <a:ea typeface="Times New Roman"/>
              </a:rPr>
              <a:t> </a:t>
            </a:r>
            <a:r>
              <a:rPr lang="en-US" kern="1200" dirty="0" err="1">
                <a:solidFill>
                  <a:prstClr val="black"/>
                </a:solidFill>
                <a:latin typeface="Times New Roman" pitchFamily="18" charset="0"/>
                <a:ea typeface="+mn-ea"/>
                <a:cs typeface="Times New Roman" pitchFamily="18" charset="0"/>
              </a:rPr>
              <a:t>Biểu</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thức</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tính</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thế</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năng</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là</a:t>
            </a:r>
            <a:r>
              <a:rPr lang="en-US" kern="1200" dirty="0">
                <a:solidFill>
                  <a:prstClr val="black"/>
                </a:solidFill>
                <a:latin typeface="Times New Roman" pitchFamily="18" charset="0"/>
                <a:ea typeface="+mn-ea"/>
                <a:cs typeface="Times New Roman" pitchFamily="18" charset="0"/>
              </a:rPr>
              <a:t>?</a:t>
            </a:r>
            <a:endParaRPr lang="en-GB" kern="1200" dirty="0">
              <a:solidFill>
                <a:prstClr val="black"/>
              </a:solidFill>
              <a:latin typeface="Times New Roman" pitchFamily="18" charset="0"/>
              <a:ea typeface="+mn-ea"/>
              <a:cs typeface="Times New Roman" pitchFamily="18" charset="0"/>
            </a:endParaRPr>
          </a:p>
        </p:txBody>
      </p:sp>
      <p:sp>
        <p:nvSpPr>
          <p:cNvPr id="976" name="Google Shape;976;p35"/>
          <p:cNvSpPr/>
          <p:nvPr/>
        </p:nvSpPr>
        <p:spPr>
          <a:xfrm>
            <a:off x="3092475" y="3613000"/>
            <a:ext cx="21750" cy="29000"/>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5"/>
          <p:cNvSpPr/>
          <p:nvPr/>
        </p:nvSpPr>
        <p:spPr>
          <a:xfrm>
            <a:off x="2962400" y="3786833"/>
            <a:ext cx="21750" cy="29000"/>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5"/>
          <p:cNvSpPr/>
          <p:nvPr/>
        </p:nvSpPr>
        <p:spPr>
          <a:xfrm>
            <a:off x="3060036" y="3627667"/>
            <a:ext cx="21775" cy="29000"/>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5"/>
          <p:cNvSpPr/>
          <p:nvPr/>
        </p:nvSpPr>
        <p:spPr>
          <a:xfrm>
            <a:off x="3081775" y="3656635"/>
            <a:ext cx="21750" cy="29033"/>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5"/>
          <p:cNvSpPr/>
          <p:nvPr/>
        </p:nvSpPr>
        <p:spPr>
          <a:xfrm>
            <a:off x="2973125" y="3743567"/>
            <a:ext cx="21750" cy="28600"/>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5"/>
          <p:cNvSpPr/>
          <p:nvPr/>
        </p:nvSpPr>
        <p:spPr>
          <a:xfrm>
            <a:off x="2994850" y="3772533"/>
            <a:ext cx="21750" cy="28600"/>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5"/>
          <p:cNvSpPr/>
          <p:nvPr/>
        </p:nvSpPr>
        <p:spPr>
          <a:xfrm>
            <a:off x="3005886" y="3699900"/>
            <a:ext cx="43175" cy="58000"/>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5"/>
          <p:cNvSpPr/>
          <p:nvPr/>
        </p:nvSpPr>
        <p:spPr>
          <a:xfrm>
            <a:off x="3027306" y="3670938"/>
            <a:ext cx="43475" cy="57967"/>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5"/>
          <p:cNvSpPr/>
          <p:nvPr/>
        </p:nvSpPr>
        <p:spPr>
          <a:xfrm>
            <a:off x="3049025" y="4410301"/>
            <a:ext cx="14600" cy="19900"/>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5"/>
          <p:cNvSpPr/>
          <p:nvPr/>
        </p:nvSpPr>
        <p:spPr>
          <a:xfrm>
            <a:off x="3034461" y="4509154"/>
            <a:ext cx="44075" cy="58767"/>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5"/>
          <p:cNvSpPr/>
          <p:nvPr/>
        </p:nvSpPr>
        <p:spPr>
          <a:xfrm>
            <a:off x="2695402" y="5260820"/>
            <a:ext cx="17900" cy="23867"/>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87" name="Google Shape;987;p35"/>
          <p:cNvGrpSpPr/>
          <p:nvPr/>
        </p:nvGrpSpPr>
        <p:grpSpPr>
          <a:xfrm>
            <a:off x="2214111" y="1359932"/>
            <a:ext cx="3805699" cy="2790868"/>
            <a:chOff x="2214100" y="999224"/>
            <a:chExt cx="3239425" cy="2093151"/>
          </a:xfrm>
        </p:grpSpPr>
        <p:grpSp>
          <p:nvGrpSpPr>
            <p:cNvPr id="988" name="Google Shape;988;p35"/>
            <p:cNvGrpSpPr/>
            <p:nvPr/>
          </p:nvGrpSpPr>
          <p:grpSpPr>
            <a:xfrm>
              <a:off x="2290300" y="999224"/>
              <a:ext cx="3163225" cy="1378001"/>
              <a:chOff x="2290300" y="999224"/>
              <a:chExt cx="3163225" cy="1378001"/>
            </a:xfrm>
          </p:grpSpPr>
          <p:sp>
            <p:nvSpPr>
              <p:cNvPr id="990" name="Google Shape;990;p35"/>
              <p:cNvSpPr/>
              <p:nvPr/>
            </p:nvSpPr>
            <p:spPr>
              <a:xfrm>
                <a:off x="2924791" y="999224"/>
                <a:ext cx="2528734" cy="796101"/>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m.h</a:t>
                </a:r>
                <a:endParaRPr lang="en-US" sz="3200" dirty="0">
                  <a:solidFill>
                    <a:prstClr val="black"/>
                  </a:solidFill>
                  <a:latin typeface="Times New Roman" pitchFamily="18" charset="0"/>
                  <a:cs typeface="Times New Roman" pitchFamily="18" charset="0"/>
                  <a:sym typeface="Arial"/>
                </a:endParaRPr>
              </a:p>
            </p:txBody>
          </p:sp>
          <p:sp>
            <p:nvSpPr>
              <p:cNvPr id="991" name="Google Shape;991;p35"/>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2" name="Google Shape;992;p35"/>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35"/>
            <p:cNvSpPr/>
            <p:nvPr/>
          </p:nvSpPr>
          <p:spPr>
            <a:xfrm>
              <a:off x="2422150" y="2138650"/>
              <a:ext cx="261675" cy="261675"/>
            </a:xfrm>
            <a:custGeom>
              <a:avLst/>
              <a:gdLst/>
              <a:ahLst/>
              <a:cxnLst/>
              <a:rect l="l" t="t" r="r" b="b"/>
              <a:pathLst>
                <a:path w="10467" h="10467" extrusionOk="0">
                  <a:moveTo>
                    <a:pt x="5240" y="620"/>
                  </a:moveTo>
                  <a:cubicBezTo>
                    <a:pt x="5406" y="620"/>
                    <a:pt x="5549" y="751"/>
                    <a:pt x="5549" y="929"/>
                  </a:cubicBezTo>
                  <a:cubicBezTo>
                    <a:pt x="5549" y="1096"/>
                    <a:pt x="5406" y="1227"/>
                    <a:pt x="5240" y="1227"/>
                  </a:cubicBezTo>
                  <a:cubicBezTo>
                    <a:pt x="5073" y="1227"/>
                    <a:pt x="4930" y="1096"/>
                    <a:pt x="4930" y="929"/>
                  </a:cubicBezTo>
                  <a:cubicBezTo>
                    <a:pt x="4930" y="751"/>
                    <a:pt x="5073" y="620"/>
                    <a:pt x="5240" y="620"/>
                  </a:cubicBezTo>
                  <a:close/>
                  <a:moveTo>
                    <a:pt x="3251" y="2477"/>
                  </a:moveTo>
                  <a:cubicBezTo>
                    <a:pt x="3454" y="2477"/>
                    <a:pt x="3656" y="2561"/>
                    <a:pt x="3823" y="2703"/>
                  </a:cubicBezTo>
                  <a:cubicBezTo>
                    <a:pt x="4156" y="3001"/>
                    <a:pt x="4501" y="3275"/>
                    <a:pt x="4871" y="3525"/>
                  </a:cubicBezTo>
                  <a:lnTo>
                    <a:pt x="4930" y="3561"/>
                  </a:lnTo>
                  <a:lnTo>
                    <a:pt x="4930" y="5335"/>
                  </a:lnTo>
                  <a:cubicBezTo>
                    <a:pt x="4644" y="5466"/>
                    <a:pt x="4335" y="5537"/>
                    <a:pt x="4013" y="5537"/>
                  </a:cubicBezTo>
                  <a:cubicBezTo>
                    <a:pt x="3168" y="5537"/>
                    <a:pt x="2406" y="5049"/>
                    <a:pt x="2049" y="4311"/>
                  </a:cubicBezTo>
                  <a:lnTo>
                    <a:pt x="3704" y="4311"/>
                  </a:lnTo>
                  <a:lnTo>
                    <a:pt x="3704" y="3704"/>
                  </a:lnTo>
                  <a:lnTo>
                    <a:pt x="2156" y="3704"/>
                  </a:lnTo>
                  <a:cubicBezTo>
                    <a:pt x="1584" y="3704"/>
                    <a:pt x="1096" y="3394"/>
                    <a:pt x="822" y="2942"/>
                  </a:cubicBezTo>
                  <a:lnTo>
                    <a:pt x="822" y="2942"/>
                  </a:lnTo>
                  <a:cubicBezTo>
                    <a:pt x="1049" y="3037"/>
                    <a:pt x="1299" y="3084"/>
                    <a:pt x="1549" y="3084"/>
                  </a:cubicBezTo>
                  <a:cubicBezTo>
                    <a:pt x="1989" y="3084"/>
                    <a:pt x="2406" y="2942"/>
                    <a:pt x="2704" y="2691"/>
                  </a:cubicBezTo>
                  <a:cubicBezTo>
                    <a:pt x="2870" y="2549"/>
                    <a:pt x="3049" y="2477"/>
                    <a:pt x="3251" y="2477"/>
                  </a:cubicBezTo>
                  <a:close/>
                  <a:moveTo>
                    <a:pt x="7216" y="2477"/>
                  </a:moveTo>
                  <a:cubicBezTo>
                    <a:pt x="7430" y="2477"/>
                    <a:pt x="7597" y="2549"/>
                    <a:pt x="7764" y="2691"/>
                  </a:cubicBezTo>
                  <a:cubicBezTo>
                    <a:pt x="8073" y="2942"/>
                    <a:pt x="8478" y="3084"/>
                    <a:pt x="8907" y="3084"/>
                  </a:cubicBezTo>
                  <a:cubicBezTo>
                    <a:pt x="9157" y="3084"/>
                    <a:pt x="9419" y="3037"/>
                    <a:pt x="9645" y="2942"/>
                  </a:cubicBezTo>
                  <a:lnTo>
                    <a:pt x="9645" y="2942"/>
                  </a:lnTo>
                  <a:cubicBezTo>
                    <a:pt x="9383" y="3394"/>
                    <a:pt x="8871" y="3704"/>
                    <a:pt x="8300" y="3704"/>
                  </a:cubicBezTo>
                  <a:lnTo>
                    <a:pt x="6776" y="3704"/>
                  </a:lnTo>
                  <a:lnTo>
                    <a:pt x="6776" y="4311"/>
                  </a:lnTo>
                  <a:lnTo>
                    <a:pt x="8407" y="4311"/>
                  </a:lnTo>
                  <a:cubicBezTo>
                    <a:pt x="8049" y="5049"/>
                    <a:pt x="7299" y="5537"/>
                    <a:pt x="6466" y="5537"/>
                  </a:cubicBezTo>
                  <a:cubicBezTo>
                    <a:pt x="6144" y="5537"/>
                    <a:pt x="5835" y="5466"/>
                    <a:pt x="5549" y="5335"/>
                  </a:cubicBezTo>
                  <a:lnTo>
                    <a:pt x="5549" y="3561"/>
                  </a:lnTo>
                  <a:lnTo>
                    <a:pt x="5609" y="3525"/>
                  </a:lnTo>
                  <a:cubicBezTo>
                    <a:pt x="5978" y="3275"/>
                    <a:pt x="6323" y="3001"/>
                    <a:pt x="6645" y="2703"/>
                  </a:cubicBezTo>
                  <a:cubicBezTo>
                    <a:pt x="6811" y="2561"/>
                    <a:pt x="7014" y="2477"/>
                    <a:pt x="7216" y="2477"/>
                  </a:cubicBezTo>
                  <a:close/>
                  <a:moveTo>
                    <a:pt x="4930" y="6216"/>
                  </a:moveTo>
                  <a:lnTo>
                    <a:pt x="4930" y="7359"/>
                  </a:lnTo>
                  <a:cubicBezTo>
                    <a:pt x="4573" y="7275"/>
                    <a:pt x="4323" y="7049"/>
                    <a:pt x="4323" y="6787"/>
                  </a:cubicBezTo>
                  <a:cubicBezTo>
                    <a:pt x="4323" y="6525"/>
                    <a:pt x="4573" y="6299"/>
                    <a:pt x="4930" y="6216"/>
                  </a:cubicBezTo>
                  <a:close/>
                  <a:moveTo>
                    <a:pt x="5549" y="6216"/>
                  </a:moveTo>
                  <a:cubicBezTo>
                    <a:pt x="5894" y="6299"/>
                    <a:pt x="6156" y="6525"/>
                    <a:pt x="6156" y="6787"/>
                  </a:cubicBezTo>
                  <a:cubicBezTo>
                    <a:pt x="6156" y="7049"/>
                    <a:pt x="5894" y="7275"/>
                    <a:pt x="5549" y="7359"/>
                  </a:cubicBezTo>
                  <a:lnTo>
                    <a:pt x="5549" y="6216"/>
                  </a:lnTo>
                  <a:close/>
                  <a:moveTo>
                    <a:pt x="4930" y="8049"/>
                  </a:moveTo>
                  <a:lnTo>
                    <a:pt x="4930" y="9204"/>
                  </a:lnTo>
                  <a:cubicBezTo>
                    <a:pt x="4573" y="9121"/>
                    <a:pt x="4323" y="8883"/>
                    <a:pt x="4323" y="8633"/>
                  </a:cubicBezTo>
                  <a:cubicBezTo>
                    <a:pt x="4323" y="8371"/>
                    <a:pt x="4573" y="8133"/>
                    <a:pt x="4930" y="8049"/>
                  </a:cubicBezTo>
                  <a:close/>
                  <a:moveTo>
                    <a:pt x="5549" y="8049"/>
                  </a:moveTo>
                  <a:cubicBezTo>
                    <a:pt x="5894" y="8133"/>
                    <a:pt x="6156" y="8371"/>
                    <a:pt x="6156" y="8621"/>
                  </a:cubicBezTo>
                  <a:cubicBezTo>
                    <a:pt x="6156" y="8883"/>
                    <a:pt x="5894" y="9121"/>
                    <a:pt x="5549" y="9204"/>
                  </a:cubicBezTo>
                  <a:lnTo>
                    <a:pt x="5549" y="8049"/>
                  </a:lnTo>
                  <a:close/>
                  <a:moveTo>
                    <a:pt x="5240" y="1"/>
                  </a:moveTo>
                  <a:cubicBezTo>
                    <a:pt x="4728" y="1"/>
                    <a:pt x="4323" y="417"/>
                    <a:pt x="4323" y="929"/>
                  </a:cubicBezTo>
                  <a:cubicBezTo>
                    <a:pt x="4323" y="1322"/>
                    <a:pt x="4573" y="1668"/>
                    <a:pt x="4930" y="1787"/>
                  </a:cubicBezTo>
                  <a:lnTo>
                    <a:pt x="4930" y="2811"/>
                  </a:lnTo>
                  <a:cubicBezTo>
                    <a:pt x="4692" y="2644"/>
                    <a:pt x="4454" y="2453"/>
                    <a:pt x="4239" y="2251"/>
                  </a:cubicBezTo>
                  <a:cubicBezTo>
                    <a:pt x="3954" y="2001"/>
                    <a:pt x="3608" y="1858"/>
                    <a:pt x="3251" y="1858"/>
                  </a:cubicBezTo>
                  <a:cubicBezTo>
                    <a:pt x="2906" y="1858"/>
                    <a:pt x="2585" y="1977"/>
                    <a:pt x="2311" y="2215"/>
                  </a:cubicBezTo>
                  <a:cubicBezTo>
                    <a:pt x="2120" y="2382"/>
                    <a:pt x="1834" y="2477"/>
                    <a:pt x="1549" y="2477"/>
                  </a:cubicBezTo>
                  <a:cubicBezTo>
                    <a:pt x="1227" y="2477"/>
                    <a:pt x="930" y="2358"/>
                    <a:pt x="703" y="2132"/>
                  </a:cubicBezTo>
                  <a:lnTo>
                    <a:pt x="1" y="1429"/>
                  </a:lnTo>
                  <a:lnTo>
                    <a:pt x="1" y="2168"/>
                  </a:lnTo>
                  <a:cubicBezTo>
                    <a:pt x="1" y="3061"/>
                    <a:pt x="560" y="3834"/>
                    <a:pt x="1334" y="4156"/>
                  </a:cubicBezTo>
                  <a:cubicBezTo>
                    <a:pt x="1668" y="5299"/>
                    <a:pt x="2715" y="6120"/>
                    <a:pt x="3930" y="6156"/>
                  </a:cubicBezTo>
                  <a:cubicBezTo>
                    <a:pt x="3787" y="6347"/>
                    <a:pt x="3704" y="6561"/>
                    <a:pt x="3704" y="6787"/>
                  </a:cubicBezTo>
                  <a:cubicBezTo>
                    <a:pt x="3704" y="7133"/>
                    <a:pt x="3882" y="7454"/>
                    <a:pt x="4192" y="7680"/>
                  </a:cubicBezTo>
                  <a:cubicBezTo>
                    <a:pt x="4192" y="7692"/>
                    <a:pt x="4204" y="7704"/>
                    <a:pt x="4216" y="7704"/>
                  </a:cubicBezTo>
                  <a:cubicBezTo>
                    <a:pt x="4204" y="7716"/>
                    <a:pt x="4192" y="7728"/>
                    <a:pt x="4192" y="7728"/>
                  </a:cubicBezTo>
                  <a:cubicBezTo>
                    <a:pt x="3882" y="7966"/>
                    <a:pt x="3704" y="8287"/>
                    <a:pt x="3704" y="8633"/>
                  </a:cubicBezTo>
                  <a:cubicBezTo>
                    <a:pt x="3704" y="8966"/>
                    <a:pt x="3882" y="9288"/>
                    <a:pt x="4192" y="9526"/>
                  </a:cubicBezTo>
                  <a:cubicBezTo>
                    <a:pt x="4394" y="9680"/>
                    <a:pt x="4656" y="9788"/>
                    <a:pt x="4930" y="9823"/>
                  </a:cubicBezTo>
                  <a:lnTo>
                    <a:pt x="4930" y="10466"/>
                  </a:lnTo>
                  <a:lnTo>
                    <a:pt x="5549" y="10466"/>
                  </a:lnTo>
                  <a:lnTo>
                    <a:pt x="5549" y="9823"/>
                  </a:lnTo>
                  <a:cubicBezTo>
                    <a:pt x="5823" y="9788"/>
                    <a:pt x="6073" y="9680"/>
                    <a:pt x="6287" y="9526"/>
                  </a:cubicBezTo>
                  <a:cubicBezTo>
                    <a:pt x="6597" y="9288"/>
                    <a:pt x="6776" y="8966"/>
                    <a:pt x="6776" y="8633"/>
                  </a:cubicBezTo>
                  <a:cubicBezTo>
                    <a:pt x="6776" y="8287"/>
                    <a:pt x="6597" y="7966"/>
                    <a:pt x="6287" y="7728"/>
                  </a:cubicBezTo>
                  <a:cubicBezTo>
                    <a:pt x="6275" y="7728"/>
                    <a:pt x="6264" y="7716"/>
                    <a:pt x="6252" y="7704"/>
                  </a:cubicBezTo>
                  <a:cubicBezTo>
                    <a:pt x="6264" y="7704"/>
                    <a:pt x="6275" y="7692"/>
                    <a:pt x="6287" y="7680"/>
                  </a:cubicBezTo>
                  <a:cubicBezTo>
                    <a:pt x="6597" y="7454"/>
                    <a:pt x="6776" y="7133"/>
                    <a:pt x="6776" y="6787"/>
                  </a:cubicBezTo>
                  <a:cubicBezTo>
                    <a:pt x="6776" y="6561"/>
                    <a:pt x="6692" y="6347"/>
                    <a:pt x="6549" y="6156"/>
                  </a:cubicBezTo>
                  <a:cubicBezTo>
                    <a:pt x="7157" y="6132"/>
                    <a:pt x="7740" y="5918"/>
                    <a:pt x="8204" y="5537"/>
                  </a:cubicBezTo>
                  <a:cubicBezTo>
                    <a:pt x="8645" y="5180"/>
                    <a:pt x="8954" y="4692"/>
                    <a:pt x="9109" y="4156"/>
                  </a:cubicBezTo>
                  <a:cubicBezTo>
                    <a:pt x="9907" y="3834"/>
                    <a:pt x="10466" y="3072"/>
                    <a:pt x="10466" y="2168"/>
                  </a:cubicBezTo>
                  <a:lnTo>
                    <a:pt x="10466" y="1429"/>
                  </a:lnTo>
                  <a:lnTo>
                    <a:pt x="9776" y="2132"/>
                  </a:lnTo>
                  <a:cubicBezTo>
                    <a:pt x="9550" y="2346"/>
                    <a:pt x="9228" y="2477"/>
                    <a:pt x="8907" y="2477"/>
                  </a:cubicBezTo>
                  <a:cubicBezTo>
                    <a:pt x="8621" y="2477"/>
                    <a:pt x="8359" y="2382"/>
                    <a:pt x="8169" y="2215"/>
                  </a:cubicBezTo>
                  <a:cubicBezTo>
                    <a:pt x="7883" y="1977"/>
                    <a:pt x="7573" y="1858"/>
                    <a:pt x="7216" y="1858"/>
                  </a:cubicBezTo>
                  <a:cubicBezTo>
                    <a:pt x="6859" y="1858"/>
                    <a:pt x="6514" y="2001"/>
                    <a:pt x="6240" y="2251"/>
                  </a:cubicBezTo>
                  <a:cubicBezTo>
                    <a:pt x="6014" y="2453"/>
                    <a:pt x="5787" y="2644"/>
                    <a:pt x="5549" y="2811"/>
                  </a:cubicBezTo>
                  <a:lnTo>
                    <a:pt x="5549" y="1787"/>
                  </a:lnTo>
                  <a:cubicBezTo>
                    <a:pt x="5906" y="1668"/>
                    <a:pt x="6156" y="1322"/>
                    <a:pt x="6156" y="929"/>
                  </a:cubicBezTo>
                  <a:cubicBezTo>
                    <a:pt x="6156" y="417"/>
                    <a:pt x="5740" y="1"/>
                    <a:pt x="52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grpSp>
      <p:grpSp>
        <p:nvGrpSpPr>
          <p:cNvPr id="994" name="Google Shape;994;p35"/>
          <p:cNvGrpSpPr/>
          <p:nvPr/>
        </p:nvGrpSpPr>
        <p:grpSpPr>
          <a:xfrm>
            <a:off x="2214103" y="4150767"/>
            <a:ext cx="4435298" cy="1991700"/>
            <a:chOff x="2214100" y="3092350"/>
            <a:chExt cx="3254098" cy="1493775"/>
          </a:xfrm>
        </p:grpSpPr>
        <p:grpSp>
          <p:nvGrpSpPr>
            <p:cNvPr id="995" name="Google Shape;995;p35"/>
            <p:cNvGrpSpPr/>
            <p:nvPr/>
          </p:nvGrpSpPr>
          <p:grpSpPr>
            <a:xfrm>
              <a:off x="2290600" y="3888377"/>
              <a:ext cx="3177598" cy="697748"/>
              <a:chOff x="2290600" y="3888377"/>
              <a:chExt cx="3177598" cy="697748"/>
            </a:xfrm>
          </p:grpSpPr>
          <p:sp>
            <p:nvSpPr>
              <p:cNvPr id="997" name="Google Shape;997;p35"/>
              <p:cNvSpPr/>
              <p:nvPr/>
            </p:nvSpPr>
            <p:spPr>
              <a:xfrm>
                <a:off x="3285748" y="3888377"/>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rPr>
                  <a:t>P.h</a:t>
                </a:r>
                <a:r>
                  <a:rPr lang="en-US" sz="3200" baseline="30000" dirty="0">
                    <a:solidFill>
                      <a:prstClr val="black"/>
                    </a:solidFill>
                    <a:latin typeface="Times New Roman" pitchFamily="18" charset="0"/>
                    <a:cs typeface="Times New Roman" pitchFamily="18" charset="0"/>
                  </a:rPr>
                  <a:t>2</a:t>
                </a:r>
              </a:p>
            </p:txBody>
          </p:sp>
          <p:sp>
            <p:nvSpPr>
              <p:cNvPr id="998" name="Google Shape;998;p35"/>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chemeClr val="accent6"/>
              </a:solidFill>
              <a:ln>
                <a:noFill/>
              </a:ln>
            </p:spPr>
            <p:txBody>
              <a:bodyPr spcFirstLastPara="1" wrap="square" lIns="91425" tIns="91425" rIns="274300"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9" name="Google Shape;999;p35"/>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35"/>
            <p:cNvSpPr/>
            <p:nvPr/>
          </p:nvSpPr>
          <p:spPr>
            <a:xfrm>
              <a:off x="2445675" y="3746600"/>
              <a:ext cx="303025" cy="303325"/>
            </a:xfrm>
            <a:custGeom>
              <a:avLst/>
              <a:gdLst/>
              <a:ahLst/>
              <a:cxnLst/>
              <a:rect l="l" t="t" r="r" b="b"/>
              <a:pathLst>
                <a:path w="12121" h="12133" extrusionOk="0">
                  <a:moveTo>
                    <a:pt x="1774" y="714"/>
                  </a:moveTo>
                  <a:cubicBezTo>
                    <a:pt x="1965" y="714"/>
                    <a:pt x="2132" y="869"/>
                    <a:pt x="2132" y="1072"/>
                  </a:cubicBezTo>
                  <a:cubicBezTo>
                    <a:pt x="2132" y="1262"/>
                    <a:pt x="1965" y="1429"/>
                    <a:pt x="1774" y="1429"/>
                  </a:cubicBezTo>
                  <a:cubicBezTo>
                    <a:pt x="1572" y="1429"/>
                    <a:pt x="1417" y="1262"/>
                    <a:pt x="1417" y="1072"/>
                  </a:cubicBezTo>
                  <a:cubicBezTo>
                    <a:pt x="1417" y="869"/>
                    <a:pt x="1572" y="714"/>
                    <a:pt x="1774" y="714"/>
                  </a:cubicBezTo>
                  <a:close/>
                  <a:moveTo>
                    <a:pt x="6037" y="714"/>
                  </a:moveTo>
                  <a:cubicBezTo>
                    <a:pt x="6239" y="714"/>
                    <a:pt x="6394" y="869"/>
                    <a:pt x="6394" y="1072"/>
                  </a:cubicBezTo>
                  <a:cubicBezTo>
                    <a:pt x="6394" y="1262"/>
                    <a:pt x="6239" y="1429"/>
                    <a:pt x="6037" y="1429"/>
                  </a:cubicBezTo>
                  <a:cubicBezTo>
                    <a:pt x="5846" y="1429"/>
                    <a:pt x="5680" y="1262"/>
                    <a:pt x="5680" y="1072"/>
                  </a:cubicBezTo>
                  <a:cubicBezTo>
                    <a:pt x="5680" y="869"/>
                    <a:pt x="5846" y="714"/>
                    <a:pt x="6037" y="714"/>
                  </a:cubicBezTo>
                  <a:close/>
                  <a:moveTo>
                    <a:pt x="4263" y="7811"/>
                  </a:moveTo>
                  <a:lnTo>
                    <a:pt x="4263" y="8203"/>
                  </a:lnTo>
                  <a:cubicBezTo>
                    <a:pt x="4263" y="8394"/>
                    <a:pt x="4096" y="8561"/>
                    <a:pt x="3906" y="8561"/>
                  </a:cubicBezTo>
                  <a:cubicBezTo>
                    <a:pt x="3715" y="8561"/>
                    <a:pt x="3549" y="8394"/>
                    <a:pt x="3549" y="8203"/>
                  </a:cubicBezTo>
                  <a:lnTo>
                    <a:pt x="3549" y="7811"/>
                  </a:lnTo>
                  <a:cubicBezTo>
                    <a:pt x="3668" y="7834"/>
                    <a:pt x="3787" y="7846"/>
                    <a:pt x="3906" y="7846"/>
                  </a:cubicBezTo>
                  <a:cubicBezTo>
                    <a:pt x="4025" y="7846"/>
                    <a:pt x="4144" y="7834"/>
                    <a:pt x="4263" y="7811"/>
                  </a:cubicBezTo>
                  <a:close/>
                  <a:moveTo>
                    <a:pt x="10347" y="6418"/>
                  </a:moveTo>
                  <a:cubicBezTo>
                    <a:pt x="10942" y="6418"/>
                    <a:pt x="11419" y="6906"/>
                    <a:pt x="11419" y="7489"/>
                  </a:cubicBezTo>
                  <a:cubicBezTo>
                    <a:pt x="11419" y="8073"/>
                    <a:pt x="10942" y="8561"/>
                    <a:pt x="10347" y="8561"/>
                  </a:cubicBezTo>
                  <a:cubicBezTo>
                    <a:pt x="9764" y="8561"/>
                    <a:pt x="9287" y="8073"/>
                    <a:pt x="9287" y="7489"/>
                  </a:cubicBezTo>
                  <a:cubicBezTo>
                    <a:pt x="9287" y="6906"/>
                    <a:pt x="9764" y="6418"/>
                    <a:pt x="10347" y="6418"/>
                  </a:cubicBezTo>
                  <a:close/>
                  <a:moveTo>
                    <a:pt x="1774" y="0"/>
                  </a:moveTo>
                  <a:cubicBezTo>
                    <a:pt x="1263" y="0"/>
                    <a:pt x="834" y="357"/>
                    <a:pt x="727" y="845"/>
                  </a:cubicBezTo>
                  <a:cubicBezTo>
                    <a:pt x="36" y="1226"/>
                    <a:pt x="0" y="1727"/>
                    <a:pt x="0" y="2512"/>
                  </a:cubicBezTo>
                  <a:cubicBezTo>
                    <a:pt x="0" y="3489"/>
                    <a:pt x="429" y="4798"/>
                    <a:pt x="1096" y="5858"/>
                  </a:cubicBezTo>
                  <a:cubicBezTo>
                    <a:pt x="1608" y="6679"/>
                    <a:pt x="2215" y="7263"/>
                    <a:pt x="2834" y="7584"/>
                  </a:cubicBezTo>
                  <a:lnTo>
                    <a:pt x="2834" y="8203"/>
                  </a:lnTo>
                  <a:cubicBezTo>
                    <a:pt x="2834" y="8668"/>
                    <a:pt x="3132" y="9061"/>
                    <a:pt x="3549" y="9204"/>
                  </a:cubicBezTo>
                  <a:lnTo>
                    <a:pt x="3549" y="10359"/>
                  </a:lnTo>
                  <a:cubicBezTo>
                    <a:pt x="3549" y="11335"/>
                    <a:pt x="4346" y="12133"/>
                    <a:pt x="5323" y="12133"/>
                  </a:cubicBezTo>
                  <a:cubicBezTo>
                    <a:pt x="6311" y="12133"/>
                    <a:pt x="7108" y="11335"/>
                    <a:pt x="7108" y="10359"/>
                  </a:cubicBezTo>
                  <a:lnTo>
                    <a:pt x="7108" y="8906"/>
                  </a:lnTo>
                  <a:cubicBezTo>
                    <a:pt x="7108" y="8323"/>
                    <a:pt x="7585" y="7846"/>
                    <a:pt x="8168" y="7846"/>
                  </a:cubicBezTo>
                  <a:lnTo>
                    <a:pt x="8609" y="7846"/>
                  </a:lnTo>
                  <a:cubicBezTo>
                    <a:pt x="8775" y="8656"/>
                    <a:pt x="9490" y="9263"/>
                    <a:pt x="10347" y="9263"/>
                  </a:cubicBezTo>
                  <a:cubicBezTo>
                    <a:pt x="11323" y="9263"/>
                    <a:pt x="12121" y="8465"/>
                    <a:pt x="12121" y="7489"/>
                  </a:cubicBezTo>
                  <a:cubicBezTo>
                    <a:pt x="12121" y="6513"/>
                    <a:pt x="11335" y="5715"/>
                    <a:pt x="10347" y="5715"/>
                  </a:cubicBezTo>
                  <a:cubicBezTo>
                    <a:pt x="9490" y="5715"/>
                    <a:pt x="8775" y="6322"/>
                    <a:pt x="8609" y="7132"/>
                  </a:cubicBezTo>
                  <a:lnTo>
                    <a:pt x="8168" y="7132"/>
                  </a:lnTo>
                  <a:cubicBezTo>
                    <a:pt x="7192" y="7132"/>
                    <a:pt x="6394" y="7930"/>
                    <a:pt x="6394" y="8906"/>
                  </a:cubicBezTo>
                  <a:lnTo>
                    <a:pt x="6394" y="10359"/>
                  </a:lnTo>
                  <a:cubicBezTo>
                    <a:pt x="6394" y="10942"/>
                    <a:pt x="5918" y="11418"/>
                    <a:pt x="5323" y="11418"/>
                  </a:cubicBezTo>
                  <a:cubicBezTo>
                    <a:pt x="4739" y="11418"/>
                    <a:pt x="4263" y="10942"/>
                    <a:pt x="4263" y="10359"/>
                  </a:cubicBezTo>
                  <a:lnTo>
                    <a:pt x="4263" y="9204"/>
                  </a:lnTo>
                  <a:cubicBezTo>
                    <a:pt x="4680" y="9061"/>
                    <a:pt x="4977" y="8668"/>
                    <a:pt x="4977" y="8203"/>
                  </a:cubicBezTo>
                  <a:lnTo>
                    <a:pt x="4977" y="7584"/>
                  </a:lnTo>
                  <a:cubicBezTo>
                    <a:pt x="5596" y="7263"/>
                    <a:pt x="6204" y="6679"/>
                    <a:pt x="6716" y="5858"/>
                  </a:cubicBezTo>
                  <a:cubicBezTo>
                    <a:pt x="7382" y="4798"/>
                    <a:pt x="7811" y="3489"/>
                    <a:pt x="7811" y="2512"/>
                  </a:cubicBezTo>
                  <a:cubicBezTo>
                    <a:pt x="7811" y="1727"/>
                    <a:pt x="7775" y="1226"/>
                    <a:pt x="7085" y="845"/>
                  </a:cubicBezTo>
                  <a:cubicBezTo>
                    <a:pt x="6978" y="357"/>
                    <a:pt x="6549" y="0"/>
                    <a:pt x="6037" y="0"/>
                  </a:cubicBezTo>
                  <a:cubicBezTo>
                    <a:pt x="5454" y="0"/>
                    <a:pt x="4977" y="476"/>
                    <a:pt x="4977" y="1072"/>
                  </a:cubicBezTo>
                  <a:cubicBezTo>
                    <a:pt x="4977" y="1655"/>
                    <a:pt x="5454" y="2131"/>
                    <a:pt x="6037" y="2131"/>
                  </a:cubicBezTo>
                  <a:cubicBezTo>
                    <a:pt x="6430" y="2131"/>
                    <a:pt x="6763" y="1929"/>
                    <a:pt x="6954" y="1619"/>
                  </a:cubicBezTo>
                  <a:cubicBezTo>
                    <a:pt x="7085" y="1774"/>
                    <a:pt x="7108" y="1988"/>
                    <a:pt x="7108" y="2512"/>
                  </a:cubicBezTo>
                  <a:cubicBezTo>
                    <a:pt x="7108" y="3346"/>
                    <a:pt x="6704" y="4536"/>
                    <a:pt x="6120" y="5477"/>
                  </a:cubicBezTo>
                  <a:cubicBezTo>
                    <a:pt x="5454" y="6525"/>
                    <a:pt x="4644" y="7132"/>
                    <a:pt x="3906" y="7132"/>
                  </a:cubicBezTo>
                  <a:cubicBezTo>
                    <a:pt x="3168" y="7132"/>
                    <a:pt x="2358" y="6525"/>
                    <a:pt x="1691" y="5477"/>
                  </a:cubicBezTo>
                  <a:cubicBezTo>
                    <a:pt x="1108" y="4536"/>
                    <a:pt x="703" y="3346"/>
                    <a:pt x="703" y="2512"/>
                  </a:cubicBezTo>
                  <a:cubicBezTo>
                    <a:pt x="703" y="1988"/>
                    <a:pt x="727" y="1774"/>
                    <a:pt x="858" y="1619"/>
                  </a:cubicBezTo>
                  <a:cubicBezTo>
                    <a:pt x="1048" y="1929"/>
                    <a:pt x="1382" y="2131"/>
                    <a:pt x="1774" y="2131"/>
                  </a:cubicBezTo>
                  <a:cubicBezTo>
                    <a:pt x="2358" y="2131"/>
                    <a:pt x="2834" y="1655"/>
                    <a:pt x="2834" y="1072"/>
                  </a:cubicBezTo>
                  <a:cubicBezTo>
                    <a:pt x="2834" y="476"/>
                    <a:pt x="2358" y="0"/>
                    <a:pt x="177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grpSp>
      <p:grpSp>
        <p:nvGrpSpPr>
          <p:cNvPr id="1001" name="Google Shape;1001;p35"/>
          <p:cNvGrpSpPr/>
          <p:nvPr/>
        </p:nvGrpSpPr>
        <p:grpSpPr>
          <a:xfrm>
            <a:off x="2214111" y="2613687"/>
            <a:ext cx="4415299" cy="1537133"/>
            <a:chOff x="2214100" y="1939525"/>
            <a:chExt cx="3899625" cy="1152850"/>
          </a:xfrm>
        </p:grpSpPr>
        <p:grpSp>
          <p:nvGrpSpPr>
            <p:cNvPr id="1002" name="Google Shape;1002;p35"/>
            <p:cNvGrpSpPr/>
            <p:nvPr/>
          </p:nvGrpSpPr>
          <p:grpSpPr>
            <a:xfrm>
              <a:off x="3035625" y="1939525"/>
              <a:ext cx="3078100" cy="724950"/>
              <a:chOff x="3035625" y="1939525"/>
              <a:chExt cx="3078100" cy="724950"/>
            </a:xfrm>
          </p:grpSpPr>
          <p:sp>
            <p:nvSpPr>
              <p:cNvPr id="1004" name="Google Shape;1004;p35"/>
              <p:cNvSpPr/>
              <p:nvPr/>
            </p:nvSpPr>
            <p:spPr>
              <a:xfrm>
                <a:off x="3349074" y="1939525"/>
                <a:ext cx="2764651" cy="724950"/>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sym typeface="Arial"/>
                  </a:rPr>
                  <a:t>m.h</a:t>
                </a:r>
                <a:r>
                  <a:rPr lang="en-US" sz="3200" baseline="30000" dirty="0">
                    <a:solidFill>
                      <a:prstClr val="black"/>
                    </a:solidFill>
                    <a:latin typeface="Times New Roman" pitchFamily="18" charset="0"/>
                    <a:cs typeface="Times New Roman" pitchFamily="18" charset="0"/>
                    <a:sym typeface="Arial"/>
                  </a:rPr>
                  <a:t>2</a:t>
                </a:r>
              </a:p>
            </p:txBody>
          </p:sp>
          <p:sp>
            <p:nvSpPr>
              <p:cNvPr id="1005" name="Google Shape;1005;p35"/>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06" name="Google Shape;1006;p35"/>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35"/>
            <p:cNvSpPr/>
            <p:nvPr/>
          </p:nvSpPr>
          <p:spPr>
            <a:xfrm>
              <a:off x="2906750" y="2634250"/>
              <a:ext cx="261950" cy="262250"/>
            </a:xfrm>
            <a:custGeom>
              <a:avLst/>
              <a:gdLst/>
              <a:ahLst/>
              <a:cxnLst/>
              <a:rect l="l" t="t" r="r" b="b"/>
              <a:pathLst>
                <a:path w="10478" h="10490" extrusionOk="0">
                  <a:moveTo>
                    <a:pt x="2822" y="655"/>
                  </a:moveTo>
                  <a:lnTo>
                    <a:pt x="4810" y="2644"/>
                  </a:lnTo>
                  <a:lnTo>
                    <a:pt x="2632" y="4811"/>
                  </a:lnTo>
                  <a:lnTo>
                    <a:pt x="655" y="2834"/>
                  </a:lnTo>
                  <a:cubicBezTo>
                    <a:pt x="869" y="1739"/>
                    <a:pt x="1739" y="882"/>
                    <a:pt x="2822" y="655"/>
                  </a:cubicBezTo>
                  <a:close/>
                  <a:moveTo>
                    <a:pt x="7656" y="667"/>
                  </a:moveTo>
                  <a:cubicBezTo>
                    <a:pt x="8739" y="882"/>
                    <a:pt x="9609" y="1751"/>
                    <a:pt x="9823" y="2834"/>
                  </a:cubicBezTo>
                  <a:lnTo>
                    <a:pt x="2810" y="9847"/>
                  </a:lnTo>
                  <a:cubicBezTo>
                    <a:pt x="1679" y="9692"/>
                    <a:pt x="786" y="8811"/>
                    <a:pt x="643" y="7668"/>
                  </a:cubicBezTo>
                  <a:lnTo>
                    <a:pt x="7656" y="667"/>
                  </a:lnTo>
                  <a:close/>
                  <a:moveTo>
                    <a:pt x="7846" y="5680"/>
                  </a:moveTo>
                  <a:lnTo>
                    <a:pt x="9847" y="7680"/>
                  </a:lnTo>
                  <a:cubicBezTo>
                    <a:pt x="9692" y="8811"/>
                    <a:pt x="8811" y="9704"/>
                    <a:pt x="7668" y="9847"/>
                  </a:cubicBezTo>
                  <a:lnTo>
                    <a:pt x="5680" y="7847"/>
                  </a:lnTo>
                  <a:lnTo>
                    <a:pt x="7846" y="5680"/>
                  </a:lnTo>
                  <a:close/>
                  <a:moveTo>
                    <a:pt x="3036" y="1"/>
                  </a:moveTo>
                  <a:lnTo>
                    <a:pt x="2882" y="24"/>
                  </a:lnTo>
                  <a:cubicBezTo>
                    <a:pt x="2155" y="132"/>
                    <a:pt x="1500" y="465"/>
                    <a:pt x="977" y="977"/>
                  </a:cubicBezTo>
                  <a:cubicBezTo>
                    <a:pt x="453" y="1501"/>
                    <a:pt x="119" y="2167"/>
                    <a:pt x="24" y="2894"/>
                  </a:cubicBezTo>
                  <a:lnTo>
                    <a:pt x="0" y="3049"/>
                  </a:lnTo>
                  <a:lnTo>
                    <a:pt x="2203" y="5251"/>
                  </a:lnTo>
                  <a:lnTo>
                    <a:pt x="0" y="7442"/>
                  </a:lnTo>
                  <a:lnTo>
                    <a:pt x="12" y="7585"/>
                  </a:lnTo>
                  <a:cubicBezTo>
                    <a:pt x="72" y="8323"/>
                    <a:pt x="393" y="9025"/>
                    <a:pt x="929" y="9561"/>
                  </a:cubicBezTo>
                  <a:cubicBezTo>
                    <a:pt x="1453" y="10085"/>
                    <a:pt x="2155" y="10407"/>
                    <a:pt x="2905" y="10466"/>
                  </a:cubicBezTo>
                  <a:lnTo>
                    <a:pt x="3048" y="10478"/>
                  </a:lnTo>
                  <a:lnTo>
                    <a:pt x="5239" y="8287"/>
                  </a:lnTo>
                  <a:lnTo>
                    <a:pt x="7442" y="10490"/>
                  </a:lnTo>
                  <a:lnTo>
                    <a:pt x="7585" y="10478"/>
                  </a:lnTo>
                  <a:cubicBezTo>
                    <a:pt x="8323" y="10418"/>
                    <a:pt x="9025" y="10097"/>
                    <a:pt x="9561" y="9561"/>
                  </a:cubicBezTo>
                  <a:cubicBezTo>
                    <a:pt x="10085" y="9037"/>
                    <a:pt x="10406" y="8335"/>
                    <a:pt x="10466" y="7585"/>
                  </a:cubicBezTo>
                  <a:lnTo>
                    <a:pt x="10478" y="7442"/>
                  </a:lnTo>
                  <a:lnTo>
                    <a:pt x="8275" y="5251"/>
                  </a:lnTo>
                  <a:lnTo>
                    <a:pt x="10478" y="3049"/>
                  </a:lnTo>
                  <a:lnTo>
                    <a:pt x="10454" y="2894"/>
                  </a:lnTo>
                  <a:cubicBezTo>
                    <a:pt x="10347" y="2167"/>
                    <a:pt x="10025" y="1501"/>
                    <a:pt x="9501" y="989"/>
                  </a:cubicBezTo>
                  <a:cubicBezTo>
                    <a:pt x="8978" y="465"/>
                    <a:pt x="8323" y="132"/>
                    <a:pt x="7585" y="24"/>
                  </a:cubicBezTo>
                  <a:lnTo>
                    <a:pt x="7442" y="12"/>
                  </a:lnTo>
                  <a:lnTo>
                    <a:pt x="5239" y="2203"/>
                  </a:lnTo>
                  <a:lnTo>
                    <a:pt x="3036" y="1"/>
                  </a:ln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grpSp>
      <p:grpSp>
        <p:nvGrpSpPr>
          <p:cNvPr id="1008" name="Google Shape;1008;p35"/>
          <p:cNvGrpSpPr/>
          <p:nvPr/>
        </p:nvGrpSpPr>
        <p:grpSpPr>
          <a:xfrm>
            <a:off x="2214101" y="3962420"/>
            <a:ext cx="3899625" cy="1251601"/>
            <a:chOff x="2214100" y="2951074"/>
            <a:chExt cx="3899625" cy="938701"/>
          </a:xfrm>
        </p:grpSpPr>
        <p:grpSp>
          <p:nvGrpSpPr>
            <p:cNvPr id="1009" name="Google Shape;1009;p35"/>
            <p:cNvGrpSpPr/>
            <p:nvPr/>
          </p:nvGrpSpPr>
          <p:grpSpPr>
            <a:xfrm>
              <a:off x="3035625" y="2951074"/>
              <a:ext cx="3078100" cy="735851"/>
              <a:chOff x="3035625" y="2951074"/>
              <a:chExt cx="3078100" cy="735851"/>
            </a:xfrm>
          </p:grpSpPr>
          <p:sp>
            <p:nvSpPr>
              <p:cNvPr id="1011" name="Google Shape;1011;p35"/>
              <p:cNvSpPr/>
              <p:nvPr/>
            </p:nvSpPr>
            <p:spPr>
              <a:xfrm>
                <a:off x="3674744" y="2951074"/>
                <a:ext cx="2438981" cy="735851"/>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P.h</a:t>
                </a:r>
                <a:endParaRPr lang="en-US" sz="3200" dirty="0">
                  <a:solidFill>
                    <a:prstClr val="black"/>
                  </a:solidFill>
                  <a:latin typeface="Times New Roman" pitchFamily="18" charset="0"/>
                  <a:cs typeface="Times New Roman" pitchFamily="18" charset="0"/>
                  <a:sym typeface="Arial"/>
                </a:endParaRPr>
              </a:p>
            </p:txBody>
          </p:sp>
          <p:sp>
            <p:nvSpPr>
              <p:cNvPr id="1012" name="Google Shape;1012;p35"/>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35"/>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35"/>
            <p:cNvSpPr/>
            <p:nvPr/>
          </p:nvSpPr>
          <p:spPr>
            <a:xfrm>
              <a:off x="2941700" y="3257850"/>
              <a:ext cx="195749" cy="303323"/>
            </a:xfrm>
            <a:custGeom>
              <a:avLst/>
              <a:gdLst/>
              <a:ahLst/>
              <a:cxnLst/>
              <a:rect l="l" t="t" r="r" b="b"/>
              <a:pathLst>
                <a:path w="6478" h="10038" extrusionOk="0">
                  <a:moveTo>
                    <a:pt x="3239" y="583"/>
                  </a:moveTo>
                  <a:cubicBezTo>
                    <a:pt x="3727" y="583"/>
                    <a:pt x="4120" y="976"/>
                    <a:pt x="4120" y="1465"/>
                  </a:cubicBezTo>
                  <a:lnTo>
                    <a:pt x="4120" y="1762"/>
                  </a:lnTo>
                  <a:lnTo>
                    <a:pt x="5001" y="1762"/>
                  </a:lnTo>
                  <a:cubicBezTo>
                    <a:pt x="5489" y="1762"/>
                    <a:pt x="5882" y="2155"/>
                    <a:pt x="5882" y="2643"/>
                  </a:cubicBezTo>
                  <a:lnTo>
                    <a:pt x="5882" y="2953"/>
                  </a:lnTo>
                  <a:lnTo>
                    <a:pt x="584" y="2953"/>
                  </a:lnTo>
                  <a:lnTo>
                    <a:pt x="584" y="2643"/>
                  </a:lnTo>
                  <a:cubicBezTo>
                    <a:pt x="584" y="2155"/>
                    <a:pt x="989" y="1762"/>
                    <a:pt x="1465" y="1762"/>
                  </a:cubicBezTo>
                  <a:lnTo>
                    <a:pt x="2358" y="1762"/>
                  </a:lnTo>
                  <a:lnTo>
                    <a:pt x="2358" y="1465"/>
                  </a:lnTo>
                  <a:cubicBezTo>
                    <a:pt x="2358" y="976"/>
                    <a:pt x="2751" y="583"/>
                    <a:pt x="3239" y="583"/>
                  </a:cubicBezTo>
                  <a:close/>
                  <a:moveTo>
                    <a:pt x="5882" y="3548"/>
                  </a:moveTo>
                  <a:lnTo>
                    <a:pt x="5882" y="6489"/>
                  </a:lnTo>
                  <a:lnTo>
                    <a:pt x="584" y="6489"/>
                  </a:lnTo>
                  <a:lnTo>
                    <a:pt x="584" y="3548"/>
                  </a:lnTo>
                  <a:close/>
                  <a:moveTo>
                    <a:pt x="5882" y="7072"/>
                  </a:moveTo>
                  <a:lnTo>
                    <a:pt x="5882" y="7370"/>
                  </a:lnTo>
                  <a:cubicBezTo>
                    <a:pt x="5882" y="7858"/>
                    <a:pt x="5477" y="8275"/>
                    <a:pt x="5001" y="8275"/>
                  </a:cubicBezTo>
                  <a:lnTo>
                    <a:pt x="3525" y="8275"/>
                  </a:lnTo>
                  <a:lnTo>
                    <a:pt x="3525" y="8858"/>
                  </a:lnTo>
                  <a:lnTo>
                    <a:pt x="2941" y="8858"/>
                  </a:lnTo>
                  <a:lnTo>
                    <a:pt x="2941" y="8275"/>
                  </a:lnTo>
                  <a:lnTo>
                    <a:pt x="1465" y="8275"/>
                  </a:lnTo>
                  <a:cubicBezTo>
                    <a:pt x="989" y="8275"/>
                    <a:pt x="584" y="7858"/>
                    <a:pt x="584" y="7370"/>
                  </a:cubicBezTo>
                  <a:lnTo>
                    <a:pt x="584" y="7072"/>
                  </a:lnTo>
                  <a:close/>
                  <a:moveTo>
                    <a:pt x="3239" y="0"/>
                  </a:moveTo>
                  <a:cubicBezTo>
                    <a:pt x="2525" y="0"/>
                    <a:pt x="1929" y="500"/>
                    <a:pt x="1798" y="1167"/>
                  </a:cubicBezTo>
                  <a:lnTo>
                    <a:pt x="1465" y="1167"/>
                  </a:lnTo>
                  <a:cubicBezTo>
                    <a:pt x="655" y="1167"/>
                    <a:pt x="1" y="1834"/>
                    <a:pt x="1" y="2643"/>
                  </a:cubicBezTo>
                  <a:lnTo>
                    <a:pt x="1" y="7370"/>
                  </a:lnTo>
                  <a:cubicBezTo>
                    <a:pt x="1" y="8180"/>
                    <a:pt x="655" y="8858"/>
                    <a:pt x="1465" y="8858"/>
                  </a:cubicBezTo>
                  <a:lnTo>
                    <a:pt x="2358" y="8858"/>
                  </a:lnTo>
                  <a:lnTo>
                    <a:pt x="2358" y="9454"/>
                  </a:lnTo>
                  <a:lnTo>
                    <a:pt x="2941" y="9454"/>
                  </a:lnTo>
                  <a:lnTo>
                    <a:pt x="2941" y="10037"/>
                  </a:lnTo>
                  <a:lnTo>
                    <a:pt x="3525" y="10037"/>
                  </a:lnTo>
                  <a:lnTo>
                    <a:pt x="3525" y="9454"/>
                  </a:lnTo>
                  <a:lnTo>
                    <a:pt x="4120" y="9454"/>
                  </a:lnTo>
                  <a:lnTo>
                    <a:pt x="4120" y="8858"/>
                  </a:lnTo>
                  <a:lnTo>
                    <a:pt x="5001" y="8858"/>
                  </a:lnTo>
                  <a:cubicBezTo>
                    <a:pt x="5811" y="8858"/>
                    <a:pt x="6478" y="8180"/>
                    <a:pt x="6478" y="7370"/>
                  </a:cubicBezTo>
                  <a:lnTo>
                    <a:pt x="6478" y="2643"/>
                  </a:lnTo>
                  <a:cubicBezTo>
                    <a:pt x="6478" y="1834"/>
                    <a:pt x="5811" y="1167"/>
                    <a:pt x="5001" y="1167"/>
                  </a:cubicBezTo>
                  <a:lnTo>
                    <a:pt x="4680" y="1167"/>
                  </a:lnTo>
                  <a:cubicBezTo>
                    <a:pt x="4537" y="500"/>
                    <a:pt x="3942" y="0"/>
                    <a:pt x="3239"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C</a:t>
              </a:r>
              <a:endParaRPr sz="2800" b="1" kern="0" dirty="0">
                <a:solidFill>
                  <a:srgbClr val="000000"/>
                </a:solidFill>
                <a:latin typeface="Times New Roman" pitchFamily="18" charset="0"/>
                <a:cs typeface="Times New Roman" pitchFamily="18" charset="0"/>
                <a:sym typeface="Arial"/>
              </a:endParaRPr>
            </a:p>
          </p:txBody>
        </p:sp>
      </p:grpSp>
      <p:sp>
        <p:nvSpPr>
          <p:cNvPr id="1015" name="Google Shape;1015;p35"/>
          <p:cNvSpPr/>
          <p:nvPr/>
        </p:nvSpPr>
        <p:spPr>
          <a:xfrm>
            <a:off x="1543477" y="3246666"/>
            <a:ext cx="1330850" cy="1774467"/>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100"/>
              <a:buFont typeface="Arial"/>
              <a:buNone/>
            </a:pPr>
            <a:endParaRPr sz="2000" kern="0" dirty="0">
              <a:solidFill>
                <a:srgbClr val="434343"/>
              </a:solidFill>
              <a:latin typeface="Fira Sans Extra Condensed Medium"/>
              <a:ea typeface="Fira Sans Extra Condensed Medium"/>
              <a:cs typeface="Fira Sans Extra Condensed Medium"/>
              <a:sym typeface="Fira Sans Extra Condensed Medium"/>
            </a:endParaRPr>
          </a:p>
        </p:txBody>
      </p:sp>
      <p:pic>
        <p:nvPicPr>
          <p:cNvPr id="39" name="Picture 38">
            <a:extLst>
              <a:ext uri="{FF2B5EF4-FFF2-40B4-BE49-F238E27FC236}">
                <a16:creationId xmlns="" xmlns:a16="http://schemas.microsoft.com/office/drawing/2014/main"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041" y="3422917"/>
            <a:ext cx="1094398" cy="1421965"/>
          </a:xfrm>
          <a:prstGeom prst="rect">
            <a:avLst/>
          </a:prstGeom>
        </p:spPr>
      </p:pic>
    </p:spTree>
    <p:extLst>
      <p:ext uri="{BB962C8B-B14F-4D97-AF65-F5344CB8AC3E}">
        <p14:creationId xmlns:p14="http://schemas.microsoft.com/office/powerpoint/2010/main" val="34267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000"/>
                                        <p:tgtEl>
                                          <p:spTgt spid="975"/>
                                        </p:tgtEl>
                                      </p:cBhvr>
                                    </p:animEffect>
                                    <p:anim calcmode="lin" valueType="num">
                                      <p:cBhvr>
                                        <p:cTn id="8" dur="1000" fill="hold"/>
                                        <p:tgtEl>
                                          <p:spTgt spid="975"/>
                                        </p:tgtEl>
                                        <p:attrNameLst>
                                          <p:attrName>ppt_x</p:attrName>
                                        </p:attrNameLst>
                                      </p:cBhvr>
                                      <p:tavLst>
                                        <p:tav tm="0">
                                          <p:val>
                                            <p:strVal val="#ppt_x"/>
                                          </p:val>
                                        </p:tav>
                                        <p:tav tm="100000">
                                          <p:val>
                                            <p:strVal val="#ppt_x"/>
                                          </p:val>
                                        </p:tav>
                                      </p:tavLst>
                                    </p:anim>
                                    <p:anim calcmode="lin" valueType="num">
                                      <p:cBhvr>
                                        <p:cTn id="9" dur="1000" fill="hold"/>
                                        <p:tgtEl>
                                          <p:spTgt spid="9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15"/>
                                        </p:tgtEl>
                                        <p:attrNameLst>
                                          <p:attrName>style.visibility</p:attrName>
                                        </p:attrNameLst>
                                      </p:cBhvr>
                                      <p:to>
                                        <p:strVal val="visible"/>
                                      </p:to>
                                    </p:set>
                                    <p:animEffect transition="in" filter="fade">
                                      <p:cBhvr>
                                        <p:cTn id="14" dur="1000"/>
                                        <p:tgtEl>
                                          <p:spTgt spid="1015"/>
                                        </p:tgtEl>
                                      </p:cBhvr>
                                    </p:animEffect>
                                    <p:anim calcmode="lin" valueType="num">
                                      <p:cBhvr>
                                        <p:cTn id="15" dur="1000" fill="hold"/>
                                        <p:tgtEl>
                                          <p:spTgt spid="1015"/>
                                        </p:tgtEl>
                                        <p:attrNameLst>
                                          <p:attrName>ppt_x</p:attrName>
                                        </p:attrNameLst>
                                      </p:cBhvr>
                                      <p:tavLst>
                                        <p:tav tm="0">
                                          <p:val>
                                            <p:strVal val="#ppt_x"/>
                                          </p:val>
                                        </p:tav>
                                        <p:tav tm="100000">
                                          <p:val>
                                            <p:strVal val="#ppt_x"/>
                                          </p:val>
                                        </p:tav>
                                      </p:tavLst>
                                    </p:anim>
                                    <p:anim calcmode="lin" valueType="num">
                                      <p:cBhvr>
                                        <p:cTn id="16" dur="1000" fill="hold"/>
                                        <p:tgtEl>
                                          <p:spTgt spid="10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87"/>
                                        </p:tgtEl>
                                        <p:attrNameLst>
                                          <p:attrName>style.visibility</p:attrName>
                                        </p:attrNameLst>
                                      </p:cBhvr>
                                      <p:to>
                                        <p:strVal val="visible"/>
                                      </p:to>
                                    </p:set>
                                    <p:animEffect transition="in" filter="fade">
                                      <p:cBhvr>
                                        <p:cTn id="28" dur="1000"/>
                                        <p:tgtEl>
                                          <p:spTgt spid="987"/>
                                        </p:tgtEl>
                                      </p:cBhvr>
                                    </p:animEffect>
                                    <p:anim calcmode="lin" valueType="num">
                                      <p:cBhvr>
                                        <p:cTn id="29" dur="1000" fill="hold"/>
                                        <p:tgtEl>
                                          <p:spTgt spid="987"/>
                                        </p:tgtEl>
                                        <p:attrNameLst>
                                          <p:attrName>ppt_x</p:attrName>
                                        </p:attrNameLst>
                                      </p:cBhvr>
                                      <p:tavLst>
                                        <p:tav tm="0">
                                          <p:val>
                                            <p:strVal val="#ppt_x"/>
                                          </p:val>
                                        </p:tav>
                                        <p:tav tm="100000">
                                          <p:val>
                                            <p:strVal val="#ppt_x"/>
                                          </p:val>
                                        </p:tav>
                                      </p:tavLst>
                                    </p:anim>
                                    <p:anim calcmode="lin" valueType="num">
                                      <p:cBhvr>
                                        <p:cTn id="30" dur="1000" fill="hold"/>
                                        <p:tgtEl>
                                          <p:spTgt spid="9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01"/>
                                        </p:tgtEl>
                                        <p:attrNameLst>
                                          <p:attrName>style.visibility</p:attrName>
                                        </p:attrNameLst>
                                      </p:cBhvr>
                                      <p:to>
                                        <p:strVal val="visible"/>
                                      </p:to>
                                    </p:set>
                                    <p:animEffect transition="in" filter="barn(inVertical)">
                                      <p:cBhvr>
                                        <p:cTn id="35" dur="500"/>
                                        <p:tgtEl>
                                          <p:spTgt spid="100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08"/>
                                        </p:tgtEl>
                                        <p:attrNameLst>
                                          <p:attrName>style.visibility</p:attrName>
                                        </p:attrNameLst>
                                      </p:cBhvr>
                                      <p:to>
                                        <p:strVal val="visible"/>
                                      </p:to>
                                    </p:set>
                                    <p:animEffect transition="in" filter="randombar(horizontal)">
                                      <p:cBhvr>
                                        <p:cTn id="40" dur="500"/>
                                        <p:tgtEl>
                                          <p:spTgt spid="100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94"/>
                                        </p:tgtEl>
                                        <p:attrNameLst>
                                          <p:attrName>style.visibility</p:attrName>
                                        </p:attrNameLst>
                                      </p:cBhvr>
                                      <p:to>
                                        <p:strVal val="visible"/>
                                      </p:to>
                                    </p:set>
                                    <p:anim calcmode="lin" valueType="num">
                                      <p:cBhvr>
                                        <p:cTn id="45" dur="500" fill="hold"/>
                                        <p:tgtEl>
                                          <p:spTgt spid="994"/>
                                        </p:tgtEl>
                                        <p:attrNameLst>
                                          <p:attrName>ppt_w</p:attrName>
                                        </p:attrNameLst>
                                      </p:cBhvr>
                                      <p:tavLst>
                                        <p:tav tm="0">
                                          <p:val>
                                            <p:fltVal val="0"/>
                                          </p:val>
                                        </p:tav>
                                        <p:tav tm="100000">
                                          <p:val>
                                            <p:strVal val="#ppt_w"/>
                                          </p:val>
                                        </p:tav>
                                      </p:tavLst>
                                    </p:anim>
                                    <p:anim calcmode="lin" valueType="num">
                                      <p:cBhvr>
                                        <p:cTn id="46" dur="500" fill="hold"/>
                                        <p:tgtEl>
                                          <p:spTgt spid="994"/>
                                        </p:tgtEl>
                                        <p:attrNameLst>
                                          <p:attrName>ppt_h</p:attrName>
                                        </p:attrNameLst>
                                      </p:cBhvr>
                                      <p:tavLst>
                                        <p:tav tm="0">
                                          <p:val>
                                            <p:fltVal val="0"/>
                                          </p:val>
                                        </p:tav>
                                        <p:tav tm="100000">
                                          <p:val>
                                            <p:strVal val="#ppt_h"/>
                                          </p:val>
                                        </p:tav>
                                      </p:tavLst>
                                    </p:anim>
                                    <p:animEffect transition="in" filter="fade">
                                      <p:cBhvr>
                                        <p:cTn id="47" dur="500"/>
                                        <p:tgtEl>
                                          <p:spTgt spid="99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0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10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8"/>
          <p:cNvSpPr txBox="1">
            <a:spLocks noGrp="1"/>
          </p:cNvSpPr>
          <p:nvPr>
            <p:ph type="title"/>
          </p:nvPr>
        </p:nvSpPr>
        <p:spPr>
          <a:xfrm>
            <a:off x="152400" y="152400"/>
            <a:ext cx="8839200" cy="914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5:</a:t>
            </a:r>
            <a:r>
              <a:rPr lang="en-US" b="1" dirty="0">
                <a:latin typeface="Times New Roman"/>
                <a:ea typeface="Times New Roman"/>
              </a:rPr>
              <a:t> </a:t>
            </a:r>
            <a:r>
              <a:rPr lang="en-US" sz="3200" kern="1200" dirty="0" err="1">
                <a:solidFill>
                  <a:prstClr val="black"/>
                </a:solidFill>
                <a:latin typeface="Times New Roman" pitchFamily="18" charset="0"/>
                <a:ea typeface="+mn-ea"/>
                <a:cs typeface="Times New Roman" pitchFamily="18" charset="0"/>
              </a:rPr>
              <a:t>Chọn</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biểu</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thức</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tính</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động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năng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của</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vật</a:t>
            </a:r>
            <a:endParaRPr lang="en-GB" sz="3200" kern="1200" dirty="0">
              <a:solidFill>
                <a:prstClr val="black"/>
              </a:solidFill>
              <a:latin typeface="Times New Roman" pitchFamily="18" charset="0"/>
              <a:ea typeface="+mn-ea"/>
              <a:cs typeface="Times New Roman" pitchFamily="18" charset="0"/>
            </a:endParaRPr>
          </a:p>
        </p:txBody>
      </p:sp>
      <p:grpSp>
        <p:nvGrpSpPr>
          <p:cNvPr id="643" name="Google Shape;643;p28"/>
          <p:cNvGrpSpPr/>
          <p:nvPr/>
        </p:nvGrpSpPr>
        <p:grpSpPr>
          <a:xfrm>
            <a:off x="236085" y="1261668"/>
            <a:ext cx="5631325" cy="1010467"/>
            <a:chOff x="2206725" y="1254350"/>
            <a:chExt cx="3238151" cy="757850"/>
          </a:xfrm>
        </p:grpSpPr>
        <p:sp>
          <p:nvSpPr>
            <p:cNvPr id="644" name="Google Shape;644;p28"/>
            <p:cNvSpPr/>
            <p:nvPr/>
          </p:nvSpPr>
          <p:spPr>
            <a:xfrm flipV="1">
              <a:off x="2820775" y="1579910"/>
              <a:ext cx="430060"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mc:AlternateContent xmlns:mc="http://schemas.openxmlformats.org/markup-compatibility/2006" xmlns:a14="http://schemas.microsoft.com/office/drawing/2010/main">
          <mc:Choice Requires="a14">
            <p:sp>
              <p:nvSpPr>
                <p:cNvPr id="648" name="Google Shape;648;p28"/>
                <p:cNvSpPr txBox="1"/>
                <p:nvPr/>
              </p:nvSpPr>
              <p:spPr>
                <a:xfrm>
                  <a:off x="3888040" y="1464043"/>
                  <a:ext cx="1556836"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mc:Choice>
          <mc:Fallback xmlns="">
            <p:sp>
              <p:nvSpPr>
                <p:cNvPr id="648" name="Google Shape;648;p28"/>
                <p:cNvSpPr txBox="1">
                  <a:spLocks noRot="1" noChangeAspect="1" noMove="1" noResize="1" noEditPoints="1" noAdjustHandles="1" noChangeArrowheads="1" noChangeShapeType="1" noTextEdit="1"/>
                </p:cNvSpPr>
                <p:nvPr/>
              </p:nvSpPr>
              <p:spPr>
                <a:xfrm>
                  <a:off x="3888040" y="1464043"/>
                  <a:ext cx="1556836" cy="300300"/>
                </a:xfrm>
                <a:prstGeom prst="rect">
                  <a:avLst/>
                </a:prstGeom>
                <a:blipFill rotWithShape="1">
                  <a:blip r:embed="rId3"/>
                  <a:stretch>
                    <a:fillRect l="-5618" t="-34848" b="-78788"/>
                  </a:stretch>
                </a:blipFill>
                <a:ln>
                  <a:noFill/>
                </a:ln>
              </p:spPr>
              <p:txBody>
                <a:bodyPr/>
                <a:lstStyle/>
                <a:p>
                  <a:r>
                    <a:rPr lang="en-US">
                      <a:noFill/>
                    </a:rPr>
                    <a:t> </a:t>
                  </a:r>
                </a:p>
              </p:txBody>
            </p:sp>
          </mc:Fallback>
        </mc:AlternateContent>
        <p:sp>
          <p:nvSpPr>
            <p:cNvPr id="649" name="Google Shape;649;p28"/>
            <p:cNvSpPr/>
            <p:nvPr/>
          </p:nvSpPr>
          <p:spPr>
            <a:xfrm>
              <a:off x="3253142" y="1444310"/>
              <a:ext cx="574530" cy="271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FFFFFF"/>
                </a:solidFill>
                <a:latin typeface="Times New Roman" pitchFamily="18" charset="0"/>
                <a:cs typeface="Times New Roman" pitchFamily="18" charset="0"/>
                <a:sym typeface="Arial"/>
              </a:endParaRPr>
            </a:p>
          </p:txBody>
        </p:sp>
      </p:grpSp>
      <p:grpSp>
        <p:nvGrpSpPr>
          <p:cNvPr id="650" name="Google Shape;650;p28"/>
          <p:cNvGrpSpPr/>
          <p:nvPr/>
        </p:nvGrpSpPr>
        <p:grpSpPr>
          <a:xfrm>
            <a:off x="1666043" y="2337439"/>
            <a:ext cx="5115759" cy="1010467"/>
            <a:chOff x="2922575" y="1798150"/>
            <a:chExt cx="3317534" cy="757850"/>
          </a:xfrm>
        </p:grpSpPr>
        <p:sp>
          <p:nvSpPr>
            <p:cNvPr id="651" name="Google Shape;651;p28"/>
            <p:cNvSpPr/>
            <p:nvPr/>
          </p:nvSpPr>
          <p:spPr>
            <a:xfrm flipV="1">
              <a:off x="3523550" y="2147236"/>
              <a:ext cx="542292"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8"/>
            <p:cNvSpPr/>
            <p:nvPr/>
          </p:nvSpPr>
          <p:spPr>
            <a:xfrm>
              <a:off x="4065842" y="2025962"/>
              <a:ext cx="644749" cy="2712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FFFFFF"/>
                </a:solidFill>
                <a:latin typeface="Times New Roman" pitchFamily="18" charset="0"/>
                <a:cs typeface="Times New Roman" pitchFamily="18" charset="0"/>
                <a:sym typeface="Arial"/>
              </a:endParaRPr>
            </a:p>
          </p:txBody>
        </p:sp>
        <mc:AlternateContent xmlns:mc="http://schemas.openxmlformats.org/markup-compatibility/2006" xmlns:a14="http://schemas.microsoft.com/office/drawing/2010/main">
          <mc:Choice Requires="a14">
            <p:sp>
              <p:nvSpPr>
                <p:cNvPr id="657" name="Google Shape;657;p28"/>
                <p:cNvSpPr txBox="1"/>
                <p:nvPr/>
              </p:nvSpPr>
              <p:spPr>
                <a:xfrm>
                  <a:off x="4757654" y="2031393"/>
                  <a:ext cx="1482455"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mc:Choice>
          <mc:Fallback xmlns="">
            <p:sp>
              <p:nvSpPr>
                <p:cNvPr id="657" name="Google Shape;657;p28"/>
                <p:cNvSpPr txBox="1">
                  <a:spLocks noRot="1" noChangeAspect="1" noMove="1" noResize="1" noEditPoints="1" noAdjustHandles="1" noChangeArrowheads="1" noChangeShapeType="1" noTextEdit="1"/>
                </p:cNvSpPr>
                <p:nvPr/>
              </p:nvSpPr>
              <p:spPr>
                <a:xfrm>
                  <a:off x="4757654" y="2031393"/>
                  <a:ext cx="1482455" cy="300300"/>
                </a:xfrm>
                <a:prstGeom prst="rect">
                  <a:avLst/>
                </a:prstGeom>
                <a:blipFill rotWithShape="1">
                  <a:blip r:embed="rId4"/>
                  <a:stretch>
                    <a:fillRect l="-6933" t="-33333" b="-80303"/>
                  </a:stretch>
                </a:blipFill>
                <a:ln>
                  <a:noFill/>
                </a:ln>
              </p:spPr>
              <p:txBody>
                <a:bodyPr/>
                <a:lstStyle/>
                <a:p>
                  <a:r>
                    <a:rPr lang="en-US">
                      <a:noFill/>
                    </a:rPr>
                    <a:t> </a:t>
                  </a:r>
                </a:p>
              </p:txBody>
            </p:sp>
          </mc:Fallback>
        </mc:AlternateContent>
      </p:grpSp>
      <p:grpSp>
        <p:nvGrpSpPr>
          <p:cNvPr id="665" name="Google Shape;665;p28"/>
          <p:cNvGrpSpPr/>
          <p:nvPr/>
        </p:nvGrpSpPr>
        <p:grpSpPr>
          <a:xfrm>
            <a:off x="2564924" y="3761977"/>
            <a:ext cx="4826475" cy="1010467"/>
            <a:chOff x="2922575" y="3259950"/>
            <a:chExt cx="3861588" cy="757850"/>
          </a:xfrm>
        </p:grpSpPr>
        <p:sp>
          <p:nvSpPr>
            <p:cNvPr id="666" name="Google Shape;666;p28"/>
            <p:cNvSpPr/>
            <p:nvPr/>
          </p:nvSpPr>
          <p:spPr>
            <a:xfrm>
              <a:off x="3523550" y="3638850"/>
              <a:ext cx="737600" cy="25"/>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8"/>
            <p:cNvSpPr/>
            <p:nvPr/>
          </p:nvSpPr>
          <p:spPr>
            <a:xfrm>
              <a:off x="4261151" y="3506688"/>
              <a:ext cx="754987" cy="271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FFFFFF"/>
                </a:solidFill>
                <a:latin typeface="Times New Roman" pitchFamily="18" charset="0"/>
                <a:cs typeface="Times New Roman" pitchFamily="18" charset="0"/>
                <a:sym typeface="Arial"/>
              </a:endParaRPr>
            </a:p>
          </p:txBody>
        </p:sp>
        <p:sp>
          <p:nvSpPr>
            <p:cNvPr id="671" name="Google Shape;671;p28"/>
            <p:cNvSpPr txBox="1"/>
            <p:nvPr/>
          </p:nvSpPr>
          <p:spPr>
            <a:xfrm>
              <a:off x="5075883" y="3488555"/>
              <a:ext cx="1708280"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p:grpSp>
      <p:grpSp>
        <p:nvGrpSpPr>
          <p:cNvPr id="672" name="Google Shape;672;p28"/>
          <p:cNvGrpSpPr/>
          <p:nvPr/>
        </p:nvGrpSpPr>
        <p:grpSpPr>
          <a:xfrm>
            <a:off x="1704100" y="5132421"/>
            <a:ext cx="4811000" cy="1010067"/>
            <a:chOff x="2206725" y="3849300"/>
            <a:chExt cx="3322103" cy="757550"/>
          </a:xfrm>
        </p:grpSpPr>
        <p:sp>
          <p:nvSpPr>
            <p:cNvPr id="673" name="Google Shape;673;p28"/>
            <p:cNvSpPr/>
            <p:nvPr/>
          </p:nvSpPr>
          <p:spPr>
            <a:xfrm>
              <a:off x="2820775" y="4227925"/>
              <a:ext cx="577032" cy="34289"/>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8"/>
            <p:cNvSpPr/>
            <p:nvPr/>
          </p:nvSpPr>
          <p:spPr>
            <a:xfrm>
              <a:off x="3379246" y="4109329"/>
              <a:ext cx="668845" cy="271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FFFFFF"/>
                </a:solidFill>
                <a:latin typeface="Times New Roman" pitchFamily="18" charset="0"/>
                <a:cs typeface="Times New Roman" pitchFamily="18" charset="0"/>
                <a:sym typeface="Arial"/>
              </a:endParaRPr>
            </a:p>
          </p:txBody>
        </p:sp>
        <p:sp>
          <p:nvSpPr>
            <p:cNvPr id="678" name="Google Shape;678;p28"/>
            <p:cNvSpPr txBox="1"/>
            <p:nvPr/>
          </p:nvSpPr>
          <p:spPr>
            <a:xfrm>
              <a:off x="4134456" y="4112064"/>
              <a:ext cx="1394372"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4848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1000"/>
                                        <p:tgtEl>
                                          <p:spTgt spid="642"/>
                                        </p:tgtEl>
                                      </p:cBhvr>
                                    </p:animEffect>
                                    <p:anim calcmode="lin" valueType="num">
                                      <p:cBhvr>
                                        <p:cTn id="8" dur="1000" fill="hold"/>
                                        <p:tgtEl>
                                          <p:spTgt spid="642"/>
                                        </p:tgtEl>
                                        <p:attrNameLst>
                                          <p:attrName>ppt_x</p:attrName>
                                        </p:attrNameLst>
                                      </p:cBhvr>
                                      <p:tavLst>
                                        <p:tav tm="0">
                                          <p:val>
                                            <p:strVal val="#ppt_x"/>
                                          </p:val>
                                        </p:tav>
                                        <p:tav tm="100000">
                                          <p:val>
                                            <p:strVal val="#ppt_x"/>
                                          </p:val>
                                        </p:tav>
                                      </p:tavLst>
                                    </p:anim>
                                    <p:anim calcmode="lin" valueType="num">
                                      <p:cBhvr>
                                        <p:cTn id="9" dur="1000" fill="hold"/>
                                        <p:tgtEl>
                                          <p:spTgt spid="6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43"/>
                                        </p:tgtEl>
                                        <p:attrNameLst>
                                          <p:attrName>style.visibility</p:attrName>
                                        </p:attrNameLst>
                                      </p:cBhvr>
                                      <p:to>
                                        <p:strVal val="visible"/>
                                      </p:to>
                                    </p:set>
                                    <p:animEffect transition="in" filter="fade">
                                      <p:cBhvr>
                                        <p:cTn id="14" dur="1000"/>
                                        <p:tgtEl>
                                          <p:spTgt spid="643"/>
                                        </p:tgtEl>
                                      </p:cBhvr>
                                    </p:animEffect>
                                    <p:anim calcmode="lin" valueType="num">
                                      <p:cBhvr>
                                        <p:cTn id="15" dur="1000" fill="hold"/>
                                        <p:tgtEl>
                                          <p:spTgt spid="643"/>
                                        </p:tgtEl>
                                        <p:attrNameLst>
                                          <p:attrName>ppt_x</p:attrName>
                                        </p:attrNameLst>
                                      </p:cBhvr>
                                      <p:tavLst>
                                        <p:tav tm="0">
                                          <p:val>
                                            <p:strVal val="#ppt_x"/>
                                          </p:val>
                                        </p:tav>
                                        <p:tav tm="100000">
                                          <p:val>
                                            <p:strVal val="#ppt_x"/>
                                          </p:val>
                                        </p:tav>
                                      </p:tavLst>
                                    </p:anim>
                                    <p:anim calcmode="lin" valueType="num">
                                      <p:cBhvr>
                                        <p:cTn id="16"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wheel(1)">
                                      <p:cBhvr>
                                        <p:cTn id="21" dur="20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65"/>
                                        </p:tgtEl>
                                        <p:attrNameLst>
                                          <p:attrName>style.visibility</p:attrName>
                                        </p:attrNameLst>
                                      </p:cBhvr>
                                      <p:to>
                                        <p:strVal val="visible"/>
                                      </p:to>
                                    </p:set>
                                    <p:anim calcmode="lin" valueType="num">
                                      <p:cBhvr>
                                        <p:cTn id="26" dur="1000" fill="hold"/>
                                        <p:tgtEl>
                                          <p:spTgt spid="665"/>
                                        </p:tgtEl>
                                        <p:attrNameLst>
                                          <p:attrName>ppt_w</p:attrName>
                                        </p:attrNameLst>
                                      </p:cBhvr>
                                      <p:tavLst>
                                        <p:tav tm="0">
                                          <p:val>
                                            <p:fltVal val="0"/>
                                          </p:val>
                                        </p:tav>
                                        <p:tav tm="100000">
                                          <p:val>
                                            <p:strVal val="#ppt_w"/>
                                          </p:val>
                                        </p:tav>
                                      </p:tavLst>
                                    </p:anim>
                                    <p:anim calcmode="lin" valueType="num">
                                      <p:cBhvr>
                                        <p:cTn id="27" dur="1000" fill="hold"/>
                                        <p:tgtEl>
                                          <p:spTgt spid="665"/>
                                        </p:tgtEl>
                                        <p:attrNameLst>
                                          <p:attrName>ppt_h</p:attrName>
                                        </p:attrNameLst>
                                      </p:cBhvr>
                                      <p:tavLst>
                                        <p:tav tm="0">
                                          <p:val>
                                            <p:fltVal val="0"/>
                                          </p:val>
                                        </p:tav>
                                        <p:tav tm="100000">
                                          <p:val>
                                            <p:strVal val="#ppt_h"/>
                                          </p:val>
                                        </p:tav>
                                      </p:tavLst>
                                    </p:anim>
                                    <p:anim calcmode="lin" valueType="num">
                                      <p:cBhvr>
                                        <p:cTn id="28" dur="1000" fill="hold"/>
                                        <p:tgtEl>
                                          <p:spTgt spid="665"/>
                                        </p:tgtEl>
                                        <p:attrNameLst>
                                          <p:attrName>style.rotation</p:attrName>
                                        </p:attrNameLst>
                                      </p:cBhvr>
                                      <p:tavLst>
                                        <p:tav tm="0">
                                          <p:val>
                                            <p:fltVal val="90"/>
                                          </p:val>
                                        </p:tav>
                                        <p:tav tm="100000">
                                          <p:val>
                                            <p:fltVal val="0"/>
                                          </p:val>
                                        </p:tav>
                                      </p:tavLst>
                                    </p:anim>
                                    <p:animEffect transition="in" filter="fade">
                                      <p:cBhvr>
                                        <p:cTn id="29" dur="1000"/>
                                        <p:tgtEl>
                                          <p:spTgt spid="66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72"/>
                                        </p:tgtEl>
                                        <p:attrNameLst>
                                          <p:attrName>style.visibility</p:attrName>
                                        </p:attrNameLst>
                                      </p:cBhvr>
                                      <p:to>
                                        <p:strVal val="visible"/>
                                      </p:to>
                                    </p:set>
                                    <p:animEffect transition="in" filter="fade">
                                      <p:cBhvr>
                                        <p:cTn id="34" dur="1000"/>
                                        <p:tgtEl>
                                          <p:spTgt spid="672"/>
                                        </p:tgtEl>
                                      </p:cBhvr>
                                    </p:animEffect>
                                    <p:anim calcmode="lin" valueType="num">
                                      <p:cBhvr>
                                        <p:cTn id="35" dur="1000" fill="hold"/>
                                        <p:tgtEl>
                                          <p:spTgt spid="672"/>
                                        </p:tgtEl>
                                        <p:attrNameLst>
                                          <p:attrName>ppt_x</p:attrName>
                                        </p:attrNameLst>
                                      </p:cBhvr>
                                      <p:tavLst>
                                        <p:tav tm="0">
                                          <p:val>
                                            <p:strVal val="#ppt_x"/>
                                          </p:val>
                                        </p:tav>
                                        <p:tav tm="100000">
                                          <p:val>
                                            <p:strVal val="#ppt_x"/>
                                          </p:val>
                                        </p:tav>
                                      </p:tavLst>
                                    </p:anim>
                                    <p:anim calcmode="lin" valueType="num">
                                      <p:cBhvr>
                                        <p:cTn id="3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6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2"/>
          <p:cNvGrpSpPr/>
          <p:nvPr/>
        </p:nvGrpSpPr>
        <p:grpSpPr>
          <a:xfrm>
            <a:off x="1511889" y="4697984"/>
            <a:ext cx="7251112" cy="911548"/>
            <a:chOff x="5631625" y="3483064"/>
            <a:chExt cx="3501667" cy="683661"/>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2"/>
            <p:cNvSpPr/>
            <p:nvPr/>
          </p:nvSpPr>
          <p:spPr>
            <a:xfrm>
              <a:off x="6613450" y="3547613"/>
              <a:ext cx="2519842"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nằm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mặt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endParaRPr lang="en-GB" sz="2800" dirty="0">
                <a:solidFill>
                  <a:prstClr val="black"/>
                </a:solidFill>
                <a:latin typeface="Times New Roman" pitchFamily="18" charset="0"/>
                <a:cs typeface="Times New Roman" pitchFamily="18" charset="0"/>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sp>
        <p:nvSpPr>
          <p:cNvPr id="384" name="Google Shape;384;p22"/>
          <p:cNvSpPr txBox="1"/>
          <p:nvPr/>
        </p:nvSpPr>
        <p:spPr>
          <a:xfrm>
            <a:off x="10" y="457200"/>
            <a:ext cx="9143999" cy="685800"/>
          </a:xfrm>
          <a:prstGeom prst="rect">
            <a:avLst/>
          </a:prstGeom>
          <a:noFill/>
          <a:ln>
            <a:noFill/>
          </a:ln>
        </p:spPr>
        <p:txBody>
          <a:bodyPr spcFirstLastPara="1" wrap="square" lIns="91425" tIns="91425" rIns="91425" bIns="91425" anchor="ctr" anchorCtr="0">
            <a:noAutofit/>
          </a:bodyPr>
          <a:lstStyle/>
          <a:p>
            <a:pPr lvl="0"/>
            <a:r>
              <a:rPr lang="en-US" sz="2800" b="1" dirty="0" err="1">
                <a:solidFill>
                  <a:srgbClr val="000000"/>
                </a:solidFill>
                <a:latin typeface="Times New Roman"/>
                <a:ea typeface="Times New Roman"/>
              </a:rPr>
              <a:t>Câu</a:t>
            </a:r>
            <a:r>
              <a:rPr lang="en-US" sz="2800" b="1" dirty="0">
                <a:solidFill>
                  <a:srgbClr val="000000"/>
                </a:solidFill>
                <a:latin typeface="Times New Roman"/>
                <a:ea typeface="Times New Roman"/>
              </a:rPr>
              <a:t> </a:t>
            </a:r>
            <a:r>
              <a:rPr lang="en-US" sz="2800" b="1" dirty="0" smtClean="0">
                <a:solidFill>
                  <a:srgbClr val="000000"/>
                </a:solidFill>
                <a:latin typeface="Times New Roman"/>
                <a:ea typeface="Times New Roman"/>
              </a:rPr>
              <a:t>6:</a:t>
            </a:r>
            <a:r>
              <a:rPr lang="en-US" sz="3200" dirty="0" smtClean="0">
                <a:solidFill>
                  <a:prstClr val="black"/>
                </a:solidFill>
                <a:latin typeface="Times New Roman" pitchFamily="18" charset="0"/>
                <a:cs typeface="Times New Roman" pitchFamily="18" charset="0"/>
              </a:rPr>
              <a:t>Trong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sau,vật</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endParaRPr lang="en-GB" sz="3200" dirty="0">
              <a:solidFill>
                <a:prstClr val="black"/>
              </a:solidFill>
              <a:latin typeface="Times New Roman" pitchFamily="18" charset="0"/>
              <a:cs typeface="Times New Roman" pitchFamily="18" charset="0"/>
            </a:endParaRPr>
          </a:p>
        </p:txBody>
      </p:sp>
      <p:grpSp>
        <p:nvGrpSpPr>
          <p:cNvPr id="386" name="Google Shape;386;p22"/>
          <p:cNvGrpSpPr/>
          <p:nvPr/>
        </p:nvGrpSpPr>
        <p:grpSpPr>
          <a:xfrm>
            <a:off x="69366" y="1219200"/>
            <a:ext cx="5084135" cy="1076650"/>
            <a:chOff x="4086475" y="1059513"/>
            <a:chExt cx="2657048" cy="807487"/>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2"/>
            <p:cNvSpPr/>
            <p:nvPr/>
          </p:nvSpPr>
          <p:spPr>
            <a:xfrm>
              <a:off x="5068625" y="1098188"/>
              <a:ext cx="1674898" cy="606350"/>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US" sz="2800" dirty="0" err="1">
                  <a:solidFill>
                    <a:prstClr val="black"/>
                  </a:solidFill>
                  <a:latin typeface="Times New Roman" pitchFamily="18" charset="0"/>
                  <a:cs typeface="Times New Roman" pitchFamily="18" charset="0"/>
                </a:rPr>
                <a:t>Máy</a:t>
              </a:r>
              <a:r>
                <a:rPr lang="en-US" sz="2800" dirty="0">
                  <a:solidFill>
                    <a:prstClr val="black"/>
                  </a:solidFill>
                  <a:latin typeface="Times New Roman" pitchFamily="18" charset="0"/>
                  <a:cs typeface="Times New Roman" pitchFamily="18" charset="0"/>
                </a:rPr>
                <a:t> bay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sz="2800" b="1" kern="0" dirty="0">
                <a:solidFill>
                  <a:srgbClr val="000000"/>
                </a:solidFill>
                <a:latin typeface="Times New Roman" pitchFamily="18" charset="0"/>
                <a:ea typeface="Roboto"/>
                <a:cs typeface="Times New Roman" pitchFamily="18" charset="0"/>
                <a:sym typeface="Roboto"/>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7" name="Google Shape;397;p22"/>
          <p:cNvGrpSpPr/>
          <p:nvPr/>
        </p:nvGrpSpPr>
        <p:grpSpPr>
          <a:xfrm>
            <a:off x="361353" y="2297177"/>
            <a:ext cx="6535438" cy="1085600"/>
            <a:chOff x="4634313" y="1870025"/>
            <a:chExt cx="2656610" cy="814200"/>
          </a:xfrm>
        </p:grpSpPr>
        <p:sp>
          <p:nvSpPr>
            <p:cNvPr id="398" name="Google Shape;398;p22"/>
            <p:cNvSpPr/>
            <p:nvPr/>
          </p:nvSpPr>
          <p:spPr>
            <a:xfrm>
              <a:off x="5191178"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2"/>
            <p:cNvSpPr/>
            <p:nvPr/>
          </p:nvSpPr>
          <p:spPr>
            <a:xfrm>
              <a:off x="4855918" y="1870025"/>
              <a:ext cx="396225"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2"/>
            <p:cNvSpPr/>
            <p:nvPr/>
          </p:nvSpPr>
          <p:spPr>
            <a:xfrm>
              <a:off x="5501953" y="1914663"/>
              <a:ext cx="1788970" cy="60635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endParaRPr lang="en-GB" sz="2800" dirty="0">
                <a:solidFill>
                  <a:prstClr val="black"/>
                </a:solidFill>
                <a:latin typeface="Times New Roman" pitchFamily="18" charset="0"/>
                <a:cs typeface="Times New Roman" pitchFamily="18" charset="0"/>
              </a:endParaRPr>
            </a:p>
          </p:txBody>
        </p:sp>
        <p:sp>
          <p:nvSpPr>
            <p:cNvPr id="404" name="Google Shape;404;p22"/>
            <p:cNvSpPr txBox="1"/>
            <p:nvPr/>
          </p:nvSpPr>
          <p:spPr>
            <a:xfrm>
              <a:off x="4634313" y="2058175"/>
              <a:ext cx="394402"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 name="Google Shape;406;p22"/>
          <p:cNvGrpSpPr/>
          <p:nvPr/>
        </p:nvGrpSpPr>
        <p:grpSpPr>
          <a:xfrm>
            <a:off x="781640" y="3469380"/>
            <a:ext cx="5345196" cy="1078765"/>
            <a:chOff x="5068625" y="2672527"/>
            <a:chExt cx="2597733" cy="80907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2"/>
            <p:cNvSpPr/>
            <p:nvPr/>
          </p:nvSpPr>
          <p:spPr>
            <a:xfrm>
              <a:off x="6071030" y="2731138"/>
              <a:ext cx="1595328" cy="606350"/>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lvl="0"/>
              <a:r>
                <a:rPr lang="en-US" sz="2800" dirty="0">
                  <a:solidFill>
                    <a:prstClr val="black"/>
                  </a:solidFill>
                  <a:latin typeface="Times New Roman" pitchFamily="18" charset="0"/>
                  <a:cs typeface="Times New Roman" pitchFamily="18" charset="0"/>
                </a:rPr>
                <a:t>Con </a:t>
              </a:r>
              <a:r>
                <a:rPr lang="en-US" sz="2800" dirty="0" err="1">
                  <a:solidFill>
                    <a:prstClr val="black"/>
                  </a:solidFill>
                  <a:latin typeface="Times New Roman" pitchFamily="18" charset="0"/>
                  <a:cs typeface="Times New Roman" pitchFamily="18" charset="0"/>
                </a:rPr>
                <a:t>chim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lang="en-GB" sz="2800" dirty="0">
                <a:solidFill>
                  <a:prstClr val="black"/>
                </a:solidFill>
                <a:latin typeface="Times New Roman" pitchFamily="18" charset="0"/>
                <a:cs typeface="Times New Roman" pitchFamily="18" charset="0"/>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5192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fill="hold"/>
                                        <p:tgtEl>
                                          <p:spTgt spid="384"/>
                                        </p:tgtEl>
                                        <p:attrNameLst>
                                          <p:attrName>ppt_x</p:attrName>
                                        </p:attrNameLst>
                                      </p:cBhvr>
                                      <p:tavLst>
                                        <p:tav tm="0">
                                          <p:val>
                                            <p:strVal val="#ppt_x"/>
                                          </p:val>
                                        </p:tav>
                                        <p:tav tm="100000">
                                          <p:val>
                                            <p:strVal val="#ppt_x"/>
                                          </p:val>
                                        </p:tav>
                                      </p:tavLst>
                                    </p:anim>
                                    <p:anim calcmode="lin" valueType="num">
                                      <p:cBhvr additive="base">
                                        <p:cTn id="8"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animEffect transition="in" filter="fade">
                                      <p:cBhvr>
                                        <p:cTn id="13" dur="1000"/>
                                        <p:tgtEl>
                                          <p:spTgt spid="386"/>
                                        </p:tgtEl>
                                      </p:cBhvr>
                                    </p:animEffect>
                                    <p:anim calcmode="lin" valueType="num">
                                      <p:cBhvr>
                                        <p:cTn id="14" dur="1000" fill="hold"/>
                                        <p:tgtEl>
                                          <p:spTgt spid="386"/>
                                        </p:tgtEl>
                                        <p:attrNameLst>
                                          <p:attrName>ppt_x</p:attrName>
                                        </p:attrNameLst>
                                      </p:cBhvr>
                                      <p:tavLst>
                                        <p:tav tm="0">
                                          <p:val>
                                            <p:strVal val="#ppt_x"/>
                                          </p:val>
                                        </p:tav>
                                        <p:tav tm="100000">
                                          <p:val>
                                            <p:strVal val="#ppt_x"/>
                                          </p:val>
                                        </p:tav>
                                      </p:tavLst>
                                    </p:anim>
                                    <p:anim calcmode="lin" valueType="num">
                                      <p:cBhvr>
                                        <p:cTn id="15" dur="1000" fill="hold"/>
                                        <p:tgtEl>
                                          <p:spTgt spid="38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wipe(down)">
                                      <p:cBhvr>
                                        <p:cTn id="20" dur="500"/>
                                        <p:tgtEl>
                                          <p:spTgt spid="39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wheel(1)">
                                      <p:cBhvr>
                                        <p:cTn id="25" dur="2000"/>
                                        <p:tgtEl>
                                          <p:spTgt spid="40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6"/>
                                        </p:tgtEl>
                                        <p:attrNameLst>
                                          <p:attrName>style.visibility</p:attrName>
                                        </p:attrNameLst>
                                      </p:cBhvr>
                                      <p:to>
                                        <p:strVal val="visible"/>
                                      </p:to>
                                    </p:set>
                                    <p:animEffect transition="in" filter="randombar(horizontal)">
                                      <p:cBhvr>
                                        <p:cTn id="30" dur="500"/>
                                        <p:tgtEl>
                                          <p:spTgt spid="37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nodeType="clickEffect">
                                  <p:stCondLst>
                                    <p:cond delay="0"/>
                                  </p:stCondLst>
                                  <p:childTnLst>
                                    <p:animEffect transition="out" filter="fade">
                                      <p:cBhvr>
                                        <p:cTn id="34" dur="2000"/>
                                        <p:tgtEl>
                                          <p:spTgt spid="406"/>
                                        </p:tgtEl>
                                      </p:cBhvr>
                                    </p:animEffect>
                                    <p:anim calcmode="lin" valueType="num">
                                      <p:cBhvr>
                                        <p:cTn id="35" dur="2000"/>
                                        <p:tgtEl>
                                          <p:spTgt spid="40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406"/>
                                        </p:tgtEl>
                                        <p:attrNameLst>
                                          <p:attrName>ppt_h</p:attrName>
                                        </p:attrNameLst>
                                      </p:cBhvr>
                                      <p:tavLst>
                                        <p:tav tm="0">
                                          <p:val>
                                            <p:strVal val="ppt_h"/>
                                          </p:val>
                                        </p:tav>
                                        <p:tav tm="100000">
                                          <p:val>
                                            <p:strVal val="ppt_h"/>
                                          </p:val>
                                        </p:tav>
                                      </p:tavLst>
                                    </p:anim>
                                    <p:set>
                                      <p:cBhvr>
                                        <p:cTn id="37" dur="1" fill="hold">
                                          <p:stCondLst>
                                            <p:cond delay="1999"/>
                                          </p:stCondLst>
                                        </p:cTn>
                                        <p:tgtEl>
                                          <p:spTgt spid="4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07" name="Google Shape;2657;p49">
            <a:extLst>
              <a:ext uri="{FF2B5EF4-FFF2-40B4-BE49-F238E27FC236}">
                <a16:creationId xmlns="" xmlns:a16="http://schemas.microsoft.com/office/drawing/2014/main" id="{1207BAB2-711A-4C81-84A0-D31B05B1E4D5}"/>
              </a:ext>
            </a:extLst>
          </p:cNvPr>
          <p:cNvSpPr txBox="1">
            <a:spLocks/>
          </p:cNvSpPr>
          <p:nvPr/>
        </p:nvSpPr>
        <p:spPr>
          <a:xfrm>
            <a:off x="2971800" y="0"/>
            <a:ext cx="3047999" cy="563714"/>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en-US" sz="3600" dirty="0">
                <a:solidFill>
                  <a:srgbClr val="002C74"/>
                </a:solidFill>
                <a:latin typeface="Times New Roman" pitchFamily="18" charset="0"/>
                <a:cs typeface="Times New Roman" pitchFamily="18" charset="0"/>
              </a:rPr>
              <a:t>EM CÓ BIẾT</a:t>
            </a:r>
          </a:p>
        </p:txBody>
      </p:sp>
      <p:sp>
        <p:nvSpPr>
          <p:cNvPr id="108" name="Google Shape;2308;p46">
            <a:extLst>
              <a:ext uri="{FF2B5EF4-FFF2-40B4-BE49-F238E27FC236}">
                <a16:creationId xmlns="" xmlns:a16="http://schemas.microsoft.com/office/drawing/2014/main" id="{994BA4F7-CCC8-9943-8097-3164A2368689}"/>
              </a:ext>
            </a:extLst>
          </p:cNvPr>
          <p:cNvSpPr txBox="1">
            <a:spLocks/>
          </p:cNvSpPr>
          <p:nvPr/>
        </p:nvSpPr>
        <p:spPr>
          <a:xfrm>
            <a:off x="686224" y="1492503"/>
            <a:ext cx="3809575"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Đàn</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Hồi</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2" name="Rectangle 1601"/>
          <p:cNvSpPr/>
          <p:nvPr/>
        </p:nvSpPr>
        <p:spPr>
          <a:xfrm>
            <a:off x="496957" y="2057400"/>
            <a:ext cx="8647043"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X</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uất hiện khi một vật bị biến dạng đàn 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ồ</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i. </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10" name="Google Shape;2308;p46">
            <a:extLst>
              <a:ext uri="{FF2B5EF4-FFF2-40B4-BE49-F238E27FC236}">
                <a16:creationId xmlns="" xmlns:a16="http://schemas.microsoft.com/office/drawing/2014/main" id="{B20F57D1-7485-B342-4E35-2D6D00B7A235}"/>
              </a:ext>
            </a:extLst>
          </p:cNvPr>
          <p:cNvSpPr txBox="1">
            <a:spLocks/>
          </p:cNvSpPr>
          <p:nvPr/>
        </p:nvSpPr>
        <p:spPr>
          <a:xfrm>
            <a:off x="663032" y="2743200"/>
            <a:ext cx="5737767"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Tĩnh</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Điện</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3" name="Rectangle 1602"/>
          <p:cNvSpPr/>
          <p:nvPr/>
        </p:nvSpPr>
        <p:spPr>
          <a:xfrm>
            <a:off x="75775" y="3604591"/>
            <a:ext cx="807720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hi một điện tích đặt cạnh một điện tích khác, lực tương tác giữa các điện tích tạo ra th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ế </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năng của hệ điện tích</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326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up)">
                                      <p:cBhvr>
                                        <p:cTn id="7" dur="750"/>
                                        <p:tgtEl>
                                          <p:spTgt spid="107"/>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08">
                                            <p:txEl>
                                              <p:pRg st="0" end="0"/>
                                            </p:txEl>
                                          </p:spTgt>
                                        </p:tgtEl>
                                        <p:attrNameLst>
                                          <p:attrName>style.visibility</p:attrName>
                                        </p:attrNameLst>
                                      </p:cBhvr>
                                      <p:to>
                                        <p:strVal val="visible"/>
                                      </p:to>
                                    </p:set>
                                    <p:anim calcmode="lin" valueType="num">
                                      <p:cBhvr additive="base">
                                        <p:cTn id="11" dur="500" fill="hold"/>
                                        <p:tgtEl>
                                          <p:spTgt spid="10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02">
                                            <p:txEl>
                                              <p:pRg st="0" end="0"/>
                                            </p:txEl>
                                          </p:spTgt>
                                        </p:tgtEl>
                                        <p:attrNameLst>
                                          <p:attrName>style.visibility</p:attrName>
                                        </p:attrNameLst>
                                      </p:cBhvr>
                                      <p:to>
                                        <p:strVal val="visible"/>
                                      </p:to>
                                    </p:set>
                                    <p:animEffect transition="in" filter="fade">
                                      <p:cBhvr>
                                        <p:cTn id="17" dur="1000"/>
                                        <p:tgtEl>
                                          <p:spTgt spid="1602">
                                            <p:txEl>
                                              <p:pRg st="0" end="0"/>
                                            </p:txEl>
                                          </p:spTgt>
                                        </p:tgtEl>
                                      </p:cBhvr>
                                    </p:animEffect>
                                    <p:anim calcmode="lin" valueType="num">
                                      <p:cBhvr>
                                        <p:cTn id="18" dur="1000" fill="hold"/>
                                        <p:tgtEl>
                                          <p:spTgt spid="1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0">
                                            <p:txEl>
                                              <p:pRg st="0" end="0"/>
                                            </p:txEl>
                                          </p:spTgt>
                                        </p:tgtEl>
                                        <p:attrNameLst>
                                          <p:attrName>style.visibility</p:attrName>
                                        </p:attrNameLst>
                                      </p:cBhvr>
                                      <p:to>
                                        <p:strVal val="visible"/>
                                      </p:to>
                                    </p:set>
                                    <p:anim calcmode="lin" valueType="num">
                                      <p:cBhvr additive="base">
                                        <p:cTn id="24" dur="500" fill="hold"/>
                                        <p:tgtEl>
                                          <p:spTgt spid="1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03"/>
                                        </p:tgtEl>
                                        <p:attrNameLst>
                                          <p:attrName>style.visibility</p:attrName>
                                        </p:attrNameLst>
                                      </p:cBhvr>
                                      <p:to>
                                        <p:strVal val="visible"/>
                                      </p:to>
                                    </p:set>
                                    <p:animEffect transition="in" filter="wipe(down)">
                                      <p:cBhvr>
                                        <p:cTn id="30" dur="500"/>
                                        <p:tgtEl>
                                          <p:spTgt spid="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build="p"/>
      <p:bldP spid="110" grpId="0" build="p"/>
      <p:bldP spid="160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990600" y="533400"/>
            <a:ext cx="7467600" cy="1143000"/>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Times New Roman" pitchFamily="18" charset="0"/>
                <a:cs typeface="Times New Roman" pitchFamily="18" charset="0"/>
              </a:rPr>
              <a:t>Hướng dẫn về nhà</a:t>
            </a:r>
            <a:endParaRPr lang="en-US" sz="4400" dirty="0">
              <a:solidFill>
                <a:srgbClr val="C00000"/>
              </a:solidFill>
              <a:latin typeface="Times New Roman" pitchFamily="18" charset="0"/>
              <a:cs typeface="Times New Roman" pitchFamily="18" charset="0"/>
            </a:endParaRPr>
          </a:p>
        </p:txBody>
      </p:sp>
      <p:sp>
        <p:nvSpPr>
          <p:cNvPr id="3" name="Rectangle 2"/>
          <p:cNvSpPr/>
          <p:nvPr/>
        </p:nvSpPr>
        <p:spPr>
          <a:xfrm>
            <a:off x="228600" y="2133600"/>
            <a:ext cx="8915400" cy="2123658"/>
          </a:xfrm>
          <a:prstGeom prst="rect">
            <a:avLst/>
          </a:prstGeom>
        </p:spPr>
        <p:txBody>
          <a:bodyPr wrap="square">
            <a:spAutoFit/>
          </a:bodyPr>
          <a:lstStyle/>
          <a:p>
            <a:r>
              <a:rPr lang="vi-VN" sz="3200" baseline="-250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 </a:t>
            </a:r>
            <a:r>
              <a:rPr lang="vi-VN" sz="4400" dirty="0">
                <a:solidFill>
                  <a:prstClr val="black"/>
                </a:solidFill>
                <a:latin typeface="Times New Roman" pitchFamily="18" charset="0"/>
                <a:cs typeface="Times New Roman" pitchFamily="18" charset="0"/>
              </a:rPr>
              <a:t>Ôn kĩ bài </a:t>
            </a:r>
          </a:p>
          <a:p>
            <a:r>
              <a:rPr lang="vi-VN" sz="4400" dirty="0">
                <a:solidFill>
                  <a:prstClr val="black"/>
                </a:solidFill>
                <a:latin typeface="Times New Roman" pitchFamily="18" charset="0"/>
                <a:cs typeface="Times New Roman" pitchFamily="18" charset="0"/>
              </a:rPr>
              <a:t>-Làm bài </a:t>
            </a:r>
            <a:r>
              <a:rPr lang="vi-VN" sz="4400" dirty="0" smtClean="0">
                <a:solidFill>
                  <a:prstClr val="black"/>
                </a:solidFill>
                <a:latin typeface="Times New Roman" pitchFamily="18" charset="0"/>
                <a:cs typeface="Times New Roman" pitchFamily="18" charset="0"/>
              </a:rPr>
              <a:t>tập </a:t>
            </a:r>
            <a:r>
              <a:rPr lang="vi-VN" sz="4400" dirty="0">
                <a:solidFill>
                  <a:prstClr val="black"/>
                </a:solidFill>
                <a:latin typeface="Times New Roman" pitchFamily="18" charset="0"/>
                <a:cs typeface="Times New Roman" pitchFamily="18" charset="0"/>
              </a:rPr>
              <a:t>SBT</a:t>
            </a:r>
          </a:p>
          <a:p>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Xem</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trước</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bài</a:t>
            </a:r>
            <a:r>
              <a:rPr lang="en-US" sz="4400" dirty="0" smtClean="0">
                <a:solidFill>
                  <a:prstClr val="black"/>
                </a:solidFill>
                <a:latin typeface="Times New Roman" pitchFamily="18" charset="0"/>
                <a:cs typeface="Times New Roman" pitchFamily="18" charset="0"/>
              </a:rPr>
              <a:t> 3: </a:t>
            </a:r>
            <a:r>
              <a:rPr lang="en-US" sz="4400" dirty="0" err="1" smtClean="0">
                <a:solidFill>
                  <a:prstClr val="black"/>
                </a:solidFill>
                <a:latin typeface="Times New Roman" pitchFamily="18" charset="0"/>
                <a:cs typeface="Times New Roman" pitchFamily="18" charset="0"/>
              </a:rPr>
              <a:t>Cơ</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năng</a:t>
            </a:r>
            <a:r>
              <a:rPr lang="en-US" sz="4400" dirty="0" smtClean="0">
                <a:solidFill>
                  <a:prstClr val="black"/>
                </a:solidFill>
                <a:latin typeface="Times New Roman" pitchFamily="18" charset="0"/>
                <a:cs typeface="Times New Roman" pitchFamily="18" charset="0"/>
              </a:rPr>
              <a:t> </a:t>
            </a:r>
            <a:endParaRPr lang="en-US" sz="4400" dirty="0">
              <a:solidFill>
                <a:prstClr val="black"/>
              </a:solidFill>
            </a:endParaRPr>
          </a:p>
        </p:txBody>
      </p:sp>
    </p:spTree>
    <p:extLst>
      <p:ext uri="{BB962C8B-B14F-4D97-AF65-F5344CB8AC3E}">
        <p14:creationId xmlns:p14="http://schemas.microsoft.com/office/powerpoint/2010/main" val="26474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right autumn leaves vector backgrounds Vectors graphic art designs in  editable .ai .eps .svg format free and easy download unlimit id:53667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29"/>
          <p:cNvSpPr>
            <a:spLocks noChangeArrowheads="1" noChangeShapeType="1" noTextEdit="1"/>
          </p:cNvSpPr>
          <p:nvPr/>
        </p:nvSpPr>
        <p:spPr bwMode="auto">
          <a:xfrm>
            <a:off x="1143002" y="685838"/>
            <a:ext cx="7561263" cy="1789113"/>
          </a:xfrm>
          <a:prstGeom prst="rect">
            <a:avLst/>
          </a:prstGeom>
        </p:spPr>
        <p:txBody>
          <a:bodyPr wrap="none" fromWordArt="1">
            <a:prstTxWarp prst="textSlantUp">
              <a:avLst>
                <a:gd name="adj" fmla="val 32056"/>
              </a:avLst>
            </a:prstTxWarp>
          </a:bodyPr>
          <a:lstStyle/>
          <a:p>
            <a:pPr algn="ctr"/>
            <a:r>
              <a:rPr lang="en-US" sz="53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itchFamily="18" charset="0"/>
                <a:ea typeface="+mj-lt"/>
                <a:cs typeface="Times New Roman" pitchFamily="18" charset="0"/>
              </a:rPr>
              <a:t>GIỜ HỌC KẾT THÚC </a:t>
            </a:r>
          </a:p>
        </p:txBody>
      </p:sp>
      <p:sp>
        <p:nvSpPr>
          <p:cNvPr id="4" name="WordArt 18"/>
          <p:cNvSpPr>
            <a:spLocks noChangeArrowheads="1" noChangeShapeType="1" noTextEdit="1"/>
          </p:cNvSpPr>
          <p:nvPr/>
        </p:nvSpPr>
        <p:spPr bwMode="auto">
          <a:xfrm>
            <a:off x="0" y="2362200"/>
            <a:ext cx="9144000" cy="2816225"/>
          </a:xfrm>
          <a:prstGeom prst="rect">
            <a:avLst/>
          </a:prstGeom>
        </p:spPr>
        <p:txBody>
          <a:bodyPr wrap="none" fromWordArt="1">
            <a:prstTxWarp prst="textPlain">
              <a:avLst>
                <a:gd name="adj" fmla="val 50000"/>
              </a:avLst>
            </a:prstTxWarp>
          </a:bodyPr>
          <a:lstStyle/>
          <a:p>
            <a:pPr algn="ctr"/>
            <a:r>
              <a:rPr lang="en-US" sz="5300" b="1" kern="10" dirty="0">
                <a:ln w="9525">
                  <a:solidFill>
                    <a:srgbClr val="0000FF"/>
                  </a:solidFill>
                  <a:round/>
                  <a:headEnd/>
                  <a:tailEnd/>
                </a:ln>
                <a:solidFill>
                  <a:srgbClr val="3333FF">
                    <a:alpha val="94901"/>
                  </a:srgbClr>
                </a:solidFill>
                <a:effectLst>
                  <a:outerShdw dist="53882" dir="2700000" algn="ctr" rotWithShape="0">
                    <a:srgbClr val="9999FF">
                      <a:alpha val="79999"/>
                    </a:srgbClr>
                  </a:outerShdw>
                </a:effectLst>
                <a:latin typeface="Times New Roman" pitchFamily="18" charset="0"/>
                <a:ea typeface="+mj-lt"/>
                <a:cs typeface="Times New Roman" pitchFamily="18" charset="0"/>
              </a:rPr>
              <a:t>KÍNH CHÚC QUÝ THẦY CÔ SỨC KHOẺ</a:t>
            </a:r>
          </a:p>
          <a:p>
            <a:pPr algn="ctr"/>
            <a:r>
              <a:rPr lang="en-US" sz="5300" b="1" kern="10" dirty="0">
                <a:ln w="9525">
                  <a:solidFill>
                    <a:srgbClr val="0000FF"/>
                  </a:solidFill>
                  <a:round/>
                  <a:headEnd/>
                  <a:tailEnd/>
                </a:ln>
                <a:solidFill>
                  <a:srgbClr val="3333FF">
                    <a:alpha val="94901"/>
                  </a:srgbClr>
                </a:solidFill>
                <a:effectLst>
                  <a:outerShdw dist="53882" dir="2700000" algn="ctr" rotWithShape="0">
                    <a:srgbClr val="9999FF">
                      <a:alpha val="79999"/>
                    </a:srgbClr>
                  </a:outerShdw>
                </a:effectLst>
                <a:latin typeface="Times New Roman" pitchFamily="18" charset="0"/>
                <a:ea typeface="+mj-lt"/>
                <a:cs typeface="Times New Roman" pitchFamily="18" charset="0"/>
              </a:rPr>
              <a:t>CÁC EM HỌC GIỎI</a:t>
            </a:r>
          </a:p>
        </p:txBody>
      </p:sp>
    </p:spTree>
    <p:extLst>
      <p:ext uri="{BB962C8B-B14F-4D97-AF65-F5344CB8AC3E}">
        <p14:creationId xmlns:p14="http://schemas.microsoft.com/office/powerpoint/2010/main" val="41716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Horizontal)">
                                      <p:cBhvr>
                                        <p:cTn id="12" dur="500"/>
                                        <p:tgtEl>
                                          <p:spTgt spid="4">
                                            <p:txEl>
                                              <p:pRg st="0" end="0"/>
                                            </p:txEl>
                                          </p:spTgt>
                                        </p:tgtEl>
                                      </p:cBhvr>
                                    </p:animEffect>
                                  </p:childTnLst>
                                </p:cTn>
                              </p:par>
                              <p:par>
                                <p:cTn id="13" presetID="16" presetClass="entr" presetSubtype="2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Horizont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ộ sưu tập hình nền powerpoint chủ đề giáo dục với hơn 999+ hình ảnh Cực  Chất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066800" y="609600"/>
            <a:ext cx="7162800" cy="3970318"/>
          </a:xfrm>
          <a:prstGeom prst="rect">
            <a:avLst/>
          </a:prstGeom>
        </p:spPr>
        <p:txBody>
          <a:bodyPr wrap="square">
            <a:spAutoFit/>
          </a:bodyPr>
          <a:lstStyle/>
          <a:p>
            <a:pPr algn="ctr"/>
            <a:r>
              <a:rPr lang="en-US" sz="5400" b="1" smtClean="0">
                <a:solidFill>
                  <a:srgbClr val="FFFF00"/>
                </a:solidFill>
                <a:latin typeface="Times New Roman" pitchFamily="18" charset="0"/>
                <a:cs typeface="Times New Roman" pitchFamily="18" charset="0"/>
              </a:rPr>
              <a:t>B</a:t>
            </a:r>
            <a:r>
              <a:rPr lang="vi-VN" sz="5400" b="1" dirty="0">
                <a:solidFill>
                  <a:srgbClr val="FFFF00"/>
                </a:solidFill>
                <a:latin typeface="Times New Roman" pitchFamily="18" charset="0"/>
                <a:cs typeface="Times New Roman" pitchFamily="18" charset="0"/>
              </a:rPr>
              <a:t>ÀI</a:t>
            </a:r>
            <a:r>
              <a:rPr lang="en-US" sz="5400" b="1" dirty="0">
                <a:solidFill>
                  <a:srgbClr val="FFFF00"/>
                </a:solidFill>
                <a:latin typeface="Times New Roman" pitchFamily="18" charset="0"/>
                <a:cs typeface="Times New Roman" pitchFamily="18" charset="0"/>
              </a:rPr>
              <a:t> 2: </a:t>
            </a:r>
            <a:r>
              <a:rPr lang="vi-VN" sz="5400" b="1" dirty="0">
                <a:solidFill>
                  <a:srgbClr val="FFFF00"/>
                </a:solidFill>
                <a:latin typeface="Times New Roman" pitchFamily="18" charset="0"/>
                <a:cs typeface="Times New Roman" pitchFamily="18" charset="0"/>
              </a:rPr>
              <a:t>                   </a:t>
            </a:r>
            <a:endParaRPr lang="en-US" sz="5400" b="1" dirty="0">
              <a:solidFill>
                <a:srgbClr val="FFFF00"/>
              </a:solidFill>
              <a:latin typeface="Times New Roman" pitchFamily="18" charset="0"/>
              <a:cs typeface="Times New Roman" pitchFamily="18" charset="0"/>
            </a:endParaRPr>
          </a:p>
          <a:p>
            <a:pPr algn="ctr"/>
            <a:r>
              <a:rPr lang="en-US" sz="7200" b="1" dirty="0">
                <a:solidFill>
                  <a:prstClr val="white"/>
                </a:solidFill>
                <a:latin typeface="Times New Roman" pitchFamily="18" charset="0"/>
                <a:cs typeface="Times New Roman" pitchFamily="18" charset="0"/>
              </a:rPr>
              <a:t>ĐỘNG NĂNG</a:t>
            </a:r>
            <a:r>
              <a:rPr lang="vi-VN" sz="7200" dirty="0">
                <a:solidFill>
                  <a:prstClr val="white"/>
                </a:solidFill>
                <a:latin typeface="Times New Roman" pitchFamily="18" charset="0"/>
                <a:cs typeface="Times New Roman" pitchFamily="18" charset="0"/>
              </a:rPr>
              <a:t>.</a:t>
            </a:r>
            <a:r>
              <a:rPr lang="en-US" sz="7200" dirty="0">
                <a:solidFill>
                  <a:prstClr val="white"/>
                </a:solidFill>
                <a:latin typeface="Times New Roman" pitchFamily="18" charset="0"/>
                <a:cs typeface="Times New Roman" pitchFamily="18" charset="0"/>
              </a:rPr>
              <a:t>                   </a:t>
            </a:r>
            <a:r>
              <a:rPr lang="vi-VN" sz="7200" b="1" dirty="0">
                <a:solidFill>
                  <a:srgbClr val="FFC000"/>
                </a:solidFill>
                <a:latin typeface="Times New Roman" pitchFamily="18" charset="0"/>
                <a:cs typeface="Times New Roman" pitchFamily="18" charset="0"/>
              </a:rPr>
              <a:t> </a:t>
            </a:r>
            <a:r>
              <a:rPr lang="en-US" sz="7200" b="1" dirty="0">
                <a:solidFill>
                  <a:srgbClr val="FFC000"/>
                </a:solidFill>
                <a:latin typeface="Times New Roman" pitchFamily="18" charset="0"/>
                <a:cs typeface="Times New Roman" pitchFamily="18" charset="0"/>
              </a:rPr>
              <a:t>THẾ NĂNG.</a:t>
            </a:r>
          </a:p>
          <a:p>
            <a:pPr algn="ctr"/>
            <a:endParaRPr lang="en-US" sz="5400" b="1" dirty="0">
              <a:solidFill>
                <a:srgbClr val="FF0000"/>
              </a:solidFill>
              <a:latin typeface="Times New Roman" pitchFamily="18" charset="0"/>
              <a:cs typeface="Times New Roman" pitchFamily="18" charset="0"/>
            </a:endParaRPr>
          </a:p>
        </p:txBody>
      </p:sp>
      <p:pic>
        <p:nvPicPr>
          <p:cNvPr id="5" name="Graphic 1">
            <a:extLst>
              <a:ext uri="{FF2B5EF4-FFF2-40B4-BE49-F238E27FC236}">
                <a16:creationId xmlns:a16="http://schemas.microsoft.com/office/drawing/2014/main" xmlns="" id="{E3A05B25-801A-EBA6-8016-519B0D661C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5527" y="4588024"/>
            <a:ext cx="2868727" cy="2384654"/>
          </a:xfrm>
          <a:prstGeom prst="rect">
            <a:avLst/>
          </a:prstGeom>
        </p:spPr>
      </p:pic>
    </p:spTree>
    <p:extLst>
      <p:ext uri="{BB962C8B-B14F-4D97-AF65-F5344CB8AC3E}">
        <p14:creationId xmlns:p14="http://schemas.microsoft.com/office/powerpoint/2010/main" val="1952417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8">
            <a:extLst>
              <a:ext uri="{FF2B5EF4-FFF2-40B4-BE49-F238E27FC236}">
                <a16:creationId xmlns:a16="http://schemas.microsoft.com/office/drawing/2014/main" xmlns="" id="{9E58E699-E7C6-4E45-8081-5DA3BA51B3BC}"/>
              </a:ext>
            </a:extLst>
          </p:cNvPr>
          <p:cNvSpPr>
            <a:spLocks/>
          </p:cNvSpPr>
          <p:nvPr/>
        </p:nvSpPr>
        <p:spPr>
          <a:xfrm flipV="1">
            <a:off x="-68201" y="3381184"/>
            <a:ext cx="9344660" cy="3476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a:solidFill>
                <a:prstClr val="black"/>
              </a:solidFill>
            </a:endParaRPr>
          </a:p>
        </p:txBody>
      </p:sp>
      <p:sp>
        <p:nvSpPr>
          <p:cNvPr id="6" name="Hình chữ nhật 57">
            <a:extLst>
              <a:ext uri="{FF2B5EF4-FFF2-40B4-BE49-F238E27FC236}">
                <a16:creationId xmlns:a16="http://schemas.microsoft.com/office/drawing/2014/main" xmlns="" id="{F0552669-9420-450C-B38C-7D1806421CE3}"/>
              </a:ext>
            </a:extLst>
          </p:cNvPr>
          <p:cNvSpPr>
            <a:spLocks/>
          </p:cNvSpPr>
          <p:nvPr/>
        </p:nvSpPr>
        <p:spPr>
          <a:xfrm>
            <a:off x="-68201" y="-150457"/>
            <a:ext cx="9344660" cy="37605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dirty="0">
              <a:solidFill>
                <a:prstClr val="black"/>
              </a:solidFill>
            </a:endParaRPr>
          </a:p>
        </p:txBody>
      </p:sp>
      <p:sp>
        <p:nvSpPr>
          <p:cNvPr id="11" name="Hình chữ nhật: Góc Tròn 15">
            <a:extLst>
              <a:ext uri="{FF2B5EF4-FFF2-40B4-BE49-F238E27FC236}">
                <a16:creationId xmlns:a16="http://schemas.microsoft.com/office/drawing/2014/main" xmlns="" id="{FB5E53FE-0E87-49B8-991C-C793D7A5E093}"/>
              </a:ext>
            </a:extLst>
          </p:cNvPr>
          <p:cNvSpPr>
            <a:spLocks/>
          </p:cNvSpPr>
          <p:nvPr/>
        </p:nvSpPr>
        <p:spPr>
          <a:xfrm>
            <a:off x="4664585" y="3962400"/>
            <a:ext cx="4403217" cy="2286000"/>
          </a:xfrm>
          <a:prstGeom prst="roundRect">
            <a:avLst/>
          </a:prstGeom>
          <a:solidFill>
            <a:schemeClr val="accent4">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latin typeface="Times New Roman"/>
              </a:rPr>
              <a:t>4.</a:t>
            </a:r>
            <a:r>
              <a:rPr lang="en-US" sz="3200" b="1" dirty="0" smtClean="0">
                <a:solidFill>
                  <a:srgbClr val="FF0000"/>
                </a:solidFill>
                <a:latin typeface="Times New Roman"/>
              </a:rPr>
              <a:t>VẬN DỤNG</a:t>
            </a:r>
            <a:endParaRPr lang="en-BZ" sz="3200" b="1" dirty="0">
              <a:solidFill>
                <a:srgbClr val="FF0000"/>
              </a:solidFill>
            </a:endParaRPr>
          </a:p>
        </p:txBody>
      </p:sp>
      <p:sp>
        <p:nvSpPr>
          <p:cNvPr id="14" name="Hình chữ nhật: Góc Tròn 14">
            <a:extLst>
              <a:ext uri="{FF2B5EF4-FFF2-40B4-BE49-F238E27FC236}">
                <a16:creationId xmlns:a16="http://schemas.microsoft.com/office/drawing/2014/main" xmlns="" id="{535AE683-B746-49C7-8E5A-031AA132F5F1}"/>
              </a:ext>
            </a:extLst>
          </p:cNvPr>
          <p:cNvSpPr>
            <a:spLocks/>
          </p:cNvSpPr>
          <p:nvPr/>
        </p:nvSpPr>
        <p:spPr>
          <a:xfrm>
            <a:off x="4724013" y="1010989"/>
            <a:ext cx="4343788" cy="2473836"/>
          </a:xfrm>
          <a:prstGeom prst="roundRect">
            <a:avLst/>
          </a:prstGeom>
          <a:solidFill>
            <a:schemeClr val="accent4">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r>
              <a:rPr lang="vi-VN" sz="3200" b="1" dirty="0" smtClean="0">
                <a:solidFill>
                  <a:prstClr val="white"/>
                </a:solidFill>
                <a:latin typeface="Times New Roman"/>
              </a:rPr>
              <a:t>2</a:t>
            </a:r>
            <a:r>
              <a:rPr lang="vi-VN" sz="3200" b="1" dirty="0">
                <a:solidFill>
                  <a:prstClr val="white"/>
                </a:solidFill>
                <a:latin typeface="Times New Roman"/>
              </a:rPr>
              <a:t>. </a:t>
            </a:r>
            <a:r>
              <a:rPr lang="en-US" sz="3200" b="1" dirty="0" smtClean="0">
                <a:solidFill>
                  <a:prstClr val="white"/>
                </a:solidFill>
                <a:latin typeface="Times New Roman"/>
              </a:rPr>
              <a:t>THẾ NĂNG</a:t>
            </a:r>
            <a:endParaRPr lang="en-BZ" sz="3200" b="1" dirty="0">
              <a:solidFill>
                <a:prstClr val="white"/>
              </a:solidFill>
            </a:endParaRPr>
          </a:p>
        </p:txBody>
      </p:sp>
      <p:sp>
        <p:nvSpPr>
          <p:cNvPr id="17" name="Hình chữ nhật: Góc Tròn 3">
            <a:extLst>
              <a:ext uri="{FF2B5EF4-FFF2-40B4-BE49-F238E27FC236}">
                <a16:creationId xmlns:a16="http://schemas.microsoft.com/office/drawing/2014/main" xmlns="" id="{49D0A908-2A79-448B-83CB-7F4664165EE1}"/>
              </a:ext>
            </a:extLst>
          </p:cNvPr>
          <p:cNvSpPr>
            <a:spLocks/>
          </p:cNvSpPr>
          <p:nvPr/>
        </p:nvSpPr>
        <p:spPr>
          <a:xfrm>
            <a:off x="36916" y="3942224"/>
            <a:ext cx="4407413" cy="2306176"/>
          </a:xfrm>
          <a:prstGeom prst="roundRect">
            <a:avLst/>
          </a:prstGeom>
          <a:solidFill>
            <a:schemeClr val="accent2">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a:rPr>
              <a:t>3. </a:t>
            </a:r>
            <a:r>
              <a:rPr lang="en-US" sz="3200" b="1" dirty="0" smtClean="0">
                <a:solidFill>
                  <a:srgbClr val="002060"/>
                </a:solidFill>
                <a:latin typeface="Times New Roman"/>
              </a:rPr>
              <a:t>LUYỆN TẬP</a:t>
            </a:r>
            <a:endParaRPr lang="en-BZ" sz="3200" b="1" dirty="0">
              <a:solidFill>
                <a:srgbClr val="002060"/>
              </a:solidFill>
            </a:endParaRPr>
          </a:p>
        </p:txBody>
      </p:sp>
      <p:sp>
        <p:nvSpPr>
          <p:cNvPr id="20" name="Hình chữ nhật: Góc Tròn 1">
            <a:extLst>
              <a:ext uri="{FF2B5EF4-FFF2-40B4-BE49-F238E27FC236}">
                <a16:creationId xmlns:a16="http://schemas.microsoft.com/office/drawing/2014/main" xmlns="" id="{95581C83-F15D-4788-B537-FCFFE66A219A}"/>
              </a:ext>
            </a:extLst>
          </p:cNvPr>
          <p:cNvSpPr>
            <a:spLocks/>
          </p:cNvSpPr>
          <p:nvPr/>
        </p:nvSpPr>
        <p:spPr>
          <a:xfrm>
            <a:off x="240791" y="1059635"/>
            <a:ext cx="4178811" cy="2445676"/>
          </a:xfrm>
          <a:prstGeom prst="roundRect">
            <a:avLst/>
          </a:prstGeom>
          <a:solidFill>
            <a:schemeClr val="accent2">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endParaRPr lang="en-US" sz="3200" b="1" dirty="0">
              <a:solidFill>
                <a:prstClr val="white"/>
              </a:solidFill>
              <a:latin typeface="Times New Roman"/>
            </a:endParaRPr>
          </a:p>
          <a:p>
            <a:pPr algn="ctr"/>
            <a:r>
              <a:rPr lang="vi-VN" sz="3200" b="1" dirty="0" smtClean="0">
                <a:solidFill>
                  <a:prstClr val="white"/>
                </a:solidFill>
                <a:latin typeface="Times New Roman"/>
              </a:rPr>
              <a:t>1</a:t>
            </a:r>
            <a:r>
              <a:rPr lang="vi-VN" sz="3200" b="1" dirty="0">
                <a:solidFill>
                  <a:prstClr val="white"/>
                </a:solidFill>
                <a:latin typeface="Times New Roman"/>
              </a:rPr>
              <a:t>. </a:t>
            </a:r>
            <a:r>
              <a:rPr lang="en-US" sz="3200" b="1" dirty="0" smtClean="0">
                <a:solidFill>
                  <a:prstClr val="white"/>
                </a:solidFill>
                <a:latin typeface="Times New Roman"/>
              </a:rPr>
              <a:t>ĐỘNG NĂNG</a:t>
            </a:r>
            <a:endParaRPr lang="en-BZ" sz="3200" b="1" dirty="0">
              <a:solidFill>
                <a:prstClr val="white"/>
              </a:solidFill>
            </a:endParaRPr>
          </a:p>
        </p:txBody>
      </p:sp>
      <p:sp>
        <p:nvSpPr>
          <p:cNvPr id="22" name="Hình Bầu dục 4">
            <a:extLst>
              <a:ext uri="{FF2B5EF4-FFF2-40B4-BE49-F238E27FC236}">
                <a16:creationId xmlns:a16="http://schemas.microsoft.com/office/drawing/2014/main" xmlns="" id="{8B01E911-59B3-44A2-A8EA-FAD23C16058F}"/>
              </a:ext>
            </a:extLst>
          </p:cNvPr>
          <p:cNvSpPr>
            <a:spLocks/>
          </p:cNvSpPr>
          <p:nvPr/>
        </p:nvSpPr>
        <p:spPr>
          <a:xfrm>
            <a:off x="2356972" y="3088233"/>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3" name="Hình Bầu dục 5">
            <a:extLst>
              <a:ext uri="{FF2B5EF4-FFF2-40B4-BE49-F238E27FC236}">
                <a16:creationId xmlns:a16="http://schemas.microsoft.com/office/drawing/2014/main" xmlns="" id="{A009539C-91FF-402A-B77A-DB71B1112126}"/>
              </a:ext>
            </a:extLst>
          </p:cNvPr>
          <p:cNvSpPr>
            <a:spLocks/>
          </p:cNvSpPr>
          <p:nvPr/>
        </p:nvSpPr>
        <p:spPr>
          <a:xfrm>
            <a:off x="2356972" y="378962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4" name="Hình chữ nhật: Góc Tròn 6">
            <a:extLst>
              <a:ext uri="{FF2B5EF4-FFF2-40B4-BE49-F238E27FC236}">
                <a16:creationId xmlns:a16="http://schemas.microsoft.com/office/drawing/2014/main" xmlns="" id="{2482542A-8B95-4459-A988-4CA199F0C328}"/>
              </a:ext>
            </a:extLst>
          </p:cNvPr>
          <p:cNvSpPr>
            <a:spLocks/>
          </p:cNvSpPr>
          <p:nvPr/>
        </p:nvSpPr>
        <p:spPr>
          <a:xfrm>
            <a:off x="2388720" y="32375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5" name="Hình Bầu dục 8">
            <a:extLst>
              <a:ext uri="{FF2B5EF4-FFF2-40B4-BE49-F238E27FC236}">
                <a16:creationId xmlns:a16="http://schemas.microsoft.com/office/drawing/2014/main" xmlns="" id="{B3CD9D07-F35C-4A00-9FBD-F62BA62D5137}"/>
              </a:ext>
            </a:extLst>
          </p:cNvPr>
          <p:cNvSpPr>
            <a:spLocks/>
          </p:cNvSpPr>
          <p:nvPr/>
        </p:nvSpPr>
        <p:spPr>
          <a:xfrm>
            <a:off x="2949388" y="3047517"/>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6" name="Hình Bầu dục 9">
            <a:extLst>
              <a:ext uri="{FF2B5EF4-FFF2-40B4-BE49-F238E27FC236}">
                <a16:creationId xmlns:a16="http://schemas.microsoft.com/office/drawing/2014/main" xmlns="" id="{63F9787E-3179-43FB-ACD7-89C144DEB4F8}"/>
              </a:ext>
            </a:extLst>
          </p:cNvPr>
          <p:cNvSpPr>
            <a:spLocks/>
          </p:cNvSpPr>
          <p:nvPr/>
        </p:nvSpPr>
        <p:spPr>
          <a:xfrm>
            <a:off x="2968812" y="3786231"/>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7" name="Hình chữ nhật: Góc Tròn 10">
            <a:extLst>
              <a:ext uri="{FF2B5EF4-FFF2-40B4-BE49-F238E27FC236}">
                <a16:creationId xmlns:a16="http://schemas.microsoft.com/office/drawing/2014/main" xmlns="" id="{8B2E893E-08A1-402D-B3A9-716714CD9483}"/>
              </a:ext>
            </a:extLst>
          </p:cNvPr>
          <p:cNvSpPr>
            <a:spLocks/>
          </p:cNvSpPr>
          <p:nvPr/>
        </p:nvSpPr>
        <p:spPr>
          <a:xfrm>
            <a:off x="2981137" y="3160706"/>
            <a:ext cx="114300" cy="791246"/>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8" name="Hình Bầu dục 11">
            <a:extLst>
              <a:ext uri="{FF2B5EF4-FFF2-40B4-BE49-F238E27FC236}">
                <a16:creationId xmlns:a16="http://schemas.microsoft.com/office/drawing/2014/main" xmlns="" id="{BE24E70B-F5AD-437A-8282-401879D0B19B}"/>
              </a:ext>
            </a:extLst>
          </p:cNvPr>
          <p:cNvSpPr>
            <a:spLocks/>
          </p:cNvSpPr>
          <p:nvPr/>
        </p:nvSpPr>
        <p:spPr>
          <a:xfrm>
            <a:off x="3489835" y="309335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9" name="Hình Bầu dục 12">
            <a:extLst>
              <a:ext uri="{FF2B5EF4-FFF2-40B4-BE49-F238E27FC236}">
                <a16:creationId xmlns:a16="http://schemas.microsoft.com/office/drawing/2014/main" xmlns="" id="{3E13F9A3-1055-459D-8860-034E1A90F4C7}"/>
              </a:ext>
            </a:extLst>
          </p:cNvPr>
          <p:cNvSpPr>
            <a:spLocks/>
          </p:cNvSpPr>
          <p:nvPr/>
        </p:nvSpPr>
        <p:spPr>
          <a:xfrm>
            <a:off x="3506896" y="3838724"/>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0" name="Hình chữ nhật: Góc Tròn 13">
            <a:extLst>
              <a:ext uri="{FF2B5EF4-FFF2-40B4-BE49-F238E27FC236}">
                <a16:creationId xmlns:a16="http://schemas.microsoft.com/office/drawing/2014/main" xmlns="" id="{B6622C44-D5F3-40AA-A4C5-777E6D81323F}"/>
              </a:ext>
            </a:extLst>
          </p:cNvPr>
          <p:cNvSpPr>
            <a:spLocks/>
          </p:cNvSpPr>
          <p:nvPr/>
        </p:nvSpPr>
        <p:spPr>
          <a:xfrm>
            <a:off x="3534050" y="322534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1" name="Hình Bầu dục 16">
            <a:extLst>
              <a:ext uri="{FF2B5EF4-FFF2-40B4-BE49-F238E27FC236}">
                <a16:creationId xmlns:a16="http://schemas.microsoft.com/office/drawing/2014/main" xmlns="" id="{A625A8CA-8519-4BEB-BD28-0E057D5EBA19}"/>
              </a:ext>
            </a:extLst>
          </p:cNvPr>
          <p:cNvSpPr>
            <a:spLocks/>
          </p:cNvSpPr>
          <p:nvPr/>
        </p:nvSpPr>
        <p:spPr>
          <a:xfrm>
            <a:off x="5655076" y="3189718"/>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2" name="Hình Bầu dục 17">
            <a:extLst>
              <a:ext uri="{FF2B5EF4-FFF2-40B4-BE49-F238E27FC236}">
                <a16:creationId xmlns:a16="http://schemas.microsoft.com/office/drawing/2014/main" xmlns="" id="{C8938D03-BB59-4A6A-BC9A-0B18EE9DFE18}"/>
              </a:ext>
            </a:extLst>
          </p:cNvPr>
          <p:cNvSpPr>
            <a:spLocks/>
          </p:cNvSpPr>
          <p:nvPr/>
        </p:nvSpPr>
        <p:spPr>
          <a:xfrm>
            <a:off x="5664847" y="394222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3" name="Hình chữ nhật: Góc Tròn 18">
            <a:extLst>
              <a:ext uri="{FF2B5EF4-FFF2-40B4-BE49-F238E27FC236}">
                <a16:creationId xmlns:a16="http://schemas.microsoft.com/office/drawing/2014/main" xmlns="" id="{43FC1EFB-6101-4056-8239-3017CB2888D2}"/>
              </a:ext>
            </a:extLst>
          </p:cNvPr>
          <p:cNvSpPr>
            <a:spLocks/>
          </p:cNvSpPr>
          <p:nvPr/>
        </p:nvSpPr>
        <p:spPr>
          <a:xfrm>
            <a:off x="5686824" y="3363558"/>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4" name="Hình Bầu dục 19">
            <a:extLst>
              <a:ext uri="{FF2B5EF4-FFF2-40B4-BE49-F238E27FC236}">
                <a16:creationId xmlns:a16="http://schemas.microsoft.com/office/drawing/2014/main" xmlns="" id="{83023DF6-C759-4BB8-8AB9-78057FFCCC92}"/>
              </a:ext>
            </a:extLst>
          </p:cNvPr>
          <p:cNvSpPr>
            <a:spLocks/>
          </p:cNvSpPr>
          <p:nvPr/>
        </p:nvSpPr>
        <p:spPr>
          <a:xfrm>
            <a:off x="6207094" y="320944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5" name="Hình Bầu dục 20">
            <a:extLst>
              <a:ext uri="{FF2B5EF4-FFF2-40B4-BE49-F238E27FC236}">
                <a16:creationId xmlns:a16="http://schemas.microsoft.com/office/drawing/2014/main" xmlns="" id="{ACAFE305-1265-425F-8281-6B3B157A452D}"/>
              </a:ext>
            </a:extLst>
          </p:cNvPr>
          <p:cNvSpPr>
            <a:spLocks/>
          </p:cNvSpPr>
          <p:nvPr/>
        </p:nvSpPr>
        <p:spPr>
          <a:xfrm>
            <a:off x="6198997" y="395195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6" name="Hình chữ nhật: Góc Tròn 21">
            <a:extLst>
              <a:ext uri="{FF2B5EF4-FFF2-40B4-BE49-F238E27FC236}">
                <a16:creationId xmlns:a16="http://schemas.microsoft.com/office/drawing/2014/main" xmlns="" id="{C6DD6EF2-5908-4210-9C93-2FE702DC37F5}"/>
              </a:ext>
            </a:extLst>
          </p:cNvPr>
          <p:cNvSpPr>
            <a:spLocks/>
          </p:cNvSpPr>
          <p:nvPr/>
        </p:nvSpPr>
        <p:spPr>
          <a:xfrm>
            <a:off x="6230747" y="3389033"/>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7" name="Hình Bầu dục 22">
            <a:extLst>
              <a:ext uri="{FF2B5EF4-FFF2-40B4-BE49-F238E27FC236}">
                <a16:creationId xmlns:a16="http://schemas.microsoft.com/office/drawing/2014/main" xmlns="" id="{85F22247-28D9-4571-96A0-62F2BD3BBB22}"/>
              </a:ext>
            </a:extLst>
          </p:cNvPr>
          <p:cNvSpPr>
            <a:spLocks/>
          </p:cNvSpPr>
          <p:nvPr/>
        </p:nvSpPr>
        <p:spPr>
          <a:xfrm>
            <a:off x="6735754" y="3191450"/>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8" name="Hình Bầu dục 23">
            <a:extLst>
              <a:ext uri="{FF2B5EF4-FFF2-40B4-BE49-F238E27FC236}">
                <a16:creationId xmlns:a16="http://schemas.microsoft.com/office/drawing/2014/main" xmlns="" id="{53D70CD9-0CE9-41B5-A5E7-51E4C8E4AD0C}"/>
              </a:ext>
            </a:extLst>
          </p:cNvPr>
          <p:cNvSpPr>
            <a:spLocks/>
          </p:cNvSpPr>
          <p:nvPr/>
        </p:nvSpPr>
        <p:spPr>
          <a:xfrm>
            <a:off x="6735754" y="393031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9" name="Hình chữ nhật: Góc Tròn 24">
            <a:extLst>
              <a:ext uri="{FF2B5EF4-FFF2-40B4-BE49-F238E27FC236}">
                <a16:creationId xmlns:a16="http://schemas.microsoft.com/office/drawing/2014/main" xmlns="" id="{6D4771C4-7348-44BB-85B6-E382F54994E2}"/>
              </a:ext>
            </a:extLst>
          </p:cNvPr>
          <p:cNvSpPr>
            <a:spLocks/>
          </p:cNvSpPr>
          <p:nvPr/>
        </p:nvSpPr>
        <p:spPr>
          <a:xfrm>
            <a:off x="6767503" y="33490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40" name="Rectangle 39"/>
          <p:cNvSpPr/>
          <p:nvPr/>
        </p:nvSpPr>
        <p:spPr>
          <a:xfrm>
            <a:off x="762000" y="0"/>
            <a:ext cx="7315200" cy="923330"/>
          </a:xfrm>
          <a:prstGeom prst="rect">
            <a:avLst/>
          </a:prstGeom>
          <a:noFill/>
        </p:spPr>
        <p:txBody>
          <a:bodyPr wrap="square" lIns="91440" tIns="45720" rIns="91440" bIns="45720">
            <a:spAutoFit/>
          </a:bodyPr>
          <a:lstStyle/>
          <a:p>
            <a:pPr algn="ctr"/>
            <a:r>
              <a:rPr lang="vi-VN"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a:rPr>
              <a:t>NỘI DUNG BÀI HỌC </a:t>
            </a:r>
            <a:endParaRPr lang="en-US"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endParaRPr>
          </a:p>
        </p:txBody>
      </p:sp>
      <p:pic>
        <p:nvPicPr>
          <p:cNvPr id="1026" name="Picture 2" descr="Những lợi ích của việc đạp xe mỗi ngày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09" y="1059635"/>
            <a:ext cx="1970392" cy="1188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ưu ngay những mẹo chụp ảnh thác nước đẹp hút hồ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124" y="1010989"/>
            <a:ext cx="2276076" cy="119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41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0" fill="hold"/>
                                        <p:tgtEl>
                                          <p:spTgt spid="40"/>
                                        </p:tgtEl>
                                        <p:attrNameLst>
                                          <p:attrName>ppt_x</p:attrName>
                                        </p:attrNameLst>
                                      </p:cBhvr>
                                      <p:tavLst>
                                        <p:tav tm="0">
                                          <p:val>
                                            <p:strVal val="#ppt_x"/>
                                          </p:val>
                                        </p:tav>
                                        <p:tav tm="100000">
                                          <p:val>
                                            <p:strVal val="#ppt_x"/>
                                          </p:val>
                                        </p:tav>
                                      </p:tavLst>
                                    </p:anim>
                                    <p:anim calcmode="lin" valueType="num">
                                      <p:cBhvr additive="base">
                                        <p:cTn id="8" dur="5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plus(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edge">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circle(in)">
                                      <p:cBhvr>
                                        <p:cTn id="29" dur="20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plus(in)">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Top 200+ hình nền Powerpoint thuyết trình cực đẹp cho mọi chủ đề"/>
          <p:cNvSpPr>
            <a:spLocks noChangeAspect="1" noChangeArrowheads="1"/>
          </p:cNvSpPr>
          <p:nvPr/>
        </p:nvSpPr>
        <p:spPr bwMode="auto">
          <a:xfrm>
            <a:off x="307975" y="79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6" descr="Top 200+ hình nền Powerpoint thuyết trình cực đẹp cho mọi chủ đề"/>
          <p:cNvSpPr>
            <a:spLocks noChangeAspect="1" noChangeArrowheads="1"/>
          </p:cNvSpPr>
          <p:nvPr/>
        </p:nvSpPr>
        <p:spPr bwMode="auto">
          <a:xfrm>
            <a:off x="460375" y="1603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368" name="Picture 8" descr="Tải 84 Background Powerpoint Đẹp Chuyên Nghiệp Miễn Phí - Slidemal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25940"/>
            <a:ext cx="9143999" cy="6883940"/>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Tròn 1">
            <a:extLst>
              <a:ext uri="{FF2B5EF4-FFF2-40B4-BE49-F238E27FC236}">
                <a16:creationId xmlns:a16="http://schemas.microsoft.com/office/drawing/2014/main" xmlns="" id="{95581C83-F15D-4788-B537-FCFFE66A219A}"/>
              </a:ext>
            </a:extLst>
          </p:cNvPr>
          <p:cNvSpPr>
            <a:spLocks/>
          </p:cNvSpPr>
          <p:nvPr/>
        </p:nvSpPr>
        <p:spPr>
          <a:xfrm>
            <a:off x="1632" y="38"/>
            <a:ext cx="3122579" cy="569681"/>
          </a:xfrm>
          <a:prstGeom prst="roundRect">
            <a:avLst/>
          </a:prstGeom>
          <a:solidFill>
            <a:srgbClr val="C0504D">
              <a:lumMod val="75000"/>
            </a:srgbClr>
          </a:solidFill>
          <a:ln w="25400" cap="flat" cmpd="sng" algn="ctr">
            <a:noFill/>
            <a:prstDash val="solid"/>
          </a:ln>
          <a:effectLst>
            <a:outerShdw blurRad="50800" dist="38100" dir="5400000" algn="t" rotWithShape="0">
              <a:srgbClr val="000000">
                <a:alpha val="40000"/>
              </a:srgbClr>
            </a:outerShdw>
          </a:effectLst>
        </p:spPr>
        <p:txBody>
          <a:bodyPr rtlCol="0" anchor="ctr"/>
          <a:lstStyle/>
          <a:p>
            <a:pPr>
              <a:defRPr/>
            </a:pPr>
            <a:r>
              <a:rPr lang="vi-VN" sz="3200" b="1" kern="0" dirty="0" smtClean="0">
                <a:solidFill>
                  <a:prstClr val="white"/>
                </a:solidFill>
                <a:latin typeface="Times New Roman"/>
              </a:rPr>
              <a:t>1.</a:t>
            </a:r>
            <a:r>
              <a:rPr lang="en-US" sz="3200" b="1" kern="0" dirty="0" smtClean="0">
                <a:solidFill>
                  <a:prstClr val="white"/>
                </a:solidFill>
                <a:latin typeface="Times New Roman"/>
              </a:rPr>
              <a:t>ĐỘNG NĂNG</a:t>
            </a:r>
            <a:endParaRPr lang="en-BZ" sz="3200" b="1" kern="0" dirty="0">
              <a:solidFill>
                <a:prstClr val="white"/>
              </a:solidFill>
            </a:endParaRPr>
          </a:p>
        </p:txBody>
      </p:sp>
      <p:pic>
        <p:nvPicPr>
          <p:cNvPr id="2050" name="Picture 2" descr="Những ai phù hợp chơi bida? - Thế giới bi 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4" y="762002"/>
            <a:ext cx="3143655" cy="2105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76600" y="762039"/>
            <a:ext cx="5779332" cy="144779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–a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 a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đổi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endParaRPr lang="en-US" sz="2800" b="1" dirty="0">
              <a:latin typeface="Times New Roman" pitchFamily="18" charset="0"/>
              <a:cs typeface="Times New Roman" pitchFamily="18" charset="0"/>
            </a:endParaRPr>
          </a:p>
        </p:txBody>
      </p:sp>
      <p:pic>
        <p:nvPicPr>
          <p:cNvPr id="9" name="Picture 4" descr="Windmill Field in Action, during Sunset on Make a GIF">
            <a:extLst>
              <a:ext uri="{FF2B5EF4-FFF2-40B4-BE49-F238E27FC236}">
                <a16:creationId xmlns:a16="http://schemas.microsoft.com/office/drawing/2014/main" xmlns="" id="{7A1810AB-440B-05AC-0F0F-DF12F8C85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350481"/>
            <a:ext cx="3798132" cy="19015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ED8FC7BA-BA46-4E8D-78EE-DC1B8A09E5FC}"/>
              </a:ext>
            </a:extLst>
          </p:cNvPr>
          <p:cNvSpPr txBox="1"/>
          <p:nvPr/>
        </p:nvSpPr>
        <p:spPr>
          <a:xfrm>
            <a:off x="1621" y="2971806"/>
            <a:ext cx="5256180" cy="138499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Các phần tử khí chuyển </a:t>
            </a: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động</a:t>
            </a:r>
            <a:endParaRPr kumimoji="0" lang="en-US"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tạo </a:t>
            </a: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thành gió làm quay tuabin của máy phát điện gió</a:t>
            </a:r>
            <a:endParaRPr kumimoji="0" lang="en-US"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endParaRPr>
          </a:p>
        </p:txBody>
      </p:sp>
      <p:pic>
        <p:nvPicPr>
          <p:cNvPr id="11" name="Picture 10">
            <a:extLst>
              <a:ext uri="{FF2B5EF4-FFF2-40B4-BE49-F238E27FC236}">
                <a16:creationId xmlns:a16="http://schemas.microsoft.com/office/drawing/2014/main" xmlns="" id="{D0F77657-1D81-5421-BFD3-9157E64DC201}"/>
              </a:ext>
            </a:extLst>
          </p:cNvPr>
          <p:cNvPicPr>
            <a:picLocks noChangeAspect="1"/>
          </p:cNvPicPr>
          <p:nvPr/>
        </p:nvPicPr>
        <p:blipFill>
          <a:blip r:embed="rId6"/>
          <a:stretch>
            <a:fillRect/>
          </a:stretch>
        </p:blipFill>
        <p:spPr>
          <a:xfrm>
            <a:off x="-19454" y="4346856"/>
            <a:ext cx="3753255" cy="2053944"/>
          </a:xfrm>
          <a:prstGeom prst="rect">
            <a:avLst/>
          </a:prstGeom>
        </p:spPr>
      </p:pic>
      <p:sp>
        <p:nvSpPr>
          <p:cNvPr id="12" name="TextBox 11">
            <a:extLst>
              <a:ext uri="{FF2B5EF4-FFF2-40B4-BE49-F238E27FC236}">
                <a16:creationId xmlns:a16="http://schemas.microsoft.com/office/drawing/2014/main" xmlns="" id="{2EE9B1F2-54CA-3251-7E4B-9D259ED7529B}"/>
              </a:ext>
            </a:extLst>
          </p:cNvPr>
          <p:cNvSpPr txBox="1"/>
          <p:nvPr/>
        </p:nvSpPr>
        <p:spPr>
          <a:xfrm>
            <a:off x="3886200" y="4363741"/>
            <a:ext cx="5169732" cy="95410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1"/>
                </a:solidFill>
                <a:effectLst/>
                <a:uLnTx/>
                <a:uFillTx/>
                <a:latin typeface="+mj-lt"/>
                <a:cs typeface="Arial" panose="020B0604020202020204" pitchFamily="34" charset="0"/>
              </a:rPr>
              <a:t>Dòng nước chảy có thể làm quay các cọn nước</a:t>
            </a:r>
            <a:endParaRPr kumimoji="0" lang="en-US" sz="2800" b="1" i="0" u="none" strike="noStrike" kern="0" cap="none" spc="0" normalizeH="0" baseline="0" noProof="0" dirty="0">
              <a:ln>
                <a:noFill/>
              </a:ln>
              <a:solidFill>
                <a:schemeClr val="tx1"/>
              </a:solidFill>
              <a:effectLst/>
              <a:uLnTx/>
              <a:uFillTx/>
              <a:latin typeface="+mj-lt"/>
              <a:cs typeface="Arial" panose="020B0604020202020204" pitchFamily="34" charset="0"/>
            </a:endParaRPr>
          </a:p>
        </p:txBody>
      </p:sp>
      <p:pic>
        <p:nvPicPr>
          <p:cNvPr id="13" name="Picture 12">
            <a:extLst>
              <a:ext uri="{FF2B5EF4-FFF2-40B4-BE49-F238E27FC236}">
                <a16:creationId xmlns:a16="http://schemas.microsoft.com/office/drawing/2014/main" xmlns="" id="{1731D44E-F519-0AA8-4561-9B4914DA8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3188" y="5570767"/>
            <a:ext cx="1060425" cy="1119073"/>
          </a:xfrm>
          <a:prstGeom prst="rect">
            <a:avLst/>
          </a:prstGeom>
        </p:spPr>
      </p:pic>
      <p:sp>
        <p:nvSpPr>
          <p:cNvPr id="14" name="TextBox 13">
            <a:extLst>
              <a:ext uri="{FF2B5EF4-FFF2-40B4-BE49-F238E27FC236}">
                <a16:creationId xmlns:a16="http://schemas.microsoft.com/office/drawing/2014/main" xmlns="" id="{7310245D-AB27-0C8E-8D62-94E326CD58D7}"/>
              </a:ext>
            </a:extLst>
          </p:cNvPr>
          <p:cNvSpPr txBox="1"/>
          <p:nvPr/>
        </p:nvSpPr>
        <p:spPr>
          <a:xfrm>
            <a:off x="4724401" y="5288378"/>
            <a:ext cx="433153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430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circle(in)">
                                      <p:cBhvr>
                                        <p:cTn id="56"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ổng hợp 300+ hình nền powerpoint pháp luật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 y="-35668"/>
            <a:ext cx="9213356" cy="689366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02;p73">
            <a:extLst>
              <a:ext uri="{FF2B5EF4-FFF2-40B4-BE49-F238E27FC236}">
                <a16:creationId xmlns:a16="http://schemas.microsoft.com/office/drawing/2014/main" xmlns="" id="{0E175F99-F87B-46F2-95F6-36070FB9D309}"/>
              </a:ext>
            </a:extLst>
          </p:cNvPr>
          <p:cNvSpPr/>
          <p:nvPr/>
        </p:nvSpPr>
        <p:spPr>
          <a:xfrm rot="15954295">
            <a:off x="961502" y="-328846"/>
            <a:ext cx="890192" cy="1992714"/>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xmlns="" id="{BCAFD906-078D-40A5-AB32-FF45700A8274}"/>
              </a:ext>
            </a:extLst>
          </p:cNvPr>
          <p:cNvSpPr txBox="1"/>
          <p:nvPr/>
        </p:nvSpPr>
        <p:spPr>
          <a:xfrm>
            <a:off x="530298" y="389228"/>
            <a:ext cx="17526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Khái</a:t>
            </a:r>
            <a:r>
              <a:rPr kumimoji="0" lang="en-US" sz="24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rPr>
              <a:t> </a:t>
            </a:r>
            <a:r>
              <a:rPr kumimoji="0" lang="en-US" sz="24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niệm</a:t>
            </a:r>
            <a:endParaRPr kumimoji="0" lang="en-US" sz="24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endParaRPr>
          </a:p>
        </p:txBody>
      </p:sp>
      <p:sp>
        <p:nvSpPr>
          <p:cNvPr id="5" name="Rectangle 4"/>
          <p:cNvSpPr/>
          <p:nvPr/>
        </p:nvSpPr>
        <p:spPr>
          <a:xfrm>
            <a:off x="2320206" y="490157"/>
            <a:ext cx="6138013" cy="1384995"/>
          </a:xfrm>
          <a:prstGeom prst="rect">
            <a:avLst/>
          </a:prstGeom>
        </p:spPr>
        <p:txBody>
          <a:bodyPr wrap="square">
            <a:spAutoFit/>
          </a:bodyPr>
          <a:lstStyle/>
          <a:p>
            <a:pPr lvl="0" defTabSz="1219170">
              <a:buClr>
                <a:srgbClr val="000000"/>
              </a:buClr>
              <a:defRPr/>
            </a:pPr>
            <a:r>
              <a:rPr lang="vi-VN" sz="2800" kern="0" dirty="0">
                <a:solidFill>
                  <a:prstClr val="black">
                    <a:lumMod val="85000"/>
                    <a:lumOff val="15000"/>
                  </a:prstClr>
                </a:solidFill>
                <a:latin typeface="Times New Roman" pitchFamily="18" charset="0"/>
                <a:cs typeface="Times New Roman" pitchFamily="18" charset="0"/>
              </a:rPr>
              <a:t>Năng lượng mà vật có được do chuyển động như trong các ví dụ trên gọi là </a:t>
            </a:r>
            <a:r>
              <a:rPr lang="vi-VN" sz="2800" b="1" kern="0" dirty="0">
                <a:solidFill>
                  <a:srgbClr val="D35C27"/>
                </a:solidFill>
                <a:latin typeface="Times New Roman" pitchFamily="18" charset="0"/>
                <a:cs typeface="Times New Roman" pitchFamily="18" charset="0"/>
              </a:rPr>
              <a:t>động năng</a:t>
            </a:r>
            <a:endParaRPr lang="en-US" sz="2800" b="1" kern="0" dirty="0">
              <a:solidFill>
                <a:srgbClr val="D35C27"/>
              </a:solidFill>
              <a:latin typeface="Times New Roman" pitchFamily="18" charset="0"/>
              <a:cs typeface="Times New Roman" pitchFamily="18" charset="0"/>
              <a:sym typeface="Arial"/>
            </a:endParaRPr>
          </a:p>
        </p:txBody>
      </p:sp>
      <p:pic>
        <p:nvPicPr>
          <p:cNvPr id="6" name="Picture 5">
            <a:extLst>
              <a:ext uri="{FF2B5EF4-FFF2-40B4-BE49-F238E27FC236}">
                <a16:creationId xmlns:a16="http://schemas.microsoft.com/office/drawing/2014/main" xmlns="" id="{7FC22F67-558A-A96B-ABA9-31C664A13040}"/>
              </a:ext>
            </a:extLst>
          </p:cNvPr>
          <p:cNvPicPr>
            <a:picLocks noChangeAspect="1"/>
          </p:cNvPicPr>
          <p:nvPr/>
        </p:nvPicPr>
        <p:blipFill>
          <a:blip r:embed="rId3"/>
          <a:stretch>
            <a:fillRect/>
          </a:stretch>
        </p:blipFill>
        <p:spPr>
          <a:xfrm>
            <a:off x="6400819" y="1552952"/>
            <a:ext cx="2320187" cy="1540910"/>
          </a:xfrm>
          <a:prstGeom prst="rect">
            <a:avLst/>
          </a:prstGeom>
        </p:spPr>
      </p:pic>
      <p:sp>
        <p:nvSpPr>
          <p:cNvPr id="7" name="Google Shape;1924;p44">
            <a:extLst>
              <a:ext uri="{FF2B5EF4-FFF2-40B4-BE49-F238E27FC236}">
                <a16:creationId xmlns:a16="http://schemas.microsoft.com/office/drawing/2014/main" xmlns="" id="{3C098BC9-262A-434A-9870-600C2DF8EFAE}"/>
              </a:ext>
            </a:extLst>
          </p:cNvPr>
          <p:cNvSpPr txBox="1">
            <a:spLocks/>
          </p:cNvSpPr>
          <p:nvPr/>
        </p:nvSpPr>
        <p:spPr>
          <a:xfrm>
            <a:off x="125700" y="1752600"/>
            <a:ext cx="6556302"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l"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Búa chuyển động đập vào thanh thép, làm biến dạng thanh thép</a:t>
            </a:r>
            <a:endPar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D5441691-274D-D97A-08EE-E674F4826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5" y="2640895"/>
            <a:ext cx="1060722" cy="997491"/>
          </a:xfrm>
          <a:prstGeom prst="rect">
            <a:avLst/>
          </a:prstGeom>
        </p:spPr>
      </p:pic>
      <p:sp>
        <p:nvSpPr>
          <p:cNvPr id="9" name="Google Shape;1924;p44">
            <a:extLst>
              <a:ext uri="{FF2B5EF4-FFF2-40B4-BE49-F238E27FC236}">
                <a16:creationId xmlns:a16="http://schemas.microsoft.com/office/drawing/2014/main" xmlns="" id="{72BC00DA-95D8-4B20-ACF6-5850296A1156}"/>
              </a:ext>
            </a:extLst>
          </p:cNvPr>
          <p:cNvSpPr txBox="1">
            <a:spLocks/>
          </p:cNvSpPr>
          <p:nvPr/>
        </p:nvSpPr>
        <p:spPr>
          <a:xfrm>
            <a:off x="1041266" y="2894214"/>
            <a:ext cx="7679721" cy="694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Đề</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xuất</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cách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để</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thanh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thép</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biến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dạng</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nhiều</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hơn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endPar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Montserrat"/>
            </a:endParaRPr>
          </a:p>
        </p:txBody>
      </p:sp>
      <p:pic>
        <p:nvPicPr>
          <p:cNvPr id="10" name="Picture 9">
            <a:extLst>
              <a:ext uri="{FF2B5EF4-FFF2-40B4-BE49-F238E27FC236}">
                <a16:creationId xmlns:a16="http://schemas.microsoft.com/office/drawing/2014/main" xmlns="" id="{FE5B14EC-9DBB-F308-D53B-F99A6F4A7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01" y="3394548"/>
            <a:ext cx="1030598" cy="1030598"/>
          </a:xfrm>
          <a:prstGeom prst="rect">
            <a:avLst/>
          </a:prstGeom>
        </p:spPr>
      </p:pic>
      <p:sp>
        <p:nvSpPr>
          <p:cNvPr id="2" name="Rectangle 1"/>
          <p:cNvSpPr/>
          <p:nvPr/>
        </p:nvSpPr>
        <p:spPr>
          <a:xfrm>
            <a:off x="1942974" y="3411166"/>
            <a:ext cx="4873450"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búa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2057400" y="3909848"/>
            <a:ext cx="2387192"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Đập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nhanh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Cloud Callout 11"/>
          <p:cNvSpPr/>
          <p:nvPr/>
        </p:nvSpPr>
        <p:spPr>
          <a:xfrm>
            <a:off x="762000" y="4572000"/>
            <a:ext cx="7696200" cy="16764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phụ</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thuộc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yếu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endParaRPr lang="vi-VN" sz="3200" dirty="0">
              <a:solidFill>
                <a:prstClr val="black"/>
              </a:solidFill>
              <a:latin typeface="Times New Roman" pitchFamily="18" charset="0"/>
              <a:cs typeface="Times New Roman" pitchFamily="18" charset="0"/>
              <a:sym typeface="Montserrat"/>
            </a:endParaRPr>
          </a:p>
        </p:txBody>
      </p:sp>
    </p:spTree>
    <p:extLst>
      <p:ext uri="{BB962C8B-B14F-4D97-AF65-F5344CB8AC3E}">
        <p14:creationId xmlns:p14="http://schemas.microsoft.com/office/powerpoint/2010/main" val="9763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heel(1)">
                                      <p:cBhvr>
                                        <p:cTn id="54" dur="20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9" grpId="0"/>
      <p:bldP spid="2"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0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02;p73">
            <a:extLst>
              <a:ext uri="{FF2B5EF4-FFF2-40B4-BE49-F238E27FC236}">
                <a16:creationId xmlns:a16="http://schemas.microsoft.com/office/drawing/2014/main" xmlns="" id="{0E175F99-F87B-46F2-95F6-36070FB9D309}"/>
              </a:ext>
            </a:extLst>
          </p:cNvPr>
          <p:cNvSpPr/>
          <p:nvPr/>
        </p:nvSpPr>
        <p:spPr>
          <a:xfrm rot="15954295">
            <a:off x="585832" y="-683592"/>
            <a:ext cx="868029" cy="2114747"/>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xmlns="" id="{BCAFD906-078D-40A5-AB32-FF45700A8274}"/>
              </a:ext>
            </a:extLst>
          </p:cNvPr>
          <p:cNvSpPr txBox="1"/>
          <p:nvPr/>
        </p:nvSpPr>
        <p:spPr>
          <a:xfrm>
            <a:off x="103815" y="112171"/>
            <a:ext cx="2090776"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Phụ</a:t>
            </a: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rPr>
              <a:t> </a:t>
            </a:r>
            <a:r>
              <a:rPr kumimoji="0" lang="en-US" sz="28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thuộc</a:t>
            </a:r>
            <a:endPar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endParaRPr>
          </a:p>
        </p:txBody>
      </p:sp>
      <p:sp>
        <p:nvSpPr>
          <p:cNvPr id="2" name="Rectangle 1"/>
          <p:cNvSpPr/>
          <p:nvPr/>
        </p:nvSpPr>
        <p:spPr>
          <a:xfrm>
            <a:off x="2069829" y="0"/>
            <a:ext cx="7150372" cy="954107"/>
          </a:xfrm>
          <a:prstGeom prst="rect">
            <a:avLst/>
          </a:prstGeom>
        </p:spPr>
        <p:txBody>
          <a:bodyPr wrap="square">
            <a:spAutoFit/>
          </a:bodyPr>
          <a:lstStyle/>
          <a:p>
            <a:pPr lvl="0" defTabSz="1219170">
              <a:buClr>
                <a:srgbClr val="000000"/>
              </a:buClr>
              <a:defRPr/>
            </a:pPr>
            <a:r>
              <a:rPr lang="vi-VN" sz="2800" b="1" kern="0" dirty="0">
                <a:solidFill>
                  <a:prstClr val="black">
                    <a:lumMod val="85000"/>
                    <a:lumOff val="15000"/>
                  </a:prstClr>
                </a:solidFill>
                <a:latin typeface="Times New Roman" pitchFamily="18" charset="0"/>
                <a:cs typeface="Times New Roman" pitchFamily="18" charset="0"/>
              </a:rPr>
              <a:t>Động năng của vật phụ thuộc vào </a:t>
            </a:r>
            <a:r>
              <a:rPr lang="vi-VN" sz="2800" b="1" kern="0" dirty="0">
                <a:solidFill>
                  <a:srgbClr val="D35C27"/>
                </a:solidFill>
                <a:latin typeface="Times New Roman" pitchFamily="18" charset="0"/>
                <a:cs typeface="Times New Roman" pitchFamily="18" charset="0"/>
              </a:rPr>
              <a:t>khối lượng </a:t>
            </a:r>
            <a:r>
              <a:rPr lang="vi-VN" sz="2800" b="1" kern="0" dirty="0">
                <a:solidFill>
                  <a:prstClr val="black">
                    <a:lumMod val="85000"/>
                    <a:lumOff val="15000"/>
                  </a:prstClr>
                </a:solidFill>
                <a:latin typeface="Times New Roman" pitchFamily="18" charset="0"/>
                <a:cs typeface="Times New Roman" pitchFamily="18" charset="0"/>
              </a:rPr>
              <a:t>và</a:t>
            </a:r>
            <a:r>
              <a:rPr lang="vi-VN" sz="2800" kern="0" dirty="0">
                <a:solidFill>
                  <a:prstClr val="black">
                    <a:lumMod val="85000"/>
                    <a:lumOff val="15000"/>
                  </a:prstClr>
                </a:solidFill>
                <a:latin typeface="Times New Roman" pitchFamily="18" charset="0"/>
                <a:cs typeface="Times New Roman" pitchFamily="18" charset="0"/>
              </a:rPr>
              <a:t> </a:t>
            </a:r>
            <a:r>
              <a:rPr lang="vi-VN" sz="2800" b="1" kern="0" dirty="0">
                <a:solidFill>
                  <a:srgbClr val="D35C27"/>
                </a:solidFill>
                <a:latin typeface="Times New Roman" pitchFamily="18" charset="0"/>
                <a:cs typeface="Times New Roman" pitchFamily="18" charset="0"/>
              </a:rPr>
              <a:t>tốc độ </a:t>
            </a:r>
            <a:r>
              <a:rPr lang="vi-VN" sz="2800" b="1" kern="0" dirty="0">
                <a:solidFill>
                  <a:prstClr val="black">
                    <a:lumMod val="85000"/>
                    <a:lumOff val="15000"/>
                  </a:prstClr>
                </a:solidFill>
                <a:latin typeface="Times New Roman" pitchFamily="18" charset="0"/>
                <a:cs typeface="Times New Roman" pitchFamily="18" charset="0"/>
              </a:rPr>
              <a:t>của nó</a:t>
            </a:r>
            <a:endParaRPr lang="en-US" sz="2800" b="1" kern="0" dirty="0">
              <a:solidFill>
                <a:srgbClr val="D35C27"/>
              </a:solidFill>
              <a:latin typeface="Times New Roman" pitchFamily="18" charset="0"/>
              <a:cs typeface="Times New Roman" pitchFamily="18" charset="0"/>
              <a:sym typeface="Arial"/>
            </a:endParaRPr>
          </a:p>
        </p:txBody>
      </p:sp>
      <p:pic>
        <p:nvPicPr>
          <p:cNvPr id="7" name="Picture 2" descr="Vector sky background with basketball basket">
            <a:extLst>
              <a:ext uri="{FF2B5EF4-FFF2-40B4-BE49-F238E27FC236}">
                <a16:creationId xmlns:a16="http://schemas.microsoft.com/office/drawing/2014/main" xmlns="" id="{50E834C8-66E0-3DE1-E44B-107FD90B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90" b="6329"/>
          <a:stretch/>
        </p:blipFill>
        <p:spPr bwMode="auto">
          <a:xfrm>
            <a:off x="21021" y="971911"/>
            <a:ext cx="2950780" cy="2174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7" y="3236230"/>
            <a:ext cx="2968614"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Quả bóng đang bay tới rổ</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9" name="Picture 6" descr="Free photo car on asphalt road in summer">
            <a:extLst>
              <a:ext uri="{FF2B5EF4-FFF2-40B4-BE49-F238E27FC236}">
                <a16:creationId xmlns:a16="http://schemas.microsoft.com/office/drawing/2014/main" xmlns="" id="{62C0BDA9-C0AC-447B-68B0-49B824C4A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34656"/>
            <a:ext cx="2819400" cy="22114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airplane in air poster">
            <a:extLst>
              <a:ext uri="{FF2B5EF4-FFF2-40B4-BE49-F238E27FC236}">
                <a16:creationId xmlns:a16="http://schemas.microsoft.com/office/drawing/2014/main" xmlns="" id="{F4E58401-6AEA-F92A-0B45-488540E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22" y="950264"/>
            <a:ext cx="2903825" cy="22859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9596" y="3260548"/>
            <a:ext cx="3002604" cy="1643527"/>
          </a:xfrm>
          <a:prstGeom prst="rect">
            <a:avLst/>
          </a:prstGeom>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Ô</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tô đang di chuyển tr</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ê</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 đường cao tốc</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6123562" y="3389814"/>
            <a:ext cx="3020438"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Máy bay đang chuyển động trên bầu trời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Cloud Callout 12"/>
          <p:cNvSpPr/>
          <p:nvPr/>
        </p:nvSpPr>
        <p:spPr>
          <a:xfrm>
            <a:off x="3352801" y="4792494"/>
            <a:ext cx="5433680" cy="160830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b="1" dirty="0">
                <a:solidFill>
                  <a:srgbClr val="FF0000"/>
                </a:solidFill>
                <a:latin typeface="Times New Roman" pitchFamily="18" charset="0"/>
                <a:cs typeface="Times New Roman" pitchFamily="18" charset="0"/>
              </a:rPr>
              <a:t>V</a:t>
            </a:r>
            <a:r>
              <a:rPr lang="vi-VN" sz="2800" b="1" dirty="0">
                <a:solidFill>
                  <a:srgbClr val="FF0000"/>
                </a:solidFill>
                <a:latin typeface="Times New Roman" pitchFamily="18" charset="0"/>
                <a:cs typeface="Times New Roman" pitchFamily="18" charset="0"/>
              </a:rPr>
              <a:t>ật nào có động năng lớn nhấ</a:t>
            </a:r>
            <a:r>
              <a:rPr lang="en-US" sz="2800" b="1" dirty="0">
                <a:solidFill>
                  <a:srgbClr val="FF0000"/>
                </a:solidFill>
                <a:latin typeface="Times New Roman" pitchFamily="18" charset="0"/>
                <a:cs typeface="Times New Roman" pitchFamily="18" charset="0"/>
              </a:rPr>
              <a:t>t. </a:t>
            </a:r>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32089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out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out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heel(1)">
                                      <p:cBhvr>
                                        <p:cTn id="5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P spid="8" grpId="0"/>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78"/>
            <a:ext cx="9144000" cy="6879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vector airplane in air poster">
            <a:extLst>
              <a:ext uri="{FF2B5EF4-FFF2-40B4-BE49-F238E27FC236}">
                <a16:creationId xmlns:a16="http://schemas.microsoft.com/office/drawing/2014/main" xmlns=""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9" y="76200"/>
            <a:ext cx="4038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E23DE3A-E3D6-7101-DF82-C54DA5A5543E}"/>
              </a:ext>
            </a:extLst>
          </p:cNvPr>
          <p:cNvSpPr txBox="1"/>
          <p:nvPr/>
        </p:nvSpPr>
        <p:spPr>
          <a:xfrm>
            <a:off x="42430" y="2514638"/>
            <a:ext cx="3792794" cy="954107"/>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800" b="1" kern="0" dirty="0">
                <a:latin typeface="Times New Roman" pitchFamily="18" charset="0"/>
                <a:cs typeface="Times New Roman" pitchFamily="18" charset="0"/>
              </a:rPr>
              <a:t>Máy bay đang chuyển động trên bầu trời</a:t>
            </a:r>
            <a:endParaRPr lang="en-US" sz="2800" b="1" kern="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3A517571-4CC6-4394-41D8-B26B17696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28600"/>
            <a:ext cx="1905000" cy="1905000"/>
          </a:xfrm>
          <a:prstGeom prst="rect">
            <a:avLst/>
          </a:prstGeom>
        </p:spPr>
      </p:pic>
      <p:sp>
        <p:nvSpPr>
          <p:cNvPr id="2" name="Rectangle 1"/>
          <p:cNvSpPr/>
          <p:nvPr/>
        </p:nvSpPr>
        <p:spPr>
          <a:xfrm>
            <a:off x="4456043" y="1447838"/>
            <a:ext cx="3733800" cy="1384995"/>
          </a:xfrm>
          <a:prstGeom prst="rect">
            <a:avLst/>
          </a:prstGeom>
        </p:spPr>
        <p:txBody>
          <a:bodyPr wrap="square">
            <a:spAutoFit/>
          </a:bodyPr>
          <a:lstStyle/>
          <a:p>
            <a:pPr algn="ctr"/>
            <a:r>
              <a:rPr lang="en-US" sz="2800" b="1" kern="0" dirty="0" err="1" smtClean="0">
                <a:solidFill>
                  <a:prstClr val="black"/>
                </a:solidFill>
                <a:latin typeface="Times New Roman" pitchFamily="18" charset="0"/>
                <a:cs typeface="Times New Roman" pitchFamily="18" charset="0"/>
              </a:rPr>
              <a:t>Máy</a:t>
            </a:r>
            <a:r>
              <a:rPr lang="en-US" sz="2800" b="1" kern="0" dirty="0" smtClean="0">
                <a:solidFill>
                  <a:prstClr val="black"/>
                </a:solidFill>
                <a:latin typeface="Times New Roman" pitchFamily="18" charset="0"/>
                <a:cs typeface="Times New Roman" pitchFamily="18" charset="0"/>
              </a:rPr>
              <a:t> bay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khối</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lượng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và</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tốc</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nên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năng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endParaRPr lang="en-US" sz="2800" b="1" kern="0" dirty="0">
              <a:solidFill>
                <a:prstClr val="black"/>
              </a:solidFill>
              <a:latin typeface="Times New Roman" pitchFamily="18" charset="0"/>
              <a:cs typeface="Times New Roman" pitchFamily="18" charset="0"/>
            </a:endParaRPr>
          </a:p>
        </p:txBody>
      </p:sp>
      <p:sp>
        <p:nvSpPr>
          <p:cNvPr id="7" name="Google Shape;4602;p73">
            <a:extLst>
              <a:ext uri="{FF2B5EF4-FFF2-40B4-BE49-F238E27FC236}">
                <a16:creationId xmlns:a16="http://schemas.microsoft.com/office/drawing/2014/main" xmlns="" id="{0E175F99-F87B-46F2-95F6-36070FB9D309}"/>
              </a:ext>
            </a:extLst>
          </p:cNvPr>
          <p:cNvSpPr/>
          <p:nvPr/>
        </p:nvSpPr>
        <p:spPr>
          <a:xfrm rot="15954295">
            <a:off x="3782649" y="1372801"/>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3">
            <a:schemeClr val="lt1"/>
          </a:lnRef>
          <a:fillRef idx="1">
            <a:schemeClr val="accent6"/>
          </a:fillRef>
          <a:effectRef idx="1">
            <a:schemeClr val="accent6"/>
          </a:effectRef>
          <a:fontRef idx="minor">
            <a:schemeClr val="lt1"/>
          </a:fontRef>
        </p:style>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BCAFD906-078D-40A5-AB32-FF45700A8274}"/>
              </a:ext>
            </a:extLst>
          </p:cNvPr>
          <p:cNvSpPr txBox="1"/>
          <p:nvPr/>
        </p:nvSpPr>
        <p:spPr>
          <a:xfrm>
            <a:off x="2061729" y="3573831"/>
            <a:ext cx="4451650" cy="523220"/>
          </a:xfrm>
          <a:prstGeom prst="rect">
            <a:avLst/>
          </a:prstGeom>
          <a:noFill/>
        </p:spPr>
        <p:txBody>
          <a:bodyPr wrap="square" rtlCol="0">
            <a:spAutoFit/>
          </a:bodyPr>
          <a:lstStyle/>
          <a:p>
            <a:pPr defTabSz="1219170">
              <a:buClr>
                <a:srgbClr val="000000"/>
              </a:buClr>
              <a:defRPr/>
            </a:pPr>
            <a:r>
              <a:rPr lang="en-US" sz="2800" b="1" kern="0" dirty="0" err="1">
                <a:solidFill>
                  <a:srgbClr val="FFF8E5"/>
                </a:solidFill>
                <a:latin typeface="Times New Roman" pitchFamily="18" charset="0"/>
                <a:cs typeface="Times New Roman" pitchFamily="18" charset="0"/>
                <a:sym typeface="Arial"/>
              </a:rPr>
              <a:t>Biểu</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thức</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tính</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động</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năng</a:t>
            </a:r>
            <a:endParaRPr lang="en-US" sz="2800" b="1" kern="0" dirty="0">
              <a:solidFill>
                <a:srgbClr val="FFF8E5"/>
              </a:solidFill>
              <a:latin typeface="Times New Roman" pitchFamily="18" charset="0"/>
              <a:cs typeface="Times New Roman" pitchFamily="18" charset="0"/>
              <a:sym typeface="Arial"/>
            </a:endParaRPr>
          </a:p>
        </p:txBody>
      </p:sp>
      <p:sp>
        <p:nvSpPr>
          <p:cNvPr id="9" name="Rectangle 7">
            <a:extLst>
              <a:ext uri="{FF2B5EF4-FFF2-40B4-BE49-F238E27FC236}">
                <a16:creationId xmlns:a16="http://schemas.microsoft.com/office/drawing/2014/main" xmlns="" id="{80EC7F82-2A87-1801-BC37-E86F6D3E6AE5}"/>
              </a:ext>
            </a:extLst>
          </p:cNvPr>
          <p:cNvSpPr>
            <a:spLocks noChangeArrowheads="1"/>
          </p:cNvSpPr>
          <p:nvPr/>
        </p:nvSpPr>
        <p:spPr bwMode="auto">
          <a:xfrm>
            <a:off x="838200" y="4343400"/>
            <a:ext cx="2209800" cy="1014546"/>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4E6B2F02-0407-4432-B0A7-25C6DC0B9053}"/>
                  </a:ext>
                </a:extLst>
              </p:cNvPr>
              <p:cNvSpPr txBox="1"/>
              <p:nvPr/>
            </p:nvSpPr>
            <p:spPr>
              <a:xfrm>
                <a:off x="592529" y="4481296"/>
                <a:ext cx="2692593" cy="87665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kumimoji="0" lang="en-US" altLang="vi-VN"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3200" b="0" i="1" u="none" strike="noStrike" kern="1200" cap="none" spc="0" normalizeH="0" baseline="0" noProof="0" smtClean="0">
                            <a:ln>
                              <a:noFill/>
                            </a:ln>
                            <a:solidFill>
                              <a:prstClr val="black">
                                <a:lumMod val="85000"/>
                                <a:lumOff val="15000"/>
                              </a:prstClr>
                            </a:solidFill>
                            <a:effectLst/>
                            <a:uLnTx/>
                            <a:uFillTx/>
                            <a:latin typeface="Cambria Math"/>
                            <a:cs typeface="#9Slide03 Arima Madurai Black" panose="00000A00000000000000" pitchFamily="2" charset="-93"/>
                          </a:rPr>
                        </m:ctrlPr>
                      </m:fPr>
                      <m:num>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TextBox 9">
                <a:extLst>
                  <a:ext uri="{FF2B5EF4-FFF2-40B4-BE49-F238E27FC236}">
                    <a16:creationId xmlns:a16="http://schemas.microsoft.com/office/drawing/2014/main" xmlns:a14="http://schemas.microsoft.com/office/drawing/2010/main" xmlns="" id="{4E6B2F02-0407-4432-B0A7-25C6DC0B9053}"/>
                  </a:ext>
                </a:extLst>
              </p:cNvPr>
              <p:cNvSpPr txBox="1">
                <a:spLocks noRot="1" noChangeAspect="1" noMove="1" noResize="1" noEditPoints="1" noAdjustHandles="1" noChangeArrowheads="1" noChangeShapeType="1" noTextEdit="1"/>
              </p:cNvSpPr>
              <p:nvPr/>
            </p:nvSpPr>
            <p:spPr>
              <a:xfrm>
                <a:off x="592528" y="4481296"/>
                <a:ext cx="2692593" cy="876650"/>
              </a:xfrm>
              <a:prstGeom prst="rect">
                <a:avLst/>
              </a:prstGeom>
              <a:blipFill rotWithShape="1">
                <a:blip r:embed="rId5"/>
                <a:stretch>
                  <a:fillRect b="-9028"/>
                </a:stretch>
              </a:blipFill>
            </p:spPr>
            <p:txBody>
              <a:bodyPr/>
              <a:lstStyle/>
              <a:p>
                <a:r>
                  <a:rPr lang="en-US">
                    <a:noFill/>
                  </a:rPr>
                  <a:t> </a:t>
                </a:r>
              </a:p>
            </p:txBody>
          </p:sp>
        </mc:Fallback>
      </mc:AlternateContent>
      <p:sp>
        <p:nvSpPr>
          <p:cNvPr id="6" name="Rectangle 5"/>
          <p:cNvSpPr/>
          <p:nvPr/>
        </p:nvSpPr>
        <p:spPr>
          <a:xfrm>
            <a:off x="3287665" y="4343400"/>
            <a:ext cx="4025461"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khối lượng 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Rectangle 10"/>
          <p:cNvSpPr/>
          <p:nvPr/>
        </p:nvSpPr>
        <p:spPr>
          <a:xfrm>
            <a:off x="3396984" y="4919621"/>
            <a:ext cx="340189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(m/s)</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831427" y="5448295"/>
            <a:ext cx="392126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W</a:t>
            </a:r>
            <a:r>
              <a:rPr kumimoji="0" lang="en-US" sz="2800" b="0" i="0" u="none" strike="noStrike" kern="0" cap="none" spc="0" normalizeH="0" baseline="-25000" noProof="0" dirty="0" err="1" smtClean="0">
                <a:ln>
                  <a:noFill/>
                </a:ln>
                <a:solidFill>
                  <a:prstClr val="black"/>
                </a:solidFill>
                <a:effectLst/>
                <a:uLnTx/>
                <a:uFillTx/>
                <a:latin typeface="Times New Roman" pitchFamily="18" charset="0"/>
                <a:cs typeface="Times New Roman" pitchFamily="18" charset="0"/>
              </a:rPr>
              <a:t>đ</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(J)</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5068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par>
                                <p:cTn id="36" presetID="22" presetClass="entr" presetSubtype="8" fill="hold" grpId="0" nodeType="withEffect">
                                  <p:stCondLst>
                                    <p:cond delay="0"/>
                                  </p:stCondLst>
                                  <p:iterate type="lt">
                                    <p:tmPct val="5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down)">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circle(in)">
                                      <p:cBhvr>
                                        <p:cTn id="48" dur="20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5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 Mẫu PowerPoint 8/3 - Background, hình nền mới nhất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148DCEED-59BA-BAC9-A00B-E734F245585F}"/>
              </a:ext>
            </a:extLst>
          </p:cNvPr>
          <p:cNvSpPr/>
          <p:nvPr/>
        </p:nvSpPr>
        <p:spPr>
          <a:xfrm>
            <a:off x="2895619" y="0"/>
            <a:ext cx="2827283"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PHIẾU </a:t>
            </a:r>
            <a:r>
              <a:rPr kumimoji="0" lang="en-US" sz="28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HỌC</a:t>
            </a:r>
            <a:endPar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endParaRPr>
          </a:p>
        </p:txBody>
      </p:sp>
      <p:sp>
        <p:nvSpPr>
          <p:cNvPr id="4" name="Oval 3">
            <a:extLst>
              <a:ext uri="{FF2B5EF4-FFF2-40B4-BE49-F238E27FC236}">
                <a16:creationId xmlns:a16="http://schemas.microsoft.com/office/drawing/2014/main" xmlns="" id="{2FDA7742-3C88-5020-C001-36E7515C8657}"/>
              </a:ext>
            </a:extLst>
          </p:cNvPr>
          <p:cNvSpPr/>
          <p:nvPr/>
        </p:nvSpPr>
        <p:spPr>
          <a:xfrm>
            <a:off x="81083" y="11641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p:sp>
        <p:nvSpPr>
          <p:cNvPr id="2" name="Rectangle 1"/>
          <p:cNvSpPr/>
          <p:nvPr/>
        </p:nvSpPr>
        <p:spPr>
          <a:xfrm>
            <a:off x="656915" y="762038"/>
            <a:ext cx="543910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Động năng của một xe ô tô thay đổi như thế nào nếu tốc độ của xe t</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ă</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ng gấp đôi?</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6" name="Picture 2" descr="Free vector red car and the city">
            <a:extLst>
              <a:ext uri="{FF2B5EF4-FFF2-40B4-BE49-F238E27FC236}">
                <a16:creationId xmlns:a16="http://schemas.microsoft.com/office/drawing/2014/main" xmlns=""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6019800" y="381000"/>
            <a:ext cx="3124200" cy="176923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xmlns="" id="{8138431C-E9FC-FE6F-30EA-212D50AC84D0}"/>
              </a:ext>
            </a:extLst>
          </p:cNvPr>
          <p:cNvSpPr/>
          <p:nvPr/>
        </p:nvSpPr>
        <p:spPr>
          <a:xfrm>
            <a:off x="89188" y="28405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p:sp>
        <p:nvSpPr>
          <p:cNvPr id="5" name="Rectangle 4"/>
          <p:cNvSpPr/>
          <p:nvPr/>
        </p:nvSpPr>
        <p:spPr>
          <a:xfrm>
            <a:off x="762018" y="2438438"/>
            <a:ext cx="496088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Tính động năng của quả bóng đá có khối lượng m = 0,45 kg, đang bay với tốc độ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10 m/s</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9" name="Picture 4" descr="Free vector gradient football field background">
            <a:extLst>
              <a:ext uri="{FF2B5EF4-FFF2-40B4-BE49-F238E27FC236}">
                <a16:creationId xmlns:a16="http://schemas.microsoft.com/office/drawing/2014/main" xmlns=""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5943600" y="2496844"/>
            <a:ext cx="3048000" cy="16419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xmlns="" id="{C91847DA-BA98-7859-081C-CB20EBFC49C9}"/>
              </a:ext>
            </a:extLst>
          </p:cNvPr>
          <p:cNvSpPr/>
          <p:nvPr/>
        </p:nvSpPr>
        <p:spPr>
          <a:xfrm>
            <a:off x="100257" y="4971887"/>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sp>
        <p:nvSpPr>
          <p:cNvPr id="8" name="Rectangle 7"/>
          <p:cNvSpPr/>
          <p:nvPr/>
        </p:nvSpPr>
        <p:spPr>
          <a:xfrm>
            <a:off x="716884" y="4138852"/>
            <a:ext cx="5226716"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Khi chơi xích đu, động năng của người chơi thay đổi như thế nào trong khi chuyển động từ vị trí cao nhất A tới vị trí thấp nh</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ấ</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O</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6B059CC3-EBB3-74BA-0BE4-FB79D1C19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89" b="21270"/>
          <a:stretch/>
        </p:blipFill>
        <p:spPr>
          <a:xfrm>
            <a:off x="6019995" y="4343401"/>
            <a:ext cx="3065920" cy="2042182"/>
          </a:xfrm>
          <a:prstGeom prst="rect">
            <a:avLst/>
          </a:prstGeom>
        </p:spPr>
      </p:pic>
    </p:spTree>
    <p:extLst>
      <p:ext uri="{BB962C8B-B14F-4D97-AF65-F5344CB8AC3E}">
        <p14:creationId xmlns:p14="http://schemas.microsoft.com/office/powerpoint/2010/main" val="4842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7" grpId="0" animBg="1"/>
      <p:bldP spid="5" grpId="0"/>
      <p:bldP spid="1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cience Subject for Middle School - 8th Grade: Chemical Reactions by Slidesgo">
  <a:themeElements>
    <a:clrScheme name="Simple Light">
      <a:dk1>
        <a:srgbClr val="191919"/>
      </a:dk1>
      <a:lt1>
        <a:srgbClr val="FFFFFF"/>
      </a:lt1>
      <a:dk2>
        <a:srgbClr val="EFD1F3"/>
      </a:dk2>
      <a:lt2>
        <a:srgbClr val="FFA156"/>
      </a:lt2>
      <a:accent1>
        <a:srgbClr val="FF7F86"/>
      </a:accent1>
      <a:accent2>
        <a:srgbClr val="72177E"/>
      </a:accent2>
      <a:accent3>
        <a:srgbClr val="05D586"/>
      </a:accent3>
      <a:accent4>
        <a:srgbClr val="BF1D67"/>
      </a:accent4>
      <a:accent5>
        <a:srgbClr val="58D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1438</Words>
  <Application>Microsoft Office PowerPoint</Application>
  <PresentationFormat>On-screen Show (4:3)</PresentationFormat>
  <Paragraphs>177</Paragraphs>
  <Slides>27</Slides>
  <Notes>9</Notes>
  <HiddenSlides>0</HiddenSlides>
  <MMClips>0</MMClips>
  <ScaleCrop>false</ScaleCrop>
  <HeadingPairs>
    <vt:vector size="4" baseType="variant">
      <vt:variant>
        <vt:lpstr>Theme</vt:lpstr>
      </vt:variant>
      <vt:variant>
        <vt:i4>12</vt:i4>
      </vt:variant>
      <vt:variant>
        <vt:lpstr>Slide Titles</vt:lpstr>
      </vt:variant>
      <vt:variant>
        <vt:i4>27</vt:i4>
      </vt:variant>
    </vt:vector>
  </HeadingPairs>
  <TitlesOfParts>
    <vt:vector size="39" baseType="lpstr">
      <vt:lpstr>2_Office Theme</vt:lpstr>
      <vt:lpstr>1_Office Theme</vt:lpstr>
      <vt:lpstr>Office Theme</vt:lpstr>
      <vt:lpstr>3_Office Theme</vt:lpstr>
      <vt:lpstr>4_Office Theme</vt:lpstr>
      <vt:lpstr>5_Office Theme</vt:lpstr>
      <vt:lpstr>7_Office Theme</vt:lpstr>
      <vt:lpstr>8_Office Theme</vt:lpstr>
      <vt:lpstr>9_Office Theme</vt:lpstr>
      <vt:lpstr>6_Office Theme</vt:lpstr>
      <vt:lpstr>Process Diagrams by Slidesgo</vt:lpstr>
      <vt:lpstr>Science Subject for Middle School - 8th Grade: Chemical Reactions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Thế năng trọng trường phụ thuộc vào những yếu tố nào?  </vt:lpstr>
      <vt:lpstr>Câu 2: Trong các vật sau, vật nào không có thế năng (so với mặt đất)? </vt:lpstr>
      <vt:lpstr>Câu 3: Động năng của vật phụ thuộc vào yếu tố nào?</vt:lpstr>
      <vt:lpstr>Câu 4: Biểu thức tính thế năng là?</vt:lpstr>
      <vt:lpstr>Câu 5: Chọn biểu thức tính động năng của vật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57</cp:revision>
  <dcterms:created xsi:type="dcterms:W3CDTF">2024-05-31T18:38:05Z</dcterms:created>
  <dcterms:modified xsi:type="dcterms:W3CDTF">2024-09-11T07:53:12Z</dcterms:modified>
</cp:coreProperties>
</file>