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7.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8.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9.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0.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1.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2.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4.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5.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6.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7.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8.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29.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0.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1.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2.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3.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4.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5.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6.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37.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38.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39.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0.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1.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2.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3.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4.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45.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46.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47.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48.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49.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0.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1.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52.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3.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54.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55.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6.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7.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8.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59.xml" ContentType="application/vnd.openxmlformats-officedocument.theme+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0.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theme/theme61.xml" ContentType="application/vnd.openxmlformats-officedocument.theme+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theme/theme62.xml" ContentType="application/vnd.openxmlformats-officedocument.theme+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720" r:id="rId3"/>
    <p:sldMasterId id="2147483735" r:id="rId4"/>
    <p:sldMasterId id="2147483750" r:id="rId5"/>
    <p:sldMasterId id="2147483763" r:id="rId6"/>
    <p:sldMasterId id="2147483802" r:id="rId7"/>
    <p:sldMasterId id="2147483815" r:id="rId8"/>
    <p:sldMasterId id="2147483828" r:id="rId9"/>
    <p:sldMasterId id="2147483841" r:id="rId10"/>
    <p:sldMasterId id="2147483854" r:id="rId11"/>
    <p:sldMasterId id="2147483867" r:id="rId12"/>
    <p:sldMasterId id="2147483880" r:id="rId13"/>
    <p:sldMasterId id="2147483899" r:id="rId14"/>
    <p:sldMasterId id="2147483912" r:id="rId15"/>
    <p:sldMasterId id="2147483925" r:id="rId16"/>
    <p:sldMasterId id="2147483938" r:id="rId17"/>
    <p:sldMasterId id="2147483964" r:id="rId18"/>
    <p:sldMasterId id="2147483977" r:id="rId19"/>
    <p:sldMasterId id="2147483990" r:id="rId20"/>
    <p:sldMasterId id="2147484003" r:id="rId21"/>
    <p:sldMasterId id="2147484016" r:id="rId22"/>
    <p:sldMasterId id="2147484029" r:id="rId23"/>
    <p:sldMasterId id="2147484042" r:id="rId24"/>
    <p:sldMasterId id="2147484055" r:id="rId25"/>
    <p:sldMasterId id="2147484068" r:id="rId26"/>
    <p:sldMasterId id="2147484081" r:id="rId27"/>
    <p:sldMasterId id="2147484094" r:id="rId28"/>
    <p:sldMasterId id="2147484107" r:id="rId29"/>
    <p:sldMasterId id="2147484120" r:id="rId30"/>
    <p:sldMasterId id="2147484133" r:id="rId31"/>
    <p:sldMasterId id="2147484146" r:id="rId32"/>
    <p:sldMasterId id="2147484159" r:id="rId33"/>
    <p:sldMasterId id="2147484172" r:id="rId34"/>
    <p:sldMasterId id="2147484185" r:id="rId35"/>
    <p:sldMasterId id="2147484198" r:id="rId36"/>
    <p:sldMasterId id="2147484211" r:id="rId37"/>
    <p:sldMasterId id="2147484224" r:id="rId38"/>
    <p:sldMasterId id="2147484237" r:id="rId39"/>
    <p:sldMasterId id="2147484250" r:id="rId40"/>
    <p:sldMasterId id="2147484263" r:id="rId41"/>
    <p:sldMasterId id="2147484276" r:id="rId42"/>
    <p:sldMasterId id="2147484288" r:id="rId43"/>
    <p:sldMasterId id="2147484301" r:id="rId44"/>
    <p:sldMasterId id="2147484314" r:id="rId45"/>
    <p:sldMasterId id="2147484327" r:id="rId46"/>
    <p:sldMasterId id="2147484340" r:id="rId47"/>
    <p:sldMasterId id="2147484353" r:id="rId48"/>
    <p:sldMasterId id="2147484366" r:id="rId49"/>
    <p:sldMasterId id="2147484379" r:id="rId50"/>
    <p:sldMasterId id="2147484392" r:id="rId51"/>
    <p:sldMasterId id="2147484405" r:id="rId52"/>
    <p:sldMasterId id="2147484418" r:id="rId53"/>
    <p:sldMasterId id="2147484431" r:id="rId54"/>
    <p:sldMasterId id="2147484444" r:id="rId55"/>
    <p:sldMasterId id="2147484457" r:id="rId56"/>
    <p:sldMasterId id="2147484470" r:id="rId57"/>
    <p:sldMasterId id="2147484483" r:id="rId58"/>
    <p:sldMasterId id="2147484496" r:id="rId59"/>
    <p:sldMasterId id="2147484509" r:id="rId60"/>
    <p:sldMasterId id="2147484522" r:id="rId61"/>
    <p:sldMasterId id="2147484535" r:id="rId62"/>
    <p:sldMasterId id="2147484548" r:id="rId63"/>
  </p:sldMasterIdLst>
  <p:notesMasterIdLst>
    <p:notesMasterId r:id="rId128"/>
  </p:notesMasterIdLst>
  <p:sldIdLst>
    <p:sldId id="257" r:id="rId64"/>
    <p:sldId id="263" r:id="rId65"/>
    <p:sldId id="264" r:id="rId66"/>
    <p:sldId id="268" r:id="rId67"/>
    <p:sldId id="267" r:id="rId68"/>
    <p:sldId id="269" r:id="rId69"/>
    <p:sldId id="325" r:id="rId70"/>
    <p:sldId id="270" r:id="rId71"/>
    <p:sldId id="271" r:id="rId72"/>
    <p:sldId id="272" r:id="rId73"/>
    <p:sldId id="273" r:id="rId74"/>
    <p:sldId id="274" r:id="rId75"/>
    <p:sldId id="275" r:id="rId76"/>
    <p:sldId id="276" r:id="rId77"/>
    <p:sldId id="277" r:id="rId78"/>
    <p:sldId id="278" r:id="rId79"/>
    <p:sldId id="280" r:id="rId80"/>
    <p:sldId id="281" r:id="rId81"/>
    <p:sldId id="282" r:id="rId82"/>
    <p:sldId id="283" r:id="rId83"/>
    <p:sldId id="284" r:id="rId84"/>
    <p:sldId id="285" r:id="rId85"/>
    <p:sldId id="286" r:id="rId86"/>
    <p:sldId id="287" r:id="rId87"/>
    <p:sldId id="288" r:id="rId88"/>
    <p:sldId id="289" r:id="rId89"/>
    <p:sldId id="290" r:id="rId90"/>
    <p:sldId id="291" r:id="rId91"/>
    <p:sldId id="292" r:id="rId92"/>
    <p:sldId id="293" r:id="rId93"/>
    <p:sldId id="294" r:id="rId94"/>
    <p:sldId id="295" r:id="rId95"/>
    <p:sldId id="296" r:id="rId96"/>
    <p:sldId id="297" r:id="rId97"/>
    <p:sldId id="298" r:id="rId98"/>
    <p:sldId id="299" r:id="rId99"/>
    <p:sldId id="300" r:id="rId100"/>
    <p:sldId id="301" r:id="rId101"/>
    <p:sldId id="302" r:id="rId102"/>
    <p:sldId id="303" r:id="rId103"/>
    <p:sldId id="305" r:id="rId104"/>
    <p:sldId id="306" r:id="rId105"/>
    <p:sldId id="307" r:id="rId106"/>
    <p:sldId id="308" r:id="rId107"/>
    <p:sldId id="309" r:id="rId108"/>
    <p:sldId id="310" r:id="rId109"/>
    <p:sldId id="311" r:id="rId110"/>
    <p:sldId id="312" r:id="rId111"/>
    <p:sldId id="313" r:id="rId112"/>
    <p:sldId id="314" r:id="rId113"/>
    <p:sldId id="315" r:id="rId114"/>
    <p:sldId id="316" r:id="rId115"/>
    <p:sldId id="317" r:id="rId116"/>
    <p:sldId id="304" r:id="rId117"/>
    <p:sldId id="318" r:id="rId118"/>
    <p:sldId id="319" r:id="rId119"/>
    <p:sldId id="320" r:id="rId120"/>
    <p:sldId id="321" r:id="rId121"/>
    <p:sldId id="322" r:id="rId122"/>
    <p:sldId id="323" r:id="rId123"/>
    <p:sldId id="324" r:id="rId124"/>
    <p:sldId id="260" r:id="rId125"/>
    <p:sldId id="261" r:id="rId126"/>
    <p:sldId id="262" r:id="rId1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60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5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 Target="slides/slide5.xml"/><Relationship Id="rId84" Type="http://schemas.openxmlformats.org/officeDocument/2006/relationships/slide" Target="slides/slide21.xml"/><Relationship Id="rId89" Type="http://schemas.openxmlformats.org/officeDocument/2006/relationships/slide" Target="slides/slide26.xml"/><Relationship Id="rId112" Type="http://schemas.openxmlformats.org/officeDocument/2006/relationships/slide" Target="slides/slide49.xml"/><Relationship Id="rId16" Type="http://schemas.openxmlformats.org/officeDocument/2006/relationships/slideMaster" Target="slideMasters/slideMaster16.xml"/><Relationship Id="rId107" Type="http://schemas.openxmlformats.org/officeDocument/2006/relationships/slide" Target="slides/slide4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11.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27.xml"/><Relationship Id="rId95" Type="http://schemas.openxmlformats.org/officeDocument/2006/relationships/slide" Target="slides/slide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1.xml"/><Relationship Id="rId69" Type="http://schemas.openxmlformats.org/officeDocument/2006/relationships/slide" Target="slides/slide6.xml"/><Relationship Id="rId77" Type="http://schemas.openxmlformats.org/officeDocument/2006/relationships/slide" Target="slides/slide14.xml"/><Relationship Id="rId100" Type="http://schemas.openxmlformats.org/officeDocument/2006/relationships/slide" Target="slides/slide37.xml"/><Relationship Id="rId105" Type="http://schemas.openxmlformats.org/officeDocument/2006/relationships/slide" Target="slides/slide42.xml"/><Relationship Id="rId113" Type="http://schemas.openxmlformats.org/officeDocument/2006/relationships/slide" Target="slides/slide50.xml"/><Relationship Id="rId118" Type="http://schemas.openxmlformats.org/officeDocument/2006/relationships/slide" Target="slides/slide55.xml"/><Relationship Id="rId126"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9.xml"/><Relationship Id="rId80" Type="http://schemas.openxmlformats.org/officeDocument/2006/relationships/slide" Target="slides/slide17.xml"/><Relationship Id="rId85" Type="http://schemas.openxmlformats.org/officeDocument/2006/relationships/slide" Target="slides/slide22.xml"/><Relationship Id="rId93" Type="http://schemas.openxmlformats.org/officeDocument/2006/relationships/slide" Target="slides/slide30.xml"/><Relationship Id="rId98" Type="http://schemas.openxmlformats.org/officeDocument/2006/relationships/slide" Target="slides/slide35.xml"/><Relationship Id="rId121"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 Target="slides/slide4.xml"/><Relationship Id="rId103" Type="http://schemas.openxmlformats.org/officeDocument/2006/relationships/slide" Target="slides/slide40.xml"/><Relationship Id="rId108" Type="http://schemas.openxmlformats.org/officeDocument/2006/relationships/slide" Target="slides/slide45.xml"/><Relationship Id="rId116" Type="http://schemas.openxmlformats.org/officeDocument/2006/relationships/slide" Target="slides/slide53.xml"/><Relationship Id="rId124" Type="http://schemas.openxmlformats.org/officeDocument/2006/relationships/slide" Target="slides/slide61.xml"/><Relationship Id="rId12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 Target="slides/slide7.xml"/><Relationship Id="rId75" Type="http://schemas.openxmlformats.org/officeDocument/2006/relationships/slide" Target="slides/slide12.xml"/><Relationship Id="rId83" Type="http://schemas.openxmlformats.org/officeDocument/2006/relationships/slide" Target="slides/slide20.xml"/><Relationship Id="rId88" Type="http://schemas.openxmlformats.org/officeDocument/2006/relationships/slide" Target="slides/slide25.xml"/><Relationship Id="rId91" Type="http://schemas.openxmlformats.org/officeDocument/2006/relationships/slide" Target="slides/slide28.xml"/><Relationship Id="rId96" Type="http://schemas.openxmlformats.org/officeDocument/2006/relationships/slide" Target="slides/slide33.xml"/><Relationship Id="rId111" Type="http://schemas.openxmlformats.org/officeDocument/2006/relationships/slide" Target="slides/slide48.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43.xml"/><Relationship Id="rId114" Type="http://schemas.openxmlformats.org/officeDocument/2006/relationships/slide" Target="slides/slide51.xml"/><Relationship Id="rId119" Type="http://schemas.openxmlformats.org/officeDocument/2006/relationships/slide" Target="slides/slide56.xml"/><Relationship Id="rId127" Type="http://schemas.openxmlformats.org/officeDocument/2006/relationships/slide" Target="slides/slide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 Target="slides/slide2.xml"/><Relationship Id="rId73" Type="http://schemas.openxmlformats.org/officeDocument/2006/relationships/slide" Target="slides/slide10.xml"/><Relationship Id="rId78" Type="http://schemas.openxmlformats.org/officeDocument/2006/relationships/slide" Target="slides/slide15.xml"/><Relationship Id="rId81" Type="http://schemas.openxmlformats.org/officeDocument/2006/relationships/slide" Target="slides/slide18.xml"/><Relationship Id="rId86" Type="http://schemas.openxmlformats.org/officeDocument/2006/relationships/slide" Target="slides/slide23.xml"/><Relationship Id="rId94" Type="http://schemas.openxmlformats.org/officeDocument/2006/relationships/slide" Target="slides/slide31.xml"/><Relationship Id="rId99" Type="http://schemas.openxmlformats.org/officeDocument/2006/relationships/slide" Target="slides/slide36.xml"/><Relationship Id="rId101" Type="http://schemas.openxmlformats.org/officeDocument/2006/relationships/slide" Target="slides/slide38.xml"/><Relationship Id="rId122" Type="http://schemas.openxmlformats.org/officeDocument/2006/relationships/slide" Target="slides/slide59.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3.xml"/><Relationship Id="rId97" Type="http://schemas.openxmlformats.org/officeDocument/2006/relationships/slide" Target="slides/slide34.xml"/><Relationship Id="rId104" Type="http://schemas.openxmlformats.org/officeDocument/2006/relationships/slide" Target="slides/slide41.xml"/><Relationship Id="rId120" Type="http://schemas.openxmlformats.org/officeDocument/2006/relationships/slide" Target="slides/slide57.xml"/><Relationship Id="rId125"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8.xml"/><Relationship Id="rId92" Type="http://schemas.openxmlformats.org/officeDocument/2006/relationships/slide" Target="slides/slide2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3.xml"/><Relationship Id="rId87" Type="http://schemas.openxmlformats.org/officeDocument/2006/relationships/slide" Target="slides/slide24.xml"/><Relationship Id="rId110" Type="http://schemas.openxmlformats.org/officeDocument/2006/relationships/slide" Target="slides/slide47.xml"/><Relationship Id="rId115" Type="http://schemas.openxmlformats.org/officeDocument/2006/relationships/slide" Target="slides/slide52.xml"/><Relationship Id="rId131" Type="http://schemas.openxmlformats.org/officeDocument/2006/relationships/theme" Target="theme/theme1.xml"/><Relationship Id="rId61" Type="http://schemas.openxmlformats.org/officeDocument/2006/relationships/slideMaster" Target="slideMasters/slideMaster61.xml"/><Relationship Id="rId82"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0,'0'0'3578'0'0,"11"-7"-2895"0"0,43-34 793 0 0,-29 13-427 0 0,-9 8-854 0 0,27-27-24 0 0,-7 18 333 0 0,-2-3 148 0 0,48-51 31 0 0,-63 64-586 0 0,1-3 25 0 0,2-4-23 0 0,51-43 483 0 0,4-4-417 0 0,-58 54-312 0 0,-12 14 137 0 0,2-3 70 0 0,0-2 0 0 0,0 2 0 0 0,1 2 0 0 0,13-9 1 0 0,-22 14-55 0 0,0 1 1 0 0,0 0-1 0 0,0-2 1 0 0,0 2 0 0 0,0 0 0 0 0,0-1 0 0 0,-1 1 0 0 0,1-1-1 0 0,0 1 1 0 0,1-2 0 0 0,-1 2 0 0 0,0-1 0 0 0,-1 1 0 0 0,1-1-1 0 0,0-1 1 0 0,-1 1 0 0 0,1 1 0 0 0,0-1 0 0 0,0-2 0 0 0,0 0 57 0 0,0 3 0 0 0,7-4-31 0 0,-2 2-29 0 0,1-1-1 0 0,-1 0 1 0 0,0-1 0 0 0,0 0 0 0 0,0 0 0 0 0,0 0 0 0 0,10-10 0 0 0,-10 8 8 0 0,-1 1 0 0 0,1 1 1 0 0,0 0-1 0 0,0 0 1 0 0,0 0-1 0 0,1 0 1 0 0,7-1-1 0 0,-5 1 38 0 0,1 0 0 0 0,-1-2-1 0 0,14-10 1 0 0,11-5 67 0 0,-30 18-95 0 0,0 1-1 0 0,0-1 0 0 0,0 0 1 0 0,0 2-1 0 0,5-2 0 0 0,12-6 15 0 0,15-15 136 0 0,-35 23-164 0 0,1 1-1 0 0,0-2 0 0 0,0 2 0 0 0,0-1 1 0 0,-1 0-1 0 0,1-1 0 0 0,0 1 0 0 0,-1 0 1 0 0,1-1-1 0 0,0 1 0 0 0,-1 0 0 0 0,0-1 1 0 0,1 0-1 0 0,1-2 0 0 0,3-6 24 0 0,39-24-8 0 0,6-2 84 0 0,50-36 31 0 0,-85 65-115 0 0,-13 6-17 0 0,-1-1 1 0 0,0 2-1 0 0,0-1 1 0 0,0 0-1 0 0,1-1 1 0 0,-1 1 0 0 0,2-3-1 0 0,4-3 26 0 0,-1 1 0 0 0,1-1 0 0 0,14-8 0 0 0,40-26 101 0 0,-53 36-119 0 0,-1-2 0 0 0,17-12 0 0 0,-17 13 67 0 0,0-1-1 0 0,17-9 0 0 0,-10 7-98 0 0,-12 6-21 0 0,1 0 0 0 0,0 1 0 0 0,1 0-1 0 0,-1 0 1 0 0,8-2 0 0 0,-10 4 37 0 0,0-2 0 0 0,1 1 1 0 0,-1 0-1 0 0,0-1 0 0 0,0 1 1 0 0,0 0-1 0 0,0-1 0 0 0,3-3 1 0 0,12-8 14 0 0,-4 5 87 0 0,5-4-60 0 0,0 2 0 0 0,23-8 0 0 0,-8 3-38 0 0,3 0 60 0 0,-19 11-1 0 0,0-2 0 0 0,0-1 0 0 0,22-13 0 0 0,-39 20-61 0 0,8-5 37 0 0,-5 3-19 0 0,0 0-1 0 0,1 0 1 0 0,-1 0-1 0 0,0 0 1 0 0,1 1 0 0 0,-1 1-1 0 0,5-3 1 0 0,30-17 46 0 0,-14 8-47 0 0,-18 11-6 0 0,1-2 1 0 0,-1-1 0 0 0,1 2-1 0 0,-1-2 1 0 0,9-8-1 0 0,42-28 121 0 0,-50 34-111 0 0,0 2-1 0 0,13-6 1 0 0,1-1-8 0 0,9-1 42 0 0,-25 9-45 0 0,1 2-1 0 0,-1-2 1 0 0,0 1 0 0 0,0-1 0 0 0,7-4-1 0 0,-4 1 5 0 0,1 2 0 0 0,0-2 0 0 0,-1 2 0 0 0,1 0-1 0 0,11-1 1 0 0,-6 1 28 0 0,21-11 0 0 0,-21 9-1 0 0,0 0 1 0 0,26-4-1 0 0,-32 8-36 0 0,4-6 47 0 0,-11 7-51 0 0,0 0 1 0 0,0 1-1 0 0,0-2 1 0 0,0 1-1 0 0,1 1 0 0 0,-1-1 1 0 0,0 1-1 0 0,0 0 0 0 0,0-2 1 0 0,1 2-1 0 0,-1 0 0 0 0,0 0 1 0 0,2-1-1 0 0,9 0 10 0 0,-1-1-1 0 0,-1 0 0 0 0,1-1 1 0 0,19-10-1 0 0,2-1-9 0 0,31-15 63 0 0,-20 9-42 0 0,-24 11 1 0 0,0-1 0 0 0,33-6 0 0 0,-20 4 318 0 0,7-1-205 0 0,-26 10-183 0 0,-1-1-1 0 0,1-1 0 0 0,12-7 0 0 0,-11 5 157 0 0,25-7 0 0 0,-8 6-322 0 0,-18 2 189 0 0,0 4 1 0 0,0-2 0 0 0,20 1-1 0 0,28-5 24 0 0,30-4 12 0 0,-4 3 126 0 0,1 1-80 0 0,100-4 70 0 0,-71 24 96 0 0,-105-12-210 0 0,12 0 47 0 0,43 5 0 0 0,24 3-61 0 0,-58-4 11 0 0,42 3 128 0 0,81-7 159 0 0,-85-7-215 0 0,180 7 162 0 0,-190 7-191 0 0,24-2-44 0 0,-70-4-10 0 0,-2 1 0 0 0,19 6 0 0 0,1 0 54 0 0,-9-3-49 0 0,25 11 0 0 0,-29-8-5 0 0,52 11 64 0 0,8-2-64 0 0,-40-6 0 0 0,-21-7 0 0 0,38 16 0 0 0,55 21 0 0 0,-82-29 0 0 0,-22-9 0 0 0,0 1 0 0 0,14 6 0 0 0,-13-4 0 0 0,2-1 0 0 0,-1-2 0 0 0,0 1 0 0 0,1-2 0 0 0,15 2 0 0 0,13 4 0 0 0,90 34 0 0 0,-115-38 0 0 0,23 12 0 0 0,-26-11 0 0 0,0 0 0 0 0,0-1 0 0 0,21 4 0 0 0,-5-2 34 0 0,39 12 0 0 0,-31-6 16 0 0,-19-6-47 0 0,-1 0 1 0 0,15 12-1 0 0,-18-12 0 0 0,0 1 0 0 0,1-2 0 0 0,15 6 0 0 0,48 12 181 0 0,-18-5-229 0 0,-26-6 38 0 0,-24-8 111 0 0,1-1 0 0 0,17 4 0 0 0,16 2 54 0 0,-29-5-161 0 0,21 3 0 0 0,-4-2 3 0 0,40 14 0 0 0,-24-5 0 0 0,76 28 0 0 0,-73-25 0 0 0,14 3 0 0 0,-16-4 0 0 0,17 8-193 0 0,0 0 25 0 0,-54-21 213 0 0,-8-3-23 0 0,1 0-1 0 0,-1 0 1 0 0,1 1 0 0 0,-1-1 0 0 0,1 1 0 0 0,-1 1 0 0 0,0-1-1 0 0,5 3 1 0 0,-2-1 0 0 0,-1-1 0 0 0,2 1-1 0 0,-1-2 1 0 0,0 2-1 0 0,7 0 1 0 0,12 5-24 0 0,103 34-430 0 0,-46-18 408 0 0,-45-10 20 0 0,-16-6 120 0 0,-1-2 0 0 0,30 6 0 0 0,-28-9-78 0 0,-1 1-1 0 0,30 9 0 0 0,1 1-36 0 0,-33-12-7 0 0,26 12 1 0 0,44 16-377 0 0,-60-20 382 0 0,33 3 0 0 0,10 4 0 0 0,-7-3 19 0 0,35 11 294 0 0,-57-16-309 0 0,-1-2 50 0 0,14 2-49 0 0,87-2 0 0 0,-94-2-5 0 0,-34-3 0 0 0,-1-1 0 0 0,1-1 0 0 0,16-1 0 0 0,157-10 54 0 0,-164 10-2 0 0,32-9 1 0 0,-16 4 2 0 0,-19 3-9 0 0,74-14 122 0 0,1 1 26 0 0,-86 13-181 0 0,1 2-1 0 0,0 1 1 0 0,11 0 0 0 0,16-2 10 0 0,21-6 41 0 0,13 3 0 0 0,-63 4-64 0 0,-1-1 0 0 0,2 1 0 0 0,7-4 0 0 0,9-2 0 0 0,59-20 75 0 0,11-3 57 0 0,-87 27-98 0 0,1 0 0 0 0,0-1 0 0 0,-1 0 0 0 0,0 0 0 0 0,12-9 0 0 0,-8 5 15 0 0,22-11-1 0 0,12-5 24 0 0,-38 22-2 0 0,0-4-1 0 0,0 2 1 0 0,13-12-1 0 0,15-8 195 0 0,47-26-310 0 0,42-21 58 0 0,-68 36 107 0 0,-38 23-110 0 0,13-12-98 0 0,-25 18 41 0 0,2 0 0 0 0,-2 0 1 0 0,11-5-1 0 0,29-17 49 0 0,-22 11 166 0 0,82-58-361 0 0,-7 8 376 0 0,-62 46-250 0 0,-8 4 0 0 0,42-33 0 0 0,-56 38 112 0 0,21-10-1 0 0,-19 11 29 0 0,22-17 0 0 0,25-17 25 0 0,-25 22-97 0 0,-2 3 0 0 0,9-5 0 0 0,-35 19 0 0 0,0 0 0 0 0,-1-1 0 0 0,14-9 0 0 0,-18 11 0 0 0,1-1 0 0 0,14-6 0 0 0,13-6 0 0 0,-29 12 0 0 0,4-2 0 0 0,-1 2 0 0 0,1 0 0 0 0,20-10 0 0 0,-17 11 0 0 0,1-2 0 0 0,24-17 0 0 0,9-4 0 0 0,28-2-214 0 0,-44 16 138 0 0,48-27 278 0 0,28-19-202 0 0,-76 44 0 0 0,33-13 0 0 0,-33 15 0 0 0,117-47 72 0 0,-67 32-72 0 0,-56 18-23 0 0,14-8-152 0 0,66-39 85 0 0,-89 48 90 0 0,23-7 0 0 0,-2 1 0 0 0,106-48 182 0 0,-56 35-172 0 0,-70 22 8 0 0,1 0 0 0 0,-1 2 0 0 0,25-3 0 0 0,-14 4-18 0 0,43-16 0 0 0,-41 11 0 0 0,10-3-12 0 0,114-30-152 0 0,-130 36 109 0 0,-18 4 47 0 0,2 0 0 0 0,-1 0-1 0 0,9 1 1 0 0,-3 0 8 0 0,-1-1 0 0 0,1 0 0 0 0,14-6 0 0 0,14-3 0 0 0,-34 10 9 0 0,1-2-1 0 0,-2 0 1 0 0,8-2-1 0 0,14-7 33 0 0,85-12 130 0 0,-18 8-161 0 0,-53 13-12 0 0,-34 5 5 0 0,1-2 0 0 0,-1-2 1 0 0,16-2-1 0 0,2-1 11 0 0,-2 1 0 0 0,47 0 0 0 0,3 1-3 0 0,25 1-9 0 0,-54 3-14 0 0,91 10 126 0 0,-92-6-34 0 0,1 2-69 0 0,0-3 41 0 0,-30-2-59 0 0,31 0 1 0 0,-29-2 2 0 0,-2 1 0 0 0,0 0 0 0 0,24 7 0 0 0,-21-4 7 0 0,36 3 0 0 0,-41-7-3 0 0,1 0 0 0 0,-2 1 0 0 0,21 6 0 0 0,84 26 0 0 0,-104-29 0 0 0,25 2 0 0 0,-26-5 0 0 0,27 8 0 0 0,108 39 15 0 0,-75-26 58 0 0,30 7-73 0 0,-72-17 1 0 0,55 19 9 0 0,-17-13 43 0 0,-62-15-46 0 0,0-2 0 0 0,1 2 0 0 0,8 2 0 0 0,12 7 49 0 0,207 36 28 0 0,-132-30-100 0 0,-7 4 45 0 0,-46-8-4 0 0,28 12-14 0 0,-2 0-12 0 0,-24-6 57 0 0,-6-3 14 0 0,-18-10-60 0 0,-12-5-10 0 0,0 2 0 0 0,-2 2 0 0 0,25 10 0 0 0,10 6 0 0 0,-3-2 0 0 0,-21-9 0 0 0,33 10 0 0 0,13 6 0 0 0,-28-7 0 0 0,63 20 0 0 0,-37-13 0 0 0,-17-6 0 0 0,64 28 0 0 0,-32-7 11 0 0,-1 3 54 0 0,23 2-15 0 0,-49-23-16 0 0,-29-12 30 0 0,49 13 0 0 0,-62-21-39 0 0,-2 1 0 0 0,24 14-1 0 0,-11-6 14 0 0,55 21 163 0 0,19 8-419 0 0,-87-35 434 0 0,0-3-1 0 0,21 7 1 0 0,-18-7-95 0 0,22 9 0 0 0,115 52-121 0 0,-125-47 0 0 0,-20-13 0 0 0,1-1 0 0 0,-2 0 0 0 0,16 7 0 0 0,46 18 0 0 0,-53-24 69 0 0,0 2 1 0 0,15 9-1 0 0,24 11 19 0 0,-20-10-88 0 0,-28-13 0 0 0,0 0 0 0 0,0-1 0 0 0,9 3 0 0 0,195 72 0 0 0,-147-52 0 0 0,6 1 0 0 0,-28-10 56 0 0,-34-13-52 0 0,1 0 0 0 0,1-1 0 0 0,13 4 0 0 0,-5-3 9 0 0,29 9 0 0 0,-32-8-3 0 0,-2 1-1 0 0,3-2 1 0 0,25 1-1 0 0,-26-4 1 0 0,1 1 0 0 0,19 7-1 0 0,-20-6 6 0 0,-1 1 1 0 0,25 0-1 0 0,-22-3-1 0 0,1 2 1 0 0,1 1 0 0 0,15 5-1 0 0,15 4 45 0 0,99 18 5 0 0,-114-26-64 0 0,42 1 0 0 0,-5 0 64 0 0,-56-6-64 0 0,10 2 0 0 0,42-9 0 0 0,-42 4 11 0 0,-2 2-1 0 0,32 2 1 0 0,-9 1 11 0 0,-21-2 63 0 0,182-11 64 0 0,-139 7-152 0 0,-50 4 17 0 0,-1 0 0 0 0,1-1 0 0 0,19-6 1 0 0,-24 4-12 0 0,0 2 0 0 0,0 0 1 0 0,12-1-1 0 0,-14 2-4 0 0,1 0 0 0 0,1-1 1 0 0,13-3-1 0 0,38-11 1 0 0,8-1 0 0 0,-23 7-20 0 0,0 1-13 0 0,108-27 238 0 0,-132 33-205 0 0,9-2 0 0 0,-15-2-52 0 0,27-2-1 0 0,9-2-47 0 0,9-4 89 0 0,-9-3 11 0 0,-8 8 0 0 0,1-3 0 0 0,70-31 0 0 0,-99 31-1 0 0,12-1 24 0 0,-9 6 128 0 0,19-12 1 0 0,-7 5-130 0 0,-1-4 29 0 0,-23 13-50 0 0,0 1 0 0 0,13-7-1 0 0,-8 7 0 0 0,20-13 0 0 0,11-3 0 0 0,-33 15 16 0 0,23-13 0 0 0,-22 10 0 0 0,23-8 0 0 0,45-21-16 0 0,-55 24 0 0 0,49-27 0 0 0,-62 33 13 0 0,-2 0 1 0 0,14-13-1 0 0,8-5 11 0 0,-24 18-24 0 0,-1 2 0 0 0,11-14 0 0 0,-14 14 0 0 0,1 0 0 0 0,0-1 0 0 0,0 1 0 0 0,0 1 0 0 0,12-5 0 0 0,7-5 0 0 0,1 0 0 0 0,40-32 0 0 0,0 0 0 0 0,-26 22 0 0 0,-8 5 0 0 0,34-28 0 0 0,-47 31 0 0 0,-2 3 0 0 0,22-16 0 0 0,-12 14 182 0 0,36-12 0 0 0,-26 13-121 0 0,-8-2-213 0 0,-25 12 103 0 0,4 0 0 0 0,-4 1 0 0 0,13-5 0 0 0,-4 4 40 0 0,1-3 0 0 0,16-9 0 0 0,6-4 102 0 0,30-22 276 0 0,40-24-369 0 0,-32 24 0 0 0,-1 6 1 0 0,-41 21-15 0 0,89-36-211 0 0,5-2 7 0 0,-108 44 218 0 0,23-11 0 0 0,67-22 369 0 0,-87 34-484 0 0,40-20 0 0 0,-11 4 397 0 0,-20 10-328 0 0,82-30-329 0 0,-41 13 375 0 0,34-4 0 0 0,-90 29 0 0 0,160-48 0 0 0,-92 24 87 0 0,-68 26-1 0 0,-9 4-45 0 0,0-2 1 0 0,0 0-1 0 0,0 0 1 0 0,0 0-1 0 0,6-5 0 0 0,-8 4-70 0 0,1 1-1 0 0,1 0 0 0 0,-2 0 1 0 0,1 0-1 0 0,7 1 0 0 0,16-8-192 0 0,-17 5 214 0 0,-2 1-1 0 0,16-4 0 0 0,19-5 14 0 0,-32 10-5 0 0,-3-1 0 0 0,18-1 0 0 0,15-4 0 0 0,24-9 0 0 0,-9-1 0 0 0,-17 12 0 0 0,-32 3 3 0 0,1 2 0 0 0,-2-1 0 0 0,1 1 0 0 0,10 1 0 0 0,-5-3 182 0 0,16-3-32 0 0,14-4-402 0 0,-14 4 414 0 0,52-4 1 0 0,-72 9-238 0 0,1 0 1 0 0,13-5-1 0 0,2 1-20 0 0,19-7 92 0 0,-29 11 48 0 0,-3-1 0 0 0,0 1 0 0 0,0-3 0 0 0,16-4 0 0 0,-22 7-48 0 0,2-1 0 0 0,-2 1 0 0 0,12 0 0 0 0,15-2 0 0 0,0-4 32 0 0,60-2 0 0 0,-42 2-32 0 0,63 7-96 0 0,-83-1 96 0 0,-17 0 0 0 0,28 2 0 0 0,-35-1 0 0 0,1 0 0 0 0,-2 0 0 0 0,0-1 0 0 0,15-3 0 0 0,16-3 53 0 0,61-2 115 0 0,-76 5-108 0 0,-19 2-69 0 0,2 2 0 0 0,-2-1 1 0 0,0 1-1 0 0,0 0 0 0 0,7 0 0 0 0,-5 1-4 0 0,-2 1 0 0 0,0-2 0 0 0,1 1 1 0 0,1-1-1 0 0,-2 0 0 0 0,1 0 0 0 0,1-1 0 0 0,7-2 0 0 0,-2 2 36 0 0,1-1 1 0 0,-1 2-1 0 0,17 2 0 0 0,0-2 28 0 0,29 8 13 0 0,-37-8-64 0 0,41-8 0 0 0,-37 4 0 0 0,-5 1 0 0 0,16-2 0 0 0,73-1 0 0 0,-94 6 0 0 0,2 0 0 0 0,-1 0 0 0 0,19 4 0 0 0,-29-2-22 0 0,1-2 1 0 0,1 0-1 0 0,-2 0 1 0 0,1-2-1 0 0,-1 1 0 0 0,10-3 1 0 0,14-1 140 0 0,-10 3-59 0 0,8 2-145 0 0,1 3 87 0 0,-3-4 106 0 0,27 1-97 0 0,3 0-11 0 0,-30-4 0 0 0,-8 0 0 0 0,-13 4 0 0 0,30 2 0 0 0,-21-2 0 0 0,2 0 0 0 0,-2 0 0 0 0,-2-1 0 0 0,11-3 0 0 0,-19 4 0 0 0,14 0 0 0 0,-5-1 0 0 0,1-3 0 0 0,0 2 0 0 0,3 1-28 0 0,-15 0-39 0 0,0 1 14 0 0,3-2 3 0 0,37 1 0 0 0,-32 1 39 0 0,-7 0-65 0 0,5-16-1046 0 0,-6 15 949 0 0,2-2 1 0 0,-1 2-1 0 0,-1-1 0 0 0,0 0 1 0 0,2 0-1 0 0,-1 0 0 0 0,-1-1 1 0 0,0 2-1 0 0,0-2 0 0 0,0 0 1 0 0,0 2-1 0 0,0-2 0 0 0,0 2 1 0 0,0-2-1 0 0,0 1 0 0 0,0 0 1 0 0,0 0-1 0 0,0-1 0 0 0,-1-1 1 0 0,-4-20-1286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F58929-15F2-4034-9AF3-EA408450C076}" type="datetimeFigureOut">
              <a:rPr lang="en-US" smtClean="0"/>
              <a:t>8/22/2024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5F1BBC-00F5-4BBE-8A89-1014E46CF85D}" type="slidenum">
              <a:rPr lang="en-US" smtClean="0"/>
              <a:t>‹#›</a:t>
            </a:fld>
            <a:endParaRPr lang="en-US"/>
          </a:p>
        </p:txBody>
      </p:sp>
    </p:spTree>
    <p:extLst>
      <p:ext uri="{BB962C8B-B14F-4D97-AF65-F5344CB8AC3E}">
        <p14:creationId xmlns:p14="http://schemas.microsoft.com/office/powerpoint/2010/main" val="24942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19573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12318F09-5854-43D5-BC8D-088631B89FE4}" type="slidenum">
              <a:rPr lang="zh-CN" altLang="en-US" smtClean="0">
                <a:solidFill>
                  <a:prstClr val="black"/>
                </a:solidFill>
              </a:rPr>
              <a:pPr>
                <a:defRPr/>
              </a:pPr>
              <a:t>56</a:t>
            </a:fld>
            <a:endParaRPr lang="zh-CN" altLang="en-US">
              <a:solidFill>
                <a:prstClr val="black"/>
              </a:solidFill>
            </a:endParaRPr>
          </a:p>
        </p:txBody>
      </p:sp>
    </p:spTree>
    <p:extLst>
      <p:ext uri="{BB962C8B-B14F-4D97-AF65-F5344CB8AC3E}">
        <p14:creationId xmlns:p14="http://schemas.microsoft.com/office/powerpoint/2010/main" val="2225706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FB705DA-4094-4E11-B0C9-9E8C5A8317F3}" type="slidenum">
              <a:rPr lang="zh-CN" altLang="en-US" smtClean="0">
                <a:solidFill>
                  <a:prstClr val="black"/>
                </a:solidFill>
              </a:rPr>
              <a:pPr>
                <a:defRPr/>
              </a:pPr>
              <a:t>57</a:t>
            </a:fld>
            <a:endParaRPr lang="zh-CN" altLang="en-US">
              <a:solidFill>
                <a:prstClr val="black"/>
              </a:solidFill>
            </a:endParaRPr>
          </a:p>
        </p:txBody>
      </p:sp>
    </p:spTree>
    <p:extLst>
      <p:ext uri="{BB962C8B-B14F-4D97-AF65-F5344CB8AC3E}">
        <p14:creationId xmlns:p14="http://schemas.microsoft.com/office/powerpoint/2010/main" val="3078883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8F6036-E835-44CB-A25A-34C755DFD5D4}"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1763739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19257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37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283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546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27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733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27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691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5379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762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64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41464210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877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2994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56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2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3431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402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4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859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859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7246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0146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1869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2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937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25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7114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7585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1796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62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7196735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7682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3844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54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2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361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859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9AD9BC-C329-44E7-90C4-4A47918F5F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88432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4393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0176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795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914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2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746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2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9267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8100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081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60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744835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311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9867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6262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52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24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0245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7689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5348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2865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878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20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7933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20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4321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0648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166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798"/>
            <a:ext cx="9144000" cy="6854343"/>
          </a:xfrm>
          <a:prstGeom prst="rect">
            <a:avLst/>
          </a:prstGeom>
        </p:spPr>
      </p:pic>
      <p:sp>
        <p:nvSpPr>
          <p:cNvPr id="5" name="标题 1"/>
          <p:cNvSpPr txBox="1">
            <a:spLocks/>
          </p:cNvSpPr>
          <p:nvPr userDrawn="1"/>
        </p:nvSpPr>
        <p:spPr bwMode="auto">
          <a:xfrm>
            <a:off x="228719" y="23127"/>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eaLnBrk="1" fontAlgn="auto" hangingPunct="1">
              <a:spcAft>
                <a:spcPts val="0"/>
              </a:spcAft>
              <a:defRPr/>
            </a:pPr>
            <a:r>
              <a:rPr>
                <a:solidFill>
                  <a:sysClr val="windowText" lastClr="000000"/>
                </a:solidFill>
                <a:latin typeface="Verdana"/>
                <a:ea typeface="微软雅黑"/>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8966" y="50665"/>
            <a:ext cx="2266391" cy="1129708"/>
          </a:xfrm>
          <a:prstGeom prst="rect">
            <a:avLst/>
          </a:prstGeom>
        </p:spPr>
      </p:pic>
      <p:sp>
        <p:nvSpPr>
          <p:cNvPr id="6" name="矩形 5"/>
          <p:cNvSpPr/>
          <p:nvPr userDrawn="1"/>
        </p:nvSpPr>
        <p:spPr bwMode="auto">
          <a:xfrm>
            <a:off x="152518" y="754620"/>
            <a:ext cx="8838968" cy="5966133"/>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a:solidFill>
                <a:prstClr val="black"/>
              </a:solidFill>
              <a:latin typeface="Arial" pitchFamily="34" charset="0"/>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5409863"/>
            <a:ext cx="1130715" cy="1492179"/>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6085" y="5623503"/>
            <a:ext cx="1199893" cy="1250632"/>
          </a:xfrm>
          <a:prstGeom prst="rect">
            <a:avLst/>
          </a:prstGeom>
        </p:spPr>
      </p:pic>
    </p:spTree>
    <p:extLst>
      <p:ext uri="{BB962C8B-B14F-4D97-AF65-F5344CB8AC3E}">
        <p14:creationId xmlns:p14="http://schemas.microsoft.com/office/powerpoint/2010/main" val="237770331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57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280200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0307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2726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49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22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9177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7229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7283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840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9632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18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9288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18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218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37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0955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8828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0005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55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07975690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 xmlns:a16="http://schemas.microsoft.com/office/drawing/2014/main" id="{2109784C-49EA-4EDB-95ED-55ED82AC8A45}"/>
              </a:ext>
            </a:extLst>
          </p:cNvPr>
          <p:cNvGrpSpPr/>
          <p:nvPr userDrawn="1"/>
        </p:nvGrpSpPr>
        <p:grpSpPr>
          <a:xfrm>
            <a:off x="124494" y="2879549"/>
            <a:ext cx="2739923" cy="3628733"/>
            <a:chOff x="-313637" y="2821055"/>
            <a:chExt cx="4420408" cy="4390767"/>
          </a:xfrm>
        </p:grpSpPr>
        <p:sp>
          <p:nvSpPr>
            <p:cNvPr id="59" name="Explosion: 14 Points 58">
              <a:extLst>
                <a:ext uri="{FF2B5EF4-FFF2-40B4-BE49-F238E27FC236}">
                  <a16:creationId xmlns=""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Explosion: 8 Points 57">
              <a:extLst>
                <a:ext uri="{FF2B5EF4-FFF2-40B4-BE49-F238E27FC236}">
                  <a16:creationId xmlns=""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9" name="Rectangle: Rounded Corners 48">
            <a:extLst>
              <a:ext uri="{FF2B5EF4-FFF2-40B4-BE49-F238E27FC236}">
                <a16:creationId xmlns="" xmlns:a16="http://schemas.microsoft.com/office/drawing/2014/main" id="{27B39892-6851-41CA-9F8B-11E5C663745A}"/>
              </a:ext>
            </a:extLst>
          </p:cNvPr>
          <p:cNvSpPr/>
          <p:nvPr/>
        </p:nvSpPr>
        <p:spPr>
          <a:xfrm rot="20955434">
            <a:off x="779510" y="3684198"/>
            <a:ext cx="1375287"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Rectangle 49">
            <a:extLst>
              <a:ext uri="{FF2B5EF4-FFF2-40B4-BE49-F238E27FC236}">
                <a16:creationId xmlns="" xmlns:a16="http://schemas.microsoft.com/office/drawing/2014/main" id="{C53C967E-28E2-4F4D-B2D4-2E831AA75789}"/>
              </a:ext>
            </a:extLst>
          </p:cNvPr>
          <p:cNvSpPr/>
          <p:nvPr/>
        </p:nvSpPr>
        <p:spPr>
          <a:xfrm rot="20955434">
            <a:off x="764654" y="3673758"/>
            <a:ext cx="1375287"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ectangle 50">
            <a:extLst>
              <a:ext uri="{FF2B5EF4-FFF2-40B4-BE49-F238E27FC236}">
                <a16:creationId xmlns="" xmlns:a16="http://schemas.microsoft.com/office/drawing/2014/main" id="{1AFC5624-4CF5-4F66-8F0E-98D48F293ACB}"/>
              </a:ext>
            </a:extLst>
          </p:cNvPr>
          <p:cNvSpPr/>
          <p:nvPr/>
        </p:nvSpPr>
        <p:spPr>
          <a:xfrm rot="20955434">
            <a:off x="769118" y="3659399"/>
            <a:ext cx="1344056"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Rectangle: Rounded Corners 51">
            <a:extLst>
              <a:ext uri="{FF2B5EF4-FFF2-40B4-BE49-F238E27FC236}">
                <a16:creationId xmlns="" xmlns:a16="http://schemas.microsoft.com/office/drawing/2014/main" id="{45A4ECEA-AE2D-4348-8004-AA31AF213734}"/>
              </a:ext>
            </a:extLst>
          </p:cNvPr>
          <p:cNvSpPr/>
          <p:nvPr/>
        </p:nvSpPr>
        <p:spPr>
          <a:xfrm rot="20955434">
            <a:off x="718520" y="3645563"/>
            <a:ext cx="1375287"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91" name="Group 90">
            <a:extLst>
              <a:ext uri="{FF2B5EF4-FFF2-40B4-BE49-F238E27FC236}">
                <a16:creationId xmlns="" xmlns:a16="http://schemas.microsoft.com/office/drawing/2014/main" id="{3CB8C20D-3532-443E-93F8-9146AAA0916F}"/>
              </a:ext>
            </a:extLst>
          </p:cNvPr>
          <p:cNvGrpSpPr/>
          <p:nvPr userDrawn="1"/>
        </p:nvGrpSpPr>
        <p:grpSpPr>
          <a:xfrm>
            <a:off x="4759074" y="595043"/>
            <a:ext cx="3880439" cy="5969116"/>
            <a:chOff x="6342945" y="595043"/>
            <a:chExt cx="5173918" cy="5969116"/>
          </a:xfrm>
        </p:grpSpPr>
        <p:grpSp>
          <p:nvGrpSpPr>
            <p:cNvPr id="6" name="Group 5">
              <a:extLst>
                <a:ext uri="{FF2B5EF4-FFF2-40B4-BE49-F238E27FC236}">
                  <a16:creationId xmlns=""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a:extLst>
                  <a:ext uri="{FF2B5EF4-FFF2-40B4-BE49-F238E27FC236}">
                    <a16:creationId xmlns=""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Rounded Corners 25">
                <a:extLst>
                  <a:ext uri="{FF2B5EF4-FFF2-40B4-BE49-F238E27FC236}">
                    <a16:creationId xmlns=""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Freeform: Shape 26">
                <a:extLst>
                  <a:ext uri="{FF2B5EF4-FFF2-40B4-BE49-F238E27FC236}">
                    <a16:creationId xmlns=""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8" name="Straight Connector 27">
                <a:extLst>
                  <a:ext uri="{FF2B5EF4-FFF2-40B4-BE49-F238E27FC236}">
                    <a16:creationId xmlns=""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Rounded Corners 19">
                <a:extLst>
                  <a:ext uri="{FF2B5EF4-FFF2-40B4-BE49-F238E27FC236}">
                    <a16:creationId xmlns=""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Freeform: Shape 20">
                <a:extLst>
                  <a:ext uri="{FF2B5EF4-FFF2-40B4-BE49-F238E27FC236}">
                    <a16:creationId xmlns=""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Freeform: Shape 21">
                <a:extLst>
                  <a:ext uri="{FF2B5EF4-FFF2-40B4-BE49-F238E27FC236}">
                    <a16:creationId xmlns=""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8" name="Group 7">
              <a:extLst>
                <a:ext uri="{FF2B5EF4-FFF2-40B4-BE49-F238E27FC236}">
                  <a16:creationId xmlns=""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Rounded Corners 12">
                <a:extLst>
                  <a:ext uri="{FF2B5EF4-FFF2-40B4-BE49-F238E27FC236}">
                    <a16:creationId xmlns=""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Freeform: Shape 14">
                <a:extLst>
                  <a:ext uri="{FF2B5EF4-FFF2-40B4-BE49-F238E27FC236}">
                    <a16:creationId xmlns=""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Connector 15">
                <a:extLst>
                  <a:ext uri="{FF2B5EF4-FFF2-40B4-BE49-F238E27FC236}">
                    <a16:creationId xmlns=""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30">
                <a:extLst>
                  <a:ext uri="{FF2B5EF4-FFF2-40B4-BE49-F238E27FC236}">
                    <a16:creationId xmlns=""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angle 31">
                <a:extLst>
                  <a:ext uri="{FF2B5EF4-FFF2-40B4-BE49-F238E27FC236}">
                    <a16:creationId xmlns=""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ectangle 32">
                <a:extLst>
                  <a:ext uri="{FF2B5EF4-FFF2-40B4-BE49-F238E27FC236}">
                    <a16:creationId xmlns=""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angle: Rounded Corners 33">
                <a:extLst>
                  <a:ext uri="{FF2B5EF4-FFF2-40B4-BE49-F238E27FC236}">
                    <a16:creationId xmlns=""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34">
                <a:extLst>
                  <a:ext uri="{FF2B5EF4-FFF2-40B4-BE49-F238E27FC236}">
                    <a16:creationId xmlns=""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Freeform: Shape 35">
                <a:extLst>
                  <a:ext uri="{FF2B5EF4-FFF2-40B4-BE49-F238E27FC236}">
                    <a16:creationId xmlns=""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7" name="Straight Connector 36">
                <a:extLst>
                  <a:ext uri="{FF2B5EF4-FFF2-40B4-BE49-F238E27FC236}">
                    <a16:creationId xmlns=""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 xmlns:a16="http://schemas.microsoft.com/office/drawing/2014/main" id="{CA11DBCC-C4FA-4631-9A82-038643861E1A}"/>
              </a:ext>
            </a:extLst>
          </p:cNvPr>
          <p:cNvGrpSpPr/>
          <p:nvPr userDrawn="1"/>
        </p:nvGrpSpPr>
        <p:grpSpPr>
          <a:xfrm rot="265631">
            <a:off x="4901228" y="206980"/>
            <a:ext cx="2898259" cy="4353509"/>
            <a:chOff x="1865543" y="111578"/>
            <a:chExt cx="3864345" cy="4353509"/>
          </a:xfrm>
        </p:grpSpPr>
        <p:pic>
          <p:nvPicPr>
            <p:cNvPr id="39" name="Picture 38" descr="A person looking at the camera&#10;&#10;Description generated with very high confidence">
              <a:extLst>
                <a:ext uri="{FF2B5EF4-FFF2-40B4-BE49-F238E27FC236}">
                  <a16:creationId xmlns=""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 xmlns:a16="http://schemas.microsoft.com/office/drawing/2014/main" id="{721ABEBA-C0D2-4F05-88C9-68C6518F4EDC}"/>
              </a:ext>
            </a:extLst>
          </p:cNvPr>
          <p:cNvSpPr/>
          <p:nvPr userDrawn="1"/>
        </p:nvSpPr>
        <p:spPr>
          <a:xfrm rot="487992">
            <a:off x="5761955" y="4291318"/>
            <a:ext cx="1064569"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a:solidFill>
                  <a:srgbClr val="080808"/>
                </a:solidFill>
                <a:latin typeface="Franklin Gothic Demi Cond"/>
              </a:rPr>
              <a:t>BOOK</a:t>
            </a:r>
          </a:p>
        </p:txBody>
      </p:sp>
      <p:sp>
        <p:nvSpPr>
          <p:cNvPr id="42" name="Rectangle 41">
            <a:extLst>
              <a:ext uri="{FF2B5EF4-FFF2-40B4-BE49-F238E27FC236}">
                <a16:creationId xmlns="" xmlns:a16="http://schemas.microsoft.com/office/drawing/2014/main" id="{5B281297-3E4C-481D-9DBA-DD16A4F81EFD}"/>
              </a:ext>
            </a:extLst>
          </p:cNvPr>
          <p:cNvSpPr/>
          <p:nvPr userDrawn="1"/>
        </p:nvSpPr>
        <p:spPr>
          <a:xfrm rot="487992">
            <a:off x="5352720" y="4951623"/>
            <a:ext cx="17145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a:solidFill>
                  <a:srgbClr val="080808"/>
                </a:solidFill>
                <a:latin typeface="Franklin Gothic Demi Cond"/>
              </a:rPr>
              <a:t>REVIEW</a:t>
            </a:r>
          </a:p>
        </p:txBody>
      </p:sp>
      <p:sp>
        <p:nvSpPr>
          <p:cNvPr id="54" name="Freeform: Shape 53">
            <a:extLst>
              <a:ext uri="{FF2B5EF4-FFF2-40B4-BE49-F238E27FC236}">
                <a16:creationId xmlns="" xmlns:a16="http://schemas.microsoft.com/office/drawing/2014/main" id="{53AD5E0C-58DD-4281-B020-65A70CD66EE4}"/>
              </a:ext>
            </a:extLst>
          </p:cNvPr>
          <p:cNvSpPr/>
          <p:nvPr userDrawn="1"/>
        </p:nvSpPr>
        <p:spPr>
          <a:xfrm rot="20956028">
            <a:off x="901973" y="6093751"/>
            <a:ext cx="98718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55" name="Straight Connector 54">
            <a:extLst>
              <a:ext uri="{FF2B5EF4-FFF2-40B4-BE49-F238E27FC236}">
                <a16:creationId xmlns="" xmlns:a16="http://schemas.microsoft.com/office/drawing/2014/main" id="{0E627FCB-9E76-4A3D-B9D6-BD646BBE51CF}"/>
              </a:ext>
            </a:extLst>
          </p:cNvPr>
          <p:cNvCxnSpPr>
            <a:cxnSpLocks/>
          </p:cNvCxnSpPr>
          <p:nvPr userDrawn="1"/>
        </p:nvCxnSpPr>
        <p:spPr>
          <a:xfrm rot="21172092">
            <a:off x="902538" y="6202912"/>
            <a:ext cx="39898"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 xmlns:a16="http://schemas.microsoft.com/office/drawing/2014/main" id="{9FC52164-3119-4936-8EB9-EEA27355777D}"/>
              </a:ext>
            </a:extLst>
          </p:cNvPr>
          <p:cNvSpPr/>
          <p:nvPr userDrawn="1"/>
        </p:nvSpPr>
        <p:spPr>
          <a:xfrm rot="1193073">
            <a:off x="1867162" y="1004746"/>
            <a:ext cx="3739751"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 xmlns:a16="http://schemas.microsoft.com/office/drawing/2014/main" id="{8487E03C-DE68-4CE8-A7F1-B9DD28846BC8}"/>
              </a:ext>
            </a:extLst>
          </p:cNvPr>
          <p:cNvSpPr>
            <a:spLocks noGrp="1"/>
          </p:cNvSpPr>
          <p:nvPr userDrawn="1">
            <p:ph type="ctrTitle" hasCustomPrompt="1"/>
          </p:nvPr>
        </p:nvSpPr>
        <p:spPr>
          <a:xfrm>
            <a:off x="2130030" y="1161428"/>
            <a:ext cx="2592262"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 xmlns:a16="http://schemas.microsoft.com/office/drawing/2014/main" id="{7EEE8855-FE55-4351-B21B-FE33CB8050C1}"/>
              </a:ext>
            </a:extLst>
          </p:cNvPr>
          <p:cNvSpPr>
            <a:spLocks noGrp="1"/>
          </p:cNvSpPr>
          <p:nvPr userDrawn="1">
            <p:ph type="subTitle" idx="1"/>
          </p:nvPr>
        </p:nvSpPr>
        <p:spPr>
          <a:xfrm>
            <a:off x="2130030" y="3239263"/>
            <a:ext cx="2592262"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 xmlns:a16="http://schemas.microsoft.com/office/drawing/2014/main" id="{6AD90999-CF67-4430-95A1-C21E00952FB4}"/>
              </a:ext>
            </a:extLst>
          </p:cNvPr>
          <p:cNvSpPr>
            <a:spLocks noGrp="1"/>
          </p:cNvSpPr>
          <p:nvPr userDrawn="1">
            <p:ph type="body" sz="quarter" idx="11" hasCustomPrompt="1"/>
          </p:nvPr>
        </p:nvSpPr>
        <p:spPr>
          <a:xfrm>
            <a:off x="2121675" y="2737944"/>
            <a:ext cx="2600344"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 xmlns:a16="http://schemas.microsoft.com/office/drawing/2014/main" id="{816C3744-0130-43CE-B8FD-D98964FDA7F2}"/>
              </a:ext>
            </a:extLst>
          </p:cNvPr>
          <p:cNvCxnSpPr/>
          <p:nvPr userDrawn="1"/>
        </p:nvCxnSpPr>
        <p:spPr>
          <a:xfrm>
            <a:off x="2229630" y="3099563"/>
            <a:ext cx="2592262"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a16="http://schemas.microsoft.com/office/drawing/2014/main" id="{140927D5-AE1A-4ABD-BD8F-2F78723FF0D6}"/>
              </a:ext>
            </a:extLst>
          </p:cNvPr>
          <p:cNvSpPr>
            <a:spLocks noGrp="1"/>
          </p:cNvSpPr>
          <p:nvPr userDrawn="1">
            <p:ph type="pic" sz="quarter" idx="10" hasCustomPrompt="1"/>
          </p:nvPr>
        </p:nvSpPr>
        <p:spPr>
          <a:xfrm rot="20951507">
            <a:off x="725097" y="3624238"/>
            <a:ext cx="13743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6961535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485B583E-7A45-4E9B-BEBE-B912F28052F6}"/>
              </a:ext>
            </a:extLst>
          </p:cNvPr>
          <p:cNvGrpSpPr/>
          <p:nvPr/>
        </p:nvGrpSpPr>
        <p:grpSpPr>
          <a:xfrm rot="1366490">
            <a:off x="2014290" y="838485"/>
            <a:ext cx="3069317"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a:extLst>
                <a:ext uri="{FF2B5EF4-FFF2-40B4-BE49-F238E27FC236}">
                  <a16:creationId xmlns=""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Rounded Corners 25">
              <a:extLst>
                <a:ext uri="{FF2B5EF4-FFF2-40B4-BE49-F238E27FC236}">
                  <a16:creationId xmlns=""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Freeform: Shape 26">
              <a:extLst>
                <a:ext uri="{FF2B5EF4-FFF2-40B4-BE49-F238E27FC236}">
                  <a16:creationId xmlns=""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8" name="Straight Connector 27">
              <a:extLst>
                <a:ext uri="{FF2B5EF4-FFF2-40B4-BE49-F238E27FC236}">
                  <a16:creationId xmlns=""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 xmlns:a16="http://schemas.microsoft.com/office/drawing/2014/main" id="{18209D4F-85FE-49A0-BEC3-FF7B57F13710}"/>
              </a:ext>
            </a:extLst>
          </p:cNvPr>
          <p:cNvGrpSpPr/>
          <p:nvPr/>
        </p:nvGrpSpPr>
        <p:grpSpPr>
          <a:xfrm rot="461039">
            <a:off x="1714671" y="1285849"/>
            <a:ext cx="3443706" cy="5065551"/>
            <a:chOff x="7484411" y="1689075"/>
            <a:chExt cx="4174189" cy="4605045"/>
          </a:xfrm>
        </p:grpSpPr>
        <p:sp>
          <p:nvSpPr>
            <p:cNvPr id="17" name="Rectangle: Rounded Corners 16">
              <a:extLst>
                <a:ext uri="{FF2B5EF4-FFF2-40B4-BE49-F238E27FC236}">
                  <a16:creationId xmlns=""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Rounded Corners 19">
              <a:extLst>
                <a:ext uri="{FF2B5EF4-FFF2-40B4-BE49-F238E27FC236}">
                  <a16:creationId xmlns=""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Freeform: Shape 20">
              <a:extLst>
                <a:ext uri="{FF2B5EF4-FFF2-40B4-BE49-F238E27FC236}">
                  <a16:creationId xmlns=""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Freeform: Shape 21">
              <a:extLst>
                <a:ext uri="{FF2B5EF4-FFF2-40B4-BE49-F238E27FC236}">
                  <a16:creationId xmlns=""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8" name="Group 7">
            <a:extLst>
              <a:ext uri="{FF2B5EF4-FFF2-40B4-BE49-F238E27FC236}">
                <a16:creationId xmlns="" xmlns:a16="http://schemas.microsoft.com/office/drawing/2014/main" id="{B02637CD-5C0C-4CFF-800B-6115CCADC564}"/>
              </a:ext>
            </a:extLst>
          </p:cNvPr>
          <p:cNvGrpSpPr/>
          <p:nvPr/>
        </p:nvGrpSpPr>
        <p:grpSpPr>
          <a:xfrm rot="982448">
            <a:off x="2037002" y="797733"/>
            <a:ext cx="2790288"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Rounded Corners 12">
              <a:extLst>
                <a:ext uri="{FF2B5EF4-FFF2-40B4-BE49-F238E27FC236}">
                  <a16:creationId xmlns=""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Freeform: Shape 14">
              <a:extLst>
                <a:ext uri="{FF2B5EF4-FFF2-40B4-BE49-F238E27FC236}">
                  <a16:creationId xmlns=""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Connector 15">
              <a:extLst>
                <a:ext uri="{FF2B5EF4-FFF2-40B4-BE49-F238E27FC236}">
                  <a16:creationId xmlns=""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 xmlns:a16="http://schemas.microsoft.com/office/drawing/2014/main" id="{4EBFC8D7-4069-4A9A-97D8-DC93FF4D3F4D}"/>
              </a:ext>
            </a:extLst>
          </p:cNvPr>
          <p:cNvGrpSpPr/>
          <p:nvPr userDrawn="1"/>
        </p:nvGrpSpPr>
        <p:grpSpPr>
          <a:xfrm rot="738880">
            <a:off x="1216124" y="228547"/>
            <a:ext cx="3376248" cy="5969116"/>
            <a:chOff x="1596328" y="568502"/>
            <a:chExt cx="4501664" cy="5969116"/>
          </a:xfrm>
        </p:grpSpPr>
        <p:sp>
          <p:nvSpPr>
            <p:cNvPr id="30" name="Rectangle: Rounded Corners 29">
              <a:extLst>
                <a:ext uri="{FF2B5EF4-FFF2-40B4-BE49-F238E27FC236}">
                  <a16:creationId xmlns=""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30">
              <a:extLst>
                <a:ext uri="{FF2B5EF4-FFF2-40B4-BE49-F238E27FC236}">
                  <a16:creationId xmlns=""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angle 31">
              <a:extLst>
                <a:ext uri="{FF2B5EF4-FFF2-40B4-BE49-F238E27FC236}">
                  <a16:creationId xmlns=""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ectangle 32">
              <a:extLst>
                <a:ext uri="{FF2B5EF4-FFF2-40B4-BE49-F238E27FC236}">
                  <a16:creationId xmlns=""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angle: Rounded Corners 33">
              <a:extLst>
                <a:ext uri="{FF2B5EF4-FFF2-40B4-BE49-F238E27FC236}">
                  <a16:creationId xmlns=""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34">
              <a:extLst>
                <a:ext uri="{FF2B5EF4-FFF2-40B4-BE49-F238E27FC236}">
                  <a16:creationId xmlns=""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Freeform: Shape 35">
              <a:extLst>
                <a:ext uri="{FF2B5EF4-FFF2-40B4-BE49-F238E27FC236}">
                  <a16:creationId xmlns=""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7" name="Straight Connector 36">
              <a:extLst>
                <a:ext uri="{FF2B5EF4-FFF2-40B4-BE49-F238E27FC236}">
                  <a16:creationId xmlns=""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 xmlns:a16="http://schemas.microsoft.com/office/drawing/2014/main" id="{CA11DBCC-C4FA-4631-9A82-038643861E1A}"/>
              </a:ext>
            </a:extLst>
          </p:cNvPr>
          <p:cNvGrpSpPr/>
          <p:nvPr userDrawn="1"/>
        </p:nvGrpSpPr>
        <p:grpSpPr>
          <a:xfrm rot="311939" flipH="1">
            <a:off x="1469065" y="81601"/>
            <a:ext cx="3037316" cy="4323705"/>
            <a:chOff x="1680134" y="141382"/>
            <a:chExt cx="4049754" cy="4323705"/>
          </a:xfrm>
        </p:grpSpPr>
        <p:pic>
          <p:nvPicPr>
            <p:cNvPr id="39" name="Picture 38" descr="A person looking at the camera&#10;&#10;Description generated with very high confidence">
              <a:extLst>
                <a:ext uri="{FF2B5EF4-FFF2-40B4-BE49-F238E27FC236}">
                  <a16:creationId xmlns=""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 xmlns:a16="http://schemas.microsoft.com/office/drawing/2014/main" id="{721ABEBA-C0D2-4F05-88C9-68C6518F4EDC}"/>
              </a:ext>
            </a:extLst>
          </p:cNvPr>
          <p:cNvSpPr/>
          <p:nvPr userDrawn="1"/>
        </p:nvSpPr>
        <p:spPr>
          <a:xfrm rot="487992">
            <a:off x="2331194" y="4127796"/>
            <a:ext cx="1064569"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a:solidFill>
                  <a:srgbClr val="080808"/>
                </a:solidFill>
                <a:latin typeface="Franklin Gothic Demi Cond"/>
              </a:rPr>
              <a:t>BOOK</a:t>
            </a:r>
          </a:p>
        </p:txBody>
      </p:sp>
      <p:sp>
        <p:nvSpPr>
          <p:cNvPr id="42" name="Rectangle 41">
            <a:extLst>
              <a:ext uri="{FF2B5EF4-FFF2-40B4-BE49-F238E27FC236}">
                <a16:creationId xmlns="" xmlns:a16="http://schemas.microsoft.com/office/drawing/2014/main" id="{5B281297-3E4C-481D-9DBA-DD16A4F81EFD}"/>
              </a:ext>
            </a:extLst>
          </p:cNvPr>
          <p:cNvSpPr/>
          <p:nvPr userDrawn="1"/>
        </p:nvSpPr>
        <p:spPr>
          <a:xfrm rot="487992">
            <a:off x="1923720" y="4788101"/>
            <a:ext cx="17145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a:solidFill>
                  <a:srgbClr val="080808"/>
                </a:solidFill>
                <a:latin typeface="Franklin Gothic Demi Cond"/>
              </a:rPr>
              <a:t>REVIEW</a:t>
            </a:r>
          </a:p>
        </p:txBody>
      </p:sp>
      <p:sp>
        <p:nvSpPr>
          <p:cNvPr id="43" name="Freeform: Shape 42">
            <a:extLst>
              <a:ext uri="{FF2B5EF4-FFF2-40B4-BE49-F238E27FC236}">
                <a16:creationId xmlns="" xmlns:a16="http://schemas.microsoft.com/office/drawing/2014/main" id="{9FC52164-3119-4936-8EB9-EEA27355777D}"/>
              </a:ext>
            </a:extLst>
          </p:cNvPr>
          <p:cNvSpPr/>
          <p:nvPr userDrawn="1"/>
        </p:nvSpPr>
        <p:spPr>
          <a:xfrm rot="246093" flipH="1">
            <a:off x="3511673" y="1372475"/>
            <a:ext cx="4497063"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 xmlns:a16="http://schemas.microsoft.com/office/drawing/2014/main" id="{8487E03C-DE68-4CE8-A7F1-B9DD28846BC8}"/>
              </a:ext>
            </a:extLst>
          </p:cNvPr>
          <p:cNvSpPr>
            <a:spLocks noGrp="1"/>
          </p:cNvSpPr>
          <p:nvPr userDrawn="1">
            <p:ph type="ctrTitle" hasCustomPrompt="1"/>
          </p:nvPr>
        </p:nvSpPr>
        <p:spPr>
          <a:xfrm>
            <a:off x="4486302" y="1488982"/>
            <a:ext cx="2592262"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 xmlns:a16="http://schemas.microsoft.com/office/drawing/2014/main" id="{7EEE8855-FE55-4351-B21B-FE33CB8050C1}"/>
              </a:ext>
            </a:extLst>
          </p:cNvPr>
          <p:cNvSpPr>
            <a:spLocks noGrp="1"/>
          </p:cNvSpPr>
          <p:nvPr userDrawn="1">
            <p:ph type="subTitle" idx="1"/>
          </p:nvPr>
        </p:nvSpPr>
        <p:spPr>
          <a:xfrm>
            <a:off x="4486302" y="3591661"/>
            <a:ext cx="2592262"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 xmlns:a16="http://schemas.microsoft.com/office/drawing/2014/main" id="{6AD90999-CF67-4430-95A1-C21E00952FB4}"/>
              </a:ext>
            </a:extLst>
          </p:cNvPr>
          <p:cNvSpPr>
            <a:spLocks noGrp="1"/>
          </p:cNvSpPr>
          <p:nvPr userDrawn="1">
            <p:ph type="body" sz="quarter" idx="11" hasCustomPrompt="1"/>
          </p:nvPr>
        </p:nvSpPr>
        <p:spPr>
          <a:xfrm>
            <a:off x="4486302" y="3090342"/>
            <a:ext cx="2600344"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 xmlns:a16="http://schemas.microsoft.com/office/drawing/2014/main" id="{816C3744-0130-43CE-B8FD-D98964FDA7F2}"/>
              </a:ext>
            </a:extLst>
          </p:cNvPr>
          <p:cNvCxnSpPr/>
          <p:nvPr userDrawn="1"/>
        </p:nvCxnSpPr>
        <p:spPr>
          <a:xfrm>
            <a:off x="4486302" y="3451961"/>
            <a:ext cx="2592262"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2061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 xmlns:a16="http://schemas.microsoft.com/office/drawing/2014/main" id="{C4E00C1B-A23A-4EEE-A286-327847E4C178}"/>
              </a:ext>
            </a:extLst>
          </p:cNvPr>
          <p:cNvGrpSpPr/>
          <p:nvPr userDrawn="1"/>
        </p:nvGrpSpPr>
        <p:grpSpPr>
          <a:xfrm>
            <a:off x="4160324" y="1631129"/>
            <a:ext cx="893971" cy="5259889"/>
            <a:chOff x="5448080" y="1627398"/>
            <a:chExt cx="1191961" cy="5259889"/>
          </a:xfrm>
        </p:grpSpPr>
        <p:sp>
          <p:nvSpPr>
            <p:cNvPr id="29" name="Arrow: Down 28">
              <a:extLst>
                <a:ext uri="{FF2B5EF4-FFF2-40B4-BE49-F238E27FC236}">
                  <a16:creationId xmlns=""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Freeform: Shape 29">
              <a:extLst>
                <a:ext uri="{FF2B5EF4-FFF2-40B4-BE49-F238E27FC236}">
                  <a16:creationId xmlns=""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grpSp>
          <p:nvGrpSpPr>
            <p:cNvPr id="54" name="Group 53">
              <a:extLst>
                <a:ext uri="{FF2B5EF4-FFF2-40B4-BE49-F238E27FC236}">
                  <a16:creationId xmlns=""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52" name="Freeform: Shape 51">
                <a:extLst>
                  <a:ext uri="{FF2B5EF4-FFF2-40B4-BE49-F238E27FC236}">
                    <a16:creationId xmlns=""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51" name="Freeform: Shape 50">
                <a:extLst>
                  <a:ext uri="{FF2B5EF4-FFF2-40B4-BE49-F238E27FC236}">
                    <a16:creationId xmlns=""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50" name="Freeform: Shape 49">
                <a:extLst>
                  <a:ext uri="{FF2B5EF4-FFF2-40B4-BE49-F238E27FC236}">
                    <a16:creationId xmlns=""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grpSp>
      </p:grpSp>
      <p:grpSp>
        <p:nvGrpSpPr>
          <p:cNvPr id="19" name="Group 18">
            <a:extLst>
              <a:ext uri="{FF2B5EF4-FFF2-40B4-BE49-F238E27FC236}">
                <a16:creationId xmlns="" xmlns:a16="http://schemas.microsoft.com/office/drawing/2014/main" id="{5FBDFCE9-EC4C-43CD-B6B5-30548F1162BA}"/>
              </a:ext>
            </a:extLst>
          </p:cNvPr>
          <p:cNvGrpSpPr/>
          <p:nvPr userDrawn="1"/>
        </p:nvGrpSpPr>
        <p:grpSpPr>
          <a:xfrm rot="287358">
            <a:off x="482723" y="444441"/>
            <a:ext cx="3376248" cy="5969116"/>
            <a:chOff x="1596328" y="568502"/>
            <a:chExt cx="4501664" cy="5969116"/>
          </a:xfrm>
        </p:grpSpPr>
        <p:sp>
          <p:nvSpPr>
            <p:cNvPr id="20" name="Rectangle: Rounded Corners 19">
              <a:extLst>
                <a:ext uri="{FF2B5EF4-FFF2-40B4-BE49-F238E27FC236}">
                  <a16:creationId xmlns=""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Rounded Corners 23">
              <a:extLst>
                <a:ext uri="{FF2B5EF4-FFF2-40B4-BE49-F238E27FC236}">
                  <a16:creationId xmlns=""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a:extLst>
                <a:ext uri="{FF2B5EF4-FFF2-40B4-BE49-F238E27FC236}">
                  <a16:creationId xmlns=""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Freeform: Shape 25">
              <a:extLst>
                <a:ext uri="{FF2B5EF4-FFF2-40B4-BE49-F238E27FC236}">
                  <a16:creationId xmlns=""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Connector 26">
              <a:extLst>
                <a:ext uri="{FF2B5EF4-FFF2-40B4-BE49-F238E27FC236}">
                  <a16:creationId xmlns=""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 xmlns:a16="http://schemas.microsoft.com/office/drawing/2014/main" id="{A91407A6-3CF3-44AF-8F8B-D792156875E7}"/>
              </a:ext>
            </a:extLst>
          </p:cNvPr>
          <p:cNvSpPr>
            <a:spLocks noGrp="1"/>
          </p:cNvSpPr>
          <p:nvPr userDrawn="1">
            <p:ph type="pic" sz="quarter" idx="12" hasCustomPrompt="1"/>
          </p:nvPr>
        </p:nvSpPr>
        <p:spPr>
          <a:xfrm rot="21423916">
            <a:off x="407998" y="595115"/>
            <a:ext cx="388569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 xmlns:a16="http://schemas.microsoft.com/office/drawing/2014/main" id="{8487E03C-DE68-4CE8-A7F1-B9DD28846BC8}"/>
              </a:ext>
            </a:extLst>
          </p:cNvPr>
          <p:cNvSpPr>
            <a:spLocks noGrp="1"/>
          </p:cNvSpPr>
          <p:nvPr userDrawn="1">
            <p:ph type="ctrTitle"/>
          </p:nvPr>
        </p:nvSpPr>
        <p:spPr>
          <a:xfrm>
            <a:off x="5381357" y="2235200"/>
            <a:ext cx="3317561"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 xmlns:a16="http://schemas.microsoft.com/office/drawing/2014/main" id="{7EEE8855-FE55-4351-B21B-FE33CB8050C1}"/>
              </a:ext>
            </a:extLst>
          </p:cNvPr>
          <p:cNvSpPr>
            <a:spLocks noGrp="1"/>
          </p:cNvSpPr>
          <p:nvPr userDrawn="1">
            <p:ph type="subTitle" idx="1"/>
          </p:nvPr>
        </p:nvSpPr>
        <p:spPr>
          <a:xfrm>
            <a:off x="5381357" y="4714875"/>
            <a:ext cx="2806943"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 xmlns:a16="http://schemas.microsoft.com/office/drawing/2014/main" id="{A4D3C13C-FA44-4DB1-9AEA-04A430EA0FFC}"/>
              </a:ext>
            </a:extLst>
          </p:cNvPr>
          <p:cNvSpPr>
            <a:spLocks noGrp="1"/>
          </p:cNvSpPr>
          <p:nvPr userDrawn="1">
            <p:ph type="ftr" sz="quarter" idx="10"/>
          </p:nvPr>
        </p:nvSpPr>
        <p:spPr>
          <a:xfrm>
            <a:off x="270000" y="6360081"/>
            <a:ext cx="3086100" cy="365125"/>
          </a:xfrm>
        </p:spPr>
        <p:txBody>
          <a:bodyPr/>
          <a:lstStyle>
            <a:lvl1pPr>
              <a:defRPr>
                <a:solidFill>
                  <a:schemeClr val="tx1"/>
                </a:solidFill>
              </a:defRPr>
            </a:lvl1pPr>
          </a:lstStyle>
          <a:p>
            <a:r>
              <a:rPr lang="en-US">
                <a:solidFill>
                  <a:srgbClr val="080808"/>
                </a:solidFill>
              </a:rPr>
              <a:t>Add a footer</a:t>
            </a:r>
          </a:p>
        </p:txBody>
      </p:sp>
      <p:sp>
        <p:nvSpPr>
          <p:cNvPr id="4" name="Slide Number Placeholder 3">
            <a:extLst>
              <a:ext uri="{FF2B5EF4-FFF2-40B4-BE49-F238E27FC236}">
                <a16:creationId xmlns=""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a:solidFill>
                  <a:srgbClr val="080808"/>
                </a:solidFill>
              </a:rPr>
              <a:t>p </a:t>
            </a:r>
            <a:fld id="{058DB212-BFA2-403F-85EF-DFD3FF6D973A}" type="slidenum">
              <a:rPr lang="en-US" b="0" smtClean="0">
                <a:solidFill>
                  <a:srgbClr val="080808"/>
                </a:solidFill>
              </a:rPr>
              <a:pPr/>
              <a:t>‹#›</a:t>
            </a:fld>
            <a:endParaRPr lang="en-US" b="0">
              <a:solidFill>
                <a:srgbClr val="080808"/>
              </a:solidFill>
            </a:endParaRPr>
          </a:p>
        </p:txBody>
      </p:sp>
    </p:spTree>
    <p:extLst>
      <p:ext uri="{BB962C8B-B14F-4D97-AF65-F5344CB8AC3E}">
        <p14:creationId xmlns:p14="http://schemas.microsoft.com/office/powerpoint/2010/main" val="3079354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0959F13-FAC9-4E8F-9932-1065189FA551}"/>
              </a:ext>
            </a:extLst>
          </p:cNvPr>
          <p:cNvGrpSpPr/>
          <p:nvPr userDrawn="1"/>
        </p:nvGrpSpPr>
        <p:grpSpPr>
          <a:xfrm rot="20700000">
            <a:off x="5149238" y="262799"/>
            <a:ext cx="3942253" cy="6122852"/>
            <a:chOff x="1621499" y="228547"/>
            <a:chExt cx="5256337" cy="6122852"/>
          </a:xfrm>
        </p:grpSpPr>
        <p:grpSp>
          <p:nvGrpSpPr>
            <p:cNvPr id="10" name="Group 9">
              <a:extLst>
                <a:ext uri="{FF2B5EF4-FFF2-40B4-BE49-F238E27FC236}">
                  <a16:creationId xmlns=""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Rounded Corners 13">
                <a:extLst>
                  <a:ext uri="{FF2B5EF4-FFF2-40B4-BE49-F238E27FC236}">
                    <a16:creationId xmlns=""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Freeform: Shape 14">
                <a:extLst>
                  <a:ext uri="{FF2B5EF4-FFF2-40B4-BE49-F238E27FC236}">
                    <a16:creationId xmlns=""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Freeform: Shape 16">
                <a:extLst>
                  <a:ext uri="{FF2B5EF4-FFF2-40B4-BE49-F238E27FC236}">
                    <a16:creationId xmlns=""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8" name="Group 17">
              <a:extLst>
                <a:ext uri="{FF2B5EF4-FFF2-40B4-BE49-F238E27FC236}">
                  <a16:creationId xmlns=""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a:extLst>
                  <a:ext uri="{FF2B5EF4-FFF2-40B4-BE49-F238E27FC236}">
                    <a16:creationId xmlns=""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Rounded Corners 21">
                <a:extLst>
                  <a:ext uri="{FF2B5EF4-FFF2-40B4-BE49-F238E27FC236}">
                    <a16:creationId xmlns=""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Freeform: Shape 23">
                <a:extLst>
                  <a:ext uri="{FF2B5EF4-FFF2-40B4-BE49-F238E27FC236}">
                    <a16:creationId xmlns=""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5" name="Straight Connector 24">
                <a:extLst>
                  <a:ext uri="{FF2B5EF4-FFF2-40B4-BE49-F238E27FC236}">
                    <a16:creationId xmlns=""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angle 27">
                <a:extLst>
                  <a:ext uri="{FF2B5EF4-FFF2-40B4-BE49-F238E27FC236}">
                    <a16:creationId xmlns=""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ectangle 28">
                <a:extLst>
                  <a:ext uri="{FF2B5EF4-FFF2-40B4-BE49-F238E27FC236}">
                    <a16:creationId xmlns=""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ectangle 29">
                <a:extLst>
                  <a:ext uri="{FF2B5EF4-FFF2-40B4-BE49-F238E27FC236}">
                    <a16:creationId xmlns=""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Rounded Corners 30">
                <a:extLst>
                  <a:ext uri="{FF2B5EF4-FFF2-40B4-BE49-F238E27FC236}">
                    <a16:creationId xmlns=""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Freeform: Shape 32">
                <a:extLst>
                  <a:ext uri="{FF2B5EF4-FFF2-40B4-BE49-F238E27FC236}">
                    <a16:creationId xmlns=""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4" name="Straight Connector 33">
                <a:extLst>
                  <a:ext uri="{FF2B5EF4-FFF2-40B4-BE49-F238E27FC236}">
                    <a16:creationId xmlns=""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 xmlns:a16="http://schemas.microsoft.com/office/drawing/2014/main" id="{1DBF7CBC-CC93-4AB3-9D46-61075505816B}"/>
              </a:ext>
            </a:extLst>
          </p:cNvPr>
          <p:cNvSpPr>
            <a:spLocks noGrp="1"/>
          </p:cNvSpPr>
          <p:nvPr>
            <p:ph type="title"/>
          </p:nvPr>
        </p:nvSpPr>
        <p:spPr>
          <a:xfrm>
            <a:off x="270000" y="360000"/>
            <a:ext cx="4184728" cy="540000"/>
          </a:xfrm>
        </p:spPr>
        <p:txBody>
          <a:bodyPr/>
          <a:lstStyle/>
          <a:p>
            <a:r>
              <a:rPr lang="en-US" noProof="0"/>
              <a:t>Click to edit Master title style</a:t>
            </a:r>
          </a:p>
        </p:txBody>
      </p:sp>
      <p:sp>
        <p:nvSpPr>
          <p:cNvPr id="16" name="Subtitle">
            <a:extLst>
              <a:ext uri="{FF2B5EF4-FFF2-40B4-BE49-F238E27FC236}">
                <a16:creationId xmlns="" xmlns:a16="http://schemas.microsoft.com/office/drawing/2014/main" id="{152317FE-88B5-4D1F-AECF-DA69D6779BEA}"/>
              </a:ext>
            </a:extLst>
          </p:cNvPr>
          <p:cNvSpPr>
            <a:spLocks noGrp="1"/>
          </p:cNvSpPr>
          <p:nvPr>
            <p:ph type="body" sz="quarter" idx="12" hasCustomPrompt="1"/>
          </p:nvPr>
        </p:nvSpPr>
        <p:spPr>
          <a:xfrm>
            <a:off x="270273" y="1080000"/>
            <a:ext cx="4184728"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 xmlns:a16="http://schemas.microsoft.com/office/drawing/2014/main" id="{49529B8D-BAD9-4E6D-82F7-0275D8195AA9}"/>
              </a:ext>
            </a:extLst>
          </p:cNvPr>
          <p:cNvSpPr>
            <a:spLocks noGrp="1"/>
          </p:cNvSpPr>
          <p:nvPr>
            <p:ph sz="half" idx="1"/>
          </p:nvPr>
        </p:nvSpPr>
        <p:spPr>
          <a:xfrm>
            <a:off x="270000" y="1620000"/>
            <a:ext cx="4185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 xmlns:a16="http://schemas.microsoft.com/office/drawing/2014/main" id="{04AB9043-9BFC-46B7-840B-928B57AE0D6C}"/>
              </a:ext>
            </a:extLst>
          </p:cNvPr>
          <p:cNvSpPr>
            <a:spLocks noGrp="1"/>
          </p:cNvSpPr>
          <p:nvPr>
            <p:ph type="ftr" sz="quarter" idx="10"/>
          </p:nvPr>
        </p:nvSpPr>
        <p:spPr>
          <a:xfrm>
            <a:off x="270000" y="6360081"/>
            <a:ext cx="3086100" cy="365125"/>
          </a:xfrm>
        </p:spPr>
        <p:txBody>
          <a:bodyPr/>
          <a:lstStyle/>
          <a:p>
            <a:r>
              <a:rPr lang="en-US">
                <a:solidFill>
                  <a:srgbClr val="080808">
                    <a:lumMod val="75000"/>
                    <a:lumOff val="25000"/>
                  </a:srgbClr>
                </a:solidFill>
              </a:rPr>
              <a:t>Add a footer</a:t>
            </a:r>
          </a:p>
        </p:txBody>
      </p:sp>
      <p:sp>
        <p:nvSpPr>
          <p:cNvPr id="6" name="Picture Placeholder 5">
            <a:extLst>
              <a:ext uri="{FF2B5EF4-FFF2-40B4-BE49-F238E27FC236}">
                <a16:creationId xmlns="" xmlns:a16="http://schemas.microsoft.com/office/drawing/2014/main" id="{3B63572F-04A5-456D-9066-1A65AFF5E685}"/>
              </a:ext>
            </a:extLst>
          </p:cNvPr>
          <p:cNvSpPr>
            <a:spLocks noGrp="1"/>
          </p:cNvSpPr>
          <p:nvPr>
            <p:ph type="pic" sz="quarter" idx="13" hasCustomPrompt="1"/>
          </p:nvPr>
        </p:nvSpPr>
        <p:spPr>
          <a:xfrm rot="232843">
            <a:off x="4620543" y="1191454"/>
            <a:ext cx="4185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 xmlns:a16="http://schemas.microsoft.com/office/drawing/2014/main" id="{DDB7FF97-8DE0-4BC9-893C-64D61BE88356}"/>
              </a:ext>
            </a:extLst>
          </p:cNvPr>
          <p:cNvSpPr>
            <a:spLocks noGrp="1"/>
          </p:cNvSpPr>
          <p:nvPr>
            <p:ph type="sldNum" sz="quarter" idx="14"/>
          </p:nvPr>
        </p:nvSpPr>
        <p:spPr/>
        <p:txBody>
          <a:bodyPr/>
          <a:lstStyle/>
          <a:p>
            <a:r>
              <a:rPr lang="en-US">
                <a:solidFill>
                  <a:srgbClr val="080808">
                    <a:lumMod val="75000"/>
                    <a:lumOff val="25000"/>
                  </a:srgbClr>
                </a:solidFill>
              </a:rPr>
              <a:t>p </a:t>
            </a:r>
            <a:fld id="{058DB212-BFA2-403F-85EF-DFD3FF6D973A}" type="slidenum">
              <a:rPr lang="en-US" smtClean="0">
                <a:solidFill>
                  <a:srgbClr val="080808">
                    <a:lumMod val="75000"/>
                    <a:lumOff val="25000"/>
                  </a:srgbClr>
                </a:solidFill>
              </a:rPr>
              <a:pPr/>
              <a:t>‹#›</a:t>
            </a:fld>
            <a:endParaRPr lang="en-US">
              <a:solidFill>
                <a:srgbClr val="080808">
                  <a:lumMod val="75000"/>
                  <a:lumOff val="25000"/>
                </a:srgbClr>
              </a:solidFill>
            </a:endParaRPr>
          </a:p>
        </p:txBody>
      </p:sp>
    </p:spTree>
    <p:extLst>
      <p:ext uri="{BB962C8B-B14F-4D97-AF65-F5344CB8AC3E}">
        <p14:creationId xmlns:p14="http://schemas.microsoft.com/office/powerpoint/2010/main" val="26811451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22C85178-59DC-446D-A5D1-55AE31652F1F}"/>
              </a:ext>
            </a:extLst>
          </p:cNvPr>
          <p:cNvSpPr/>
          <p:nvPr userDrawn="1"/>
        </p:nvSpPr>
        <p:spPr>
          <a:xfrm>
            <a:off x="1" y="0"/>
            <a:ext cx="445527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A close up of a logo&#10;&#10;Description generated with very high confidence">
            <a:extLst>
              <a:ext uri="{FF2B5EF4-FFF2-40B4-BE49-F238E27FC236}">
                <a16:creationId xmlns=""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590864" y="223675"/>
            <a:ext cx="3117273" cy="6234545"/>
          </a:xfrm>
          <a:prstGeom prst="rect">
            <a:avLst/>
          </a:prstGeom>
        </p:spPr>
      </p:pic>
      <p:sp>
        <p:nvSpPr>
          <p:cNvPr id="6" name="Picture Placeholder 5">
            <a:extLst>
              <a:ext uri="{FF2B5EF4-FFF2-40B4-BE49-F238E27FC236}">
                <a16:creationId xmlns="" xmlns:a16="http://schemas.microsoft.com/office/drawing/2014/main" id="{3B63572F-04A5-456D-9066-1A65AFF5E685}"/>
              </a:ext>
            </a:extLst>
          </p:cNvPr>
          <p:cNvSpPr>
            <a:spLocks noGrp="1"/>
          </p:cNvSpPr>
          <p:nvPr>
            <p:ph type="pic" sz="quarter" idx="13" hasCustomPrompt="1"/>
          </p:nvPr>
        </p:nvSpPr>
        <p:spPr>
          <a:xfrm>
            <a:off x="961200" y="807507"/>
            <a:ext cx="2380331"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 xmlns:a16="http://schemas.microsoft.com/office/drawing/2014/main" id="{1DBF7CBC-CC93-4AB3-9D46-61075505816B}"/>
              </a:ext>
            </a:extLst>
          </p:cNvPr>
          <p:cNvSpPr>
            <a:spLocks noGrp="1"/>
          </p:cNvSpPr>
          <p:nvPr>
            <p:ph type="title"/>
          </p:nvPr>
        </p:nvSpPr>
        <p:spPr>
          <a:xfrm>
            <a:off x="4688728" y="360000"/>
            <a:ext cx="4186172" cy="540000"/>
          </a:xfrm>
        </p:spPr>
        <p:txBody>
          <a:bodyPr/>
          <a:lstStyle/>
          <a:p>
            <a:r>
              <a:rPr lang="en-US" noProof="0"/>
              <a:t>Click to edit Master title style</a:t>
            </a:r>
          </a:p>
        </p:txBody>
      </p:sp>
      <p:sp>
        <p:nvSpPr>
          <p:cNvPr id="16" name="Subtitle">
            <a:extLst>
              <a:ext uri="{FF2B5EF4-FFF2-40B4-BE49-F238E27FC236}">
                <a16:creationId xmlns="" xmlns:a16="http://schemas.microsoft.com/office/drawing/2014/main" id="{152317FE-88B5-4D1F-AECF-DA69D6779BEA}"/>
              </a:ext>
            </a:extLst>
          </p:cNvPr>
          <p:cNvSpPr>
            <a:spLocks noGrp="1"/>
          </p:cNvSpPr>
          <p:nvPr>
            <p:ph type="body" sz="quarter" idx="12" hasCustomPrompt="1"/>
          </p:nvPr>
        </p:nvSpPr>
        <p:spPr>
          <a:xfrm>
            <a:off x="4688729" y="1080000"/>
            <a:ext cx="4185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 xmlns:a16="http://schemas.microsoft.com/office/drawing/2014/main" id="{49529B8D-BAD9-4E6D-82F7-0275D8195AA9}"/>
              </a:ext>
            </a:extLst>
          </p:cNvPr>
          <p:cNvSpPr>
            <a:spLocks noGrp="1"/>
          </p:cNvSpPr>
          <p:nvPr>
            <p:ph sz="half" idx="1"/>
          </p:nvPr>
        </p:nvSpPr>
        <p:spPr>
          <a:xfrm>
            <a:off x="4688729" y="1620000"/>
            <a:ext cx="4185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 xmlns:a16="http://schemas.microsoft.com/office/drawing/2014/main" id="{04AB9043-9BFC-46B7-840B-928B57AE0D6C}"/>
              </a:ext>
            </a:extLst>
          </p:cNvPr>
          <p:cNvSpPr>
            <a:spLocks noGrp="1"/>
          </p:cNvSpPr>
          <p:nvPr>
            <p:ph type="ftr" sz="quarter" idx="10"/>
          </p:nvPr>
        </p:nvSpPr>
        <p:spPr>
          <a:xfrm>
            <a:off x="270000" y="6360081"/>
            <a:ext cx="3086100" cy="365125"/>
          </a:xfrm>
        </p:spPr>
        <p:txBody>
          <a:bodyPr/>
          <a:lstStyle/>
          <a:p>
            <a:r>
              <a:rPr lang="en-US">
                <a:solidFill>
                  <a:srgbClr val="080808">
                    <a:lumMod val="75000"/>
                    <a:lumOff val="25000"/>
                  </a:srgbClr>
                </a:solidFill>
              </a:rPr>
              <a:t>Add a footer</a:t>
            </a:r>
          </a:p>
        </p:txBody>
      </p:sp>
      <p:sp>
        <p:nvSpPr>
          <p:cNvPr id="4" name="Slide Number Placeholder 3">
            <a:extLst>
              <a:ext uri="{FF2B5EF4-FFF2-40B4-BE49-F238E27FC236}">
                <a16:creationId xmlns="" xmlns:a16="http://schemas.microsoft.com/office/drawing/2014/main" id="{486D1A04-4135-4514-92FD-3DAAE226B0D1}"/>
              </a:ext>
            </a:extLst>
          </p:cNvPr>
          <p:cNvSpPr>
            <a:spLocks noGrp="1"/>
          </p:cNvSpPr>
          <p:nvPr>
            <p:ph type="sldNum" sz="quarter" idx="14"/>
          </p:nvPr>
        </p:nvSpPr>
        <p:spPr/>
        <p:txBody>
          <a:bodyPr/>
          <a:lstStyle/>
          <a:p>
            <a:r>
              <a:rPr lang="en-US">
                <a:solidFill>
                  <a:srgbClr val="080808">
                    <a:lumMod val="75000"/>
                    <a:lumOff val="25000"/>
                  </a:srgbClr>
                </a:solidFill>
              </a:rPr>
              <a:t>p </a:t>
            </a:r>
            <a:fld id="{058DB212-BFA2-403F-85EF-DFD3FF6D973A}" type="slidenum">
              <a:rPr lang="en-US" smtClean="0">
                <a:solidFill>
                  <a:srgbClr val="080808">
                    <a:lumMod val="75000"/>
                    <a:lumOff val="25000"/>
                  </a:srgbClr>
                </a:solidFill>
              </a:rPr>
              <a:pPr/>
              <a:t>‹#›</a:t>
            </a:fld>
            <a:endParaRPr lang="en-US">
              <a:solidFill>
                <a:srgbClr val="080808">
                  <a:lumMod val="75000"/>
                  <a:lumOff val="25000"/>
                </a:srgbClr>
              </a:solidFill>
            </a:endParaRPr>
          </a:p>
        </p:txBody>
      </p:sp>
      <p:sp>
        <p:nvSpPr>
          <p:cNvPr id="17" name="Text Placeholder 16">
            <a:extLst>
              <a:ext uri="{FF2B5EF4-FFF2-40B4-BE49-F238E27FC236}">
                <a16:creationId xmlns="" xmlns:a16="http://schemas.microsoft.com/office/drawing/2014/main" id="{C8092C5A-71B5-4D96-9F81-FE955286DC24}"/>
              </a:ext>
            </a:extLst>
          </p:cNvPr>
          <p:cNvSpPr>
            <a:spLocks noGrp="1"/>
          </p:cNvSpPr>
          <p:nvPr>
            <p:ph type="body" sz="quarter" idx="15" hasCustomPrompt="1"/>
          </p:nvPr>
        </p:nvSpPr>
        <p:spPr>
          <a:xfrm>
            <a:off x="1066284" y="4635024"/>
            <a:ext cx="2100263"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39556129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 xmlns:a16="http://schemas.microsoft.com/office/drawing/2014/main" id="{85824579-C428-41FA-B7F4-B80AB0B6A8BB}"/>
              </a:ext>
            </a:extLst>
          </p:cNvPr>
          <p:cNvSpPr>
            <a:spLocks noGrp="1"/>
          </p:cNvSpPr>
          <p:nvPr>
            <p:ph type="body" sz="quarter" idx="16" hasCustomPrompt="1"/>
          </p:nvPr>
        </p:nvSpPr>
        <p:spPr>
          <a:xfrm rot="21067299">
            <a:off x="3610298" y="2483063"/>
            <a:ext cx="1576599"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 xmlns:a16="http://schemas.microsoft.com/office/drawing/2014/main" id="{49529B8D-BAD9-4E6D-82F7-0275D8195AA9}"/>
              </a:ext>
            </a:extLst>
          </p:cNvPr>
          <p:cNvSpPr>
            <a:spLocks noGrp="1"/>
          </p:cNvSpPr>
          <p:nvPr>
            <p:ph sz="half" idx="1"/>
          </p:nvPr>
        </p:nvSpPr>
        <p:spPr>
          <a:xfrm rot="-120000">
            <a:off x="271864" y="1836992"/>
            <a:ext cx="3261095"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 xmlns:a16="http://schemas.microsoft.com/office/drawing/2014/main" id="{2241B0A0-0033-49FF-89B8-142165C8E93C}"/>
              </a:ext>
            </a:extLst>
          </p:cNvPr>
          <p:cNvSpPr>
            <a:spLocks noGrp="1"/>
          </p:cNvSpPr>
          <p:nvPr>
            <p:ph type="body" sz="quarter" idx="12" hasCustomPrompt="1"/>
          </p:nvPr>
        </p:nvSpPr>
        <p:spPr>
          <a:xfrm rot="-60000">
            <a:off x="272497" y="1241268"/>
            <a:ext cx="1245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 xmlns:a16="http://schemas.microsoft.com/office/drawing/2014/main" id="{0AAD114E-6BCC-4476-8E44-12E87D4675E2}"/>
              </a:ext>
            </a:extLst>
          </p:cNvPr>
          <p:cNvSpPr>
            <a:spLocks noGrp="1"/>
          </p:cNvSpPr>
          <p:nvPr>
            <p:ph sz="half" idx="2"/>
          </p:nvPr>
        </p:nvSpPr>
        <p:spPr>
          <a:xfrm rot="120000">
            <a:off x="5307507" y="1836992"/>
            <a:ext cx="3261095"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 xmlns:a16="http://schemas.microsoft.com/office/drawing/2014/main" id="{069A9930-1B94-49BC-B4A6-B597F155D2DD}"/>
              </a:ext>
            </a:extLst>
          </p:cNvPr>
          <p:cNvSpPr>
            <a:spLocks noGrp="1"/>
          </p:cNvSpPr>
          <p:nvPr>
            <p:ph type="body" sz="quarter" idx="13" hasCustomPrompt="1"/>
          </p:nvPr>
        </p:nvSpPr>
        <p:spPr>
          <a:xfrm rot="60000">
            <a:off x="5308140" y="1189756"/>
            <a:ext cx="1245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 xmlns:a16="http://schemas.microsoft.com/office/drawing/2014/main" id="{04AB9043-9BFC-46B7-840B-928B57AE0D6C}"/>
              </a:ext>
            </a:extLst>
          </p:cNvPr>
          <p:cNvSpPr>
            <a:spLocks noGrp="1"/>
          </p:cNvSpPr>
          <p:nvPr>
            <p:ph type="ftr" sz="quarter" idx="10"/>
          </p:nvPr>
        </p:nvSpPr>
        <p:spPr>
          <a:xfrm>
            <a:off x="270000" y="6360081"/>
            <a:ext cx="3086100" cy="365125"/>
          </a:xfrm>
        </p:spPr>
        <p:txBody>
          <a:bodyPr/>
          <a:lstStyle/>
          <a:p>
            <a:r>
              <a:rPr lang="en-US">
                <a:solidFill>
                  <a:srgbClr val="080808">
                    <a:lumMod val="75000"/>
                    <a:lumOff val="25000"/>
                  </a:srgbClr>
                </a:solidFill>
              </a:rPr>
              <a:t>Add a footer</a:t>
            </a:r>
          </a:p>
        </p:txBody>
      </p:sp>
      <p:sp>
        <p:nvSpPr>
          <p:cNvPr id="5" name="Slide Number Placeholder 4">
            <a:extLst>
              <a:ext uri="{FF2B5EF4-FFF2-40B4-BE49-F238E27FC236}">
                <a16:creationId xmlns="" xmlns:a16="http://schemas.microsoft.com/office/drawing/2014/main" id="{943860C3-6D26-42E2-B584-0DEEF85E47D0}"/>
              </a:ext>
            </a:extLst>
          </p:cNvPr>
          <p:cNvSpPr>
            <a:spLocks noGrp="1"/>
          </p:cNvSpPr>
          <p:nvPr>
            <p:ph type="sldNum" sz="quarter" idx="15"/>
          </p:nvPr>
        </p:nvSpPr>
        <p:spPr/>
        <p:txBody>
          <a:bodyPr/>
          <a:lstStyle/>
          <a:p>
            <a:r>
              <a:rPr lang="en-US">
                <a:solidFill>
                  <a:srgbClr val="080808">
                    <a:lumMod val="75000"/>
                    <a:lumOff val="25000"/>
                  </a:srgbClr>
                </a:solidFill>
              </a:rPr>
              <a:t>p </a:t>
            </a:r>
            <a:fld id="{058DB212-BFA2-403F-85EF-DFD3FF6D973A}" type="slidenum">
              <a:rPr lang="en-US" smtClean="0">
                <a:solidFill>
                  <a:srgbClr val="080808">
                    <a:lumMod val="75000"/>
                    <a:lumOff val="25000"/>
                  </a:srgbClr>
                </a:solidFill>
              </a:rPr>
              <a:pPr/>
              <a:t>‹#›</a:t>
            </a:fld>
            <a:endParaRPr lang="en-US">
              <a:solidFill>
                <a:srgbClr val="080808">
                  <a:lumMod val="75000"/>
                  <a:lumOff val="25000"/>
                </a:srgbClr>
              </a:solidFill>
            </a:endParaRPr>
          </a:p>
        </p:txBody>
      </p:sp>
      <p:sp>
        <p:nvSpPr>
          <p:cNvPr id="7" name="Title 6">
            <a:extLst>
              <a:ext uri="{FF2B5EF4-FFF2-40B4-BE49-F238E27FC236}">
                <a16:creationId xmlns=""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6175497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3B63572F-04A5-456D-9066-1A65AFF5E685}"/>
              </a:ext>
            </a:extLst>
          </p:cNvPr>
          <p:cNvSpPr>
            <a:spLocks noGrp="1"/>
          </p:cNvSpPr>
          <p:nvPr>
            <p:ph type="pic" sz="quarter" idx="13" hasCustomPrompt="1"/>
          </p:nvPr>
        </p:nvSpPr>
        <p:spPr>
          <a:xfrm>
            <a:off x="39" y="0"/>
            <a:ext cx="9143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 xmlns:a16="http://schemas.microsoft.com/office/drawing/2014/main" id="{04AB9043-9BFC-46B7-840B-928B57AE0D6C}"/>
              </a:ext>
            </a:extLst>
          </p:cNvPr>
          <p:cNvSpPr>
            <a:spLocks noGrp="1"/>
          </p:cNvSpPr>
          <p:nvPr>
            <p:ph type="ftr" sz="quarter" idx="10"/>
          </p:nvPr>
        </p:nvSpPr>
        <p:spPr>
          <a:xfrm>
            <a:off x="270000" y="6360081"/>
            <a:ext cx="3086100" cy="365125"/>
          </a:xfrm>
        </p:spPr>
        <p:txBody>
          <a:bodyPr/>
          <a:lstStyle/>
          <a:p>
            <a:r>
              <a:rPr lang="en-US">
                <a:solidFill>
                  <a:srgbClr val="080808">
                    <a:lumMod val="75000"/>
                    <a:lumOff val="25000"/>
                  </a:srgbClr>
                </a:solidFill>
              </a:rPr>
              <a:t>Add a footer</a:t>
            </a:r>
          </a:p>
        </p:txBody>
      </p:sp>
      <p:sp>
        <p:nvSpPr>
          <p:cNvPr id="2" name="Slide Number Placeholder 1">
            <a:extLst>
              <a:ext uri="{FF2B5EF4-FFF2-40B4-BE49-F238E27FC236}">
                <a16:creationId xmlns="" xmlns:a16="http://schemas.microsoft.com/office/drawing/2014/main" id="{351D7ADF-98E2-410A-9CA7-9E176B68D235}"/>
              </a:ext>
            </a:extLst>
          </p:cNvPr>
          <p:cNvSpPr>
            <a:spLocks noGrp="1"/>
          </p:cNvSpPr>
          <p:nvPr>
            <p:ph type="sldNum" sz="quarter" idx="15"/>
          </p:nvPr>
        </p:nvSpPr>
        <p:spPr/>
        <p:txBody>
          <a:bodyPr/>
          <a:lstStyle/>
          <a:p>
            <a:r>
              <a:rPr lang="en-US">
                <a:solidFill>
                  <a:srgbClr val="080808">
                    <a:lumMod val="75000"/>
                    <a:lumOff val="25000"/>
                  </a:srgbClr>
                </a:solidFill>
              </a:rPr>
              <a:t>p </a:t>
            </a:r>
            <a:fld id="{058DB212-BFA2-403F-85EF-DFD3FF6D973A}" type="slidenum">
              <a:rPr lang="en-US" b="0" smtClean="0">
                <a:solidFill>
                  <a:srgbClr val="080808">
                    <a:lumMod val="75000"/>
                    <a:lumOff val="25000"/>
                  </a:srgbClr>
                </a:solidFill>
              </a:rPr>
              <a:pPr/>
              <a:t>‹#›</a:t>
            </a:fld>
            <a:endParaRPr lang="en-US" b="0">
              <a:solidFill>
                <a:srgbClr val="080808">
                  <a:lumMod val="75000"/>
                  <a:lumOff val="25000"/>
                </a:srgbClr>
              </a:solidFill>
            </a:endParaRPr>
          </a:p>
        </p:txBody>
      </p:sp>
      <p:sp>
        <p:nvSpPr>
          <p:cNvPr id="7" name="Rectangle 6">
            <a:extLst>
              <a:ext uri="{FF2B5EF4-FFF2-40B4-BE49-F238E27FC236}">
                <a16:creationId xmlns="" xmlns:a16="http://schemas.microsoft.com/office/drawing/2014/main" id="{08BF33C3-72E2-4105-8EAD-5953008AE48C}"/>
              </a:ext>
            </a:extLst>
          </p:cNvPr>
          <p:cNvSpPr/>
          <p:nvPr userDrawn="1"/>
        </p:nvSpPr>
        <p:spPr>
          <a:xfrm rot="-60000">
            <a:off x="3315595" y="5554748"/>
            <a:ext cx="2512814"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Caption">
            <a:extLst>
              <a:ext uri="{FF2B5EF4-FFF2-40B4-BE49-F238E27FC236}">
                <a16:creationId xmlns="" xmlns:a16="http://schemas.microsoft.com/office/drawing/2014/main" id="{172090C5-61AC-430F-AA33-8EF3902C4669}"/>
              </a:ext>
            </a:extLst>
          </p:cNvPr>
          <p:cNvSpPr>
            <a:spLocks noGrp="1"/>
          </p:cNvSpPr>
          <p:nvPr>
            <p:ph type="body" sz="quarter" idx="14" hasCustomPrompt="1"/>
          </p:nvPr>
        </p:nvSpPr>
        <p:spPr>
          <a:xfrm>
            <a:off x="2989066" y="5583485"/>
            <a:ext cx="316587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280628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2913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 xmlns:a16="http://schemas.microsoft.com/office/drawing/2014/main" id="{FB784EBA-F0C5-4F6F-9426-185FBA239203}"/>
              </a:ext>
            </a:extLst>
          </p:cNvPr>
          <p:cNvSpPr>
            <a:spLocks noGrp="1"/>
          </p:cNvSpPr>
          <p:nvPr>
            <p:ph type="media" sz="quarter" idx="15" hasCustomPrompt="1"/>
          </p:nvPr>
        </p:nvSpPr>
        <p:spPr>
          <a:xfrm>
            <a:off x="0" y="3731"/>
            <a:ext cx="9144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 xmlns:a16="http://schemas.microsoft.com/office/drawing/2014/main" id="{04AB9043-9BFC-46B7-840B-928B57AE0D6C}"/>
              </a:ext>
            </a:extLst>
          </p:cNvPr>
          <p:cNvSpPr>
            <a:spLocks noGrp="1"/>
          </p:cNvSpPr>
          <p:nvPr>
            <p:ph type="ftr" sz="quarter" idx="10"/>
          </p:nvPr>
        </p:nvSpPr>
        <p:spPr>
          <a:xfrm>
            <a:off x="270000" y="6360081"/>
            <a:ext cx="3086100" cy="365125"/>
          </a:xfrm>
        </p:spPr>
        <p:txBody>
          <a:bodyPr/>
          <a:lstStyle/>
          <a:p>
            <a:r>
              <a:rPr lang="en-US">
                <a:solidFill>
                  <a:srgbClr val="080808">
                    <a:lumMod val="75000"/>
                    <a:lumOff val="25000"/>
                  </a:srgbClr>
                </a:solidFill>
              </a:rPr>
              <a:t>Add a footer</a:t>
            </a:r>
          </a:p>
        </p:txBody>
      </p:sp>
      <p:sp>
        <p:nvSpPr>
          <p:cNvPr id="5" name="Caption">
            <a:extLst>
              <a:ext uri="{FF2B5EF4-FFF2-40B4-BE49-F238E27FC236}">
                <a16:creationId xmlns="" xmlns:a16="http://schemas.microsoft.com/office/drawing/2014/main" id="{172090C5-61AC-430F-AA33-8EF3902C4669}"/>
              </a:ext>
            </a:extLst>
          </p:cNvPr>
          <p:cNvSpPr>
            <a:spLocks noGrp="1"/>
          </p:cNvSpPr>
          <p:nvPr>
            <p:ph type="body" sz="quarter" idx="14" hasCustomPrompt="1"/>
          </p:nvPr>
        </p:nvSpPr>
        <p:spPr>
          <a:xfrm>
            <a:off x="2989066" y="5583485"/>
            <a:ext cx="316587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 xmlns:a16="http://schemas.microsoft.com/office/drawing/2014/main" id="{F1530FF3-D486-491A-8D60-A6A310A1D7F2}"/>
              </a:ext>
            </a:extLst>
          </p:cNvPr>
          <p:cNvSpPr>
            <a:spLocks noGrp="1"/>
          </p:cNvSpPr>
          <p:nvPr>
            <p:ph type="sldNum" sz="quarter" idx="16"/>
          </p:nvPr>
        </p:nvSpPr>
        <p:spPr/>
        <p:txBody>
          <a:bodyPr/>
          <a:lstStyle/>
          <a:p>
            <a:r>
              <a:rPr lang="en-US">
                <a:solidFill>
                  <a:srgbClr val="080808">
                    <a:lumMod val="75000"/>
                    <a:lumOff val="25000"/>
                  </a:srgbClr>
                </a:solidFill>
              </a:rPr>
              <a:t>p </a:t>
            </a:r>
            <a:fld id="{058DB212-BFA2-403F-85EF-DFD3FF6D973A}" type="slidenum">
              <a:rPr lang="en-US" b="0" smtClean="0">
                <a:solidFill>
                  <a:srgbClr val="080808">
                    <a:lumMod val="75000"/>
                    <a:lumOff val="25000"/>
                  </a:srgbClr>
                </a:solidFill>
              </a:rPr>
              <a:pPr/>
              <a:t>‹#›</a:t>
            </a:fld>
            <a:endParaRPr lang="en-US" b="0">
              <a:solidFill>
                <a:srgbClr val="080808">
                  <a:lumMod val="75000"/>
                  <a:lumOff val="25000"/>
                </a:srgbClr>
              </a:solidFill>
            </a:endParaRPr>
          </a:p>
        </p:txBody>
      </p:sp>
      <p:sp>
        <p:nvSpPr>
          <p:cNvPr id="4" name="Title 3">
            <a:extLst>
              <a:ext uri="{FF2B5EF4-FFF2-40B4-BE49-F238E27FC236}">
                <a16:creationId xmlns=""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8263029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4361" y="614166"/>
            <a:ext cx="2833885" cy="5667768"/>
          </a:xfrm>
          <a:prstGeom prst="rect">
            <a:avLst/>
          </a:prstGeom>
        </p:spPr>
      </p:pic>
      <p:sp>
        <p:nvSpPr>
          <p:cNvPr id="10" name="Picture Placeholder 9">
            <a:extLst>
              <a:ext uri="{FF2B5EF4-FFF2-40B4-BE49-F238E27FC236}">
                <a16:creationId xmlns="" xmlns:a16="http://schemas.microsoft.com/office/drawing/2014/main" id="{140927D5-AE1A-4ABD-BD8F-2F78723FF0D6}"/>
              </a:ext>
            </a:extLst>
          </p:cNvPr>
          <p:cNvSpPr>
            <a:spLocks noGrp="1"/>
          </p:cNvSpPr>
          <p:nvPr userDrawn="1">
            <p:ph type="pic" sz="quarter" idx="10" hasCustomPrompt="1"/>
          </p:nvPr>
        </p:nvSpPr>
        <p:spPr>
          <a:xfrm>
            <a:off x="1" y="4"/>
            <a:ext cx="4572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 xmlns:a16="http://schemas.microsoft.com/office/drawing/2014/main" id="{8487E03C-DE68-4CE8-A7F1-B9DD28846BC8}"/>
              </a:ext>
            </a:extLst>
          </p:cNvPr>
          <p:cNvSpPr>
            <a:spLocks noGrp="1"/>
          </p:cNvSpPr>
          <p:nvPr userDrawn="1">
            <p:ph type="ctrTitle" hasCustomPrompt="1"/>
          </p:nvPr>
        </p:nvSpPr>
        <p:spPr>
          <a:xfrm>
            <a:off x="5984762" y="1551936"/>
            <a:ext cx="1889355"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 xmlns:a16="http://schemas.microsoft.com/office/drawing/2014/main" id="{75B18240-4097-4998-9AC3-F157F6DA86D4}"/>
              </a:ext>
            </a:extLst>
          </p:cNvPr>
          <p:cNvSpPr>
            <a:spLocks noGrp="1"/>
          </p:cNvSpPr>
          <p:nvPr userDrawn="1">
            <p:ph type="body" sz="quarter" idx="11" hasCustomPrompt="1"/>
          </p:nvPr>
        </p:nvSpPr>
        <p:spPr>
          <a:xfrm>
            <a:off x="5984762" y="3688590"/>
            <a:ext cx="1889355"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 xmlns:a16="http://schemas.microsoft.com/office/drawing/2014/main" id="{3A9229A9-6411-4B4A-B00E-454E77EDEC9A}"/>
              </a:ext>
            </a:extLst>
          </p:cNvPr>
          <p:cNvSpPr>
            <a:spLocks noGrp="1"/>
          </p:cNvSpPr>
          <p:nvPr userDrawn="1">
            <p:ph type="body" sz="quarter" idx="12" hasCustomPrompt="1"/>
          </p:nvPr>
        </p:nvSpPr>
        <p:spPr>
          <a:xfrm>
            <a:off x="5984762" y="3960701"/>
            <a:ext cx="1889355"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 xmlns:a16="http://schemas.microsoft.com/office/drawing/2014/main" id="{FEFE69D1-423D-4C28-ADB4-77F695C5A2B3}"/>
              </a:ext>
            </a:extLst>
          </p:cNvPr>
          <p:cNvGrpSpPr/>
          <p:nvPr userDrawn="1"/>
        </p:nvGrpSpPr>
        <p:grpSpPr>
          <a:xfrm>
            <a:off x="6464005" y="3325722"/>
            <a:ext cx="930866" cy="191565"/>
            <a:chOff x="5672160" y="3383857"/>
            <a:chExt cx="847725" cy="130841"/>
          </a:xfrm>
          <a:solidFill>
            <a:schemeClr val="accent1"/>
          </a:solidFill>
          <a:effectLst/>
        </p:grpSpPr>
        <p:sp>
          <p:nvSpPr>
            <p:cNvPr id="11" name="Freeform: Shape 10">
              <a:extLst>
                <a:ext uri="{FF2B5EF4-FFF2-40B4-BE49-F238E27FC236}">
                  <a16:creationId xmlns=""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a:solidFill>
                  <a:srgbClr val="080808"/>
                </a:solidFill>
              </a:endParaRPr>
            </a:p>
          </p:txBody>
        </p:sp>
        <p:sp>
          <p:nvSpPr>
            <p:cNvPr id="12" name="Freeform: Shape 11">
              <a:extLst>
                <a:ext uri="{FF2B5EF4-FFF2-40B4-BE49-F238E27FC236}">
                  <a16:creationId xmlns=""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a:solidFill>
                  <a:srgbClr val="080808"/>
                </a:solidFill>
              </a:endParaRPr>
            </a:p>
          </p:txBody>
        </p:sp>
        <p:sp>
          <p:nvSpPr>
            <p:cNvPr id="13" name="Freeform: Shape 12">
              <a:extLst>
                <a:ext uri="{FF2B5EF4-FFF2-40B4-BE49-F238E27FC236}">
                  <a16:creationId xmlns=""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a:solidFill>
                  <a:srgbClr val="080808"/>
                </a:solidFill>
              </a:endParaRPr>
            </a:p>
          </p:txBody>
        </p:sp>
        <p:sp>
          <p:nvSpPr>
            <p:cNvPr id="14" name="Freeform: Shape 13">
              <a:extLst>
                <a:ext uri="{FF2B5EF4-FFF2-40B4-BE49-F238E27FC236}">
                  <a16:creationId xmlns=""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a:solidFill>
                  <a:srgbClr val="080808"/>
                </a:solidFill>
              </a:endParaRPr>
            </a:p>
          </p:txBody>
        </p:sp>
        <p:sp>
          <p:nvSpPr>
            <p:cNvPr id="15" name="Freeform: Shape 14">
              <a:extLst>
                <a:ext uri="{FF2B5EF4-FFF2-40B4-BE49-F238E27FC236}">
                  <a16:creationId xmlns=""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a:solidFill>
                  <a:srgbClr val="080808"/>
                </a:solidFill>
              </a:endParaRPr>
            </a:p>
          </p:txBody>
        </p:sp>
        <p:sp>
          <p:nvSpPr>
            <p:cNvPr id="16" name="Freeform: Shape 15">
              <a:extLst>
                <a:ext uri="{FF2B5EF4-FFF2-40B4-BE49-F238E27FC236}">
                  <a16:creationId xmlns=""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a:solidFill>
                  <a:srgbClr val="080808"/>
                </a:solidFill>
              </a:endParaRPr>
            </a:p>
          </p:txBody>
        </p:sp>
        <p:sp>
          <p:nvSpPr>
            <p:cNvPr id="17" name="Freeform: Shape 16">
              <a:extLst>
                <a:ext uri="{FF2B5EF4-FFF2-40B4-BE49-F238E27FC236}">
                  <a16:creationId xmlns=""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a:solidFill>
                  <a:srgbClr val="080808"/>
                </a:solidFill>
              </a:endParaRPr>
            </a:p>
          </p:txBody>
        </p:sp>
        <p:sp>
          <p:nvSpPr>
            <p:cNvPr id="18" name="Freeform: Shape 17">
              <a:extLst>
                <a:ext uri="{FF2B5EF4-FFF2-40B4-BE49-F238E27FC236}">
                  <a16:creationId xmlns=""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a:solidFill>
                  <a:srgbClr val="080808"/>
                </a:solidFill>
              </a:endParaRPr>
            </a:p>
          </p:txBody>
        </p:sp>
        <p:sp>
          <p:nvSpPr>
            <p:cNvPr id="19" name="Freeform: Shape 18">
              <a:extLst>
                <a:ext uri="{FF2B5EF4-FFF2-40B4-BE49-F238E27FC236}">
                  <a16:creationId xmlns=""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a:solidFill>
                  <a:srgbClr val="080808"/>
                </a:solidFill>
              </a:endParaRPr>
            </a:p>
          </p:txBody>
        </p:sp>
        <p:sp>
          <p:nvSpPr>
            <p:cNvPr id="20" name="Freeform: Shape 19">
              <a:extLst>
                <a:ext uri="{FF2B5EF4-FFF2-40B4-BE49-F238E27FC236}">
                  <a16:creationId xmlns=""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a:solidFill>
                  <a:srgbClr val="080808"/>
                </a:solidFill>
              </a:endParaRPr>
            </a:p>
          </p:txBody>
        </p:sp>
        <p:sp>
          <p:nvSpPr>
            <p:cNvPr id="21" name="Freeform: Shape 20">
              <a:extLst>
                <a:ext uri="{FF2B5EF4-FFF2-40B4-BE49-F238E27FC236}">
                  <a16:creationId xmlns=""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a:solidFill>
                  <a:srgbClr val="080808"/>
                </a:solidFill>
              </a:endParaRPr>
            </a:p>
          </p:txBody>
        </p:sp>
        <p:sp>
          <p:nvSpPr>
            <p:cNvPr id="22" name="Freeform: Shape 21">
              <a:extLst>
                <a:ext uri="{FF2B5EF4-FFF2-40B4-BE49-F238E27FC236}">
                  <a16:creationId xmlns=""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a:solidFill>
                  <a:srgbClr val="080808"/>
                </a:solidFill>
              </a:endParaRPr>
            </a:p>
          </p:txBody>
        </p:sp>
        <p:sp>
          <p:nvSpPr>
            <p:cNvPr id="23" name="Freeform: Shape 22">
              <a:extLst>
                <a:ext uri="{FF2B5EF4-FFF2-40B4-BE49-F238E27FC236}">
                  <a16:creationId xmlns=""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a:solidFill>
                  <a:srgbClr val="080808"/>
                </a:solidFill>
              </a:endParaRPr>
            </a:p>
          </p:txBody>
        </p:sp>
        <p:sp>
          <p:nvSpPr>
            <p:cNvPr id="24" name="Freeform: Shape 23">
              <a:extLst>
                <a:ext uri="{FF2B5EF4-FFF2-40B4-BE49-F238E27FC236}">
                  <a16:creationId xmlns=""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a:solidFill>
                  <a:srgbClr val="080808"/>
                </a:solidFill>
              </a:endParaRPr>
            </a:p>
          </p:txBody>
        </p:sp>
        <p:sp>
          <p:nvSpPr>
            <p:cNvPr id="25" name="Freeform: Shape 24">
              <a:extLst>
                <a:ext uri="{FF2B5EF4-FFF2-40B4-BE49-F238E27FC236}">
                  <a16:creationId xmlns=""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a:solidFill>
                  <a:srgbClr val="080808"/>
                </a:solidFill>
              </a:endParaRPr>
            </a:p>
          </p:txBody>
        </p:sp>
        <p:sp>
          <p:nvSpPr>
            <p:cNvPr id="26" name="Freeform: Shape 25">
              <a:extLst>
                <a:ext uri="{FF2B5EF4-FFF2-40B4-BE49-F238E27FC236}">
                  <a16:creationId xmlns=""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a:solidFill>
                  <a:srgbClr val="080808"/>
                </a:solidFill>
              </a:endParaRPr>
            </a:p>
          </p:txBody>
        </p:sp>
        <p:sp>
          <p:nvSpPr>
            <p:cNvPr id="27" name="Freeform: Shape 26">
              <a:extLst>
                <a:ext uri="{FF2B5EF4-FFF2-40B4-BE49-F238E27FC236}">
                  <a16:creationId xmlns=""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a:solidFill>
                  <a:srgbClr val="080808"/>
                </a:solidFill>
              </a:endParaRPr>
            </a:p>
          </p:txBody>
        </p:sp>
        <p:sp>
          <p:nvSpPr>
            <p:cNvPr id="28" name="Freeform: Shape 27">
              <a:extLst>
                <a:ext uri="{FF2B5EF4-FFF2-40B4-BE49-F238E27FC236}">
                  <a16:creationId xmlns=""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a:solidFill>
                  <a:srgbClr val="080808"/>
                </a:solidFill>
              </a:endParaRPr>
            </a:p>
          </p:txBody>
        </p:sp>
        <p:sp>
          <p:nvSpPr>
            <p:cNvPr id="29" name="Freeform: Shape 28">
              <a:extLst>
                <a:ext uri="{FF2B5EF4-FFF2-40B4-BE49-F238E27FC236}">
                  <a16:creationId xmlns=""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a:solidFill>
                  <a:srgbClr val="080808"/>
                </a:solidFill>
              </a:endParaRPr>
            </a:p>
          </p:txBody>
        </p:sp>
        <p:sp>
          <p:nvSpPr>
            <p:cNvPr id="30" name="Freeform: Shape 29">
              <a:extLst>
                <a:ext uri="{FF2B5EF4-FFF2-40B4-BE49-F238E27FC236}">
                  <a16:creationId xmlns=""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a:solidFill>
                  <a:srgbClr val="080808"/>
                </a:solidFill>
              </a:endParaRPr>
            </a:p>
          </p:txBody>
        </p:sp>
      </p:grpSp>
    </p:spTree>
    <p:extLst>
      <p:ext uri="{BB962C8B-B14F-4D97-AF65-F5344CB8AC3E}">
        <p14:creationId xmlns:p14="http://schemas.microsoft.com/office/powerpoint/2010/main" val="10695649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485B583E-7A45-4E9B-BEBE-B912F28052F6}"/>
              </a:ext>
            </a:extLst>
          </p:cNvPr>
          <p:cNvGrpSpPr/>
          <p:nvPr/>
        </p:nvGrpSpPr>
        <p:grpSpPr>
          <a:xfrm rot="1366490">
            <a:off x="2014290" y="838485"/>
            <a:ext cx="3069317"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a:extLst>
                <a:ext uri="{FF2B5EF4-FFF2-40B4-BE49-F238E27FC236}">
                  <a16:creationId xmlns=""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Rounded Corners 25">
              <a:extLst>
                <a:ext uri="{FF2B5EF4-FFF2-40B4-BE49-F238E27FC236}">
                  <a16:creationId xmlns=""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Freeform: Shape 26">
              <a:extLst>
                <a:ext uri="{FF2B5EF4-FFF2-40B4-BE49-F238E27FC236}">
                  <a16:creationId xmlns=""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8" name="Straight Connector 27">
              <a:extLst>
                <a:ext uri="{FF2B5EF4-FFF2-40B4-BE49-F238E27FC236}">
                  <a16:creationId xmlns=""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 xmlns:a16="http://schemas.microsoft.com/office/drawing/2014/main" id="{18209D4F-85FE-49A0-BEC3-FF7B57F13710}"/>
              </a:ext>
            </a:extLst>
          </p:cNvPr>
          <p:cNvGrpSpPr/>
          <p:nvPr/>
        </p:nvGrpSpPr>
        <p:grpSpPr>
          <a:xfrm rot="461039">
            <a:off x="1714671" y="1285849"/>
            <a:ext cx="3443706" cy="5065551"/>
            <a:chOff x="7484411" y="1689075"/>
            <a:chExt cx="4174189" cy="4605045"/>
          </a:xfrm>
        </p:grpSpPr>
        <p:sp>
          <p:nvSpPr>
            <p:cNvPr id="17" name="Rectangle: Rounded Corners 16">
              <a:extLst>
                <a:ext uri="{FF2B5EF4-FFF2-40B4-BE49-F238E27FC236}">
                  <a16:creationId xmlns=""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Rounded Corners 19">
              <a:extLst>
                <a:ext uri="{FF2B5EF4-FFF2-40B4-BE49-F238E27FC236}">
                  <a16:creationId xmlns=""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Freeform: Shape 20">
              <a:extLst>
                <a:ext uri="{FF2B5EF4-FFF2-40B4-BE49-F238E27FC236}">
                  <a16:creationId xmlns=""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Freeform: Shape 21">
              <a:extLst>
                <a:ext uri="{FF2B5EF4-FFF2-40B4-BE49-F238E27FC236}">
                  <a16:creationId xmlns=""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8" name="Group 7">
            <a:extLst>
              <a:ext uri="{FF2B5EF4-FFF2-40B4-BE49-F238E27FC236}">
                <a16:creationId xmlns="" xmlns:a16="http://schemas.microsoft.com/office/drawing/2014/main" id="{B02637CD-5C0C-4CFF-800B-6115CCADC564}"/>
              </a:ext>
            </a:extLst>
          </p:cNvPr>
          <p:cNvGrpSpPr/>
          <p:nvPr/>
        </p:nvGrpSpPr>
        <p:grpSpPr>
          <a:xfrm rot="982448">
            <a:off x="2037002" y="797733"/>
            <a:ext cx="2790288"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Rounded Corners 12">
              <a:extLst>
                <a:ext uri="{FF2B5EF4-FFF2-40B4-BE49-F238E27FC236}">
                  <a16:creationId xmlns=""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Freeform: Shape 14">
              <a:extLst>
                <a:ext uri="{FF2B5EF4-FFF2-40B4-BE49-F238E27FC236}">
                  <a16:creationId xmlns=""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Connector 15">
              <a:extLst>
                <a:ext uri="{FF2B5EF4-FFF2-40B4-BE49-F238E27FC236}">
                  <a16:creationId xmlns=""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 xmlns:a16="http://schemas.microsoft.com/office/drawing/2014/main" id="{4EBFC8D7-4069-4A9A-97D8-DC93FF4D3F4D}"/>
              </a:ext>
            </a:extLst>
          </p:cNvPr>
          <p:cNvGrpSpPr/>
          <p:nvPr userDrawn="1"/>
        </p:nvGrpSpPr>
        <p:grpSpPr>
          <a:xfrm rot="738880">
            <a:off x="1216124" y="228547"/>
            <a:ext cx="3376248" cy="5969116"/>
            <a:chOff x="1596328" y="568502"/>
            <a:chExt cx="4501664" cy="5969116"/>
          </a:xfrm>
        </p:grpSpPr>
        <p:sp>
          <p:nvSpPr>
            <p:cNvPr id="30" name="Rectangle: Rounded Corners 29">
              <a:extLst>
                <a:ext uri="{FF2B5EF4-FFF2-40B4-BE49-F238E27FC236}">
                  <a16:creationId xmlns=""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30">
              <a:extLst>
                <a:ext uri="{FF2B5EF4-FFF2-40B4-BE49-F238E27FC236}">
                  <a16:creationId xmlns=""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angle 31">
              <a:extLst>
                <a:ext uri="{FF2B5EF4-FFF2-40B4-BE49-F238E27FC236}">
                  <a16:creationId xmlns=""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ectangle 32">
              <a:extLst>
                <a:ext uri="{FF2B5EF4-FFF2-40B4-BE49-F238E27FC236}">
                  <a16:creationId xmlns=""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angle: Rounded Corners 33">
              <a:extLst>
                <a:ext uri="{FF2B5EF4-FFF2-40B4-BE49-F238E27FC236}">
                  <a16:creationId xmlns=""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34">
              <a:extLst>
                <a:ext uri="{FF2B5EF4-FFF2-40B4-BE49-F238E27FC236}">
                  <a16:creationId xmlns=""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Freeform: Shape 35">
              <a:extLst>
                <a:ext uri="{FF2B5EF4-FFF2-40B4-BE49-F238E27FC236}">
                  <a16:creationId xmlns=""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7" name="Straight Connector 36">
              <a:extLst>
                <a:ext uri="{FF2B5EF4-FFF2-40B4-BE49-F238E27FC236}">
                  <a16:creationId xmlns=""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 xmlns:a16="http://schemas.microsoft.com/office/drawing/2014/main" id="{CA11DBCC-C4FA-4631-9A82-038643861E1A}"/>
              </a:ext>
            </a:extLst>
          </p:cNvPr>
          <p:cNvGrpSpPr/>
          <p:nvPr userDrawn="1"/>
        </p:nvGrpSpPr>
        <p:grpSpPr>
          <a:xfrm rot="311939" flipH="1">
            <a:off x="1469065" y="81601"/>
            <a:ext cx="3037316" cy="4323705"/>
            <a:chOff x="1680134" y="141382"/>
            <a:chExt cx="4049754" cy="4323705"/>
          </a:xfrm>
        </p:grpSpPr>
        <p:pic>
          <p:nvPicPr>
            <p:cNvPr id="39" name="Picture 38" descr="A person looking at the camera&#10;&#10;Description generated with very high confidence">
              <a:extLst>
                <a:ext uri="{FF2B5EF4-FFF2-40B4-BE49-F238E27FC236}">
                  <a16:creationId xmlns=""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 xmlns:a16="http://schemas.microsoft.com/office/drawing/2014/main" id="{721ABEBA-C0D2-4F05-88C9-68C6518F4EDC}"/>
              </a:ext>
            </a:extLst>
          </p:cNvPr>
          <p:cNvSpPr/>
          <p:nvPr userDrawn="1"/>
        </p:nvSpPr>
        <p:spPr>
          <a:xfrm rot="487992">
            <a:off x="2331194" y="4127796"/>
            <a:ext cx="1064569"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a:solidFill>
                  <a:srgbClr val="080808"/>
                </a:solidFill>
                <a:latin typeface="Franklin Gothic Demi Cond"/>
              </a:rPr>
              <a:t>BOOK</a:t>
            </a:r>
          </a:p>
        </p:txBody>
      </p:sp>
      <p:sp>
        <p:nvSpPr>
          <p:cNvPr id="42" name="Rectangle 41">
            <a:extLst>
              <a:ext uri="{FF2B5EF4-FFF2-40B4-BE49-F238E27FC236}">
                <a16:creationId xmlns="" xmlns:a16="http://schemas.microsoft.com/office/drawing/2014/main" id="{5B281297-3E4C-481D-9DBA-DD16A4F81EFD}"/>
              </a:ext>
            </a:extLst>
          </p:cNvPr>
          <p:cNvSpPr/>
          <p:nvPr userDrawn="1"/>
        </p:nvSpPr>
        <p:spPr>
          <a:xfrm rot="487992">
            <a:off x="1923720" y="4788101"/>
            <a:ext cx="17145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a:solidFill>
                  <a:srgbClr val="080808"/>
                </a:solidFill>
                <a:latin typeface="Franklin Gothic Demi Cond"/>
              </a:rPr>
              <a:t>REVIEW</a:t>
            </a:r>
          </a:p>
        </p:txBody>
      </p:sp>
      <p:sp>
        <p:nvSpPr>
          <p:cNvPr id="43" name="Freeform: Shape 42">
            <a:extLst>
              <a:ext uri="{FF2B5EF4-FFF2-40B4-BE49-F238E27FC236}">
                <a16:creationId xmlns="" xmlns:a16="http://schemas.microsoft.com/office/drawing/2014/main" id="{9FC52164-3119-4936-8EB9-EEA27355777D}"/>
              </a:ext>
            </a:extLst>
          </p:cNvPr>
          <p:cNvSpPr/>
          <p:nvPr userDrawn="1"/>
        </p:nvSpPr>
        <p:spPr>
          <a:xfrm rot="246093" flipH="1">
            <a:off x="3511673" y="1372475"/>
            <a:ext cx="4497063"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 xmlns:a16="http://schemas.microsoft.com/office/drawing/2014/main" id="{8487E03C-DE68-4CE8-A7F1-B9DD28846BC8}"/>
              </a:ext>
            </a:extLst>
          </p:cNvPr>
          <p:cNvSpPr>
            <a:spLocks noGrp="1"/>
          </p:cNvSpPr>
          <p:nvPr userDrawn="1">
            <p:ph type="ctrTitle" hasCustomPrompt="1"/>
          </p:nvPr>
        </p:nvSpPr>
        <p:spPr>
          <a:xfrm>
            <a:off x="4486302" y="1485251"/>
            <a:ext cx="2592262"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 xmlns:a16="http://schemas.microsoft.com/office/drawing/2014/main" id="{7EEE8855-FE55-4351-B21B-FE33CB8050C1}"/>
              </a:ext>
            </a:extLst>
          </p:cNvPr>
          <p:cNvSpPr>
            <a:spLocks noGrp="1"/>
          </p:cNvSpPr>
          <p:nvPr userDrawn="1">
            <p:ph type="subTitle" idx="1"/>
          </p:nvPr>
        </p:nvSpPr>
        <p:spPr>
          <a:xfrm>
            <a:off x="4486302" y="3591661"/>
            <a:ext cx="2592262"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 xmlns:a16="http://schemas.microsoft.com/office/drawing/2014/main" id="{816C3744-0130-43CE-B8FD-D98964FDA7F2}"/>
              </a:ext>
            </a:extLst>
          </p:cNvPr>
          <p:cNvCxnSpPr/>
          <p:nvPr userDrawn="1"/>
        </p:nvCxnSpPr>
        <p:spPr>
          <a:xfrm>
            <a:off x="4486302" y="3451961"/>
            <a:ext cx="2592262"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5971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 xmlns:a16="http://schemas.microsoft.com/office/drawing/2014/main" id="{C4E00C1B-A23A-4EEE-A286-327847E4C178}"/>
              </a:ext>
            </a:extLst>
          </p:cNvPr>
          <p:cNvGrpSpPr/>
          <p:nvPr userDrawn="1"/>
        </p:nvGrpSpPr>
        <p:grpSpPr>
          <a:xfrm>
            <a:off x="4160324" y="1631129"/>
            <a:ext cx="893971" cy="5259889"/>
            <a:chOff x="5448080" y="1627398"/>
            <a:chExt cx="1191961" cy="5259889"/>
          </a:xfrm>
        </p:grpSpPr>
        <p:sp>
          <p:nvSpPr>
            <p:cNvPr id="29" name="Arrow: Down 28">
              <a:extLst>
                <a:ext uri="{FF2B5EF4-FFF2-40B4-BE49-F238E27FC236}">
                  <a16:creationId xmlns=""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Freeform: Shape 29">
              <a:extLst>
                <a:ext uri="{FF2B5EF4-FFF2-40B4-BE49-F238E27FC236}">
                  <a16:creationId xmlns=""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grpSp>
          <p:nvGrpSpPr>
            <p:cNvPr id="54" name="Group 53">
              <a:extLst>
                <a:ext uri="{FF2B5EF4-FFF2-40B4-BE49-F238E27FC236}">
                  <a16:creationId xmlns=""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52" name="Freeform: Shape 51">
                <a:extLst>
                  <a:ext uri="{FF2B5EF4-FFF2-40B4-BE49-F238E27FC236}">
                    <a16:creationId xmlns=""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51" name="Freeform: Shape 50">
                <a:extLst>
                  <a:ext uri="{FF2B5EF4-FFF2-40B4-BE49-F238E27FC236}">
                    <a16:creationId xmlns=""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50" name="Freeform: Shape 49">
                <a:extLst>
                  <a:ext uri="{FF2B5EF4-FFF2-40B4-BE49-F238E27FC236}">
                    <a16:creationId xmlns=""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grpSp>
      </p:grpSp>
      <p:grpSp>
        <p:nvGrpSpPr>
          <p:cNvPr id="19" name="Group 18">
            <a:extLst>
              <a:ext uri="{FF2B5EF4-FFF2-40B4-BE49-F238E27FC236}">
                <a16:creationId xmlns="" xmlns:a16="http://schemas.microsoft.com/office/drawing/2014/main" id="{5FBDFCE9-EC4C-43CD-B6B5-30548F1162BA}"/>
              </a:ext>
            </a:extLst>
          </p:cNvPr>
          <p:cNvGrpSpPr/>
          <p:nvPr userDrawn="1"/>
        </p:nvGrpSpPr>
        <p:grpSpPr>
          <a:xfrm rot="287358">
            <a:off x="482723" y="444441"/>
            <a:ext cx="3376248" cy="5969116"/>
            <a:chOff x="1596328" y="568502"/>
            <a:chExt cx="4501664" cy="5969116"/>
          </a:xfrm>
        </p:grpSpPr>
        <p:sp>
          <p:nvSpPr>
            <p:cNvPr id="20" name="Rectangle: Rounded Corners 19">
              <a:extLst>
                <a:ext uri="{FF2B5EF4-FFF2-40B4-BE49-F238E27FC236}">
                  <a16:creationId xmlns=""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Rounded Corners 23">
              <a:extLst>
                <a:ext uri="{FF2B5EF4-FFF2-40B4-BE49-F238E27FC236}">
                  <a16:creationId xmlns=""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a:extLst>
                <a:ext uri="{FF2B5EF4-FFF2-40B4-BE49-F238E27FC236}">
                  <a16:creationId xmlns=""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Freeform: Shape 25">
              <a:extLst>
                <a:ext uri="{FF2B5EF4-FFF2-40B4-BE49-F238E27FC236}">
                  <a16:creationId xmlns=""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Connector 26">
              <a:extLst>
                <a:ext uri="{FF2B5EF4-FFF2-40B4-BE49-F238E27FC236}">
                  <a16:creationId xmlns=""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 xmlns:a16="http://schemas.microsoft.com/office/drawing/2014/main" id="{8487E03C-DE68-4CE8-A7F1-B9DD28846BC8}"/>
              </a:ext>
            </a:extLst>
          </p:cNvPr>
          <p:cNvSpPr>
            <a:spLocks noGrp="1"/>
          </p:cNvSpPr>
          <p:nvPr userDrawn="1">
            <p:ph type="ctrTitle"/>
          </p:nvPr>
        </p:nvSpPr>
        <p:spPr>
          <a:xfrm>
            <a:off x="5381357" y="2235200"/>
            <a:ext cx="3317561"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 xmlns:a16="http://schemas.microsoft.com/office/drawing/2014/main" id="{7EEE8855-FE55-4351-B21B-FE33CB8050C1}"/>
              </a:ext>
            </a:extLst>
          </p:cNvPr>
          <p:cNvSpPr>
            <a:spLocks noGrp="1"/>
          </p:cNvSpPr>
          <p:nvPr userDrawn="1">
            <p:ph type="subTitle" idx="1"/>
          </p:nvPr>
        </p:nvSpPr>
        <p:spPr>
          <a:xfrm>
            <a:off x="5381357" y="4714875"/>
            <a:ext cx="2806943"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 xmlns:a16="http://schemas.microsoft.com/office/drawing/2014/main" id="{A4D3C13C-FA44-4DB1-9AEA-04A430EA0FFC}"/>
              </a:ext>
            </a:extLst>
          </p:cNvPr>
          <p:cNvSpPr>
            <a:spLocks noGrp="1"/>
          </p:cNvSpPr>
          <p:nvPr userDrawn="1">
            <p:ph type="ftr" sz="quarter" idx="10"/>
          </p:nvPr>
        </p:nvSpPr>
        <p:spPr>
          <a:xfrm>
            <a:off x="270000" y="6360081"/>
            <a:ext cx="3086100" cy="365125"/>
          </a:xfrm>
        </p:spPr>
        <p:txBody>
          <a:bodyPr/>
          <a:lstStyle>
            <a:lvl1pPr>
              <a:defRPr>
                <a:solidFill>
                  <a:schemeClr val="tx1"/>
                </a:solidFill>
              </a:defRPr>
            </a:lvl1pPr>
          </a:lstStyle>
          <a:p>
            <a:r>
              <a:rPr lang="en-US">
                <a:solidFill>
                  <a:srgbClr val="080808"/>
                </a:solidFill>
              </a:rPr>
              <a:t>Add a footer</a:t>
            </a:r>
          </a:p>
        </p:txBody>
      </p:sp>
      <p:sp>
        <p:nvSpPr>
          <p:cNvPr id="4" name="Slide Number Placeholder 3">
            <a:extLst>
              <a:ext uri="{FF2B5EF4-FFF2-40B4-BE49-F238E27FC236}">
                <a16:creationId xmlns=""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a:solidFill>
                  <a:srgbClr val="080808"/>
                </a:solidFill>
              </a:rPr>
              <a:t>p </a:t>
            </a:r>
            <a:fld id="{058DB212-BFA2-403F-85EF-DFD3FF6D973A}" type="slidenum">
              <a:rPr lang="en-US" b="0" smtClean="0">
                <a:solidFill>
                  <a:srgbClr val="080808"/>
                </a:solidFill>
              </a:rPr>
              <a:pPr/>
              <a:t>‹#›</a:t>
            </a:fld>
            <a:endParaRPr lang="en-US" b="0">
              <a:solidFill>
                <a:srgbClr val="080808"/>
              </a:solidFill>
            </a:endParaRPr>
          </a:p>
        </p:txBody>
      </p:sp>
      <p:grpSp>
        <p:nvGrpSpPr>
          <p:cNvPr id="28" name="Group 27">
            <a:extLst>
              <a:ext uri="{FF2B5EF4-FFF2-40B4-BE49-F238E27FC236}">
                <a16:creationId xmlns="" xmlns:a16="http://schemas.microsoft.com/office/drawing/2014/main" id="{A4A5F959-7A27-4A9C-AA9A-C8A5F0D59867}"/>
              </a:ext>
            </a:extLst>
          </p:cNvPr>
          <p:cNvGrpSpPr/>
          <p:nvPr userDrawn="1"/>
        </p:nvGrpSpPr>
        <p:grpSpPr>
          <a:xfrm flipH="1">
            <a:off x="769946" y="574090"/>
            <a:ext cx="2805533" cy="4243023"/>
            <a:chOff x="1834655" y="141382"/>
            <a:chExt cx="3740711" cy="4243023"/>
          </a:xfrm>
        </p:grpSpPr>
        <p:pic>
          <p:nvPicPr>
            <p:cNvPr id="31" name="Picture 30" descr="A person looking at the camera&#10;&#10;Description generated with very high confidence">
              <a:extLst>
                <a:ext uri="{FF2B5EF4-FFF2-40B4-BE49-F238E27FC236}">
                  <a16:creationId xmlns=""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 xmlns:a16="http://schemas.microsoft.com/office/drawing/2014/main" id="{EACF9BE4-5BA9-4B7E-B69B-67AD043EAF07}"/>
              </a:ext>
            </a:extLst>
          </p:cNvPr>
          <p:cNvSpPr/>
          <p:nvPr userDrawn="1"/>
        </p:nvSpPr>
        <p:spPr>
          <a:xfrm>
            <a:off x="1640428" y="4620285"/>
            <a:ext cx="1064569"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a:solidFill>
                  <a:srgbClr val="080808"/>
                </a:solidFill>
                <a:latin typeface="Franklin Gothic Demi Cond"/>
              </a:rPr>
              <a:t>BOOK</a:t>
            </a:r>
          </a:p>
        </p:txBody>
      </p:sp>
      <p:sp>
        <p:nvSpPr>
          <p:cNvPr id="34" name="Rectangle 33">
            <a:extLst>
              <a:ext uri="{FF2B5EF4-FFF2-40B4-BE49-F238E27FC236}">
                <a16:creationId xmlns="" xmlns:a16="http://schemas.microsoft.com/office/drawing/2014/main" id="{766F3FAA-B14A-4A17-9A0F-7FD1E4C2D1D6}"/>
              </a:ext>
            </a:extLst>
          </p:cNvPr>
          <p:cNvSpPr/>
          <p:nvPr userDrawn="1"/>
        </p:nvSpPr>
        <p:spPr>
          <a:xfrm>
            <a:off x="1313597" y="5280590"/>
            <a:ext cx="17145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a:solidFill>
                  <a:srgbClr val="080808"/>
                </a:solidFill>
                <a:latin typeface="Franklin Gothic Demi Cond"/>
              </a:rPr>
              <a:t>REVIEW</a:t>
            </a:r>
          </a:p>
        </p:txBody>
      </p:sp>
    </p:spTree>
    <p:extLst>
      <p:ext uri="{BB962C8B-B14F-4D97-AF65-F5344CB8AC3E}">
        <p14:creationId xmlns:p14="http://schemas.microsoft.com/office/powerpoint/2010/main" val="8659577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 xmlns:a16="http://schemas.microsoft.com/office/drawing/2014/main" id="{04AB9043-9BFC-46B7-840B-928B57AE0D6C}"/>
              </a:ext>
            </a:extLst>
          </p:cNvPr>
          <p:cNvSpPr>
            <a:spLocks noGrp="1"/>
          </p:cNvSpPr>
          <p:nvPr>
            <p:ph type="ftr" sz="quarter" idx="10"/>
          </p:nvPr>
        </p:nvSpPr>
        <p:spPr>
          <a:xfrm>
            <a:off x="270000" y="6360081"/>
            <a:ext cx="3086100" cy="365125"/>
          </a:xfrm>
        </p:spPr>
        <p:txBody>
          <a:bodyPr/>
          <a:lstStyle/>
          <a:p>
            <a:r>
              <a:rPr lang="en-US">
                <a:solidFill>
                  <a:srgbClr val="080808">
                    <a:lumMod val="75000"/>
                    <a:lumOff val="25000"/>
                  </a:srgbClr>
                </a:solidFill>
              </a:rPr>
              <a:t>Add a footer</a:t>
            </a:r>
          </a:p>
        </p:txBody>
      </p:sp>
      <p:sp>
        <p:nvSpPr>
          <p:cNvPr id="5" name="Slide Number Placeholder 4">
            <a:extLst>
              <a:ext uri="{FF2B5EF4-FFF2-40B4-BE49-F238E27FC236}">
                <a16:creationId xmlns="" xmlns:a16="http://schemas.microsoft.com/office/drawing/2014/main" id="{943860C3-6D26-42E2-B584-0DEEF85E47D0}"/>
              </a:ext>
            </a:extLst>
          </p:cNvPr>
          <p:cNvSpPr>
            <a:spLocks noGrp="1"/>
          </p:cNvSpPr>
          <p:nvPr>
            <p:ph type="sldNum" sz="quarter" idx="15"/>
          </p:nvPr>
        </p:nvSpPr>
        <p:spPr/>
        <p:txBody>
          <a:bodyPr/>
          <a:lstStyle/>
          <a:p>
            <a:r>
              <a:rPr lang="en-US">
                <a:solidFill>
                  <a:srgbClr val="080808">
                    <a:lumMod val="75000"/>
                    <a:lumOff val="25000"/>
                  </a:srgbClr>
                </a:solidFill>
              </a:rPr>
              <a:t>p </a:t>
            </a:r>
            <a:fld id="{058DB212-BFA2-403F-85EF-DFD3FF6D973A}" type="slidenum">
              <a:rPr lang="en-US" smtClean="0">
                <a:solidFill>
                  <a:srgbClr val="080808">
                    <a:lumMod val="75000"/>
                    <a:lumOff val="25000"/>
                  </a:srgbClr>
                </a:solidFill>
              </a:rPr>
              <a:pPr/>
              <a:t>‹#›</a:t>
            </a:fld>
            <a:endParaRPr lang="en-US">
              <a:solidFill>
                <a:srgbClr val="080808">
                  <a:lumMod val="75000"/>
                  <a:lumOff val="25000"/>
                </a:srgbClr>
              </a:solidFill>
            </a:endParaRPr>
          </a:p>
        </p:txBody>
      </p:sp>
      <p:sp>
        <p:nvSpPr>
          <p:cNvPr id="7" name="Title 6">
            <a:extLst>
              <a:ext uri="{FF2B5EF4-FFF2-40B4-BE49-F238E27FC236}">
                <a16:creationId xmlns=""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 xmlns:a16="http://schemas.microsoft.com/office/drawing/2014/main" id="{32DCC290-2953-4E0A-9EB7-4D26ED5ABFE5}"/>
              </a:ext>
            </a:extLst>
          </p:cNvPr>
          <p:cNvPicPr>
            <a:picLocks noChangeAspect="1"/>
          </p:cNvPicPr>
          <p:nvPr userDrawn="1"/>
        </p:nvPicPr>
        <p:blipFill>
          <a:blip r:embed="rId2"/>
          <a:stretch>
            <a:fillRect/>
          </a:stretch>
        </p:blipFill>
        <p:spPr>
          <a:xfrm>
            <a:off x="3565196" y="2518029"/>
            <a:ext cx="1710077" cy="2328874"/>
          </a:xfrm>
          <a:prstGeom prst="rect">
            <a:avLst/>
          </a:prstGeom>
        </p:spPr>
      </p:pic>
      <p:sp>
        <p:nvSpPr>
          <p:cNvPr id="12" name="Text Placeholder 4">
            <a:extLst>
              <a:ext uri="{FF2B5EF4-FFF2-40B4-BE49-F238E27FC236}">
                <a16:creationId xmlns="" xmlns:a16="http://schemas.microsoft.com/office/drawing/2014/main" id="{93089384-7CE6-4858-9F61-8B3B02A4AD3E}"/>
              </a:ext>
            </a:extLst>
          </p:cNvPr>
          <p:cNvSpPr>
            <a:spLocks noGrp="1"/>
          </p:cNvSpPr>
          <p:nvPr>
            <p:ph type="body" sz="quarter" idx="3"/>
          </p:nvPr>
        </p:nvSpPr>
        <p:spPr>
          <a:xfrm rot="120000">
            <a:off x="5347892" y="1205545"/>
            <a:ext cx="3269333"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 xmlns:a16="http://schemas.microsoft.com/office/drawing/2014/main" id="{B89D3B01-1146-4BA4-81D2-41B0600D3002}"/>
              </a:ext>
            </a:extLst>
          </p:cNvPr>
          <p:cNvSpPr>
            <a:spLocks noGrp="1"/>
          </p:cNvSpPr>
          <p:nvPr>
            <p:ph sz="quarter" idx="4"/>
          </p:nvPr>
        </p:nvSpPr>
        <p:spPr>
          <a:xfrm rot="120000">
            <a:off x="5292650" y="1785942"/>
            <a:ext cx="3289908"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 xmlns:a16="http://schemas.microsoft.com/office/drawing/2014/main" id="{D7A928BA-716E-489C-824F-3D5F4BE37293}"/>
              </a:ext>
            </a:extLst>
          </p:cNvPr>
          <p:cNvSpPr>
            <a:spLocks noGrp="1"/>
          </p:cNvSpPr>
          <p:nvPr>
            <p:ph type="body" idx="1"/>
          </p:nvPr>
        </p:nvSpPr>
        <p:spPr>
          <a:xfrm rot="-120000">
            <a:off x="215622" y="1266124"/>
            <a:ext cx="3272814"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 xmlns:a16="http://schemas.microsoft.com/office/drawing/2014/main" id="{032CC9F2-9B0A-4A3C-A51F-164BD7B7F7F7}"/>
              </a:ext>
            </a:extLst>
          </p:cNvPr>
          <p:cNvSpPr>
            <a:spLocks noGrp="1"/>
          </p:cNvSpPr>
          <p:nvPr>
            <p:ph sz="half" idx="2"/>
          </p:nvPr>
        </p:nvSpPr>
        <p:spPr>
          <a:xfrm rot="-120000">
            <a:off x="278903" y="1883493"/>
            <a:ext cx="3234606"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905161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 xmlns:a16="http://schemas.microsoft.com/office/drawing/2014/main" id="{D69A7081-42C5-4F4E-8A26-E7788CCF4FE5}"/>
              </a:ext>
            </a:extLst>
          </p:cNvPr>
          <p:cNvSpPr>
            <a:spLocks noGrp="1"/>
          </p:cNvSpPr>
          <p:nvPr>
            <p:ph idx="1"/>
          </p:nvPr>
        </p:nvSpPr>
        <p:spPr>
          <a:xfrm>
            <a:off x="270000" y="1080000"/>
            <a:ext cx="86049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 xmlns:a16="http://schemas.microsoft.com/office/drawing/2014/main" id="{0ED26963-B6E2-4372-875B-343C76CBE23C}"/>
              </a:ext>
            </a:extLst>
          </p:cNvPr>
          <p:cNvSpPr>
            <a:spLocks noGrp="1"/>
          </p:cNvSpPr>
          <p:nvPr>
            <p:ph type="ftr" sz="quarter" idx="10"/>
          </p:nvPr>
        </p:nvSpPr>
        <p:spPr/>
        <p:txBody>
          <a:bodyPr/>
          <a:lstStyle/>
          <a:p>
            <a:r>
              <a:rPr lang="en-US">
                <a:solidFill>
                  <a:srgbClr val="080808">
                    <a:lumMod val="75000"/>
                    <a:lumOff val="25000"/>
                  </a:srgbClr>
                </a:solidFill>
              </a:rPr>
              <a:t>Add a footer</a:t>
            </a:r>
          </a:p>
        </p:txBody>
      </p:sp>
      <p:sp>
        <p:nvSpPr>
          <p:cNvPr id="4" name="Slide Number Placeholder 3">
            <a:extLst>
              <a:ext uri="{FF2B5EF4-FFF2-40B4-BE49-F238E27FC236}">
                <a16:creationId xmlns="" xmlns:a16="http://schemas.microsoft.com/office/drawing/2014/main" id="{63720D0B-2230-4D2F-B841-87791161AB16}"/>
              </a:ext>
            </a:extLst>
          </p:cNvPr>
          <p:cNvSpPr>
            <a:spLocks noGrp="1"/>
          </p:cNvSpPr>
          <p:nvPr>
            <p:ph type="sldNum" sz="quarter" idx="13"/>
          </p:nvPr>
        </p:nvSpPr>
        <p:spPr/>
        <p:txBody>
          <a:bodyPr/>
          <a:lstStyle/>
          <a:p>
            <a:r>
              <a:rPr lang="en-US">
                <a:solidFill>
                  <a:srgbClr val="080808">
                    <a:lumMod val="75000"/>
                    <a:lumOff val="25000"/>
                  </a:srgbClr>
                </a:solidFill>
              </a:rPr>
              <a:t>p </a:t>
            </a:r>
            <a:fld id="{058DB212-BFA2-403F-85EF-DFD3FF6D973A}" type="slidenum">
              <a:rPr lang="en-US" b="0" smtClean="0">
                <a:solidFill>
                  <a:srgbClr val="080808">
                    <a:lumMod val="75000"/>
                    <a:lumOff val="25000"/>
                  </a:srgbClr>
                </a:solidFill>
              </a:rPr>
              <a:pPr/>
              <a:t>‹#›</a:t>
            </a:fld>
            <a:endParaRPr lang="en-US" b="0">
              <a:solidFill>
                <a:srgbClr val="080808">
                  <a:lumMod val="75000"/>
                  <a:lumOff val="25000"/>
                </a:srgbClr>
              </a:solidFill>
            </a:endParaRPr>
          </a:p>
        </p:txBody>
      </p:sp>
    </p:spTree>
    <p:extLst>
      <p:ext uri="{BB962C8B-B14F-4D97-AF65-F5344CB8AC3E}">
        <p14:creationId xmlns:p14="http://schemas.microsoft.com/office/powerpoint/2010/main" val="9815953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BF7CBC-CC93-4AB3-9D46-61075505816B}"/>
              </a:ext>
            </a:extLst>
          </p:cNvPr>
          <p:cNvSpPr>
            <a:spLocks noGrp="1"/>
          </p:cNvSpPr>
          <p:nvPr>
            <p:ph type="title"/>
          </p:nvPr>
        </p:nvSpPr>
        <p:spPr>
          <a:xfrm>
            <a:off x="270000" y="360000"/>
            <a:ext cx="8604900" cy="540000"/>
          </a:xfrm>
        </p:spPr>
        <p:txBody>
          <a:bodyPr/>
          <a:lstStyle/>
          <a:p>
            <a:r>
              <a:rPr lang="en-US" noProof="0"/>
              <a:t>Click to edit Master title style</a:t>
            </a:r>
          </a:p>
        </p:txBody>
      </p:sp>
      <p:sp>
        <p:nvSpPr>
          <p:cNvPr id="3" name="Left Col">
            <a:extLst>
              <a:ext uri="{FF2B5EF4-FFF2-40B4-BE49-F238E27FC236}">
                <a16:creationId xmlns="" xmlns:a16="http://schemas.microsoft.com/office/drawing/2014/main" id="{49529B8D-BAD9-4E6D-82F7-0275D8195AA9}"/>
              </a:ext>
            </a:extLst>
          </p:cNvPr>
          <p:cNvSpPr>
            <a:spLocks noGrp="1"/>
          </p:cNvSpPr>
          <p:nvPr>
            <p:ph sz="half" idx="1"/>
          </p:nvPr>
        </p:nvSpPr>
        <p:spPr>
          <a:xfrm>
            <a:off x="270000" y="1080000"/>
            <a:ext cx="4185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 xmlns:a16="http://schemas.microsoft.com/office/drawing/2014/main" id="{0AAD114E-6BCC-4476-8E44-12E87D4675E2}"/>
              </a:ext>
            </a:extLst>
          </p:cNvPr>
          <p:cNvSpPr>
            <a:spLocks noGrp="1"/>
          </p:cNvSpPr>
          <p:nvPr>
            <p:ph sz="half" idx="2"/>
          </p:nvPr>
        </p:nvSpPr>
        <p:spPr>
          <a:xfrm>
            <a:off x="4689900" y="1080000"/>
            <a:ext cx="4185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 xmlns:a16="http://schemas.microsoft.com/office/drawing/2014/main" id="{04AB9043-9BFC-46B7-840B-928B57AE0D6C}"/>
              </a:ext>
            </a:extLst>
          </p:cNvPr>
          <p:cNvSpPr>
            <a:spLocks noGrp="1"/>
          </p:cNvSpPr>
          <p:nvPr>
            <p:ph type="ftr" sz="quarter" idx="10"/>
          </p:nvPr>
        </p:nvSpPr>
        <p:spPr>
          <a:xfrm>
            <a:off x="270000" y="6360081"/>
            <a:ext cx="3086100" cy="365125"/>
          </a:xfrm>
        </p:spPr>
        <p:txBody>
          <a:bodyPr/>
          <a:lstStyle/>
          <a:p>
            <a:r>
              <a:rPr lang="en-US">
                <a:solidFill>
                  <a:srgbClr val="080808">
                    <a:lumMod val="75000"/>
                    <a:lumOff val="25000"/>
                  </a:srgbClr>
                </a:solidFill>
              </a:rPr>
              <a:t>Add a footer</a:t>
            </a:r>
          </a:p>
        </p:txBody>
      </p:sp>
      <p:sp>
        <p:nvSpPr>
          <p:cNvPr id="5" name="Slide Number Placeholder 4">
            <a:extLst>
              <a:ext uri="{FF2B5EF4-FFF2-40B4-BE49-F238E27FC236}">
                <a16:creationId xmlns=""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a:solidFill>
                  <a:srgbClr val="080808">
                    <a:lumMod val="75000"/>
                    <a:lumOff val="25000"/>
                  </a:srgbClr>
                </a:solidFill>
              </a:rPr>
              <a:t>p </a:t>
            </a:r>
            <a:fld id="{058DB212-BFA2-403F-85EF-DFD3FF6D973A}" type="slidenum">
              <a:rPr lang="en-US" b="0" smtClean="0">
                <a:solidFill>
                  <a:srgbClr val="080808">
                    <a:lumMod val="75000"/>
                    <a:lumOff val="25000"/>
                  </a:srgbClr>
                </a:solidFill>
              </a:rPr>
              <a:pPr/>
              <a:t>‹#›</a:t>
            </a:fld>
            <a:endParaRPr lang="en-US" b="0">
              <a:solidFill>
                <a:srgbClr val="080808">
                  <a:lumMod val="75000"/>
                  <a:lumOff val="25000"/>
                </a:srgbClr>
              </a:solidFill>
            </a:endParaRPr>
          </a:p>
        </p:txBody>
      </p:sp>
    </p:spTree>
    <p:extLst>
      <p:ext uri="{BB962C8B-B14F-4D97-AF65-F5344CB8AC3E}">
        <p14:creationId xmlns:p14="http://schemas.microsoft.com/office/powerpoint/2010/main" val="2235243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 xmlns:a16="http://schemas.microsoft.com/office/drawing/2014/main" id="{04AB9043-9BFC-46B7-840B-928B57AE0D6C}"/>
              </a:ext>
            </a:extLst>
          </p:cNvPr>
          <p:cNvSpPr>
            <a:spLocks noGrp="1"/>
          </p:cNvSpPr>
          <p:nvPr>
            <p:ph type="ftr" sz="quarter" idx="10"/>
          </p:nvPr>
        </p:nvSpPr>
        <p:spPr>
          <a:xfrm>
            <a:off x="270000" y="6360081"/>
            <a:ext cx="3086100" cy="365125"/>
          </a:xfrm>
        </p:spPr>
        <p:txBody>
          <a:bodyPr/>
          <a:lstStyle/>
          <a:p>
            <a:r>
              <a:rPr lang="en-US">
                <a:solidFill>
                  <a:srgbClr val="080808">
                    <a:lumMod val="75000"/>
                    <a:lumOff val="25000"/>
                  </a:srgbClr>
                </a:solidFill>
              </a:rPr>
              <a:t>Add a footer</a:t>
            </a:r>
          </a:p>
        </p:txBody>
      </p:sp>
      <p:sp>
        <p:nvSpPr>
          <p:cNvPr id="5" name="Slide Number Placeholder 4">
            <a:extLst>
              <a:ext uri="{FF2B5EF4-FFF2-40B4-BE49-F238E27FC236}">
                <a16:creationId xmlns=""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a:solidFill>
                  <a:srgbClr val="080808">
                    <a:lumMod val="75000"/>
                    <a:lumOff val="25000"/>
                  </a:srgbClr>
                </a:solidFill>
              </a:rPr>
              <a:t>p </a:t>
            </a:r>
            <a:fld id="{058DB212-BFA2-403F-85EF-DFD3FF6D973A}" type="slidenum">
              <a:rPr lang="en-US" b="0" smtClean="0">
                <a:solidFill>
                  <a:srgbClr val="080808">
                    <a:lumMod val="75000"/>
                    <a:lumOff val="25000"/>
                  </a:srgbClr>
                </a:solidFill>
              </a:rPr>
              <a:pPr/>
              <a:t>‹#›</a:t>
            </a:fld>
            <a:endParaRPr lang="en-US" b="0">
              <a:solidFill>
                <a:srgbClr val="080808">
                  <a:lumMod val="75000"/>
                  <a:lumOff val="25000"/>
                </a:srgbClr>
              </a:solidFill>
            </a:endParaRPr>
          </a:p>
        </p:txBody>
      </p:sp>
      <p:sp>
        <p:nvSpPr>
          <p:cNvPr id="10" name="Content Placeholder 2">
            <a:extLst>
              <a:ext uri="{FF2B5EF4-FFF2-40B4-BE49-F238E27FC236}">
                <a16:creationId xmlns="" xmlns:a16="http://schemas.microsoft.com/office/drawing/2014/main" id="{F310302E-DD17-4871-97D4-C32B568EDCF9}"/>
              </a:ext>
            </a:extLst>
          </p:cNvPr>
          <p:cNvSpPr>
            <a:spLocks noGrp="1"/>
          </p:cNvSpPr>
          <p:nvPr>
            <p:ph idx="1"/>
          </p:nvPr>
        </p:nvSpPr>
        <p:spPr>
          <a:xfrm>
            <a:off x="3429001" y="1135117"/>
            <a:ext cx="54459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 xmlns:a16="http://schemas.microsoft.com/office/drawing/2014/main" id="{4D110AA5-4C8F-4BCB-B4A4-100EF7DEFC28}"/>
              </a:ext>
            </a:extLst>
          </p:cNvPr>
          <p:cNvSpPr>
            <a:spLocks noGrp="1"/>
          </p:cNvSpPr>
          <p:nvPr>
            <p:ph type="title"/>
          </p:nvPr>
        </p:nvSpPr>
        <p:spPr>
          <a:xfrm>
            <a:off x="270000" y="360000"/>
            <a:ext cx="8604900" cy="540000"/>
          </a:xfrm>
        </p:spPr>
        <p:txBody>
          <a:bodyPr/>
          <a:lstStyle/>
          <a:p>
            <a:r>
              <a:rPr lang="en-US" noProof="0"/>
              <a:t>Click to edit Master title style</a:t>
            </a:r>
          </a:p>
        </p:txBody>
      </p:sp>
      <p:sp>
        <p:nvSpPr>
          <p:cNvPr id="11" name="Text Placeholder 3">
            <a:extLst>
              <a:ext uri="{FF2B5EF4-FFF2-40B4-BE49-F238E27FC236}">
                <a16:creationId xmlns="" xmlns:a16="http://schemas.microsoft.com/office/drawing/2014/main" id="{37C31A47-3630-4DA6-8936-69C0FB464014}"/>
              </a:ext>
            </a:extLst>
          </p:cNvPr>
          <p:cNvSpPr>
            <a:spLocks noGrp="1"/>
          </p:cNvSpPr>
          <p:nvPr>
            <p:ph type="body" sz="half" idx="2"/>
          </p:nvPr>
        </p:nvSpPr>
        <p:spPr>
          <a:xfrm>
            <a:off x="270000" y="1143054"/>
            <a:ext cx="2949178"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6492463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0959F13-FAC9-4E8F-9932-1065189FA551}"/>
              </a:ext>
            </a:extLst>
          </p:cNvPr>
          <p:cNvGrpSpPr/>
          <p:nvPr userDrawn="1"/>
        </p:nvGrpSpPr>
        <p:grpSpPr>
          <a:xfrm rot="20700000">
            <a:off x="4225145" y="262799"/>
            <a:ext cx="3942253" cy="6122852"/>
            <a:chOff x="1621499" y="228547"/>
            <a:chExt cx="5256337" cy="6122852"/>
          </a:xfrm>
        </p:grpSpPr>
        <p:grpSp>
          <p:nvGrpSpPr>
            <p:cNvPr id="10" name="Group 9">
              <a:extLst>
                <a:ext uri="{FF2B5EF4-FFF2-40B4-BE49-F238E27FC236}">
                  <a16:creationId xmlns=""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Rounded Corners 13">
                <a:extLst>
                  <a:ext uri="{FF2B5EF4-FFF2-40B4-BE49-F238E27FC236}">
                    <a16:creationId xmlns=""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Freeform: Shape 14">
                <a:extLst>
                  <a:ext uri="{FF2B5EF4-FFF2-40B4-BE49-F238E27FC236}">
                    <a16:creationId xmlns=""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Freeform: Shape 16">
                <a:extLst>
                  <a:ext uri="{FF2B5EF4-FFF2-40B4-BE49-F238E27FC236}">
                    <a16:creationId xmlns=""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8" name="Group 17">
              <a:extLst>
                <a:ext uri="{FF2B5EF4-FFF2-40B4-BE49-F238E27FC236}">
                  <a16:creationId xmlns=""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a:extLst>
                  <a:ext uri="{FF2B5EF4-FFF2-40B4-BE49-F238E27FC236}">
                    <a16:creationId xmlns=""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Rounded Corners 21">
                <a:extLst>
                  <a:ext uri="{FF2B5EF4-FFF2-40B4-BE49-F238E27FC236}">
                    <a16:creationId xmlns=""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Freeform: Shape 23">
                <a:extLst>
                  <a:ext uri="{FF2B5EF4-FFF2-40B4-BE49-F238E27FC236}">
                    <a16:creationId xmlns=""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5" name="Straight Connector 24">
                <a:extLst>
                  <a:ext uri="{FF2B5EF4-FFF2-40B4-BE49-F238E27FC236}">
                    <a16:creationId xmlns=""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angle 27">
                <a:extLst>
                  <a:ext uri="{FF2B5EF4-FFF2-40B4-BE49-F238E27FC236}">
                    <a16:creationId xmlns=""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ectangle 28">
                <a:extLst>
                  <a:ext uri="{FF2B5EF4-FFF2-40B4-BE49-F238E27FC236}">
                    <a16:creationId xmlns=""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ectangle 29">
                <a:extLst>
                  <a:ext uri="{FF2B5EF4-FFF2-40B4-BE49-F238E27FC236}">
                    <a16:creationId xmlns=""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Rounded Corners 30">
                <a:extLst>
                  <a:ext uri="{FF2B5EF4-FFF2-40B4-BE49-F238E27FC236}">
                    <a16:creationId xmlns=""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Freeform: Shape 32">
                <a:extLst>
                  <a:ext uri="{FF2B5EF4-FFF2-40B4-BE49-F238E27FC236}">
                    <a16:creationId xmlns=""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4" name="Straight Connector 33">
                <a:extLst>
                  <a:ext uri="{FF2B5EF4-FFF2-40B4-BE49-F238E27FC236}">
                    <a16:creationId xmlns=""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 xmlns:a16="http://schemas.microsoft.com/office/drawing/2014/main" id="{1DBF7CBC-CC93-4AB3-9D46-61075505816B}"/>
              </a:ext>
            </a:extLst>
          </p:cNvPr>
          <p:cNvSpPr>
            <a:spLocks noGrp="1"/>
          </p:cNvSpPr>
          <p:nvPr>
            <p:ph type="title"/>
          </p:nvPr>
        </p:nvSpPr>
        <p:spPr>
          <a:xfrm>
            <a:off x="270000" y="360000"/>
            <a:ext cx="4184728" cy="540000"/>
          </a:xfrm>
        </p:spPr>
        <p:txBody>
          <a:bodyPr/>
          <a:lstStyle/>
          <a:p>
            <a:r>
              <a:rPr lang="en-US" noProof="0"/>
              <a:t>Click to edit Master title style</a:t>
            </a:r>
          </a:p>
        </p:txBody>
      </p:sp>
      <p:sp>
        <p:nvSpPr>
          <p:cNvPr id="8" name="Footer Placeholder 7">
            <a:extLst>
              <a:ext uri="{FF2B5EF4-FFF2-40B4-BE49-F238E27FC236}">
                <a16:creationId xmlns="" xmlns:a16="http://schemas.microsoft.com/office/drawing/2014/main" id="{04AB9043-9BFC-46B7-840B-928B57AE0D6C}"/>
              </a:ext>
            </a:extLst>
          </p:cNvPr>
          <p:cNvSpPr>
            <a:spLocks noGrp="1"/>
          </p:cNvSpPr>
          <p:nvPr>
            <p:ph type="ftr" sz="quarter" idx="10"/>
          </p:nvPr>
        </p:nvSpPr>
        <p:spPr>
          <a:xfrm>
            <a:off x="270000" y="6360081"/>
            <a:ext cx="3086100" cy="365125"/>
          </a:xfrm>
        </p:spPr>
        <p:txBody>
          <a:bodyPr/>
          <a:lstStyle/>
          <a:p>
            <a:r>
              <a:rPr lang="en-US">
                <a:solidFill>
                  <a:srgbClr val="080808">
                    <a:lumMod val="75000"/>
                    <a:lumOff val="25000"/>
                  </a:srgbClr>
                </a:solidFill>
              </a:rPr>
              <a:t>Add a footer</a:t>
            </a:r>
          </a:p>
        </p:txBody>
      </p:sp>
      <p:sp>
        <p:nvSpPr>
          <p:cNvPr id="4" name="Slide Number Placeholder 3">
            <a:extLst>
              <a:ext uri="{FF2B5EF4-FFF2-40B4-BE49-F238E27FC236}">
                <a16:creationId xmlns="" xmlns:a16="http://schemas.microsoft.com/office/drawing/2014/main" id="{DDB7FF97-8DE0-4BC9-893C-64D61BE88356}"/>
              </a:ext>
            </a:extLst>
          </p:cNvPr>
          <p:cNvSpPr>
            <a:spLocks noGrp="1"/>
          </p:cNvSpPr>
          <p:nvPr>
            <p:ph type="sldNum" sz="quarter" idx="14"/>
          </p:nvPr>
        </p:nvSpPr>
        <p:spPr/>
        <p:txBody>
          <a:bodyPr/>
          <a:lstStyle/>
          <a:p>
            <a:r>
              <a:rPr lang="en-US">
                <a:solidFill>
                  <a:srgbClr val="080808">
                    <a:lumMod val="75000"/>
                    <a:lumOff val="25000"/>
                  </a:srgbClr>
                </a:solidFill>
              </a:rPr>
              <a:t>p </a:t>
            </a:r>
            <a:fld id="{058DB212-BFA2-403F-85EF-DFD3FF6D973A}" type="slidenum">
              <a:rPr lang="en-US" smtClean="0">
                <a:solidFill>
                  <a:srgbClr val="080808">
                    <a:lumMod val="75000"/>
                    <a:lumOff val="25000"/>
                  </a:srgbClr>
                </a:solidFill>
              </a:rPr>
              <a:pPr/>
              <a:t>‹#›</a:t>
            </a:fld>
            <a:endParaRPr lang="en-US">
              <a:solidFill>
                <a:srgbClr val="080808">
                  <a:lumMod val="75000"/>
                  <a:lumOff val="25000"/>
                </a:srgbClr>
              </a:solidFill>
            </a:endParaRPr>
          </a:p>
        </p:txBody>
      </p:sp>
      <p:sp>
        <p:nvSpPr>
          <p:cNvPr id="32" name="Text Placeholder 3">
            <a:extLst>
              <a:ext uri="{FF2B5EF4-FFF2-40B4-BE49-F238E27FC236}">
                <a16:creationId xmlns="" xmlns:a16="http://schemas.microsoft.com/office/drawing/2014/main" id="{46D4145C-2757-4CDE-9C06-8842ACBC5F66}"/>
              </a:ext>
            </a:extLst>
          </p:cNvPr>
          <p:cNvSpPr>
            <a:spLocks noGrp="1"/>
          </p:cNvSpPr>
          <p:nvPr>
            <p:ph type="body" sz="half" idx="2"/>
          </p:nvPr>
        </p:nvSpPr>
        <p:spPr>
          <a:xfrm>
            <a:off x="270000"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 xmlns:a16="http://schemas.microsoft.com/office/drawing/2014/main" id="{A6270262-E72E-4838-918F-26FA30F8C3E6}"/>
              </a:ext>
            </a:extLst>
          </p:cNvPr>
          <p:cNvSpPr>
            <a:spLocks noGrp="1"/>
          </p:cNvSpPr>
          <p:nvPr>
            <p:ph type="pic" idx="1"/>
          </p:nvPr>
        </p:nvSpPr>
        <p:spPr>
          <a:xfrm rot="240000">
            <a:off x="4111649" y="1187407"/>
            <a:ext cx="4190695"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405749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 xmlns:a16="http://schemas.microsoft.com/office/drawing/2014/main" id="{50058676-5057-4206-A9DE-0ED2BB7B3AF0}"/>
              </a:ext>
            </a:extLst>
          </p:cNvPr>
          <p:cNvSpPr>
            <a:spLocks noGrp="1"/>
          </p:cNvSpPr>
          <p:nvPr>
            <p:ph type="ftr" sz="quarter" idx="10"/>
          </p:nvPr>
        </p:nvSpPr>
        <p:spPr/>
        <p:txBody>
          <a:bodyPr/>
          <a:lstStyle/>
          <a:p>
            <a:r>
              <a:rPr lang="en-US">
                <a:solidFill>
                  <a:srgbClr val="080808">
                    <a:lumMod val="75000"/>
                    <a:lumOff val="25000"/>
                  </a:srgbClr>
                </a:solidFill>
              </a:rPr>
              <a:t>Add a footer</a:t>
            </a:r>
          </a:p>
        </p:txBody>
      </p:sp>
      <p:sp>
        <p:nvSpPr>
          <p:cNvPr id="3" name="Slide Number Placeholder 2">
            <a:extLst>
              <a:ext uri="{FF2B5EF4-FFF2-40B4-BE49-F238E27FC236}">
                <a16:creationId xmlns=""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a:solidFill>
                  <a:srgbClr val="080808">
                    <a:lumMod val="75000"/>
                    <a:lumOff val="25000"/>
                  </a:srgbClr>
                </a:solidFill>
              </a:rPr>
              <a:t>p </a:t>
            </a:r>
            <a:fld id="{058DB212-BFA2-403F-85EF-DFD3FF6D973A}" type="slidenum">
              <a:rPr lang="en-US" b="0" smtClean="0">
                <a:solidFill>
                  <a:srgbClr val="080808">
                    <a:lumMod val="75000"/>
                    <a:lumOff val="25000"/>
                  </a:srgbClr>
                </a:solidFill>
              </a:rPr>
              <a:pPr/>
              <a:t>‹#›</a:t>
            </a:fld>
            <a:endParaRPr lang="en-US" b="0">
              <a:solidFill>
                <a:srgbClr val="080808">
                  <a:lumMod val="75000"/>
                  <a:lumOff val="25000"/>
                </a:srgbClr>
              </a:solidFill>
            </a:endParaRPr>
          </a:p>
        </p:txBody>
      </p:sp>
    </p:spTree>
    <p:extLst>
      <p:ext uri="{BB962C8B-B14F-4D97-AF65-F5344CB8AC3E}">
        <p14:creationId xmlns:p14="http://schemas.microsoft.com/office/powerpoint/2010/main" val="899319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108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5158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CDA7313E-BA32-4C8A-A09A-2460AE863AB4}"/>
              </a:ext>
            </a:extLst>
          </p:cNvPr>
          <p:cNvSpPr>
            <a:spLocks noGrp="1"/>
          </p:cNvSpPr>
          <p:nvPr>
            <p:ph type="ftr" sz="quarter" idx="10"/>
          </p:nvPr>
        </p:nvSpPr>
        <p:spPr/>
        <p:txBody>
          <a:bodyPr/>
          <a:lstStyle/>
          <a:p>
            <a:r>
              <a:rPr lang="en-US">
                <a:solidFill>
                  <a:srgbClr val="080808">
                    <a:lumMod val="75000"/>
                    <a:lumOff val="25000"/>
                  </a:srgbClr>
                </a:solidFill>
              </a:rPr>
              <a:t>Add a footer</a:t>
            </a:r>
          </a:p>
        </p:txBody>
      </p:sp>
      <p:sp>
        <p:nvSpPr>
          <p:cNvPr id="2" name="Slide Number Placeholder 1">
            <a:extLst>
              <a:ext uri="{FF2B5EF4-FFF2-40B4-BE49-F238E27FC236}">
                <a16:creationId xmlns=""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a:solidFill>
                  <a:srgbClr val="080808">
                    <a:lumMod val="75000"/>
                    <a:lumOff val="25000"/>
                  </a:srgbClr>
                </a:solidFill>
              </a:rPr>
              <a:t>p </a:t>
            </a:r>
            <a:fld id="{058DB212-BFA2-403F-85EF-DFD3FF6D973A}" type="slidenum">
              <a:rPr lang="en-US" b="0" smtClean="0">
                <a:solidFill>
                  <a:srgbClr val="080808">
                    <a:lumMod val="75000"/>
                    <a:lumOff val="25000"/>
                  </a:srgbClr>
                </a:solidFill>
              </a:rPr>
              <a:pPr/>
              <a:t>‹#›</a:t>
            </a:fld>
            <a:endParaRPr lang="en-US" b="0">
              <a:solidFill>
                <a:srgbClr val="080808">
                  <a:lumMod val="75000"/>
                  <a:lumOff val="25000"/>
                </a:srgbClr>
              </a:solidFill>
            </a:endParaRPr>
          </a:p>
        </p:txBody>
      </p:sp>
    </p:spTree>
    <p:extLst>
      <p:ext uri="{BB962C8B-B14F-4D97-AF65-F5344CB8AC3E}">
        <p14:creationId xmlns:p14="http://schemas.microsoft.com/office/powerpoint/2010/main" val="38042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2161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0278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44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1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2431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1964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523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0440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4481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1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6712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1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93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6425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7418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3671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49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930391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5158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0003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40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13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076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0086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9213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7332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187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70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70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2328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09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3900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09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773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3203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9556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46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41547299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0278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1739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37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10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1189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3254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009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833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3195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145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8305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06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3743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06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0653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2298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1636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43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9867803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5624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4240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3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0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613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8366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8818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1541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4759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5262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0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9525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0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250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8130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7094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39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5305854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809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7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4077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951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26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9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383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9209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3431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0924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7454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94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7298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94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7102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022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028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0289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31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9988504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9218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420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21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94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051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3384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683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5238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6831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90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8947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90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34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3336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398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9875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27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4187009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5910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9131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17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90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8269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3031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5474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0502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48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859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859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3907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86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5216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86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5873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4249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9499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23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6830550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9318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8998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12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85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527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7775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975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859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9AD9BC-C329-44E7-90C4-4A47918F5F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97045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8317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854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81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4957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81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25028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8568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7204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18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6983352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1895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79016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08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80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226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927254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4520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74335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3169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540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76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4251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76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0729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2133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12331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13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0266317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142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798"/>
            <a:ext cx="9144000" cy="6854343"/>
          </a:xfrm>
          <a:prstGeom prst="rect">
            <a:avLst/>
          </a:prstGeom>
        </p:spPr>
      </p:pic>
      <p:sp>
        <p:nvSpPr>
          <p:cNvPr id="5" name="标题 1"/>
          <p:cNvSpPr txBox="1">
            <a:spLocks/>
          </p:cNvSpPr>
          <p:nvPr userDrawn="1"/>
        </p:nvSpPr>
        <p:spPr bwMode="auto">
          <a:xfrm>
            <a:off x="228719" y="23127"/>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eaLnBrk="1" fontAlgn="auto" hangingPunct="1">
              <a:spcAft>
                <a:spcPts val="0"/>
              </a:spcAft>
              <a:defRPr/>
            </a:pPr>
            <a:r>
              <a:rPr>
                <a:solidFill>
                  <a:sysClr val="windowText" lastClr="000000"/>
                </a:solidFill>
                <a:latin typeface="Verdana"/>
                <a:ea typeface="微软雅黑"/>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8966" y="50665"/>
            <a:ext cx="2266391" cy="1129708"/>
          </a:xfrm>
          <a:prstGeom prst="rect">
            <a:avLst/>
          </a:prstGeom>
        </p:spPr>
      </p:pic>
      <p:sp>
        <p:nvSpPr>
          <p:cNvPr id="6" name="矩形 5"/>
          <p:cNvSpPr/>
          <p:nvPr userDrawn="1"/>
        </p:nvSpPr>
        <p:spPr bwMode="auto">
          <a:xfrm>
            <a:off x="152518" y="754620"/>
            <a:ext cx="8838968" cy="5966133"/>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a:solidFill>
                <a:prstClr val="black"/>
              </a:solidFill>
              <a:latin typeface="Arial" pitchFamily="34" charset="0"/>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5409863"/>
            <a:ext cx="1130715" cy="1492179"/>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6085" y="5623503"/>
            <a:ext cx="1199893" cy="1250632"/>
          </a:xfrm>
          <a:prstGeom prst="rect">
            <a:avLst/>
          </a:prstGeom>
        </p:spPr>
      </p:pic>
    </p:spTree>
    <p:extLst>
      <p:ext uri="{BB962C8B-B14F-4D97-AF65-F5344CB8AC3E}">
        <p14:creationId xmlns:p14="http://schemas.microsoft.com/office/powerpoint/2010/main" val="161477024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03633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03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75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243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9713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0267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2314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3603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71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10134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71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16205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2922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994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37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85038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08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24309437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2511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8872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98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70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7403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9867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4770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8813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8444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66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3084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66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08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108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800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06355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7389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03111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03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6454936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68745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714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92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65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17460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66695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3864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809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520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108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3263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61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831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61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46866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7365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9591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98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0975538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209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23139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87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59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33392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7127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570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05430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07485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2688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55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4595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55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42709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35930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65222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92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8461950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49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82507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81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54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132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70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70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35091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17653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6300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89326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11000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50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7151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50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16564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3672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86749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87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955820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551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0717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07151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75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48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1638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32639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4256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59957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75784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4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12080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44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2337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6999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970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69629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81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663222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4248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69442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69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42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2431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26343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3782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7449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16120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38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03622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38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382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7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80863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94423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48387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75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5306732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89289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06839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63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35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5744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9188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78645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6563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569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88176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32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44382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32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80347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2332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39155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689"/>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4499842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52041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09751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56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2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8580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96710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6815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08425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4473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47537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2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27859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25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55031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6880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54385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62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3373345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59780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83271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49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22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132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859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859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16666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29877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4920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63781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44963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18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073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18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5159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30683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37632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55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5080012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91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605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859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9AD9BC-C329-44E7-90C4-4A47918F5F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293359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20040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42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15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23557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71720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27644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49670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82014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11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73239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11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51546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4178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266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392264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48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520104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38962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3223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35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08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1538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07093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72585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8352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03306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00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2765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004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735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798"/>
            <a:ext cx="9144000" cy="6854343"/>
          </a:xfrm>
          <a:prstGeom prst="rect">
            <a:avLst/>
          </a:prstGeom>
        </p:spPr>
      </p:pic>
      <p:sp>
        <p:nvSpPr>
          <p:cNvPr id="5" name="标题 1"/>
          <p:cNvSpPr txBox="1">
            <a:spLocks/>
          </p:cNvSpPr>
          <p:nvPr userDrawn="1"/>
        </p:nvSpPr>
        <p:spPr bwMode="auto">
          <a:xfrm>
            <a:off x="228719" y="23127"/>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eaLnBrk="1" fontAlgn="auto" hangingPunct="1">
              <a:spcAft>
                <a:spcPts val="0"/>
              </a:spcAft>
              <a:defRPr/>
            </a:pPr>
            <a:r>
              <a:rPr>
                <a:solidFill>
                  <a:sysClr val="windowText" lastClr="000000"/>
                </a:solidFill>
                <a:latin typeface="Verdana"/>
                <a:ea typeface="微软雅黑"/>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8966" y="50665"/>
            <a:ext cx="2266391" cy="1129708"/>
          </a:xfrm>
          <a:prstGeom prst="rect">
            <a:avLst/>
          </a:prstGeom>
        </p:spPr>
      </p:pic>
      <p:sp>
        <p:nvSpPr>
          <p:cNvPr id="6" name="矩形 5"/>
          <p:cNvSpPr/>
          <p:nvPr userDrawn="1"/>
        </p:nvSpPr>
        <p:spPr bwMode="auto">
          <a:xfrm>
            <a:off x="152518" y="754620"/>
            <a:ext cx="8838968" cy="5966133"/>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a:solidFill>
                <a:prstClr val="black"/>
              </a:solidFill>
              <a:latin typeface="Arial" pitchFamily="34" charset="0"/>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5409863"/>
            <a:ext cx="1130715" cy="1492179"/>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6085" y="5623503"/>
            <a:ext cx="1199893" cy="1250632"/>
          </a:xfrm>
          <a:prstGeom prst="rect">
            <a:avLst/>
          </a:prstGeom>
        </p:spPr>
      </p:pic>
    </p:spTree>
    <p:extLst>
      <p:ext uri="{BB962C8B-B14F-4D97-AF65-F5344CB8AC3E}">
        <p14:creationId xmlns:p14="http://schemas.microsoft.com/office/powerpoint/2010/main" val="185276850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98530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35216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41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950326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68183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27006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28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200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11274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4886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58838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82930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465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37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67817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97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91213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97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02139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0923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59530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339"/>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272077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14131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28069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20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93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25132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56463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038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38716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24526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10517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89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66229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89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9154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6242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91707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26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2567133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47352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18259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12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85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766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108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77497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92550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24953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81301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9387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81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22656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81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41713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91593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44693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18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6931499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495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0595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85771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204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77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68524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41570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85753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54009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48695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73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59699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73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52486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73148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421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70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70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72215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10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40974863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30821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57253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96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6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09450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2389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6749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01540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81022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6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84651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6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239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10773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58181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44472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502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469825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74177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04248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88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61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4903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30571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70950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84168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634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08082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57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42749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57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85982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37285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85826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94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7501628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0534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60086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80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52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91573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65669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12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70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70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987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7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11371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8443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93112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48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06206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48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62815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46415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85082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85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461762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37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85069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48674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108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9053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50906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44652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70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70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34383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1055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96471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7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68700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29461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22595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859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859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10009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05401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800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26866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71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44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68727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62963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3480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05710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9465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40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35635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40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58783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43078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58437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77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9111409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859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859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75526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80017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65699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62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35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08118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71488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27766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33111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1624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31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11625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31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71607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949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859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9AD9BC-C329-44E7-90C4-4A47918F5F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157781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32832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68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848126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3540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61482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53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26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33300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11118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39056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87463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37636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22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313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660051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22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62453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0153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83293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59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6292709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54016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40184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44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1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07155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62557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43894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52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798"/>
            <a:ext cx="9144000" cy="6854343"/>
          </a:xfrm>
          <a:prstGeom prst="rect">
            <a:avLst/>
          </a:prstGeom>
        </p:spPr>
      </p:pic>
      <p:sp>
        <p:nvSpPr>
          <p:cNvPr id="5" name="标题 1"/>
          <p:cNvSpPr txBox="1">
            <a:spLocks/>
          </p:cNvSpPr>
          <p:nvPr userDrawn="1"/>
        </p:nvSpPr>
        <p:spPr bwMode="auto">
          <a:xfrm>
            <a:off x="228719" y="23127"/>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eaLnBrk="1" fontAlgn="auto" hangingPunct="1">
              <a:spcAft>
                <a:spcPts val="0"/>
              </a:spcAft>
              <a:defRPr/>
            </a:pPr>
            <a:r>
              <a:rPr>
                <a:solidFill>
                  <a:sysClr val="windowText" lastClr="000000"/>
                </a:solidFill>
                <a:latin typeface="Verdana"/>
                <a:ea typeface="微软雅黑"/>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8966" y="50665"/>
            <a:ext cx="2266391" cy="1129708"/>
          </a:xfrm>
          <a:prstGeom prst="rect">
            <a:avLst/>
          </a:prstGeom>
        </p:spPr>
      </p:pic>
      <p:sp>
        <p:nvSpPr>
          <p:cNvPr id="6" name="矩形 5"/>
          <p:cNvSpPr/>
          <p:nvPr userDrawn="1"/>
        </p:nvSpPr>
        <p:spPr bwMode="auto">
          <a:xfrm>
            <a:off x="152518" y="754620"/>
            <a:ext cx="8838968" cy="5966133"/>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a:solidFill>
                <a:prstClr val="black"/>
              </a:solidFill>
              <a:latin typeface="Arial" pitchFamily="34" charset="0"/>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5409863"/>
            <a:ext cx="1130715" cy="1492179"/>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6085" y="5623503"/>
            <a:ext cx="1199893" cy="1250632"/>
          </a:xfrm>
          <a:prstGeom prst="rect">
            <a:avLst/>
          </a:prstGeom>
        </p:spPr>
      </p:pic>
    </p:spTree>
    <p:extLst>
      <p:ext uri="{BB962C8B-B14F-4D97-AF65-F5344CB8AC3E}">
        <p14:creationId xmlns:p14="http://schemas.microsoft.com/office/powerpoint/2010/main" val="75143330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61817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1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38850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1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87756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56714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61351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49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40607663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5977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8925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34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10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05797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538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29256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20969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91499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21324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90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80341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90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10887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12266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09759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40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9346046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47699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3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3907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24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9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55581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91072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25595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33961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44806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89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3238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893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33802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65905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41296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30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8869625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67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40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2813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22061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39903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14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8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39930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4205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81808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22150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98215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88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83328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883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08323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641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907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74612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89762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20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2257070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49114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57173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104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7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53401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200216"/>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85251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51279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63613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87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578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6824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87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69479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80026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45546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410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9067118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7155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89319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094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6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17244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39517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91168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476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34191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1111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86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9463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86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90372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4168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98848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99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4816350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3275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4204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083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56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96858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255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02449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66825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20092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07899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852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80620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852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34051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14628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22248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89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8016325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09811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745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36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08243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072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45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554027"/>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40826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74974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66059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14239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841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8996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841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873737"/>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81092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53726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78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7097410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36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69043"/>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690318"/>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47810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061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34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06951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80368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62132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80743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65048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830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65458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830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51121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215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1466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28651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67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9104717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3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995322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436654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78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69937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2620479"/>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6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46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17610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20623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319638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93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3379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898751"/>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7882422"/>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29749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51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51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333167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551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82333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53827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211886"/>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050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23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856642"/>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50405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53251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980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735"/>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2735316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29243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819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42846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819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79597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160275"/>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10202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56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111850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1307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38053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040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13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14424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449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37850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610937"/>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56236"/>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83606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809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77577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809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414109"/>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32630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00866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46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36166889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181697"/>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01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1180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369922"/>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030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002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82108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0729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50405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9689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602192"/>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798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25685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798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12488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97845"/>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20446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357"/>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6612733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66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3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85379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4545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502244"/>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019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8992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19763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42980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791878"/>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911171"/>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346753"/>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788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23124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788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39804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714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752913"/>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52698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25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7230619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173541"/>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049273"/>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008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8981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15165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20669"/>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142823"/>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46262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495066"/>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777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9212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684389"/>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777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697273"/>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29626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67837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14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21634206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87935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032602"/>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0997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8970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366278"/>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839984"/>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183414"/>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439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912177"/>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666555"/>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766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9957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766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76315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90225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05124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3033"/>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54017669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804879"/>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236098"/>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0986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8959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017121"/>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753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05936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37974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49492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9988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8755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39343"/>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8755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65180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618312"/>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042051"/>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92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4155296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208C6A-053D-4F1C-98B8-39B31542521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453CEB4-BE37-4043-95FE-5BAA5705E4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65D9FD2-D9C1-4E2E-B6D1-5ACDEDE85713}"/>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4F9F10F-64C0-4709-A242-0F6E770B3E4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B821318-2FE2-4B65-BD7A-B4A545CDC297}"/>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98248"/>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ACB343-D697-4D7A-ACFD-1A0AE2397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8B93AB-0A06-44F9-AEA7-0B1408299C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88A233-0020-4678-9180-33F1973CF5F0}"/>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7AF24CA-96DA-4D3A-9AC4-C3B39FFC4A0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90C4F08-5847-4112-B0BE-6124672F8A0E}"/>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136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3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92562"/>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0B998A-63F5-4F9F-8C68-1BE2125ECE24}"/>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2AC13CA-61C4-415D-A8A2-51ED77C8031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67CBA19-019C-4352-AE68-CC17107A5F0B}"/>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513EF82-FDD7-4BD0-B0C6-3FA8367DD0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876FFE8-115A-456D-8722-4E95874D2D41}"/>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076896"/>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48CC50-942E-4BDF-9D24-0D4AAAEBF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78CC6DA-1C11-4701-A76A-6B038E3EAD6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6E8382D-1825-4E63-B6A5-CB874D898D9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14F6C77-0EA2-480C-B10D-C897B0CF490D}"/>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977A1F0-2D8B-4250-BABD-78C36D055B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39D2896-49A1-4DC3-AAC1-25F6FA311371}"/>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59182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300757-2BB4-4205-BF30-6FF08495792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87EF4AF-A546-4394-B23D-C8D5AA532E2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66DC40F-3B1C-441E-92B2-2976665C1B5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A1387B-2C6E-4DB0-8889-9813BEF68F1B}"/>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DB2D973-A276-4EF2-BE5E-67519F20964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06CBC5A-E33D-493A-8B8F-40F4AD613523}"/>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7A3F1C4-BB07-4B5D-A042-BAF91F5D78F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6C81A50-4110-4656-86DC-8A679087DAA8}"/>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70306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4A2684-165F-4DD9-B97E-E1C3F986CE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494D718-ADD1-43FC-99F0-F9BBC873454A}"/>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A3672BFE-A332-411C-BED9-6E6A04E193F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CD0658BD-0197-43F7-993C-EEE7C55514D0}"/>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86743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5DF539D-1699-4E3E-A541-9EDBD94C3E2B}"/>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A549132-6582-45FE-A1AF-C5C5CCA0239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17EBD8A-7440-48CB-B24D-F8DF2566E8B3}"/>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63483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9F7E62-7FFF-4DD9-994E-14E26153D6B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A8EC16-1170-4D6A-A3FB-D4AE161B3D0E}"/>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05A813-1B2F-4269-B4D3-BA442F202D37}"/>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0FD19C-4B28-42F1-A7DA-CEAD0EEBF8D1}"/>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FD94AA4-2715-424C-9A17-AC400032D4F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75881BC-8879-4B6D-AF06-8C784A92CD55}"/>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89270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A6B4CD-ACFC-4FA4-B802-13401D9BD97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2DCE1AF-2A0B-4741-A555-CA3FAE414633}"/>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F3D81B4-B45D-4FE7-915A-94979E7E5FF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DC0CB07-6A06-4965-AD97-3E520005CD24}"/>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9DFF532-5434-4E36-B003-8CBADCB99B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61D590-3710-4D61-9187-B5E673E63A9F}"/>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859396"/>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0BA804-C7E7-45AC-A735-6D82266AF4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1E9E6E9-14A0-4D24-BCB0-5054FD5EEC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8D5B64E-BD7E-4A64-8C19-4365E8EFD96B}"/>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28B2443-8032-4C08-A92E-32734DEEB1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96EB72D-DEF4-4A02-9ECD-8C51680DDE33}"/>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091399"/>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827FB68-17D2-4BE8-87E9-FBCBE887969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9017191-D4C8-47BA-9FDD-7649564D53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A101636-253D-4054-BF40-9E1BD2E7342A}"/>
              </a:ext>
            </a:extLst>
          </p:cNvPr>
          <p:cNvSpPr>
            <a:spLocks noGrp="1"/>
          </p:cNvSpPr>
          <p:nvPr>
            <p:ph type="dt" sz="half" idx="10"/>
          </p:nvPr>
        </p:nvSpPr>
        <p:spPr/>
        <p:txBody>
          <a:body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C12E0A1-12F6-453B-8169-1BC78E2E47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DA88E66-8E37-4F94-BC80-2958419E99A0}"/>
              </a:ext>
            </a:extLst>
          </p:cNvPr>
          <p:cNvSpPr>
            <a:spLocks noGrp="1"/>
          </p:cNvSpPr>
          <p:nvPr>
            <p:ph type="sldNum" sz="quarter" idx="12"/>
          </p:nvPr>
        </p:nvSpPr>
        <p:spPr/>
        <p:txBody>
          <a:body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647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35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151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1529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331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7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8996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719"/>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13216725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326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677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60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33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9412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9297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172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7368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088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A581B-4D0D-171A-62F1-20EF1CD3B8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AF8D55-D017-DAC6-32A8-0EEB413BFC0B}"/>
              </a:ext>
            </a:extLst>
          </p:cNvPr>
          <p:cNvSpPr>
            <a:spLocks noGrp="1"/>
          </p:cNvSpPr>
          <p:nvPr>
            <p:ph idx="1"/>
          </p:nvPr>
        </p:nvSpPr>
        <p:spPr>
          <a:xfrm>
            <a:off x="3887391" y="99129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043F1F-3433-9A11-D838-D07AABB9EFE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D59FFA-7CE5-042E-466D-CB8B4BA44F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8983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C6C0E5-E3FA-DBC7-81A0-ECF3B7CEE12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6F4158-95F2-A8A1-2118-511EC0A82FE8}"/>
              </a:ext>
            </a:extLst>
          </p:cNvPr>
          <p:cNvSpPr>
            <a:spLocks noGrp="1"/>
          </p:cNvSpPr>
          <p:nvPr>
            <p:ph type="pic" idx="1"/>
          </p:nvPr>
        </p:nvSpPr>
        <p:spPr>
          <a:xfrm>
            <a:off x="3887391" y="99129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753AEF-C35F-F2B5-9D3E-85216C46A46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0920B-803C-128E-CA93-E0C77761F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24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525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0F97FE-617E-E3E6-B258-AAA56B795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9855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16C0BF-79E2-5781-FE43-142B0A62A6B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5A4232-F597-43BE-2DB4-A8744148D4C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3E3F68-E533-15CC-85E2-6DCF70EC7A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3145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6661"/>
            <a:ext cx="381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Yeseva One" panose="00000500000000000000" charset="0"/>
            </a:endParaRPr>
          </a:p>
        </p:txBody>
      </p:sp>
    </p:spTree>
    <p:extLst>
      <p:ext uri="{BB962C8B-B14F-4D97-AF65-F5344CB8AC3E}">
        <p14:creationId xmlns:p14="http://schemas.microsoft.com/office/powerpoint/2010/main" val="42673697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50E9EC-E85F-4F8D-6882-0B384E2A89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B5BE70-8D77-A418-5992-D9C5E3C1215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43E5191-AAFC-B90F-FF51-CD344E5502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34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1CE5EC-581D-8ABE-EB04-AF1B0D4C11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2880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D26C0-4026-4AC7-05FB-9CC1A8A6A532}"/>
              </a:ext>
            </a:extLst>
          </p:cNvPr>
          <p:cNvSpPr>
            <a:spLocks noGrp="1"/>
          </p:cNvSpPr>
          <p:nvPr>
            <p:ph type="title"/>
          </p:nvPr>
        </p:nvSpPr>
        <p:spPr>
          <a:xfrm>
            <a:off x="623888" y="171358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36682EB-3B78-D34B-49F7-53D22F77C355}"/>
              </a:ext>
            </a:extLst>
          </p:cNvPr>
          <p:cNvSpPr>
            <a:spLocks noGrp="1"/>
          </p:cNvSpPr>
          <p:nvPr>
            <p:ph type="body" idx="1"/>
          </p:nvPr>
        </p:nvSpPr>
        <p:spPr>
          <a:xfrm>
            <a:off x="623888" y="459331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F6E2F1-F060-760E-6A69-1EA2E4167C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9792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08CB7D-39F7-8FD7-B92F-555180B41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8BFB06-DD46-DD17-0BED-5679E51599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09489F0-DCA0-6041-5572-5A7A8AE08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1836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E2D16-668D-97FE-3A2B-1B98AD6CDB98}"/>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15852C-D17B-7C4B-A72B-0872F4E37C6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3D447EE-67A1-4253-A3E3-6ABCE2B18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500B2B-DE3A-51D3-B349-8298465CA36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9ABCD5-3592-7871-99CC-AC23B315831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2684A31-0031-5957-BF15-A5A349BD93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711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589F8DB-E7B3-874B-10FA-8827D33EB42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222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71EECC9-3C98-DA82-6E15-E1A7BDC291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209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0.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2.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theme" Target="../theme/theme13.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4.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6.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7.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8.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19.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1.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theme" Target="../theme/theme22.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theme" Target="../theme/theme23.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24.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theme" Target="../theme/theme2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26.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theme" Target="../theme/theme27.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theme" Target="../theme/theme28.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29.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theme" Target="../theme/theme31.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2.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33.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theme" Target="../theme/theme34.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theme" Target="../theme/theme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theme" Target="../theme/theme36.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theme" Target="../theme/theme37.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theme" Target="../theme/theme38.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theme" Target="../theme/theme39.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theme" Target="../theme/theme4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41.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2.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theme" Target="../theme/theme43.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theme" Target="../theme/theme44.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45.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theme" Target="../theme/theme46.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theme" Target="../theme/theme47.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48.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theme" Target="../theme/theme49.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slideLayout" Target="../slideLayouts/slideLayout601.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theme" Target="../theme/theme50.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slideLayout" Target="../slideLayouts/slideLayout613.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theme" Target="../theme/theme51.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slideLayout" Target="../slideLayouts/slideLayout625.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theme" Target="../theme/theme52.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slideLayout" Target="../slideLayouts/slideLayout637.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theme" Target="../theme/theme53.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slideLayout" Target="../slideLayouts/slideLayout649.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54.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theme" Target="../theme/theme55.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theme" Target="../theme/theme56.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slideLayout" Target="../slideLayouts/slideLayout685.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theme" Target="../theme/theme57.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slideLayout" Target="../slideLayouts/slideLayout697.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theme" Target="../theme/theme58.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17.xml"/><Relationship Id="rId13" Type="http://schemas.openxmlformats.org/officeDocument/2006/relationships/theme" Target="../theme/theme59.xml"/><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slideLayout" Target="../slideLayouts/slideLayout721.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729.xml"/><Relationship Id="rId13" Type="http://schemas.openxmlformats.org/officeDocument/2006/relationships/theme" Target="../theme/theme60.xml"/><Relationship Id="rId3" Type="http://schemas.openxmlformats.org/officeDocument/2006/relationships/slideLayout" Target="../slideLayouts/slideLayout724.xml"/><Relationship Id="rId7" Type="http://schemas.openxmlformats.org/officeDocument/2006/relationships/slideLayout" Target="../slideLayouts/slideLayout728.xml"/><Relationship Id="rId12" Type="http://schemas.openxmlformats.org/officeDocument/2006/relationships/slideLayout" Target="../slideLayouts/slideLayout733.xml"/><Relationship Id="rId2" Type="http://schemas.openxmlformats.org/officeDocument/2006/relationships/slideLayout" Target="../slideLayouts/slideLayout723.xml"/><Relationship Id="rId1" Type="http://schemas.openxmlformats.org/officeDocument/2006/relationships/slideLayout" Target="../slideLayouts/slideLayout722.xml"/><Relationship Id="rId6" Type="http://schemas.openxmlformats.org/officeDocument/2006/relationships/slideLayout" Target="../slideLayouts/slideLayout727.xml"/><Relationship Id="rId11" Type="http://schemas.openxmlformats.org/officeDocument/2006/relationships/slideLayout" Target="../slideLayouts/slideLayout732.xml"/><Relationship Id="rId5" Type="http://schemas.openxmlformats.org/officeDocument/2006/relationships/slideLayout" Target="../slideLayouts/slideLayout726.xml"/><Relationship Id="rId10" Type="http://schemas.openxmlformats.org/officeDocument/2006/relationships/slideLayout" Target="../slideLayouts/slideLayout731.xml"/><Relationship Id="rId4" Type="http://schemas.openxmlformats.org/officeDocument/2006/relationships/slideLayout" Target="../slideLayouts/slideLayout725.xml"/><Relationship Id="rId9" Type="http://schemas.openxmlformats.org/officeDocument/2006/relationships/slideLayout" Target="../slideLayouts/slideLayout73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41.xml"/><Relationship Id="rId13" Type="http://schemas.openxmlformats.org/officeDocument/2006/relationships/theme" Target="../theme/theme61.xml"/><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slideLayout" Target="../slideLayouts/slideLayout745.xml"/><Relationship Id="rId2" Type="http://schemas.openxmlformats.org/officeDocument/2006/relationships/slideLayout" Target="../slideLayouts/slideLayout735.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53.xml"/><Relationship Id="rId13" Type="http://schemas.openxmlformats.org/officeDocument/2006/relationships/theme" Target="../theme/theme62.xml"/><Relationship Id="rId3" Type="http://schemas.openxmlformats.org/officeDocument/2006/relationships/slideLayout" Target="../slideLayouts/slideLayout748.xml"/><Relationship Id="rId7" Type="http://schemas.openxmlformats.org/officeDocument/2006/relationships/slideLayout" Target="../slideLayouts/slideLayout752.xml"/><Relationship Id="rId12" Type="http://schemas.openxmlformats.org/officeDocument/2006/relationships/slideLayout" Target="../slideLayouts/slideLayout757.xml"/><Relationship Id="rId2" Type="http://schemas.openxmlformats.org/officeDocument/2006/relationships/slideLayout" Target="../slideLayouts/slideLayout747.xml"/><Relationship Id="rId1" Type="http://schemas.openxmlformats.org/officeDocument/2006/relationships/slideLayout" Target="../slideLayouts/slideLayout746.xml"/><Relationship Id="rId6" Type="http://schemas.openxmlformats.org/officeDocument/2006/relationships/slideLayout" Target="../slideLayouts/slideLayout751.xml"/><Relationship Id="rId11" Type="http://schemas.openxmlformats.org/officeDocument/2006/relationships/slideLayout" Target="../slideLayouts/slideLayout756.xml"/><Relationship Id="rId5" Type="http://schemas.openxmlformats.org/officeDocument/2006/relationships/slideLayout" Target="../slideLayouts/slideLayout750.xml"/><Relationship Id="rId10" Type="http://schemas.openxmlformats.org/officeDocument/2006/relationships/slideLayout" Target="../slideLayouts/slideLayout755.xml"/><Relationship Id="rId4" Type="http://schemas.openxmlformats.org/officeDocument/2006/relationships/slideLayout" Target="../slideLayouts/slideLayout749.xml"/><Relationship Id="rId9" Type="http://schemas.openxmlformats.org/officeDocument/2006/relationships/slideLayout" Target="../slideLayouts/slideLayout754.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65.xml"/><Relationship Id="rId3" Type="http://schemas.openxmlformats.org/officeDocument/2006/relationships/slideLayout" Target="../slideLayouts/slideLayout760.xml"/><Relationship Id="rId7" Type="http://schemas.openxmlformats.org/officeDocument/2006/relationships/slideLayout" Target="../slideLayouts/slideLayout764.xml"/><Relationship Id="rId12" Type="http://schemas.openxmlformats.org/officeDocument/2006/relationships/theme" Target="../theme/theme63.xml"/><Relationship Id="rId2" Type="http://schemas.openxmlformats.org/officeDocument/2006/relationships/slideLayout" Target="../slideLayouts/slideLayout759.xml"/><Relationship Id="rId1" Type="http://schemas.openxmlformats.org/officeDocument/2006/relationships/slideLayout" Target="../slideLayouts/slideLayout758.xml"/><Relationship Id="rId6" Type="http://schemas.openxmlformats.org/officeDocument/2006/relationships/slideLayout" Target="../slideLayouts/slideLayout763.xml"/><Relationship Id="rId11" Type="http://schemas.openxmlformats.org/officeDocument/2006/relationships/slideLayout" Target="../slideLayouts/slideLayout768.xml"/><Relationship Id="rId5" Type="http://schemas.openxmlformats.org/officeDocument/2006/relationships/slideLayout" Target="../slideLayouts/slideLayout762.xml"/><Relationship Id="rId10" Type="http://schemas.openxmlformats.org/officeDocument/2006/relationships/slideLayout" Target="../slideLayouts/slideLayout767.xml"/><Relationship Id="rId4" Type="http://schemas.openxmlformats.org/officeDocument/2006/relationships/slideLayout" Target="../slideLayouts/slideLayout761.xml"/><Relationship Id="rId9" Type="http://schemas.openxmlformats.org/officeDocument/2006/relationships/slideLayout" Target="../slideLayouts/slideLayout7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603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603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603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444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1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1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1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34907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13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13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13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57268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10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10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1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52279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AC6A7EC-EA5C-43E0-BCA1-12103C07BBFC}"/>
              </a:ext>
            </a:extLst>
          </p:cNvPr>
          <p:cNvSpPr/>
          <p:nvPr userDrawn="1"/>
        </p:nvSpPr>
        <p:spPr>
          <a:xfrm rot="360000">
            <a:off x="8472187" y="6261969"/>
            <a:ext cx="396356"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a:extLst>
              <a:ext uri="{FF2B5EF4-FFF2-40B4-BE49-F238E27FC236}">
                <a16:creationId xmlns="" xmlns:a16="http://schemas.microsoft.com/office/drawing/2014/main" id="{331581A5-A75E-41FB-A68A-70BA1AB54B28}"/>
              </a:ext>
            </a:extLst>
          </p:cNvPr>
          <p:cNvSpPr>
            <a:spLocks noGrp="1"/>
          </p:cNvSpPr>
          <p:nvPr>
            <p:ph type="title"/>
          </p:nvPr>
        </p:nvSpPr>
        <p:spPr>
          <a:xfrm>
            <a:off x="270000" y="360000"/>
            <a:ext cx="86049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06BA9B02-6E3D-4037-BE18-E02B786633E9}"/>
              </a:ext>
            </a:extLst>
          </p:cNvPr>
          <p:cNvSpPr>
            <a:spLocks noGrp="1"/>
          </p:cNvSpPr>
          <p:nvPr>
            <p:ph type="body" idx="1"/>
          </p:nvPr>
        </p:nvSpPr>
        <p:spPr>
          <a:xfrm>
            <a:off x="270000" y="1260000"/>
            <a:ext cx="86049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 xmlns:a16="http://schemas.microsoft.com/office/drawing/2014/main" id="{BA954C2B-6B0B-4286-BFA4-F6131386B0E3}"/>
              </a:ext>
            </a:extLst>
          </p:cNvPr>
          <p:cNvSpPr>
            <a:spLocks noGrp="1"/>
          </p:cNvSpPr>
          <p:nvPr>
            <p:ph type="ftr" sz="quarter" idx="3"/>
          </p:nvPr>
        </p:nvSpPr>
        <p:spPr>
          <a:xfrm>
            <a:off x="270000" y="6360081"/>
            <a:ext cx="30861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solidFill>
                  <a:srgbClr val="080808">
                    <a:lumMod val="75000"/>
                    <a:lumOff val="25000"/>
                  </a:srgbClr>
                </a:solidFill>
              </a:rPr>
              <a:t>Add a footer</a:t>
            </a:r>
            <a:endParaRPr lang="en-US" dirty="0">
              <a:solidFill>
                <a:srgbClr val="080808">
                  <a:lumMod val="75000"/>
                  <a:lumOff val="25000"/>
                </a:srgbClr>
              </a:solidFill>
            </a:endParaRPr>
          </a:p>
        </p:txBody>
      </p:sp>
      <p:sp>
        <p:nvSpPr>
          <p:cNvPr id="6" name="Slide Number Placeholder 5">
            <a:extLst>
              <a:ext uri="{FF2B5EF4-FFF2-40B4-BE49-F238E27FC236}">
                <a16:creationId xmlns="" xmlns:a16="http://schemas.microsoft.com/office/drawing/2014/main" id="{D245D258-5720-4517-B8DE-EB5AA5C4FAE1}"/>
              </a:ext>
            </a:extLst>
          </p:cNvPr>
          <p:cNvSpPr>
            <a:spLocks noGrp="1"/>
          </p:cNvSpPr>
          <p:nvPr>
            <p:ph type="sldNum" sz="quarter" idx="4"/>
          </p:nvPr>
        </p:nvSpPr>
        <p:spPr>
          <a:xfrm rot="192195">
            <a:off x="8446184" y="6301168"/>
            <a:ext cx="448362"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solidFill>
                  <a:srgbClr val="080808">
                    <a:lumMod val="75000"/>
                    <a:lumOff val="25000"/>
                  </a:srgbClr>
                </a:solidFill>
              </a:rPr>
              <a:t>p </a:t>
            </a:r>
            <a:fld id="{058DB212-BFA2-403F-85EF-DFD3FF6D973A}" type="slidenum">
              <a:rPr lang="en-US" smtClean="0">
                <a:solidFill>
                  <a:srgbClr val="080808">
                    <a:lumMod val="75000"/>
                    <a:lumOff val="25000"/>
                  </a:srgbClr>
                </a:solidFill>
              </a:rPr>
              <a:pPr/>
              <a:t>‹#›</a:t>
            </a:fld>
            <a:endParaRPr lang="en-US" dirty="0">
              <a:solidFill>
                <a:srgbClr val="080808">
                  <a:lumMod val="75000"/>
                  <a:lumOff val="25000"/>
                </a:srgbClr>
              </a:solidFill>
            </a:endParaRPr>
          </a:p>
        </p:txBody>
      </p:sp>
      <p:sp>
        <p:nvSpPr>
          <p:cNvPr id="7" name="TextBox 6">
            <a:extLst>
              <a:ext uri="{FF2B5EF4-FFF2-40B4-BE49-F238E27FC236}">
                <a16:creationId xmlns="" xmlns:a16="http://schemas.microsoft.com/office/drawing/2014/main" id="{8A7E4179-FBCC-4D67-B988-A0C4952BC12D}"/>
              </a:ext>
            </a:extLst>
          </p:cNvPr>
          <p:cNvSpPr txBox="1"/>
          <p:nvPr userDrawn="1"/>
        </p:nvSpPr>
        <p:spPr>
          <a:xfrm>
            <a:off x="7116424" y="6319168"/>
            <a:ext cx="1115240" cy="365125"/>
          </a:xfrm>
          <a:prstGeom prst="rect">
            <a:avLst/>
          </a:prstGeom>
          <a:noFill/>
        </p:spPr>
        <p:txBody>
          <a:bodyPr wrap="square" lIns="0" tIns="0" rIns="0" bIns="0" rtlCol="0" anchor="ctr">
            <a:noAutofit/>
          </a:bodyPr>
          <a:lstStyle/>
          <a:p>
            <a:pPr algn="r">
              <a:lnSpc>
                <a:spcPts val="1400"/>
              </a:lnSpc>
            </a:pPr>
            <a:r>
              <a:rPr lang="en-US" noProof="1">
                <a:solidFill>
                  <a:srgbClr val="080808"/>
                </a:solidFill>
                <a:effectLst>
                  <a:outerShdw dist="38100" dir="2700000" algn="tl" rotWithShape="0">
                    <a:srgbClr val="FF01B6"/>
                  </a:outerShdw>
                </a:effectLst>
                <a:latin typeface="Franklin Gothic Demi Cond"/>
              </a:rPr>
              <a:t>Jens </a:t>
            </a:r>
            <a:br>
              <a:rPr lang="en-US" noProof="1">
                <a:solidFill>
                  <a:srgbClr val="080808"/>
                </a:solidFill>
                <a:effectLst>
                  <a:outerShdw dist="38100" dir="2700000" algn="tl" rotWithShape="0">
                    <a:srgbClr val="FF01B6"/>
                  </a:outerShdw>
                </a:effectLst>
                <a:latin typeface="Franklin Gothic Demi Cond"/>
              </a:rPr>
            </a:br>
            <a:r>
              <a:rPr lang="en-US" noProof="1">
                <a:solidFill>
                  <a:srgbClr val="080808"/>
                </a:solidFill>
                <a:effectLst>
                  <a:outerShdw dist="38100" dir="2700000" algn="tl" rotWithShape="0">
                    <a:srgbClr val="FF01B6"/>
                  </a:outerShdw>
                </a:effectLst>
                <a:latin typeface="Franklin Gothic Demi Cond"/>
              </a:rPr>
              <a:t>Martensson</a:t>
            </a:r>
          </a:p>
        </p:txBody>
      </p:sp>
      <p:sp>
        <p:nvSpPr>
          <p:cNvPr id="9" name="Oval 8">
            <a:extLst>
              <a:ext uri="{FF2B5EF4-FFF2-40B4-BE49-F238E27FC236}">
                <a16:creationId xmlns="" xmlns:a16="http://schemas.microsoft.com/office/drawing/2014/main" id="{B362BF8F-71C0-4F65-96E1-C8CBD743E78F}"/>
              </a:ext>
            </a:extLst>
          </p:cNvPr>
          <p:cNvSpPr/>
          <p:nvPr userDrawn="1"/>
        </p:nvSpPr>
        <p:spPr>
          <a:xfrm>
            <a:off x="8887057" y="6177024"/>
            <a:ext cx="3428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Oval 9">
            <a:extLst>
              <a:ext uri="{FF2B5EF4-FFF2-40B4-BE49-F238E27FC236}">
                <a16:creationId xmlns="" xmlns:a16="http://schemas.microsoft.com/office/drawing/2014/main" id="{E1EC2055-BC2C-46F4-91E9-E5238FAC7C71}"/>
              </a:ext>
            </a:extLst>
          </p:cNvPr>
          <p:cNvSpPr/>
          <p:nvPr userDrawn="1"/>
        </p:nvSpPr>
        <p:spPr>
          <a:xfrm>
            <a:off x="8621083" y="6164300"/>
            <a:ext cx="3428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Oval 10">
            <a:extLst>
              <a:ext uri="{FF2B5EF4-FFF2-40B4-BE49-F238E27FC236}">
                <a16:creationId xmlns="" xmlns:a16="http://schemas.microsoft.com/office/drawing/2014/main" id="{EA2E64D9-686F-4BDA-AB57-B20F0BAB4D97}"/>
              </a:ext>
            </a:extLst>
          </p:cNvPr>
          <p:cNvSpPr/>
          <p:nvPr userDrawn="1"/>
        </p:nvSpPr>
        <p:spPr>
          <a:xfrm>
            <a:off x="8311667" y="6296308"/>
            <a:ext cx="3428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Oval 11">
            <a:extLst>
              <a:ext uri="{FF2B5EF4-FFF2-40B4-BE49-F238E27FC236}">
                <a16:creationId xmlns="" xmlns:a16="http://schemas.microsoft.com/office/drawing/2014/main" id="{E4403112-6E4E-435A-A366-1999AA17568D}"/>
              </a:ext>
            </a:extLst>
          </p:cNvPr>
          <p:cNvSpPr/>
          <p:nvPr userDrawn="1"/>
        </p:nvSpPr>
        <p:spPr>
          <a:xfrm>
            <a:off x="8756019" y="6226810"/>
            <a:ext cx="3428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Oval 12">
            <a:extLst>
              <a:ext uri="{FF2B5EF4-FFF2-40B4-BE49-F238E27FC236}">
                <a16:creationId xmlns="" xmlns:a16="http://schemas.microsoft.com/office/drawing/2014/main" id="{E7594B33-32FE-4D9F-9BA5-EF3F6817CAF4}"/>
              </a:ext>
            </a:extLst>
          </p:cNvPr>
          <p:cNvSpPr/>
          <p:nvPr userDrawn="1"/>
        </p:nvSpPr>
        <p:spPr>
          <a:xfrm>
            <a:off x="8920367" y="6603123"/>
            <a:ext cx="3428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Oval 13">
            <a:extLst>
              <a:ext uri="{FF2B5EF4-FFF2-40B4-BE49-F238E27FC236}">
                <a16:creationId xmlns="" xmlns:a16="http://schemas.microsoft.com/office/drawing/2014/main" id="{9434486F-FC98-4156-95CF-96F94D8D2EB3}"/>
              </a:ext>
            </a:extLst>
          </p:cNvPr>
          <p:cNvSpPr/>
          <p:nvPr userDrawn="1"/>
        </p:nvSpPr>
        <p:spPr>
          <a:xfrm>
            <a:off x="8937511" y="6405719"/>
            <a:ext cx="3428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Oval 14">
            <a:extLst>
              <a:ext uri="{FF2B5EF4-FFF2-40B4-BE49-F238E27FC236}">
                <a16:creationId xmlns="" xmlns:a16="http://schemas.microsoft.com/office/drawing/2014/main" id="{0CF7A047-A244-4288-BC1B-FA73E3EFDCD6}"/>
              </a:ext>
            </a:extLst>
          </p:cNvPr>
          <p:cNvSpPr/>
          <p:nvPr userDrawn="1"/>
        </p:nvSpPr>
        <p:spPr>
          <a:xfrm>
            <a:off x="8406458" y="6207576"/>
            <a:ext cx="3428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Oval 17">
            <a:extLst>
              <a:ext uri="{FF2B5EF4-FFF2-40B4-BE49-F238E27FC236}">
                <a16:creationId xmlns="" xmlns:a16="http://schemas.microsoft.com/office/drawing/2014/main" id="{BAEC2D32-75A3-454D-BBA2-5BE9E2386C61}"/>
              </a:ext>
            </a:extLst>
          </p:cNvPr>
          <p:cNvSpPr/>
          <p:nvPr userDrawn="1"/>
        </p:nvSpPr>
        <p:spPr>
          <a:xfrm>
            <a:off x="8384381" y="6428579"/>
            <a:ext cx="3428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Oval 18">
            <a:extLst>
              <a:ext uri="{FF2B5EF4-FFF2-40B4-BE49-F238E27FC236}">
                <a16:creationId xmlns="" xmlns:a16="http://schemas.microsoft.com/office/drawing/2014/main" id="{78765FE8-0B48-48A1-A0B6-EA7CA57A1C0F}"/>
              </a:ext>
            </a:extLst>
          </p:cNvPr>
          <p:cNvSpPr/>
          <p:nvPr userDrawn="1"/>
        </p:nvSpPr>
        <p:spPr>
          <a:xfrm>
            <a:off x="8319994" y="6565502"/>
            <a:ext cx="3428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Oval 19">
            <a:extLst>
              <a:ext uri="{FF2B5EF4-FFF2-40B4-BE49-F238E27FC236}">
                <a16:creationId xmlns="" xmlns:a16="http://schemas.microsoft.com/office/drawing/2014/main" id="{3DBEAB91-5245-4FBB-A571-7CB19CAA46B5}"/>
              </a:ext>
            </a:extLst>
          </p:cNvPr>
          <p:cNvSpPr/>
          <p:nvPr userDrawn="1"/>
        </p:nvSpPr>
        <p:spPr>
          <a:xfrm>
            <a:off x="8406457" y="6682711"/>
            <a:ext cx="3428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53561386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0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0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0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0273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02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02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02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50267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98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98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98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4147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9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9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9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808925"/>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87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87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87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697"/>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83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83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83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214971"/>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603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603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603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30784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78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78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78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18303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74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74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7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20002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69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69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69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118499"/>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64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64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64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551049"/>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59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59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59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372696"/>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5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5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5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81254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48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48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48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112160"/>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42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42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42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344363"/>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3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3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3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65586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3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3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3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87714"/>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603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603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603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7778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24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24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24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154163"/>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1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1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1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758617"/>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11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11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11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47164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904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904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9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03699"/>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9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9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9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300316"/>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89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89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89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479746"/>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81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81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81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337635"/>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74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74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7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314672"/>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6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6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6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756410"/>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5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5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5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10940"/>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603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2095F-B652-4E25-873A-50B54A867375}"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603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603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3D18C-054A-4759-A183-3CD322F5D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7354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49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49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49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008856"/>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41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41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41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891533"/>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603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9948A-EF73-414D-9BBC-0A164D20F30F}"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603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603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79517-C1BB-4DF3-876A-73034362DA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775550"/>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32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32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32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030669"/>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2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2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2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762704"/>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14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14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14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55182"/>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80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80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80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239430"/>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9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9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9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536553"/>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8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8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8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14785"/>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7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7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7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069403"/>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29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29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29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57702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6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6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6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667639"/>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5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5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5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283374"/>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44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44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44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410777"/>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3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3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3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402516"/>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22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22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22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440241"/>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08064615"/>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11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11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11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844062"/>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701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701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701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830074"/>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691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691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691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362628"/>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680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680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68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599695"/>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2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2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2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0734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669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669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669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14607"/>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 id="21474845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658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658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658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438146"/>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5647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5647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5647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80695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15777CC-2AF6-4AEB-A2B0-B3F108BF727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C62A269-7DF4-434A-BE4E-7C8D9B0FED5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F157C17-ED92-4D10-B9E6-BBE43E5662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6413C-0FB0-4A7B-9963-7E5FCDA58866}"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5FBB71-D5E5-43A0-B185-A6209704FD1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D549CF-DE77-42C3-B8CC-3B442433B7A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09D70-7586-499E-9307-31447DD27C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648948"/>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21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21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21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69788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19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19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19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94612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A5B00-A80C-0542-A499-C1E8FF050A2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CCCC55-4100-2D95-9B52-DF2BAAEBF5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FABCB1-FD4C-8D07-25E0-CCCCFECCDA16}"/>
              </a:ext>
            </a:extLst>
          </p:cNvPr>
          <p:cNvSpPr>
            <a:spLocks noGrp="1"/>
          </p:cNvSpPr>
          <p:nvPr>
            <p:ph type="dt" sz="half" idx="2"/>
          </p:nvPr>
        </p:nvSpPr>
        <p:spPr>
          <a:xfrm>
            <a:off x="628650" y="63601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46C4BF-1C4E-F412-1E88-649C9BF29FFE}"/>
              </a:ext>
            </a:extLst>
          </p:cNvPr>
          <p:cNvSpPr>
            <a:spLocks noGrp="1"/>
          </p:cNvSpPr>
          <p:nvPr>
            <p:ph type="ftr" sz="quarter" idx="3"/>
          </p:nvPr>
        </p:nvSpPr>
        <p:spPr>
          <a:xfrm>
            <a:off x="3028950" y="63601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E7C1149-D84A-D560-8B69-733B7ED7D1B6}"/>
              </a:ext>
            </a:extLst>
          </p:cNvPr>
          <p:cNvSpPr>
            <a:spLocks noGrp="1"/>
          </p:cNvSpPr>
          <p:nvPr>
            <p:ph type="sldNum" sz="quarter" idx="4"/>
          </p:nvPr>
        </p:nvSpPr>
        <p:spPr>
          <a:xfrm>
            <a:off x="6457950" y="63601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41271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35.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9.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89.xml"/><Relationship Id="rId6" Type="http://schemas.openxmlformats.org/officeDocument/2006/relationships/image" Target="../media/image24.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22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23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8.png"/><Relationship Id="rId1" Type="http://schemas.openxmlformats.org/officeDocument/2006/relationships/slideLayout" Target="../slideLayouts/slideLayout249.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png"/><Relationship Id="rId1" Type="http://schemas.openxmlformats.org/officeDocument/2006/relationships/slideLayout" Target="../slideLayouts/slideLayout273.xml"/></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85.xml"/><Relationship Id="rId6" Type="http://schemas.openxmlformats.org/officeDocument/2006/relationships/image" Target="../media/image33.svg"/><Relationship Id="rId5" Type="http://schemas.openxmlformats.org/officeDocument/2006/relationships/image" Target="../media/image43.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29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jpeg"/><Relationship Id="rId1" Type="http://schemas.openxmlformats.org/officeDocument/2006/relationships/slideLayout" Target="../slideLayouts/slideLayout30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32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png"/><Relationship Id="rId1" Type="http://schemas.openxmlformats.org/officeDocument/2006/relationships/slideLayout" Target="../slideLayouts/slideLayout33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45.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5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369.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eg"/><Relationship Id="rId1" Type="http://schemas.openxmlformats.org/officeDocument/2006/relationships/slideLayout" Target="../slideLayouts/slideLayout381.xml"/></Relationships>
</file>

<file path=ppt/slides/_rels/slide3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50.jpeg"/><Relationship Id="rId1" Type="http://schemas.openxmlformats.org/officeDocument/2006/relationships/slideLayout" Target="../slideLayouts/slideLayout393.xml"/></Relationships>
</file>

<file path=ppt/slides/_rels/slide3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50.jpeg"/><Relationship Id="rId1" Type="http://schemas.openxmlformats.org/officeDocument/2006/relationships/slideLayout" Target="../slideLayouts/slideLayout40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svg"/><Relationship Id="rId2" Type="http://schemas.openxmlformats.org/officeDocument/2006/relationships/image" Target="../media/image53.png"/><Relationship Id="rId1" Type="http://schemas.openxmlformats.org/officeDocument/2006/relationships/slideLayout" Target="../slideLayouts/slideLayout417.xml"/><Relationship Id="rId6" Type="http://schemas.openxmlformats.org/officeDocument/2006/relationships/image" Target="../media/image44.png"/><Relationship Id="rId5" Type="http://schemas.openxmlformats.org/officeDocument/2006/relationships/image" Target="../media/image33.sv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4.jpeg"/><Relationship Id="rId1" Type="http://schemas.openxmlformats.org/officeDocument/2006/relationships/slideLayout" Target="../slideLayouts/slideLayout429.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4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5.png"/><Relationship Id="rId1" Type="http://schemas.openxmlformats.org/officeDocument/2006/relationships/slideLayout" Target="../slideLayouts/slideLayout453.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5.png"/><Relationship Id="rId1" Type="http://schemas.openxmlformats.org/officeDocument/2006/relationships/slideLayout" Target="../slideLayouts/slideLayout465.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8.jpeg"/><Relationship Id="rId1" Type="http://schemas.openxmlformats.org/officeDocument/2006/relationships/slideLayout" Target="../slideLayouts/slideLayout47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89.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Layout" Target="../slideLayouts/slideLayout50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524.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png"/><Relationship Id="rId1" Type="http://schemas.openxmlformats.org/officeDocument/2006/relationships/slideLayout" Target="../slideLayouts/slideLayout536.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548.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png"/><Relationship Id="rId1" Type="http://schemas.openxmlformats.org/officeDocument/2006/relationships/slideLayout" Target="../slideLayouts/slideLayout560.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57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9.png"/><Relationship Id="rId1" Type="http://schemas.openxmlformats.org/officeDocument/2006/relationships/slideLayout" Target="../slideLayouts/slideLayout584.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96.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8.png"/><Relationship Id="rId1" Type="http://schemas.openxmlformats.org/officeDocument/2006/relationships/slideLayout" Target="../slideLayouts/slideLayout608.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8.png"/><Relationship Id="rId1" Type="http://schemas.openxmlformats.org/officeDocument/2006/relationships/slideLayout" Target="../slideLayouts/slideLayout620.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87.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9.emf"/><Relationship Id="rId1" Type="http://schemas.openxmlformats.org/officeDocument/2006/relationships/slideLayout" Target="../slideLayouts/slideLayout63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0.png"/><Relationship Id="rId1" Type="http://schemas.openxmlformats.org/officeDocument/2006/relationships/slideLayout" Target="../slideLayouts/slideLayout644.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56.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07.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6.png"/><Relationship Id="rId1" Type="http://schemas.openxmlformats.org/officeDocument/2006/relationships/slideLayout" Target="../slideLayouts/slideLayout680.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21.xml"/></Relationships>
</file>

<file path=ppt/slides/_rels/slide5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733.xml"/><Relationship Id="rId4" Type="http://schemas.openxmlformats.org/officeDocument/2006/relationships/image" Target="../media/image46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9.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57.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74.png"/><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5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00 mẫu Hình nền PowerPoint đẹp mầm non Miễn phí tải v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5"/>
          <p:cNvSpPr>
            <a:spLocks noChangeArrowheads="1" noChangeShapeType="1" noTextEdit="1"/>
          </p:cNvSpPr>
          <p:nvPr/>
        </p:nvSpPr>
        <p:spPr bwMode="auto">
          <a:xfrm>
            <a:off x="103414" y="304800"/>
            <a:ext cx="8915400" cy="2743200"/>
          </a:xfrm>
          <a:prstGeom prst="rect">
            <a:avLst/>
          </a:prstGeom>
        </p:spPr>
        <p:txBody>
          <a:bodyPr wrap="none" fromWordArt="1">
            <a:prstTxWarp prst="textPlain">
              <a:avLst>
                <a:gd name="adj" fmla="val 50000"/>
              </a:avLst>
            </a:prstTxWarp>
          </a:bodyPr>
          <a:lstStyle/>
          <a:p>
            <a:pPr algn="ctr"/>
            <a:r>
              <a:rPr lang="en-US" b="1" kern="10" dirty="0">
                <a:ln w="12700">
                  <a:solidFill>
                    <a:srgbClr val="000000"/>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NHIỆT LIỆT CHÀO MỪNG QUÝ THẦY CÔ</a:t>
            </a:r>
          </a:p>
          <a:p>
            <a:pPr algn="ctr"/>
            <a:r>
              <a:rPr lang="en-US" b="1" kern="10" dirty="0">
                <a:ln w="12700">
                  <a:solidFill>
                    <a:srgbClr val="000000"/>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 VỀ DỰ GIỜ THĂM LỚP </a:t>
            </a:r>
          </a:p>
        </p:txBody>
      </p:sp>
      <p:sp>
        <p:nvSpPr>
          <p:cNvPr id="6" name="Rectangle 5"/>
          <p:cNvSpPr/>
          <p:nvPr/>
        </p:nvSpPr>
        <p:spPr>
          <a:xfrm>
            <a:off x="1295401" y="3429000"/>
            <a:ext cx="5658920" cy="1938992"/>
          </a:xfrm>
          <a:prstGeom prst="rect">
            <a:avLst/>
          </a:prstGeom>
        </p:spPr>
        <p:txBody>
          <a:bodyPr wrap="square">
            <a:spAutoFit/>
          </a:bodyPr>
          <a:lstStyle/>
          <a:p>
            <a:pPr algn="ctr" eaLnBrk="0" fontAlgn="base" hangingPunct="0">
              <a:spcBef>
                <a:spcPct val="0"/>
              </a:spcBef>
              <a:spcAft>
                <a:spcPct val="0"/>
              </a:spcAft>
              <a:defRPr/>
            </a:pPr>
            <a:r>
              <a:rPr lang="vi-VN" altLang="en-US" sz="6000" b="1" kern="0" dirty="0">
                <a:solidFill>
                  <a:srgbClr val="002060"/>
                </a:solidFill>
                <a:latin typeface="Times New Roman"/>
              </a:rPr>
              <a:t>MÔN</a:t>
            </a:r>
            <a:r>
              <a:rPr lang="en-US" altLang="en-US" sz="6000" b="1" kern="0" dirty="0">
                <a:solidFill>
                  <a:srgbClr val="002060"/>
                </a:solidFill>
              </a:rPr>
              <a:t>: </a:t>
            </a:r>
            <a:r>
              <a:rPr lang="vi-VN" altLang="en-US" sz="6000" b="1" kern="0" dirty="0">
                <a:solidFill>
                  <a:srgbClr val="002060"/>
                </a:solidFill>
                <a:latin typeface="Times New Roman"/>
              </a:rPr>
              <a:t>KHTN </a:t>
            </a:r>
            <a:r>
              <a:rPr lang="en-US" altLang="en-US" sz="6000" b="1" kern="0" dirty="0" smtClean="0">
                <a:solidFill>
                  <a:srgbClr val="002060"/>
                </a:solidFill>
                <a:latin typeface="Times New Roman"/>
              </a:rPr>
              <a:t>9</a:t>
            </a:r>
            <a:endParaRPr lang="vi-VN" altLang="en-US" sz="6000" b="1" kern="0" dirty="0">
              <a:solidFill>
                <a:srgbClr val="002060"/>
              </a:solidFill>
              <a:latin typeface="Times New Roman"/>
            </a:endParaRPr>
          </a:p>
          <a:p>
            <a:pPr algn="ctr" eaLnBrk="0" fontAlgn="base" hangingPunct="0">
              <a:spcBef>
                <a:spcPct val="0"/>
              </a:spcBef>
              <a:spcAft>
                <a:spcPct val="0"/>
              </a:spcAft>
              <a:defRPr/>
            </a:pPr>
            <a:r>
              <a:rPr lang="vi-VN" altLang="en-US" sz="6000" b="1" kern="0" dirty="0">
                <a:solidFill>
                  <a:srgbClr val="FF0000"/>
                </a:solidFill>
                <a:latin typeface="Times New Roman"/>
              </a:rPr>
              <a:t> </a:t>
            </a:r>
            <a:endParaRPr lang="en-US" altLang="en-US" sz="6000" b="1" kern="0"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26024386"/>
              </p:ext>
            </p:extLst>
          </p:nvPr>
        </p:nvGraphicFramePr>
        <p:xfrm>
          <a:off x="4124861" y="4402420"/>
          <a:ext cx="1371600" cy="1222375"/>
        </p:xfrm>
        <a:graphic>
          <a:graphicData uri="http://schemas.openxmlformats.org/presentationml/2006/ole">
            <mc:AlternateContent xmlns:mc="http://schemas.openxmlformats.org/markup-compatibility/2006">
              <mc:Choice xmlns:v="urn:schemas-microsoft-com:vml" Requires="v">
                <p:oleObj spid="_x0000_s2080" name="Clip" r:id="rId4" imgW="1154887" imgH="1129284" progId="">
                  <p:embed/>
                </p:oleObj>
              </mc:Choice>
              <mc:Fallback>
                <p:oleObj name="Clip" r:id="rId4" imgW="1154887" imgH="1129284" progId="">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861" y="4402420"/>
                        <a:ext cx="13716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Grp="1" noChangeAspect="1"/>
          </p:cNvGraphicFramePr>
          <p:nvPr>
            <p:extLst>
              <p:ext uri="{D42A27DB-BD31-4B8C-83A1-F6EECF244321}">
                <p14:modId xmlns:p14="http://schemas.microsoft.com/office/powerpoint/2010/main" val="1426114182"/>
              </p:ext>
            </p:extLst>
          </p:nvPr>
        </p:nvGraphicFramePr>
        <p:xfrm>
          <a:off x="6858001" y="1752600"/>
          <a:ext cx="2025650" cy="1981200"/>
        </p:xfrm>
        <a:graphic>
          <a:graphicData uri="http://schemas.openxmlformats.org/presentationml/2006/ole">
            <mc:AlternateContent xmlns:mc="http://schemas.openxmlformats.org/markup-compatibility/2006">
              <mc:Choice xmlns:v="urn:schemas-microsoft-com:vml" Requires="v">
                <p:oleObj spid="_x0000_s2081" name="Clip" r:id="rId6" imgW="1154887" imgH="1129284" progId="">
                  <p:embed/>
                </p:oleObj>
              </mc:Choice>
              <mc:Fallback>
                <p:oleObj name="Clip" r:id="rId6" imgW="1154887" imgH="1129284" progId="">
                  <p:embed/>
                  <p:pic>
                    <p:nvPicPr>
                      <p:cNvPr id="0" name="Object 1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1" y="1752600"/>
                        <a:ext cx="20256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Grp="1" noChangeAspect="1"/>
          </p:cNvGraphicFramePr>
          <p:nvPr>
            <p:extLst>
              <p:ext uri="{D42A27DB-BD31-4B8C-83A1-F6EECF244321}">
                <p14:modId xmlns:p14="http://schemas.microsoft.com/office/powerpoint/2010/main" val="1574949781"/>
              </p:ext>
            </p:extLst>
          </p:nvPr>
        </p:nvGraphicFramePr>
        <p:xfrm>
          <a:off x="103414" y="1600200"/>
          <a:ext cx="2025650" cy="1981200"/>
        </p:xfrm>
        <a:graphic>
          <a:graphicData uri="http://schemas.openxmlformats.org/presentationml/2006/ole">
            <mc:AlternateContent xmlns:mc="http://schemas.openxmlformats.org/markup-compatibility/2006">
              <mc:Choice xmlns:v="urn:schemas-microsoft-com:vml" Requires="v">
                <p:oleObj spid="_x0000_s2082" name="Clip" r:id="rId7" imgW="1154887" imgH="1129284" progId="">
                  <p:embed/>
                </p:oleObj>
              </mc:Choice>
              <mc:Fallback>
                <p:oleObj name="Clip" r:id="rId7" imgW="1154887" imgH="1129284" progId="">
                  <p:embed/>
                  <p:pic>
                    <p:nvPicPr>
                      <p:cNvPr id="0" name="Object 1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14" y="1600200"/>
                        <a:ext cx="20256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7180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par>
                          <p:cTn id="8" fill="hold">
                            <p:stCondLst>
                              <p:cond delay="2000"/>
                            </p:stCondLst>
                            <p:childTnLst>
                              <p:par>
                                <p:cTn id="9" presetID="5" presetClass="entr" presetSubtype="10"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par>
                          <p:cTn id="12" fill="hold">
                            <p:stCondLst>
                              <p:cond delay="2500"/>
                            </p:stCondLst>
                            <p:childTnLst>
                              <p:par>
                                <p:cTn id="13" presetID="20" presetClass="entr" presetSubtype="0" fill="hold" grpId="2"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2000"/>
                                        <p:tgtEl>
                                          <p:spTgt spid="5"/>
                                        </p:tgtEl>
                                      </p:cBhvr>
                                    </p:animEffect>
                                  </p:childTnLst>
                                </p:cTn>
                              </p:par>
                            </p:childTnLst>
                          </p:cTn>
                        </p:par>
                        <p:par>
                          <p:cTn id="16" fill="hold">
                            <p:stCondLst>
                              <p:cond delay="4500"/>
                            </p:stCondLst>
                            <p:childTnLst>
                              <p:par>
                                <p:cTn id="17" presetID="24" presetClass="entr" presetSubtype="0" fill="hold" grpId="3" nodeType="afterEffect">
                                  <p:stCondLst>
                                    <p:cond delay="0"/>
                                  </p:stCondLst>
                                  <p:childTnLst>
                                    <p:set>
                                      <p:cBhvr>
                                        <p:cTn id="18" dur="1" fill="hold">
                                          <p:stCondLst>
                                            <p:cond delay="0"/>
                                          </p:stCondLst>
                                        </p:cTn>
                                        <p:tgtEl>
                                          <p:spTgt spid="5"/>
                                        </p:tgtEl>
                                        <p:attrNameLst>
                                          <p:attrName>style.visibility</p:attrName>
                                        </p:attrNameLst>
                                      </p:cBhvr>
                                      <p:to>
                                        <p:strVal val="visible"/>
                                      </p:to>
                                    </p:set>
                                    <p:anim to="" calcmode="lin" valueType="num">
                                      <p:cBhvr>
                                        <p:cTn id="19" dur="1" fill="hold"/>
                                        <p:tgtEl>
                                          <p:spTgt spid="5"/>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496" y="2364457"/>
            <a:ext cx="5706065" cy="3892345"/>
          </a:xfrm>
          <a:prstGeom prst="rect">
            <a:avLst/>
          </a:prstGeom>
        </p:spPr>
      </p:pic>
      <p:sp>
        <p:nvSpPr>
          <p:cNvPr id="5" name="Google Shape;1924;p44">
            <a:extLst>
              <a:ext uri="{FF2B5EF4-FFF2-40B4-BE49-F238E27FC236}">
                <a16:creationId xmlns="" xmlns:a16="http://schemas.microsoft.com/office/drawing/2014/main" id="{3412A924-FD86-0FC9-296B-338A8813EDB1}"/>
              </a:ext>
            </a:extLst>
          </p:cNvPr>
          <p:cNvSpPr txBox="1">
            <a:spLocks/>
          </p:cNvSpPr>
          <p:nvPr/>
        </p:nvSpPr>
        <p:spPr>
          <a:xfrm>
            <a:off x="1847578" y="1024209"/>
            <a:ext cx="715215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a:extLst>
              <a:ext uri="{FF2B5EF4-FFF2-40B4-BE49-F238E27FC236}">
                <a16:creationId xmlns="" xmlns:a16="http://schemas.microsoft.com/office/drawing/2014/main" id="{C926695F-5AEA-6598-E9E7-1FFA57998AA9}"/>
              </a:ext>
            </a:extLst>
          </p:cNvPr>
          <p:cNvGrpSpPr/>
          <p:nvPr/>
        </p:nvGrpSpPr>
        <p:grpSpPr>
          <a:xfrm>
            <a:off x="653148" y="860098"/>
            <a:ext cx="953886" cy="1395649"/>
            <a:chOff x="990170" y="843223"/>
            <a:chExt cx="1305941" cy="1433061"/>
          </a:xfrm>
        </p:grpSpPr>
        <p:sp>
          <p:nvSpPr>
            <p:cNvPr id="13" name="Google Shape;506;p14">
              <a:extLst>
                <a:ext uri="{FF2B5EF4-FFF2-40B4-BE49-F238E27FC236}">
                  <a16:creationId xmlns="" xmlns:a16="http://schemas.microsoft.com/office/drawing/2014/main" id="{58028AFC-9274-C5D1-CDBE-0815F1600A33}"/>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14" name="Google Shape;507;p14">
              <a:extLst>
                <a:ext uri="{FF2B5EF4-FFF2-40B4-BE49-F238E27FC236}">
                  <a16:creationId xmlns="" xmlns:a16="http://schemas.microsoft.com/office/drawing/2014/main" id="{6851492B-D8CF-F3D3-79CB-552052B5A66E}"/>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15" name="Google Shape;508;p14">
              <a:extLst>
                <a:ext uri="{FF2B5EF4-FFF2-40B4-BE49-F238E27FC236}">
                  <a16:creationId xmlns="" xmlns:a16="http://schemas.microsoft.com/office/drawing/2014/main" id="{A0E35F6D-C507-FD1B-B505-6462124E312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6" name="Google Shape;509;p14">
              <a:extLst>
                <a:ext uri="{FF2B5EF4-FFF2-40B4-BE49-F238E27FC236}">
                  <a16:creationId xmlns="" xmlns:a16="http://schemas.microsoft.com/office/drawing/2014/main" id="{2B811515-3261-DA97-C121-7CF19670FD0C}"/>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510;p14">
              <a:extLst>
                <a:ext uri="{FF2B5EF4-FFF2-40B4-BE49-F238E27FC236}">
                  <a16:creationId xmlns="" xmlns:a16="http://schemas.microsoft.com/office/drawing/2014/main" id="{F63C1815-E9FA-C2FB-9737-B9FA3D904623}"/>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18" name="Google Shape;511;p14">
              <a:extLst>
                <a:ext uri="{FF2B5EF4-FFF2-40B4-BE49-F238E27FC236}">
                  <a16:creationId xmlns="" xmlns:a16="http://schemas.microsoft.com/office/drawing/2014/main" id="{C9B17775-60D1-4861-5514-466C1BA048F0}"/>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512;p14">
              <a:extLst>
                <a:ext uri="{FF2B5EF4-FFF2-40B4-BE49-F238E27FC236}">
                  <a16:creationId xmlns="" xmlns:a16="http://schemas.microsoft.com/office/drawing/2014/main" id="{F73E97B2-062D-5824-F73C-740546DB2256}"/>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20" name="Google Shape;513;p14">
              <a:extLst>
                <a:ext uri="{FF2B5EF4-FFF2-40B4-BE49-F238E27FC236}">
                  <a16:creationId xmlns="" xmlns:a16="http://schemas.microsoft.com/office/drawing/2014/main" id="{89CB9271-221D-0124-919D-FBFF794B8556}"/>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523;p14">
              <a:extLst>
                <a:ext uri="{FF2B5EF4-FFF2-40B4-BE49-F238E27FC236}">
                  <a16:creationId xmlns="" xmlns:a16="http://schemas.microsoft.com/office/drawing/2014/main" id="{3A3A27A5-3845-4C43-3AFD-5C9F7C5C5361}"/>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22" name="Google Shape;524;p14">
              <a:extLst>
                <a:ext uri="{FF2B5EF4-FFF2-40B4-BE49-F238E27FC236}">
                  <a16:creationId xmlns="" xmlns:a16="http://schemas.microsoft.com/office/drawing/2014/main" id="{081084F0-9FFA-9B2D-5CFE-4932327C61C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525;p14">
              <a:extLst>
                <a:ext uri="{FF2B5EF4-FFF2-40B4-BE49-F238E27FC236}">
                  <a16:creationId xmlns="" xmlns:a16="http://schemas.microsoft.com/office/drawing/2014/main" id="{FC36F4E6-D84E-35B6-63DD-FADF916E1CAB}"/>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 name="Google Shape;526;p14">
              <a:extLst>
                <a:ext uri="{FF2B5EF4-FFF2-40B4-BE49-F238E27FC236}">
                  <a16:creationId xmlns="" xmlns:a16="http://schemas.microsoft.com/office/drawing/2014/main" id="{21F42363-CD7F-DE55-E4AB-916A43D6C604}"/>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527;p14">
              <a:extLst>
                <a:ext uri="{FF2B5EF4-FFF2-40B4-BE49-F238E27FC236}">
                  <a16:creationId xmlns="" xmlns:a16="http://schemas.microsoft.com/office/drawing/2014/main" id="{958BD6B8-30FC-F069-2F46-57E917767E14}"/>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6" name="Google Shape;528;p14">
              <a:extLst>
                <a:ext uri="{FF2B5EF4-FFF2-40B4-BE49-F238E27FC236}">
                  <a16:creationId xmlns="" xmlns:a16="http://schemas.microsoft.com/office/drawing/2014/main" id="{600E30EF-2659-AC88-F2A3-A62F81948FDE}"/>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529;p14">
              <a:extLst>
                <a:ext uri="{FF2B5EF4-FFF2-40B4-BE49-F238E27FC236}">
                  <a16:creationId xmlns="" xmlns:a16="http://schemas.microsoft.com/office/drawing/2014/main" id="{70CD23F4-1540-8CCE-3B80-140B2225D194}"/>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28" name="Google Shape;530;p14">
              <a:extLst>
                <a:ext uri="{FF2B5EF4-FFF2-40B4-BE49-F238E27FC236}">
                  <a16:creationId xmlns="" xmlns:a16="http://schemas.microsoft.com/office/drawing/2014/main" id="{9135784F-A722-5AFE-3164-EFEA2B458E0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531;p14">
              <a:extLst>
                <a:ext uri="{FF2B5EF4-FFF2-40B4-BE49-F238E27FC236}">
                  <a16:creationId xmlns="" xmlns:a16="http://schemas.microsoft.com/office/drawing/2014/main" id="{660721D0-249B-409F-2549-882985ADDB42}"/>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30" name="Google Shape;532;p14">
              <a:extLst>
                <a:ext uri="{FF2B5EF4-FFF2-40B4-BE49-F238E27FC236}">
                  <a16:creationId xmlns="" xmlns:a16="http://schemas.microsoft.com/office/drawing/2014/main" id="{2778A3A0-F2B9-A470-00A8-791C5DF8527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1" name="Google Shape;533;p14">
              <a:extLst>
                <a:ext uri="{FF2B5EF4-FFF2-40B4-BE49-F238E27FC236}">
                  <a16:creationId xmlns="" xmlns:a16="http://schemas.microsoft.com/office/drawing/2014/main" id="{3157BD4F-C4C6-2B29-2EC0-1CEE5B2B53D6}"/>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534;p14">
              <a:extLst>
                <a:ext uri="{FF2B5EF4-FFF2-40B4-BE49-F238E27FC236}">
                  <a16:creationId xmlns="" xmlns:a16="http://schemas.microsoft.com/office/drawing/2014/main" id="{16910ED8-70BE-50C6-5574-EEB4C19A66BF}"/>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33" name="Google Shape;535;p14">
              <a:extLst>
                <a:ext uri="{FF2B5EF4-FFF2-40B4-BE49-F238E27FC236}">
                  <a16:creationId xmlns="" xmlns:a16="http://schemas.microsoft.com/office/drawing/2014/main" id="{8186F2E6-8725-5781-9A02-B4FD8B2340EF}"/>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34" name="Google Shape;536;p14">
              <a:extLst>
                <a:ext uri="{FF2B5EF4-FFF2-40B4-BE49-F238E27FC236}">
                  <a16:creationId xmlns="" xmlns:a16="http://schemas.microsoft.com/office/drawing/2014/main" id="{763D8218-BE24-E86B-939A-AC0AE31F0A32}"/>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5" name="Google Shape;537;p14">
              <a:extLst>
                <a:ext uri="{FF2B5EF4-FFF2-40B4-BE49-F238E27FC236}">
                  <a16:creationId xmlns="" xmlns:a16="http://schemas.microsoft.com/office/drawing/2014/main" id="{BA68F673-DF4A-DCA8-C63A-8A0C93998A52}"/>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6" name="Google Shape;538;p14">
              <a:extLst>
                <a:ext uri="{FF2B5EF4-FFF2-40B4-BE49-F238E27FC236}">
                  <a16:creationId xmlns="" xmlns:a16="http://schemas.microsoft.com/office/drawing/2014/main" id="{48F31956-7072-517D-E7CE-6AD28A675416}"/>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37" name="Google Shape;539;p14">
              <a:extLst>
                <a:ext uri="{FF2B5EF4-FFF2-40B4-BE49-F238E27FC236}">
                  <a16:creationId xmlns="" xmlns:a16="http://schemas.microsoft.com/office/drawing/2014/main" id="{344EF12E-9442-C78F-83AE-376BCF1A9E93}"/>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38" name="Google Shape;540;p14">
              <a:extLst>
                <a:ext uri="{FF2B5EF4-FFF2-40B4-BE49-F238E27FC236}">
                  <a16:creationId xmlns="" xmlns:a16="http://schemas.microsoft.com/office/drawing/2014/main" id="{952AAFFB-93E0-2157-C9C4-E9B1BC8EABC3}"/>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9" name="Google Shape;541;p14">
              <a:extLst>
                <a:ext uri="{FF2B5EF4-FFF2-40B4-BE49-F238E27FC236}">
                  <a16:creationId xmlns="" xmlns:a16="http://schemas.microsoft.com/office/drawing/2014/main" id="{503956A1-9117-CE06-29E5-C7F4F0489DFB}"/>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40" name="Google Shape;542;p14">
              <a:extLst>
                <a:ext uri="{FF2B5EF4-FFF2-40B4-BE49-F238E27FC236}">
                  <a16:creationId xmlns="" xmlns:a16="http://schemas.microsoft.com/office/drawing/2014/main" id="{AA88C49F-0DFA-FE9B-17EA-0DEF60836969}"/>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41" name="Google Shape;543;p14">
              <a:extLst>
                <a:ext uri="{FF2B5EF4-FFF2-40B4-BE49-F238E27FC236}">
                  <a16:creationId xmlns="" xmlns:a16="http://schemas.microsoft.com/office/drawing/2014/main" id="{3136AC05-4B17-9DBC-D6C3-06125AA9DF2A}"/>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42" name="Google Shape;544;p14">
              <a:extLst>
                <a:ext uri="{FF2B5EF4-FFF2-40B4-BE49-F238E27FC236}">
                  <a16:creationId xmlns="" xmlns:a16="http://schemas.microsoft.com/office/drawing/2014/main" id="{EC7F94E5-1D8E-DD1F-4375-D64772DAF3B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545;p14">
              <a:extLst>
                <a:ext uri="{FF2B5EF4-FFF2-40B4-BE49-F238E27FC236}">
                  <a16:creationId xmlns="" xmlns:a16="http://schemas.microsoft.com/office/drawing/2014/main" id="{1575E38C-2D47-8EFE-D832-61B01D39276A}"/>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endParaRPr>
                <a:solidFill>
                  <a:prstClr val="black"/>
                </a:solidFill>
              </a:endParaRPr>
            </a:p>
          </p:txBody>
        </p:sp>
        <p:sp>
          <p:nvSpPr>
            <p:cNvPr id="44" name="Google Shape;643;p14">
              <a:extLst>
                <a:ext uri="{FF2B5EF4-FFF2-40B4-BE49-F238E27FC236}">
                  <a16:creationId xmlns="" xmlns:a16="http://schemas.microsoft.com/office/drawing/2014/main" id="{078068EF-CB89-81E3-C7BA-800DFFE131F6}"/>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45" name="Google Shape;644;p14">
              <a:extLst>
                <a:ext uri="{FF2B5EF4-FFF2-40B4-BE49-F238E27FC236}">
                  <a16:creationId xmlns="" xmlns:a16="http://schemas.microsoft.com/office/drawing/2014/main" id="{216B28D3-60F5-0084-A699-42C5F5A36284}"/>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645;p14">
              <a:extLst>
                <a:ext uri="{FF2B5EF4-FFF2-40B4-BE49-F238E27FC236}">
                  <a16:creationId xmlns="" xmlns:a16="http://schemas.microsoft.com/office/drawing/2014/main" id="{F42F08C6-E2F0-CBD2-6528-3783AFC0DF21}"/>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47" name="Google Shape;646;p14">
              <a:extLst>
                <a:ext uri="{FF2B5EF4-FFF2-40B4-BE49-F238E27FC236}">
                  <a16:creationId xmlns="" xmlns:a16="http://schemas.microsoft.com/office/drawing/2014/main" id="{2DDF80B6-FA9D-AA77-BEA6-09D99590E3D4}"/>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647;p14">
              <a:extLst>
                <a:ext uri="{FF2B5EF4-FFF2-40B4-BE49-F238E27FC236}">
                  <a16:creationId xmlns="" xmlns:a16="http://schemas.microsoft.com/office/drawing/2014/main" id="{C99B7A5B-CDAE-4538-E4D7-1F7D7FA5B176}"/>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endParaRPr>
                <a:solidFill>
                  <a:prstClr val="black"/>
                </a:solidFill>
              </a:endParaRPr>
            </a:p>
          </p:txBody>
        </p:sp>
        <p:sp>
          <p:nvSpPr>
            <p:cNvPr id="49" name="Google Shape;648;p14">
              <a:extLst>
                <a:ext uri="{FF2B5EF4-FFF2-40B4-BE49-F238E27FC236}">
                  <a16:creationId xmlns="" xmlns:a16="http://schemas.microsoft.com/office/drawing/2014/main" id="{B4E8ABA0-E0C7-C843-8FD3-D299AEA2FC30}"/>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50" name="Google Shape;649;p14">
              <a:extLst>
                <a:ext uri="{FF2B5EF4-FFF2-40B4-BE49-F238E27FC236}">
                  <a16:creationId xmlns="" xmlns:a16="http://schemas.microsoft.com/office/drawing/2014/main" id="{372648C9-3FAE-AC38-072A-39B9A414DDE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650;p14">
              <a:extLst>
                <a:ext uri="{FF2B5EF4-FFF2-40B4-BE49-F238E27FC236}">
                  <a16:creationId xmlns="" xmlns:a16="http://schemas.microsoft.com/office/drawing/2014/main" id="{72835FF3-A142-82A6-B13A-F967FD9EB3F9}"/>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endParaRPr>
                <a:solidFill>
                  <a:prstClr val="black"/>
                </a:solidFill>
              </a:endParaRPr>
            </a:p>
          </p:txBody>
        </p:sp>
        <p:sp>
          <p:nvSpPr>
            <p:cNvPr id="52" name="Google Shape;651;p14">
              <a:extLst>
                <a:ext uri="{FF2B5EF4-FFF2-40B4-BE49-F238E27FC236}">
                  <a16:creationId xmlns="" xmlns:a16="http://schemas.microsoft.com/office/drawing/2014/main" id="{67C44753-7C32-C47A-DFE2-F46BF4EDC6C1}"/>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652;p14">
              <a:extLst>
                <a:ext uri="{FF2B5EF4-FFF2-40B4-BE49-F238E27FC236}">
                  <a16:creationId xmlns="" xmlns:a16="http://schemas.microsoft.com/office/drawing/2014/main" id="{F6BA1408-FA1B-7678-DD14-0BAFC039977D}"/>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653;p14">
              <a:extLst>
                <a:ext uri="{FF2B5EF4-FFF2-40B4-BE49-F238E27FC236}">
                  <a16:creationId xmlns="" xmlns:a16="http://schemas.microsoft.com/office/drawing/2014/main" id="{20C345DD-9E16-BADA-2A50-243A25610E47}"/>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654;p14">
              <a:extLst>
                <a:ext uri="{FF2B5EF4-FFF2-40B4-BE49-F238E27FC236}">
                  <a16:creationId xmlns="" xmlns:a16="http://schemas.microsoft.com/office/drawing/2014/main" id="{D7A43FF8-DE61-41FB-BE73-509A118F05A1}"/>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655;p14">
              <a:extLst>
                <a:ext uri="{FF2B5EF4-FFF2-40B4-BE49-F238E27FC236}">
                  <a16:creationId xmlns="" xmlns:a16="http://schemas.microsoft.com/office/drawing/2014/main" id="{4EE13AC4-51CB-46F5-2D8F-ECE659ACE5AB}"/>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656;p14">
              <a:extLst>
                <a:ext uri="{FF2B5EF4-FFF2-40B4-BE49-F238E27FC236}">
                  <a16:creationId xmlns="" xmlns:a16="http://schemas.microsoft.com/office/drawing/2014/main" id="{B9087EB4-8BD8-197D-8413-5B99575948D1}"/>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657;p14">
              <a:extLst>
                <a:ext uri="{FF2B5EF4-FFF2-40B4-BE49-F238E27FC236}">
                  <a16:creationId xmlns="" xmlns:a16="http://schemas.microsoft.com/office/drawing/2014/main" id="{49F873F3-D793-D0BC-1DB0-9C8E24A1B01F}"/>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658;p14">
              <a:extLst>
                <a:ext uri="{FF2B5EF4-FFF2-40B4-BE49-F238E27FC236}">
                  <a16:creationId xmlns="" xmlns:a16="http://schemas.microsoft.com/office/drawing/2014/main" id="{5EB733B3-8921-ECEA-495C-F0E17BFEBBDD}"/>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659;p14">
              <a:extLst>
                <a:ext uri="{FF2B5EF4-FFF2-40B4-BE49-F238E27FC236}">
                  <a16:creationId xmlns="" xmlns:a16="http://schemas.microsoft.com/office/drawing/2014/main" id="{D1ADC518-88B8-6E80-A11A-8C2AFE7C98B7}"/>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660;p14">
              <a:extLst>
                <a:ext uri="{FF2B5EF4-FFF2-40B4-BE49-F238E27FC236}">
                  <a16:creationId xmlns="" xmlns:a16="http://schemas.microsoft.com/office/drawing/2014/main" id="{3FC6186F-507B-24B0-08CE-17E334BA11D3}"/>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661;p14">
              <a:extLst>
                <a:ext uri="{FF2B5EF4-FFF2-40B4-BE49-F238E27FC236}">
                  <a16:creationId xmlns="" xmlns:a16="http://schemas.microsoft.com/office/drawing/2014/main" id="{B62CB574-6F4C-7A7C-D220-BE588019AC3B}"/>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662;p14">
              <a:extLst>
                <a:ext uri="{FF2B5EF4-FFF2-40B4-BE49-F238E27FC236}">
                  <a16:creationId xmlns="" xmlns:a16="http://schemas.microsoft.com/office/drawing/2014/main" id="{485973A2-5331-44CE-F0F4-DEEF669A6075}"/>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663;p14">
              <a:extLst>
                <a:ext uri="{FF2B5EF4-FFF2-40B4-BE49-F238E27FC236}">
                  <a16:creationId xmlns="" xmlns:a16="http://schemas.microsoft.com/office/drawing/2014/main" id="{E3A696D2-754A-AC73-FFA9-ED5B2967CFBD}"/>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664;p14">
              <a:extLst>
                <a:ext uri="{FF2B5EF4-FFF2-40B4-BE49-F238E27FC236}">
                  <a16:creationId xmlns="" xmlns:a16="http://schemas.microsoft.com/office/drawing/2014/main" id="{4BAE8087-53B6-8756-6841-D7F132AE053B}"/>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665;p14">
              <a:extLst>
                <a:ext uri="{FF2B5EF4-FFF2-40B4-BE49-F238E27FC236}">
                  <a16:creationId xmlns="" xmlns:a16="http://schemas.microsoft.com/office/drawing/2014/main" id="{A2C6875F-E181-2512-C5E2-2A96ED176493}"/>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666;p14">
              <a:extLst>
                <a:ext uri="{FF2B5EF4-FFF2-40B4-BE49-F238E27FC236}">
                  <a16:creationId xmlns="" xmlns:a16="http://schemas.microsoft.com/office/drawing/2014/main" id="{3D08B142-E271-5537-B6F6-6D6D4E97C4B8}"/>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667;p14">
              <a:extLst>
                <a:ext uri="{FF2B5EF4-FFF2-40B4-BE49-F238E27FC236}">
                  <a16:creationId xmlns="" xmlns:a16="http://schemas.microsoft.com/office/drawing/2014/main" id="{E97B4D14-5C95-E2E9-4F5C-48F4498C3484}"/>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668;p14">
              <a:extLst>
                <a:ext uri="{FF2B5EF4-FFF2-40B4-BE49-F238E27FC236}">
                  <a16:creationId xmlns="" xmlns:a16="http://schemas.microsoft.com/office/drawing/2014/main" id="{BD405F2C-216E-B2D3-7D43-C2C6845485C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669;p14">
              <a:extLst>
                <a:ext uri="{FF2B5EF4-FFF2-40B4-BE49-F238E27FC236}">
                  <a16:creationId xmlns="" xmlns:a16="http://schemas.microsoft.com/office/drawing/2014/main" id="{766FB45C-E5F8-41C4-4E21-82F19CE9D774}"/>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670;p14">
              <a:extLst>
                <a:ext uri="{FF2B5EF4-FFF2-40B4-BE49-F238E27FC236}">
                  <a16:creationId xmlns="" xmlns:a16="http://schemas.microsoft.com/office/drawing/2014/main" id="{36F9406B-1685-5BEF-5525-60D46FD56F83}"/>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671;p14">
              <a:extLst>
                <a:ext uri="{FF2B5EF4-FFF2-40B4-BE49-F238E27FC236}">
                  <a16:creationId xmlns="" xmlns:a16="http://schemas.microsoft.com/office/drawing/2014/main" id="{618AA7E1-7A19-5F35-7A5C-163F56515EB0}"/>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6" name="Group 5">
            <a:extLst>
              <a:ext uri="{FF2B5EF4-FFF2-40B4-BE49-F238E27FC236}">
                <a16:creationId xmlns="" xmlns:a16="http://schemas.microsoft.com/office/drawing/2014/main" id="{FB4DF8CD-E6ED-1BFA-7273-CB1B7E02A7F2}"/>
              </a:ext>
            </a:extLst>
          </p:cNvPr>
          <p:cNvGrpSpPr/>
          <p:nvPr/>
        </p:nvGrpSpPr>
        <p:grpSpPr>
          <a:xfrm>
            <a:off x="141971" y="178489"/>
            <a:ext cx="3345654" cy="758483"/>
            <a:chOff x="489662" y="435125"/>
            <a:chExt cx="5161330" cy="877582"/>
          </a:xfrm>
        </p:grpSpPr>
        <p:sp>
          <p:nvSpPr>
            <p:cNvPr id="7" name="Rectangle: Rounded Corners 6">
              <a:extLst>
                <a:ext uri="{FF2B5EF4-FFF2-40B4-BE49-F238E27FC236}">
                  <a16:creationId xmlns="" xmlns:a16="http://schemas.microsoft.com/office/drawing/2014/main" id="{01DF828E-CA2B-9E23-6714-38471759F00D}"/>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8" name="TextBox 7">
              <a:extLst>
                <a:ext uri="{FF2B5EF4-FFF2-40B4-BE49-F238E27FC236}">
                  <a16:creationId xmlns="" xmlns:a16="http://schemas.microsoft.com/office/drawing/2014/main" id="{E3E641F7-2F50-D302-C929-9A3F6AA1D818}"/>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9" name="Group 8">
              <a:extLst>
                <a:ext uri="{FF2B5EF4-FFF2-40B4-BE49-F238E27FC236}">
                  <a16:creationId xmlns="" xmlns:a16="http://schemas.microsoft.com/office/drawing/2014/main" id="{6BA1628C-34BF-7179-DBC9-1D2F6E0A8A2F}"/>
                </a:ext>
              </a:extLst>
            </p:cNvPr>
            <p:cNvGrpSpPr/>
            <p:nvPr/>
          </p:nvGrpSpPr>
          <p:grpSpPr>
            <a:xfrm>
              <a:off x="489662" y="435125"/>
              <a:ext cx="579253" cy="579253"/>
              <a:chOff x="1321149" y="2630212"/>
              <a:chExt cx="1675995" cy="1675995"/>
            </a:xfrm>
          </p:grpSpPr>
          <p:sp>
            <p:nvSpPr>
              <p:cNvPr id="10" name="Oval 9">
                <a:extLst>
                  <a:ext uri="{FF2B5EF4-FFF2-40B4-BE49-F238E27FC236}">
                    <a16:creationId xmlns="" xmlns:a16="http://schemas.microsoft.com/office/drawing/2014/main" id="{7FFEEB6B-B305-7A75-67EA-5ED5FF88075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11" name="Picture 4" descr="Prism ">
                <a:extLst>
                  <a:ext uri="{FF2B5EF4-FFF2-40B4-BE49-F238E27FC236}">
                    <a16:creationId xmlns="" xmlns:a16="http://schemas.microsoft.com/office/drawing/2014/main" id="{41E17535-A3EA-970A-6A6B-B577AF9396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a:extLst>
              <a:ext uri="{FF2B5EF4-FFF2-40B4-BE49-F238E27FC236}">
                <a16:creationId xmlns="" xmlns:a16="http://schemas.microsoft.com/office/drawing/2014/main" id="{D3E46FFF-D7A9-0FC7-1B55-5CF340463639}"/>
              </a:ext>
            </a:extLst>
          </p:cNvPr>
          <p:cNvSpPr/>
          <p:nvPr/>
        </p:nvSpPr>
        <p:spPr>
          <a:xfrm>
            <a:off x="251447" y="3690634"/>
            <a:ext cx="1113724"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Google Shape;1924;p44">
            <a:extLst>
              <a:ext uri="{FF2B5EF4-FFF2-40B4-BE49-F238E27FC236}">
                <a16:creationId xmlns="" xmlns:a16="http://schemas.microsoft.com/office/drawing/2014/main" id="{C82B1ADD-A9A5-F2CD-DAE0-B4AF2677206B}"/>
              </a:ext>
            </a:extLst>
          </p:cNvPr>
          <p:cNvSpPr txBox="1">
            <a:spLocks/>
          </p:cNvSpPr>
          <p:nvPr/>
        </p:nvSpPr>
        <p:spPr>
          <a:xfrm>
            <a:off x="341674" y="3236436"/>
            <a:ext cx="1070810"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a:extLst>
              <a:ext uri="{FF2B5EF4-FFF2-40B4-BE49-F238E27FC236}">
                <a16:creationId xmlns="" xmlns:a16="http://schemas.microsoft.com/office/drawing/2014/main" id="{ABFCBA2C-EF7F-6CC1-9176-46744FCAC551}"/>
              </a:ext>
            </a:extLst>
          </p:cNvPr>
          <p:cNvSpPr txBox="1"/>
          <p:nvPr/>
        </p:nvSpPr>
        <p:spPr>
          <a:xfrm>
            <a:off x="27828" y="4451295"/>
            <a:ext cx="1590358" cy="1421928"/>
          </a:xfrm>
          <a:prstGeom prst="rect">
            <a:avLst/>
          </a:prstGeom>
          <a:noFill/>
        </p:spPr>
        <p:txBody>
          <a:bodyPr wrap="square" rtlCol="0">
            <a:spAutoFit/>
          </a:bodyPr>
          <a:lstStyle/>
          <a:p>
            <a:pPr algn="ctr">
              <a:lnSpc>
                <a:spcPct val="120000"/>
              </a:lnSpc>
            </a:pPr>
            <a:r>
              <a:rPr lang="en-US" sz="2400" dirty="0" err="1">
                <a:solidFill>
                  <a:prstClr val="black"/>
                </a:solidFill>
                <a:latin typeface="Arial" panose="020B0604020202020204" pitchFamily="34" charset="0"/>
                <a:cs typeface="Arial" panose="020B0604020202020204" pitchFamily="34" charset="0"/>
              </a:rPr>
              <a:t>Chùm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sáng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trắng</a:t>
            </a:r>
            <a:endParaRPr lang="en-US" sz="2400" dirty="0">
              <a:solidFill>
                <a:prstClr val="black"/>
              </a:solidFill>
              <a:latin typeface="Arial" panose="020B0604020202020204" pitchFamily="34" charset="0"/>
              <a:cs typeface="Arial" panose="020B0604020202020204" pitchFamily="34" charset="0"/>
            </a:endParaRPr>
          </a:p>
        </p:txBody>
      </p:sp>
      <p:cxnSp>
        <p:nvCxnSpPr>
          <p:cNvPr id="81" name="Connector: Curved 80">
            <a:extLst>
              <a:ext uri="{FF2B5EF4-FFF2-40B4-BE49-F238E27FC236}">
                <a16:creationId xmlns="" xmlns:a16="http://schemas.microsoft.com/office/drawing/2014/main" id="{9A075B25-DDA8-5B41-3D46-3A4101D61332}"/>
              </a:ext>
            </a:extLst>
          </p:cNvPr>
          <p:cNvCxnSpPr/>
          <p:nvPr/>
        </p:nvCxnSpPr>
        <p:spPr>
          <a:xfrm flipV="1">
            <a:off x="1441250" y="3855395"/>
            <a:ext cx="990693"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 xmlns:a16="http://schemas.microsoft.com/office/drawing/2014/main" id="{0B5FF82A-3C50-D20E-131F-2A17EE5F0F7D}"/>
              </a:ext>
            </a:extLst>
          </p:cNvPr>
          <p:cNvSpPr/>
          <p:nvPr/>
        </p:nvSpPr>
        <p:spPr>
          <a:xfrm>
            <a:off x="7632999" y="4815545"/>
            <a:ext cx="1113724"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Google Shape;1924;p44">
            <a:extLst>
              <a:ext uri="{FF2B5EF4-FFF2-40B4-BE49-F238E27FC236}">
                <a16:creationId xmlns="" xmlns:a16="http://schemas.microsoft.com/office/drawing/2014/main" id="{B8841DD4-A452-E1F4-02A1-0F922E251C0D}"/>
              </a:ext>
            </a:extLst>
          </p:cNvPr>
          <p:cNvSpPr txBox="1">
            <a:spLocks/>
          </p:cNvSpPr>
          <p:nvPr/>
        </p:nvSpPr>
        <p:spPr>
          <a:xfrm>
            <a:off x="7723225" y="4365126"/>
            <a:ext cx="107081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a:extLst>
              <a:ext uri="{FF2B5EF4-FFF2-40B4-BE49-F238E27FC236}">
                <a16:creationId xmlns="" xmlns:a16="http://schemas.microsoft.com/office/drawing/2014/main" id="{AF19CC19-ED1F-45CE-43A5-B5AE3FF5F67B}"/>
              </a:ext>
            </a:extLst>
          </p:cNvPr>
          <p:cNvSpPr txBox="1"/>
          <p:nvPr/>
        </p:nvSpPr>
        <p:spPr>
          <a:xfrm>
            <a:off x="7409379" y="5559780"/>
            <a:ext cx="1590358" cy="1421928"/>
          </a:xfrm>
          <a:prstGeom prst="rect">
            <a:avLst/>
          </a:prstGeom>
          <a:noFill/>
        </p:spPr>
        <p:txBody>
          <a:bodyPr wrap="square" rtlCol="0">
            <a:spAutoFit/>
          </a:bodyPr>
          <a:lstStyle/>
          <a:p>
            <a:pPr algn="ctr">
              <a:lnSpc>
                <a:spcPct val="120000"/>
              </a:lnSpc>
            </a:pPr>
            <a:r>
              <a:rPr lang="en-US" sz="2400" dirty="0" err="1">
                <a:solidFill>
                  <a:prstClr val="black"/>
                </a:solidFill>
                <a:latin typeface="Arial" panose="020B0604020202020204" pitchFamily="34" charset="0"/>
                <a:cs typeface="Arial" panose="020B0604020202020204" pitchFamily="34" charset="0"/>
              </a:rPr>
              <a:t>Dải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sáng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nhiều</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màu</a:t>
            </a:r>
            <a:endParaRPr lang="en-US" sz="2400" dirty="0">
              <a:solidFill>
                <a:prstClr val="black"/>
              </a:solidFill>
              <a:latin typeface="Arial" panose="020B0604020202020204" pitchFamily="34" charset="0"/>
              <a:cs typeface="Arial" panose="020B0604020202020204" pitchFamily="34" charset="0"/>
            </a:endParaRPr>
          </a:p>
        </p:txBody>
      </p:sp>
      <p:cxnSp>
        <p:nvCxnSpPr>
          <p:cNvPr id="86" name="Connector: Curved 85">
            <a:extLst>
              <a:ext uri="{FF2B5EF4-FFF2-40B4-BE49-F238E27FC236}">
                <a16:creationId xmlns="" xmlns:a16="http://schemas.microsoft.com/office/drawing/2014/main" id="{A73DA959-F480-F0B3-0FF9-328A4835BD03}"/>
              </a:ext>
            </a:extLst>
          </p:cNvPr>
          <p:cNvCxnSpPr>
            <a:cxnSpLocks/>
          </p:cNvCxnSpPr>
          <p:nvPr/>
        </p:nvCxnSpPr>
        <p:spPr>
          <a:xfrm rot="10800000">
            <a:off x="6567319" y="5127435"/>
            <a:ext cx="1038006"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6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 xmlns:a16="http://schemas.microsoft.com/office/drawing/2014/main" id="{9625D7D2-A9B7-5B8E-4E9F-D360CFB1CE01}"/>
              </a:ext>
            </a:extLst>
          </p:cNvPr>
          <p:cNvSpPr/>
          <p:nvPr/>
        </p:nvSpPr>
        <p:spPr>
          <a:xfrm>
            <a:off x="720355" y="2174335"/>
            <a:ext cx="7794312"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 xmlns:a16="http://schemas.microsoft.com/office/drawing/2014/main" id="{7ADF2B22-4620-521A-F9BE-D87382A934B0}"/>
              </a:ext>
            </a:extLst>
          </p:cNvPr>
          <p:cNvGrpSpPr/>
          <p:nvPr/>
        </p:nvGrpSpPr>
        <p:grpSpPr>
          <a:xfrm>
            <a:off x="185128" y="235984"/>
            <a:ext cx="3345654" cy="758483"/>
            <a:chOff x="489662" y="435125"/>
            <a:chExt cx="5161330" cy="877582"/>
          </a:xfrm>
        </p:grpSpPr>
        <p:sp>
          <p:nvSpPr>
            <p:cNvPr id="18" name="Rectangle: Rounded Corners 17">
              <a:extLst>
                <a:ext uri="{FF2B5EF4-FFF2-40B4-BE49-F238E27FC236}">
                  <a16:creationId xmlns=""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9" name="TextBox 18">
              <a:extLst>
                <a:ext uri="{FF2B5EF4-FFF2-40B4-BE49-F238E27FC236}">
                  <a16:creationId xmlns="" xmlns:a16="http://schemas.microsoft.com/office/drawing/2014/main" id="{1DE0B294-A12B-D21B-4478-30553FBCF1BB}"/>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20" name="Group 19">
              <a:extLst>
                <a:ext uri="{FF2B5EF4-FFF2-40B4-BE49-F238E27FC236}">
                  <a16:creationId xmlns=""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22" name="Picture 4" descr="Prism ">
                <a:extLst>
                  <a:ext uri="{FF2B5EF4-FFF2-40B4-BE49-F238E27FC236}">
                    <a16:creationId xmlns="" xmlns:a16="http://schemas.microsoft.com/office/drawing/2014/main" id="{A98635A6-8C69-797A-33FB-4FA4981D79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 xmlns:a16="http://schemas.microsoft.com/office/drawing/2014/main" id="{1C972CFB-2DD0-EE5A-12EC-D34728855BF1}"/>
              </a:ext>
            </a:extLst>
          </p:cNvPr>
          <p:cNvSpPr txBox="1">
            <a:spLocks/>
          </p:cNvSpPr>
          <p:nvPr/>
        </p:nvSpPr>
        <p:spPr>
          <a:xfrm>
            <a:off x="3144136" y="1451176"/>
            <a:ext cx="2794302" cy="1938992"/>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prstClr val="black"/>
                </a:solidFill>
              </a:rPr>
              <a:t>PHIẾU HỌC TẬP 1</a:t>
            </a:r>
          </a:p>
        </p:txBody>
      </p:sp>
      <p:grpSp>
        <p:nvGrpSpPr>
          <p:cNvPr id="2" name="Group 1">
            <a:extLst>
              <a:ext uri="{FF2B5EF4-FFF2-40B4-BE49-F238E27FC236}">
                <a16:creationId xmlns="" xmlns:a16="http://schemas.microsoft.com/office/drawing/2014/main" id="{193FBAE3-8610-CC06-0818-A18EF17BB710}"/>
              </a:ext>
            </a:extLst>
          </p:cNvPr>
          <p:cNvGrpSpPr/>
          <p:nvPr/>
        </p:nvGrpSpPr>
        <p:grpSpPr>
          <a:xfrm flipH="1">
            <a:off x="372869" y="1470476"/>
            <a:ext cx="1939047" cy="2837056"/>
            <a:chOff x="990170" y="843223"/>
            <a:chExt cx="1305941" cy="1433061"/>
          </a:xfrm>
        </p:grpSpPr>
        <p:sp>
          <p:nvSpPr>
            <p:cNvPr id="3" name="Google Shape;506;p14">
              <a:extLst>
                <a:ext uri="{FF2B5EF4-FFF2-40B4-BE49-F238E27FC236}">
                  <a16:creationId xmlns=""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4" name="Google Shape;507;p14">
              <a:extLst>
                <a:ext uri="{FF2B5EF4-FFF2-40B4-BE49-F238E27FC236}">
                  <a16:creationId xmlns=""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5" name="Google Shape;508;p14">
              <a:extLst>
                <a:ext uri="{FF2B5EF4-FFF2-40B4-BE49-F238E27FC236}">
                  <a16:creationId xmlns=""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6" name="Google Shape;509;p14">
              <a:extLst>
                <a:ext uri="{FF2B5EF4-FFF2-40B4-BE49-F238E27FC236}">
                  <a16:creationId xmlns=""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7" name="Google Shape;510;p14">
              <a:extLst>
                <a:ext uri="{FF2B5EF4-FFF2-40B4-BE49-F238E27FC236}">
                  <a16:creationId xmlns=""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8" name="Google Shape;511;p14">
              <a:extLst>
                <a:ext uri="{FF2B5EF4-FFF2-40B4-BE49-F238E27FC236}">
                  <a16:creationId xmlns=""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9" name="Google Shape;512;p14">
              <a:extLst>
                <a:ext uri="{FF2B5EF4-FFF2-40B4-BE49-F238E27FC236}">
                  <a16:creationId xmlns=""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10" name="Google Shape;513;p14">
              <a:extLst>
                <a:ext uri="{FF2B5EF4-FFF2-40B4-BE49-F238E27FC236}">
                  <a16:creationId xmlns=""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11" name="Google Shape;523;p14">
              <a:extLst>
                <a:ext uri="{FF2B5EF4-FFF2-40B4-BE49-F238E27FC236}">
                  <a16:creationId xmlns=""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12" name="Google Shape;524;p14">
              <a:extLst>
                <a:ext uri="{FF2B5EF4-FFF2-40B4-BE49-F238E27FC236}">
                  <a16:creationId xmlns=""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13" name="Google Shape;525;p14">
              <a:extLst>
                <a:ext uri="{FF2B5EF4-FFF2-40B4-BE49-F238E27FC236}">
                  <a16:creationId xmlns=""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4" name="Google Shape;526;p14">
              <a:extLst>
                <a:ext uri="{FF2B5EF4-FFF2-40B4-BE49-F238E27FC236}">
                  <a16:creationId xmlns=""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15" name="Google Shape;527;p14">
              <a:extLst>
                <a:ext uri="{FF2B5EF4-FFF2-40B4-BE49-F238E27FC236}">
                  <a16:creationId xmlns=""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6" name="Google Shape;528;p14">
              <a:extLst>
                <a:ext uri="{FF2B5EF4-FFF2-40B4-BE49-F238E27FC236}">
                  <a16:creationId xmlns=""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26" name="Google Shape;529;p14">
              <a:extLst>
                <a:ext uri="{FF2B5EF4-FFF2-40B4-BE49-F238E27FC236}">
                  <a16:creationId xmlns=""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530;p14">
              <a:extLst>
                <a:ext uri="{FF2B5EF4-FFF2-40B4-BE49-F238E27FC236}">
                  <a16:creationId xmlns=""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28" name="Google Shape;531;p14">
              <a:extLst>
                <a:ext uri="{FF2B5EF4-FFF2-40B4-BE49-F238E27FC236}">
                  <a16:creationId xmlns=""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532;p14">
              <a:extLst>
                <a:ext uri="{FF2B5EF4-FFF2-40B4-BE49-F238E27FC236}">
                  <a16:creationId xmlns=""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0" name="Google Shape;533;p14">
              <a:extLst>
                <a:ext uri="{FF2B5EF4-FFF2-40B4-BE49-F238E27FC236}">
                  <a16:creationId xmlns=""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074" name="Google Shape;534;p14">
              <a:extLst>
                <a:ext uri="{FF2B5EF4-FFF2-40B4-BE49-F238E27FC236}">
                  <a16:creationId xmlns=""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3077" name="Google Shape;535;p14">
              <a:extLst>
                <a:ext uri="{FF2B5EF4-FFF2-40B4-BE49-F238E27FC236}">
                  <a16:creationId xmlns=""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3078" name="Google Shape;536;p14">
              <a:extLst>
                <a:ext uri="{FF2B5EF4-FFF2-40B4-BE49-F238E27FC236}">
                  <a16:creationId xmlns=""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079" name="Google Shape;537;p14">
              <a:extLst>
                <a:ext uri="{FF2B5EF4-FFF2-40B4-BE49-F238E27FC236}">
                  <a16:creationId xmlns=""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080" name="Google Shape;538;p14">
              <a:extLst>
                <a:ext uri="{FF2B5EF4-FFF2-40B4-BE49-F238E27FC236}">
                  <a16:creationId xmlns=""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3081" name="Google Shape;539;p14">
              <a:extLst>
                <a:ext uri="{FF2B5EF4-FFF2-40B4-BE49-F238E27FC236}">
                  <a16:creationId xmlns=""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3082" name="Google Shape;540;p14">
              <a:extLst>
                <a:ext uri="{FF2B5EF4-FFF2-40B4-BE49-F238E27FC236}">
                  <a16:creationId xmlns=""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083" name="Google Shape;541;p14">
              <a:extLst>
                <a:ext uri="{FF2B5EF4-FFF2-40B4-BE49-F238E27FC236}">
                  <a16:creationId xmlns=""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084" name="Google Shape;542;p14">
              <a:extLst>
                <a:ext uri="{FF2B5EF4-FFF2-40B4-BE49-F238E27FC236}">
                  <a16:creationId xmlns=""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3085" name="Google Shape;543;p14">
              <a:extLst>
                <a:ext uri="{FF2B5EF4-FFF2-40B4-BE49-F238E27FC236}">
                  <a16:creationId xmlns=""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3086" name="Google Shape;544;p14">
              <a:extLst>
                <a:ext uri="{FF2B5EF4-FFF2-40B4-BE49-F238E27FC236}">
                  <a16:creationId xmlns=""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endParaRPr>
                <a:solidFill>
                  <a:prstClr val="black"/>
                </a:solidFill>
              </a:endParaRPr>
            </a:p>
          </p:txBody>
        </p:sp>
        <p:sp>
          <p:nvSpPr>
            <p:cNvPr id="3087" name="Google Shape;545;p14">
              <a:extLst>
                <a:ext uri="{FF2B5EF4-FFF2-40B4-BE49-F238E27FC236}">
                  <a16:creationId xmlns=""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endParaRPr>
                <a:solidFill>
                  <a:prstClr val="black"/>
                </a:solidFill>
              </a:endParaRPr>
            </a:p>
          </p:txBody>
        </p:sp>
        <p:sp>
          <p:nvSpPr>
            <p:cNvPr id="3088" name="Google Shape;643;p14">
              <a:extLst>
                <a:ext uri="{FF2B5EF4-FFF2-40B4-BE49-F238E27FC236}">
                  <a16:creationId xmlns=""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089" name="Google Shape;644;p14">
              <a:extLst>
                <a:ext uri="{FF2B5EF4-FFF2-40B4-BE49-F238E27FC236}">
                  <a16:creationId xmlns=""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090" name="Google Shape;645;p14">
              <a:extLst>
                <a:ext uri="{FF2B5EF4-FFF2-40B4-BE49-F238E27FC236}">
                  <a16:creationId xmlns=""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091" name="Google Shape;646;p14">
              <a:extLst>
                <a:ext uri="{FF2B5EF4-FFF2-40B4-BE49-F238E27FC236}">
                  <a16:creationId xmlns=""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092" name="Google Shape;647;p14">
              <a:extLst>
                <a:ext uri="{FF2B5EF4-FFF2-40B4-BE49-F238E27FC236}">
                  <a16:creationId xmlns=""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endParaRPr>
                <a:solidFill>
                  <a:prstClr val="black"/>
                </a:solidFill>
              </a:endParaRPr>
            </a:p>
          </p:txBody>
        </p:sp>
        <p:sp>
          <p:nvSpPr>
            <p:cNvPr id="3093" name="Google Shape;648;p14">
              <a:extLst>
                <a:ext uri="{FF2B5EF4-FFF2-40B4-BE49-F238E27FC236}">
                  <a16:creationId xmlns=""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3094" name="Google Shape;649;p14">
              <a:extLst>
                <a:ext uri="{FF2B5EF4-FFF2-40B4-BE49-F238E27FC236}">
                  <a16:creationId xmlns=""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3095" name="Google Shape;650;p14">
              <a:extLst>
                <a:ext uri="{FF2B5EF4-FFF2-40B4-BE49-F238E27FC236}">
                  <a16:creationId xmlns=""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endParaRPr>
                <a:solidFill>
                  <a:prstClr val="black"/>
                </a:solidFill>
              </a:endParaRPr>
            </a:p>
          </p:txBody>
        </p:sp>
        <p:sp>
          <p:nvSpPr>
            <p:cNvPr id="3096" name="Google Shape;651;p14">
              <a:extLst>
                <a:ext uri="{FF2B5EF4-FFF2-40B4-BE49-F238E27FC236}">
                  <a16:creationId xmlns=""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097" name="Google Shape;652;p14">
              <a:extLst>
                <a:ext uri="{FF2B5EF4-FFF2-40B4-BE49-F238E27FC236}">
                  <a16:creationId xmlns=""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098" name="Google Shape;653;p14">
              <a:extLst>
                <a:ext uri="{FF2B5EF4-FFF2-40B4-BE49-F238E27FC236}">
                  <a16:creationId xmlns=""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099" name="Google Shape;654;p14">
              <a:extLst>
                <a:ext uri="{FF2B5EF4-FFF2-40B4-BE49-F238E27FC236}">
                  <a16:creationId xmlns=""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00" name="Google Shape;655;p14">
              <a:extLst>
                <a:ext uri="{FF2B5EF4-FFF2-40B4-BE49-F238E27FC236}">
                  <a16:creationId xmlns=""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01" name="Google Shape;656;p14">
              <a:extLst>
                <a:ext uri="{FF2B5EF4-FFF2-40B4-BE49-F238E27FC236}">
                  <a16:creationId xmlns=""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02" name="Google Shape;657;p14">
              <a:extLst>
                <a:ext uri="{FF2B5EF4-FFF2-40B4-BE49-F238E27FC236}">
                  <a16:creationId xmlns=""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03" name="Google Shape;658;p14">
              <a:extLst>
                <a:ext uri="{FF2B5EF4-FFF2-40B4-BE49-F238E27FC236}">
                  <a16:creationId xmlns=""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04" name="Google Shape;659;p14">
              <a:extLst>
                <a:ext uri="{FF2B5EF4-FFF2-40B4-BE49-F238E27FC236}">
                  <a16:creationId xmlns=""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05" name="Google Shape;660;p14">
              <a:extLst>
                <a:ext uri="{FF2B5EF4-FFF2-40B4-BE49-F238E27FC236}">
                  <a16:creationId xmlns=""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06" name="Google Shape;661;p14">
              <a:extLst>
                <a:ext uri="{FF2B5EF4-FFF2-40B4-BE49-F238E27FC236}">
                  <a16:creationId xmlns=""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107" name="Google Shape;662;p14">
              <a:extLst>
                <a:ext uri="{FF2B5EF4-FFF2-40B4-BE49-F238E27FC236}">
                  <a16:creationId xmlns=""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108" name="Google Shape;663;p14">
              <a:extLst>
                <a:ext uri="{FF2B5EF4-FFF2-40B4-BE49-F238E27FC236}">
                  <a16:creationId xmlns=""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3109" name="Google Shape;664;p14">
              <a:extLst>
                <a:ext uri="{FF2B5EF4-FFF2-40B4-BE49-F238E27FC236}">
                  <a16:creationId xmlns=""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10" name="Google Shape;665;p14">
              <a:extLst>
                <a:ext uri="{FF2B5EF4-FFF2-40B4-BE49-F238E27FC236}">
                  <a16:creationId xmlns=""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11" name="Google Shape;666;p14">
              <a:extLst>
                <a:ext uri="{FF2B5EF4-FFF2-40B4-BE49-F238E27FC236}">
                  <a16:creationId xmlns=""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3112" name="Google Shape;667;p14">
              <a:extLst>
                <a:ext uri="{FF2B5EF4-FFF2-40B4-BE49-F238E27FC236}">
                  <a16:creationId xmlns=""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13" name="Google Shape;668;p14">
              <a:extLst>
                <a:ext uri="{FF2B5EF4-FFF2-40B4-BE49-F238E27FC236}">
                  <a16:creationId xmlns=""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14" name="Google Shape;669;p14">
              <a:extLst>
                <a:ext uri="{FF2B5EF4-FFF2-40B4-BE49-F238E27FC236}">
                  <a16:creationId xmlns=""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15" name="Google Shape;670;p14">
              <a:extLst>
                <a:ext uri="{FF2B5EF4-FFF2-40B4-BE49-F238E27FC236}">
                  <a16:creationId xmlns=""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116" name="Google Shape;671;p14">
              <a:extLst>
                <a:ext uri="{FF2B5EF4-FFF2-40B4-BE49-F238E27FC236}">
                  <a16:creationId xmlns=""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4" name="TextBox 23">
            <a:extLst>
              <a:ext uri="{FF2B5EF4-FFF2-40B4-BE49-F238E27FC236}">
                <a16:creationId xmlns="" xmlns:a16="http://schemas.microsoft.com/office/drawing/2014/main" id="{EFF56942-E943-8B58-08F8-63A48E5731AA}"/>
              </a:ext>
            </a:extLst>
          </p:cNvPr>
          <p:cNvSpPr txBox="1"/>
          <p:nvPr/>
        </p:nvSpPr>
        <p:spPr>
          <a:xfrm>
            <a:off x="2370582" y="2378099"/>
            <a:ext cx="5734187"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1: </a:t>
            </a:r>
            <a:r>
              <a:rPr lang="vi-VN" sz="2400" dirty="0">
                <a:solidFill>
                  <a:prstClr val="black"/>
                </a:solidFill>
              </a:rPr>
              <a:t>Mô tả đường đi của tia sáng qua lăng kính mà em quan sát được</a:t>
            </a:r>
            <a:endParaRPr lang="en-US" sz="2400" dirty="0">
              <a:solidFill>
                <a:prstClr val="black"/>
              </a:solidFill>
            </a:endParaRPr>
          </a:p>
        </p:txBody>
      </p:sp>
      <p:sp>
        <p:nvSpPr>
          <p:cNvPr id="25" name="TextBox 24">
            <a:extLst>
              <a:ext uri="{FF2B5EF4-FFF2-40B4-BE49-F238E27FC236}">
                <a16:creationId xmlns="" xmlns:a16="http://schemas.microsoft.com/office/drawing/2014/main" id="{3531F4D6-67BD-238E-F998-33DD5F4B6AF3}"/>
              </a:ext>
            </a:extLst>
          </p:cNvPr>
          <p:cNvSpPr txBox="1"/>
          <p:nvPr/>
        </p:nvSpPr>
        <p:spPr>
          <a:xfrm>
            <a:off x="1990098" y="3590926"/>
            <a:ext cx="5734187" cy="53553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a:t>
            </a:r>
            <a:r>
              <a:rPr lang="en-US" sz="2400" b="1" dirty="0">
                <a:solidFill>
                  <a:prstClr val="black"/>
                </a:solidFill>
              </a:rPr>
              <a:t>2</a:t>
            </a:r>
            <a:r>
              <a:rPr lang="vi-VN" sz="2400" b="1" dirty="0">
                <a:solidFill>
                  <a:prstClr val="black"/>
                </a:solidFill>
              </a:rPr>
              <a:t>: </a:t>
            </a:r>
            <a:r>
              <a:rPr lang="vi-VN" sz="2400" dirty="0">
                <a:solidFill>
                  <a:prstClr val="black"/>
                </a:solidFill>
              </a:rPr>
              <a:t>Viết ra thứ tự các màu trên màn</a:t>
            </a:r>
            <a:endParaRPr lang="en-US" sz="2400" dirty="0">
              <a:solidFill>
                <a:prstClr val="black"/>
              </a:solidFill>
            </a:endParaRPr>
          </a:p>
        </p:txBody>
      </p:sp>
      <p:sp>
        <p:nvSpPr>
          <p:cNvPr id="31" name="TextBox 30">
            <a:extLst>
              <a:ext uri="{FF2B5EF4-FFF2-40B4-BE49-F238E27FC236}">
                <a16:creationId xmlns="" xmlns:a16="http://schemas.microsoft.com/office/drawing/2014/main" id="{B29415B1-04DE-6B80-EC39-2B7CE3345DE9}"/>
              </a:ext>
            </a:extLst>
          </p:cNvPr>
          <p:cNvSpPr txBox="1"/>
          <p:nvPr/>
        </p:nvSpPr>
        <p:spPr>
          <a:xfrm>
            <a:off x="1039383" y="4493232"/>
            <a:ext cx="7302323"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a:t>
            </a:r>
            <a:r>
              <a:rPr lang="en-US" sz="2400" b="1" dirty="0">
                <a:solidFill>
                  <a:prstClr val="black"/>
                </a:solidFill>
              </a:rPr>
              <a:t>3</a:t>
            </a:r>
            <a:r>
              <a:rPr lang="vi-VN" sz="2400" b="1" dirty="0">
                <a:solidFill>
                  <a:prstClr val="black"/>
                </a:solidFill>
              </a:rPr>
              <a:t>: </a:t>
            </a:r>
            <a:r>
              <a:rPr lang="vi-VN" sz="2400" dirty="0">
                <a:solidFill>
                  <a:prstClr val="black"/>
                </a:solidFill>
              </a:rPr>
              <a:t>Những màu sắc khác nhau cho biết điều gì về thành phần của chùm ánh sáng chiếu tới?</a:t>
            </a:r>
            <a:r>
              <a:rPr lang="en-US" sz="2400" dirty="0">
                <a:solidFill>
                  <a:prstClr val="black"/>
                </a:solidFill>
              </a:rPr>
              <a:t> </a:t>
            </a:r>
          </a:p>
        </p:txBody>
      </p:sp>
    </p:spTree>
    <p:extLst>
      <p:ext uri="{BB962C8B-B14F-4D97-AF65-F5344CB8AC3E}">
        <p14:creationId xmlns:p14="http://schemas.microsoft.com/office/powerpoint/2010/main" val="41830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25"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684039" y="2227124"/>
            <a:ext cx="845523"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000" b="1" dirty="0">
              <a:solidFill>
                <a:srgbClr val="080808"/>
              </a:solidFill>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2754497"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vi-VN" sz="2000" b="1" dirty="0">
              <a:solidFill>
                <a:srgbClr val="080808"/>
              </a:solidFill>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93367" y="2025530"/>
            <a:ext cx="3862103"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6681189" y="3062861"/>
            <a:ext cx="664968"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800" b="1" dirty="0">
                <a:solidFill>
                  <a:srgbClr val="080808"/>
                </a:solidFill>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3341665" y="3444706"/>
            <a:ext cx="664970"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800" b="1" dirty="0">
                <a:solidFill>
                  <a:srgbClr val="080808"/>
                </a:solidFill>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6615133" y="6141582"/>
            <a:ext cx="664970"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800" b="1" dirty="0">
                <a:solidFill>
                  <a:srgbClr val="080808"/>
                </a:solidFill>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7184686"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vi-VN" sz="2000" b="1" dirty="0">
              <a:solidFill>
                <a:srgbClr val="080808"/>
              </a:solidFill>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2754497"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vi-VN" sz="2000" b="1" dirty="0">
              <a:solidFill>
                <a:srgbClr val="080808"/>
              </a:solidFill>
              <a:latin typeface="Arial" panose="020B0604020202020204" pitchFamily="34" charset="0"/>
              <a:cs typeface="Arial" panose="020B0604020202020204" pitchFamily="34" charset="0"/>
            </a:endParaRPr>
          </a:p>
        </p:txBody>
      </p:sp>
      <p:grpSp>
        <p:nvGrpSpPr>
          <p:cNvPr id="10" name="Group 11"/>
          <p:cNvGrpSpPr>
            <a:grpSpLocks/>
          </p:cNvGrpSpPr>
          <p:nvPr/>
        </p:nvGrpSpPr>
        <p:grpSpPr bwMode="auto">
          <a:xfrm>
            <a:off x="916660" y="1863260"/>
            <a:ext cx="986444"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000" b="1" dirty="0">
                <a:solidFill>
                  <a:srgbClr val="080808"/>
                </a:solidFill>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000" b="1" dirty="0">
                <a:solidFill>
                  <a:srgbClr val="080808"/>
                </a:solidFill>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1908974" y="1863260"/>
            <a:ext cx="807357"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000" b="1" dirty="0">
              <a:solidFill>
                <a:srgbClr val="FFFFFF"/>
              </a:solidFill>
              <a:latin typeface="Arial" panose="020B0604020202020204" pitchFamily="34" charset="0"/>
              <a:cs typeface="Arial" panose="020B0604020202020204" pitchFamily="34" charset="0"/>
            </a:endParaRPr>
          </a:p>
        </p:txBody>
      </p:sp>
      <p:grpSp>
        <p:nvGrpSpPr>
          <p:cNvPr id="14" name="Group 15"/>
          <p:cNvGrpSpPr>
            <a:grpSpLocks/>
          </p:cNvGrpSpPr>
          <p:nvPr/>
        </p:nvGrpSpPr>
        <p:grpSpPr bwMode="auto">
          <a:xfrm>
            <a:off x="7309460" y="3822660"/>
            <a:ext cx="1150851"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200" b="1" dirty="0">
                  <a:solidFill>
                    <a:srgbClr val="FF0000"/>
                  </a:solidFill>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200" b="1" dirty="0">
                  <a:solidFill>
                    <a:srgbClr val="9900CC"/>
                  </a:solidFill>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200" b="1" dirty="0">
                  <a:solidFill>
                    <a:srgbClr val="FF9900"/>
                  </a:solidFill>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200" b="1" dirty="0">
                  <a:solidFill>
                    <a:srgbClr val="00FF00"/>
                  </a:solidFill>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200" b="1" dirty="0">
                  <a:solidFill>
                    <a:srgbClr val="0066CC"/>
                  </a:solidFill>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200" b="1" dirty="0">
                  <a:solidFill>
                    <a:srgbClr val="00FFFF"/>
                  </a:solidFill>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vi-VN" sz="2200" b="1" dirty="0">
                  <a:solidFill>
                    <a:srgbClr val="FFFF00"/>
                  </a:solidFill>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833070" y="2696859"/>
            <a:ext cx="91598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vi-VN" sz="2000" b="1" dirty="0">
                <a:solidFill>
                  <a:srgbClr val="FFFF00"/>
                </a:solidFill>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2361093" y="3611923"/>
            <a:ext cx="70460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vi-VN" sz="2000" b="1" dirty="0">
                <a:solidFill>
                  <a:srgbClr val="FFFF00"/>
                </a:solidFill>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3192336" y="3625058"/>
            <a:ext cx="915983"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vi-VN" sz="2000" b="1" dirty="0">
                <a:solidFill>
                  <a:srgbClr val="FFFF00"/>
                </a:solidFill>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6771869" y="2945082"/>
            <a:ext cx="845523"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000" b="1" dirty="0" err="1">
                <a:solidFill>
                  <a:srgbClr val="FFFFFF"/>
                </a:solidFill>
                <a:latin typeface="Arial" panose="020B0604020202020204" pitchFamily="34" charset="0"/>
                <a:cs typeface="Arial" panose="020B0604020202020204" pitchFamily="34" charset="0"/>
              </a:rPr>
              <a:t>Màn</a:t>
            </a:r>
            <a:endParaRPr lang="en-US" sz="2000" b="1" dirty="0">
              <a:solidFill>
                <a:srgbClr val="FFFFFF"/>
              </a:solidFill>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3206618" y="1757570"/>
            <a:ext cx="883689"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000" b="1" dirty="0">
              <a:solidFill>
                <a:srgbClr val="080808"/>
              </a:solidFill>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39931" y="286434"/>
            <a:ext cx="89386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3200" b="1" dirty="0">
                <a:solidFill>
                  <a:srgbClr val="00FFFF"/>
                </a:solidFill>
              </a:rPr>
              <a:t>THÍ NGHIỆM PHÂN TÍCH ÁNH SÁNG TRẮNG </a:t>
            </a:r>
          </a:p>
        </p:txBody>
      </p:sp>
    </p:spTree>
    <p:extLst>
      <p:ext uri="{BB962C8B-B14F-4D97-AF65-F5344CB8AC3E}">
        <p14:creationId xmlns:p14="http://schemas.microsoft.com/office/powerpoint/2010/main" val="340783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FE97C5-AE35-F096-0F4D-A85724964428}"/>
              </a:ext>
            </a:extLst>
          </p:cNvPr>
          <p:cNvPicPr>
            <a:picLocks noChangeAspect="1"/>
          </p:cNvPicPr>
          <p:nvPr/>
        </p:nvPicPr>
        <p:blipFill>
          <a:blip r:embed="rId2"/>
          <a:stretch>
            <a:fillRect/>
          </a:stretch>
        </p:blipFill>
        <p:spPr>
          <a:xfrm>
            <a:off x="23661" y="574293"/>
            <a:ext cx="8986206" cy="3311907"/>
          </a:xfrm>
          <a:prstGeom prst="rect">
            <a:avLst/>
          </a:prstGeom>
        </p:spPr>
      </p:pic>
      <p:sp>
        <p:nvSpPr>
          <p:cNvPr id="10" name="Google Shape;1924;p44">
            <a:extLst>
              <a:ext uri="{FF2B5EF4-FFF2-40B4-BE49-F238E27FC236}">
                <a16:creationId xmlns="" xmlns:a16="http://schemas.microsoft.com/office/drawing/2014/main" id="{588182E8-B40B-0F84-A481-227DBEC34ABA}"/>
              </a:ext>
            </a:extLst>
          </p:cNvPr>
          <p:cNvSpPr txBox="1">
            <a:spLocks/>
          </p:cNvSpPr>
          <p:nvPr/>
        </p:nvSpPr>
        <p:spPr>
          <a:xfrm>
            <a:off x="2514600" y="5731"/>
            <a:ext cx="5079244" cy="584775"/>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b="1" dirty="0">
                <a:solidFill>
                  <a:prstClr val="black"/>
                </a:solidFill>
                <a:latin typeface="Times New Roman" pitchFamily="18" charset="0"/>
                <a:cs typeface="Times New Roman" pitchFamily="18" charset="0"/>
              </a:rPr>
              <a:t>PHIẾU HỌC TẬP 1</a:t>
            </a:r>
          </a:p>
        </p:txBody>
      </p:sp>
      <p:sp>
        <p:nvSpPr>
          <p:cNvPr id="11" name="TextBox 10">
            <a:extLst>
              <a:ext uri="{FF2B5EF4-FFF2-40B4-BE49-F238E27FC236}">
                <a16:creationId xmlns="" xmlns:a16="http://schemas.microsoft.com/office/drawing/2014/main" id="{C1B881C8-2E91-2610-DDB6-6967B46B817C}"/>
              </a:ext>
            </a:extLst>
          </p:cNvPr>
          <p:cNvSpPr txBox="1"/>
          <p:nvPr/>
        </p:nvSpPr>
        <p:spPr>
          <a:xfrm>
            <a:off x="0" y="3962400"/>
            <a:ext cx="9120340" cy="95410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00000"/>
              </a:lnSpc>
            </a:pPr>
            <a:r>
              <a:rPr lang="en-US" sz="2800" b="1" dirty="0" err="1">
                <a:latin typeface="Times New Roman" pitchFamily="18" charset="0"/>
                <a:cs typeface="Times New Roman" pitchFamily="18" charset="0"/>
              </a:rPr>
              <a:t>Câu</a:t>
            </a:r>
            <a:r>
              <a:rPr lang="vi-VN" sz="2800" b="1" dirty="0">
                <a:latin typeface="Times New Roman" pitchFamily="18" charset="0"/>
                <a:cs typeface="Times New Roman" pitchFamily="18" charset="0"/>
              </a:rPr>
              <a:t> 1: </a:t>
            </a:r>
            <a:r>
              <a:rPr lang="vi-VN" sz="2800" dirty="0">
                <a:latin typeface="Times New Roman" pitchFamily="18" charset="0"/>
                <a:cs typeface="Times New Roman" pitchFamily="18" charset="0"/>
              </a:rPr>
              <a:t>Ánh sáng truyền từ đèn chiếu có khe hẹp đi qua lăng kính và đến màn chắn</a:t>
            </a:r>
            <a:endParaRPr lang="en-US" sz="2800" dirty="0">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849C24D6-9F85-D6F9-B1E4-FB3952BF88BE}"/>
              </a:ext>
            </a:extLst>
          </p:cNvPr>
          <p:cNvSpPr txBox="1"/>
          <p:nvPr/>
        </p:nvSpPr>
        <p:spPr>
          <a:xfrm>
            <a:off x="30146" y="4800600"/>
            <a:ext cx="8979721" cy="95410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00000"/>
              </a:lnSpc>
            </a:pPr>
            <a:r>
              <a:rPr lang="en-US" sz="2800" b="1" dirty="0" err="1">
                <a:solidFill>
                  <a:prstClr val="black"/>
                </a:solidFill>
                <a:latin typeface="Times New Roman" pitchFamily="18" charset="0"/>
                <a:cs typeface="Times New Roman" pitchFamily="18" charset="0"/>
              </a:rPr>
              <a:t>Câu</a:t>
            </a:r>
            <a:r>
              <a:rPr lang="vi-VN" sz="2800" b="1" dirty="0">
                <a:solidFill>
                  <a:prstClr val="black"/>
                </a:solidFill>
                <a:latin typeface="Times New Roman" pitchFamily="18" charset="0"/>
                <a:cs typeface="Times New Roman" pitchFamily="18" charset="0"/>
              </a:rPr>
              <a:t> </a:t>
            </a:r>
            <a:r>
              <a:rPr lang="en-US" sz="2800" b="1" dirty="0">
                <a:solidFill>
                  <a:prstClr val="black"/>
                </a:solidFill>
                <a:latin typeface="Times New Roman" pitchFamily="18" charset="0"/>
                <a:cs typeface="Times New Roman" pitchFamily="18" charset="0"/>
              </a:rPr>
              <a:t>2</a:t>
            </a:r>
            <a:r>
              <a:rPr lang="vi-VN" sz="2800" b="1"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Những màu sắc có trên màn: Đỏ, da cam, vàng, lục, lam, chàm, tím</a:t>
            </a:r>
            <a:endParaRPr lang="en-US" sz="2800" dirty="0">
              <a:solidFill>
                <a:prstClr val="black"/>
              </a:solidFill>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C379E4ED-850E-788D-511B-059C3273785F}"/>
              </a:ext>
            </a:extLst>
          </p:cNvPr>
          <p:cNvSpPr txBox="1"/>
          <p:nvPr/>
        </p:nvSpPr>
        <p:spPr>
          <a:xfrm>
            <a:off x="91209" y="5672940"/>
            <a:ext cx="8851109" cy="95410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00000"/>
              </a:lnSpc>
            </a:pPr>
            <a:r>
              <a:rPr lang="en-US" sz="2800" b="1" dirty="0" err="1">
                <a:solidFill>
                  <a:prstClr val="black"/>
                </a:solidFill>
                <a:latin typeface="Times New Roman" pitchFamily="18" charset="0"/>
                <a:cs typeface="Times New Roman" pitchFamily="18" charset="0"/>
              </a:rPr>
              <a:t>Câu</a:t>
            </a:r>
            <a:r>
              <a:rPr lang="vi-VN" sz="2800" b="1" dirty="0">
                <a:solidFill>
                  <a:prstClr val="black"/>
                </a:solidFill>
                <a:latin typeface="Times New Roman" pitchFamily="18" charset="0"/>
                <a:cs typeface="Times New Roman" pitchFamily="18" charset="0"/>
              </a:rPr>
              <a:t> </a:t>
            </a:r>
            <a:r>
              <a:rPr lang="en-US" sz="2800" b="1" dirty="0">
                <a:solidFill>
                  <a:prstClr val="black"/>
                </a:solidFill>
                <a:latin typeface="Times New Roman" pitchFamily="18" charset="0"/>
                <a:cs typeface="Times New Roman" pitchFamily="18" charset="0"/>
              </a:rPr>
              <a:t>3</a:t>
            </a:r>
            <a:r>
              <a:rPr lang="vi-VN" sz="2800" b="1"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Những màu sắc khác nhau cho biết thành phần tạo nên chùm sáng</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87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 xmlns:a16="http://schemas.microsoft.com/office/drawing/2014/main" id="{3C5285C0-FA4D-F567-A760-7FB8DE84C77C}"/>
              </a:ext>
            </a:extLst>
          </p:cNvPr>
          <p:cNvSpPr/>
          <p:nvPr/>
        </p:nvSpPr>
        <p:spPr>
          <a:xfrm>
            <a:off x="110839" y="2392219"/>
            <a:ext cx="8908472"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 xmlns:a16="http://schemas.microsoft.com/office/drawing/2014/main" id="{9CF97D9C-A063-6821-37C2-DCDF72D500EC}"/>
              </a:ext>
            </a:extLst>
          </p:cNvPr>
          <p:cNvGrpSpPr/>
          <p:nvPr/>
        </p:nvGrpSpPr>
        <p:grpSpPr>
          <a:xfrm>
            <a:off x="185128" y="235907"/>
            <a:ext cx="3345654" cy="758483"/>
            <a:chOff x="489662" y="435125"/>
            <a:chExt cx="5161330" cy="877582"/>
          </a:xfrm>
        </p:grpSpPr>
        <p:sp>
          <p:nvSpPr>
            <p:cNvPr id="18" name="Rectangle: Rounded Corners 17">
              <a:extLst>
                <a:ext uri="{FF2B5EF4-FFF2-40B4-BE49-F238E27FC236}">
                  <a16:creationId xmlns="" xmlns:a16="http://schemas.microsoft.com/office/drawing/2014/main" id="{B0C89A9E-1684-13DB-6A75-E2164D174F2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9" name="TextBox 18">
              <a:extLst>
                <a:ext uri="{FF2B5EF4-FFF2-40B4-BE49-F238E27FC236}">
                  <a16:creationId xmlns="" xmlns:a16="http://schemas.microsoft.com/office/drawing/2014/main" id="{42BC4D59-3F0A-9E53-3B0B-04ED417DEFD0}"/>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20" name="Group 19">
              <a:extLst>
                <a:ext uri="{FF2B5EF4-FFF2-40B4-BE49-F238E27FC236}">
                  <a16:creationId xmlns="" xmlns:a16="http://schemas.microsoft.com/office/drawing/2014/main" id="{133FEFBE-7EDA-F52D-FB75-3EF3112E512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 xmlns:a16="http://schemas.microsoft.com/office/drawing/2014/main" id="{A72F6618-E3D3-FBAF-67DC-FD5A4EC5A31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22" name="Picture 4" descr="Prism ">
                <a:extLst>
                  <a:ext uri="{FF2B5EF4-FFF2-40B4-BE49-F238E27FC236}">
                    <a16:creationId xmlns="" xmlns:a16="http://schemas.microsoft.com/office/drawing/2014/main" id="{037C5FFA-7623-0723-9A64-5655306994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 xmlns:a16="http://schemas.microsoft.com/office/drawing/2014/main" id="{BE9A0F92-1687-0AF5-7FFF-B3D57E0A6419}"/>
              </a:ext>
            </a:extLst>
          </p:cNvPr>
          <p:cNvSpPr txBox="1"/>
          <p:nvPr/>
        </p:nvSpPr>
        <p:spPr>
          <a:xfrm>
            <a:off x="652999" y="4189749"/>
            <a:ext cx="7467601" cy="131112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solidFill>
                  <a:prstClr val="black"/>
                </a:solidFill>
              </a:rPr>
              <a:t>Khi chiếu một chùm sáng trắng hẹp qua lăng kính</a:t>
            </a:r>
            <a:r>
              <a:rPr lang="en-US" sz="2200" dirty="0">
                <a:solidFill>
                  <a:prstClr val="black"/>
                </a:solidFill>
              </a:rPr>
              <a:t> ta </a:t>
            </a:r>
            <a:r>
              <a:rPr lang="vi-VN" sz="2200" dirty="0">
                <a:solidFill>
                  <a:prstClr val="black"/>
                </a:solidFill>
              </a:rPr>
              <a:t>thu được dải màu </a:t>
            </a:r>
            <a:r>
              <a:rPr lang="en-US" sz="2200" dirty="0" err="1">
                <a:solidFill>
                  <a:prstClr val="black"/>
                </a:solidFill>
              </a:rPr>
              <a:t>từ</a:t>
            </a:r>
            <a:r>
              <a:rPr lang="en-US" sz="2200" dirty="0">
                <a:solidFill>
                  <a:prstClr val="black"/>
                </a:solidFill>
              </a:rPr>
              <a:t> </a:t>
            </a:r>
            <a:r>
              <a:rPr lang="en-US" sz="2200" dirty="0" err="1">
                <a:solidFill>
                  <a:prstClr val="black"/>
                </a:solidFill>
              </a:rPr>
              <a:t>đỏ</a:t>
            </a:r>
            <a:r>
              <a:rPr lang="en-US" sz="2200" dirty="0">
                <a:solidFill>
                  <a:prstClr val="black"/>
                </a:solidFill>
              </a:rPr>
              <a:t> </a:t>
            </a:r>
            <a:r>
              <a:rPr lang="en-US" sz="2200" dirty="0" err="1">
                <a:solidFill>
                  <a:prstClr val="black"/>
                </a:solidFill>
              </a:rPr>
              <a:t>đến</a:t>
            </a:r>
            <a:r>
              <a:rPr lang="en-US" sz="2200" dirty="0">
                <a:solidFill>
                  <a:prstClr val="black"/>
                </a:solidFill>
              </a:rPr>
              <a:t> </a:t>
            </a:r>
            <a:r>
              <a:rPr lang="en-US" sz="2200" dirty="0" err="1">
                <a:solidFill>
                  <a:prstClr val="black"/>
                </a:solidFill>
              </a:rPr>
              <a:t>tím</a:t>
            </a:r>
            <a:r>
              <a:rPr lang="en-US" sz="2200" dirty="0">
                <a:solidFill>
                  <a:prstClr val="black"/>
                </a:solidFill>
              </a:rPr>
              <a:t>– </a:t>
            </a:r>
            <a:r>
              <a:rPr lang="en-US" sz="2200" dirty="0" err="1">
                <a:solidFill>
                  <a:prstClr val="black"/>
                </a:solidFill>
              </a:rPr>
              <a:t>gọi</a:t>
            </a:r>
            <a:r>
              <a:rPr lang="en-US" sz="2200" dirty="0">
                <a:solidFill>
                  <a:prstClr val="black"/>
                </a:solidFill>
              </a:rPr>
              <a:t> </a:t>
            </a:r>
            <a:r>
              <a:rPr lang="en-US" sz="2200" dirty="0" err="1">
                <a:solidFill>
                  <a:prstClr val="black"/>
                </a:solidFill>
              </a:rPr>
              <a:t>là</a:t>
            </a:r>
            <a:r>
              <a:rPr lang="en-US" sz="2200" dirty="0">
                <a:solidFill>
                  <a:prstClr val="black"/>
                </a:solidFill>
              </a:rPr>
              <a:t> </a:t>
            </a:r>
            <a:r>
              <a:rPr lang="vi-VN" sz="2200" dirty="0">
                <a:solidFill>
                  <a:prstClr val="black"/>
                </a:solidFill>
              </a:rPr>
              <a:t>quang ph</a:t>
            </a:r>
            <a:r>
              <a:rPr lang="en-US" sz="2200" dirty="0">
                <a:solidFill>
                  <a:prstClr val="black"/>
                </a:solidFill>
              </a:rPr>
              <a:t>ổ </a:t>
            </a:r>
            <a:r>
              <a:rPr lang="en-US" sz="2200" dirty="0" err="1">
                <a:solidFill>
                  <a:prstClr val="black"/>
                </a:solidFill>
              </a:rPr>
              <a:t>của</a:t>
            </a:r>
            <a:r>
              <a:rPr lang="en-US" sz="2200" dirty="0">
                <a:solidFill>
                  <a:prstClr val="black"/>
                </a:solidFill>
              </a:rPr>
              <a:t> </a:t>
            </a:r>
            <a:r>
              <a:rPr lang="en-US" sz="2200" dirty="0" err="1">
                <a:solidFill>
                  <a:prstClr val="black"/>
                </a:solidFill>
              </a:rPr>
              <a:t>ánh</a:t>
            </a:r>
            <a:r>
              <a:rPr lang="en-US" sz="2200" dirty="0">
                <a:solidFill>
                  <a:prstClr val="black"/>
                </a:solidFill>
              </a:rPr>
              <a:t> </a:t>
            </a:r>
            <a:r>
              <a:rPr lang="en-US" sz="2200" dirty="0" err="1">
                <a:solidFill>
                  <a:prstClr val="black"/>
                </a:solidFill>
              </a:rPr>
              <a:t>sáng</a:t>
            </a:r>
            <a:r>
              <a:rPr lang="en-US" sz="2200" dirty="0">
                <a:solidFill>
                  <a:prstClr val="black"/>
                </a:solidFill>
              </a:rPr>
              <a:t> </a:t>
            </a:r>
            <a:r>
              <a:rPr lang="en-US" sz="2200" dirty="0" err="1">
                <a:solidFill>
                  <a:prstClr val="black"/>
                </a:solidFill>
              </a:rPr>
              <a:t>trắng</a:t>
            </a:r>
            <a:endParaRPr lang="en-US" sz="2200" dirty="0">
              <a:solidFill>
                <a:prstClr val="black"/>
              </a:solidFill>
            </a:endParaRPr>
          </a:p>
        </p:txBody>
      </p:sp>
      <p:sp>
        <p:nvSpPr>
          <p:cNvPr id="3072" name="Google Shape;1924;p44">
            <a:extLst>
              <a:ext uri="{FF2B5EF4-FFF2-40B4-BE49-F238E27FC236}">
                <a16:creationId xmlns="" xmlns:a16="http://schemas.microsoft.com/office/drawing/2014/main" id="{D1B2946C-BFBB-85CB-C919-5170AA4D138D}"/>
              </a:ext>
            </a:extLst>
          </p:cNvPr>
          <p:cNvSpPr txBox="1">
            <a:spLocks/>
          </p:cNvSpPr>
          <p:nvPr/>
        </p:nvSpPr>
        <p:spPr>
          <a:xfrm>
            <a:off x="7147899" y="1469811"/>
            <a:ext cx="1438636" cy="95410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a:extLst>
              <a:ext uri="{FF2B5EF4-FFF2-40B4-BE49-F238E27FC236}">
                <a16:creationId xmlns="" xmlns:a16="http://schemas.microsoft.com/office/drawing/2014/main" id="{0BE6DAD7-D823-4941-3602-CF7B11409D29}"/>
              </a:ext>
            </a:extLst>
          </p:cNvPr>
          <p:cNvSpPr txBox="1"/>
          <p:nvPr/>
        </p:nvSpPr>
        <p:spPr>
          <a:xfrm>
            <a:off x="666435" y="5225692"/>
            <a:ext cx="7521604" cy="904863"/>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prstClr val="black"/>
                </a:solidFill>
              </a:rPr>
              <a:t>Hiện</a:t>
            </a:r>
            <a:r>
              <a:rPr lang="en-US" sz="2200" dirty="0">
                <a:solidFill>
                  <a:prstClr val="black"/>
                </a:solidFill>
              </a:rPr>
              <a:t> </a:t>
            </a:r>
            <a:r>
              <a:rPr lang="en-US" sz="2200" dirty="0" err="1">
                <a:solidFill>
                  <a:prstClr val="black"/>
                </a:solidFill>
              </a:rPr>
              <a:t>tượng</a:t>
            </a:r>
            <a:r>
              <a:rPr lang="en-US" sz="2200" dirty="0">
                <a:solidFill>
                  <a:prstClr val="black"/>
                </a:solidFill>
              </a:rPr>
              <a:t> </a:t>
            </a:r>
            <a:r>
              <a:rPr lang="en-US" sz="2200" dirty="0" err="1">
                <a:solidFill>
                  <a:prstClr val="black"/>
                </a:solidFill>
              </a:rPr>
              <a:t>thu</a:t>
            </a:r>
            <a:r>
              <a:rPr lang="en-US" sz="2200" dirty="0">
                <a:solidFill>
                  <a:prstClr val="black"/>
                </a:solidFill>
              </a:rPr>
              <a:t> </a:t>
            </a:r>
            <a:r>
              <a:rPr lang="en-US" sz="2200" dirty="0" err="1">
                <a:solidFill>
                  <a:prstClr val="black"/>
                </a:solidFill>
              </a:rPr>
              <a:t>được</a:t>
            </a:r>
            <a:r>
              <a:rPr lang="en-US" sz="2200" dirty="0">
                <a:solidFill>
                  <a:prstClr val="black"/>
                </a:solidFill>
              </a:rPr>
              <a:t> </a:t>
            </a:r>
            <a:r>
              <a:rPr lang="en-US" sz="2200" dirty="0" err="1">
                <a:solidFill>
                  <a:prstClr val="black"/>
                </a:solidFill>
              </a:rPr>
              <a:t>quang</a:t>
            </a:r>
            <a:r>
              <a:rPr lang="en-US" sz="2200" dirty="0">
                <a:solidFill>
                  <a:prstClr val="black"/>
                </a:solidFill>
              </a:rPr>
              <a:t> </a:t>
            </a:r>
            <a:r>
              <a:rPr lang="en-US" sz="2200" dirty="0" err="1">
                <a:solidFill>
                  <a:prstClr val="black"/>
                </a:solidFill>
              </a:rPr>
              <a:t>phổ</a:t>
            </a:r>
            <a:r>
              <a:rPr lang="en-US" sz="2200" dirty="0">
                <a:solidFill>
                  <a:prstClr val="black"/>
                </a:solidFill>
              </a:rPr>
              <a:t> </a:t>
            </a:r>
            <a:r>
              <a:rPr lang="en-US" sz="2200" dirty="0" err="1">
                <a:solidFill>
                  <a:prstClr val="black"/>
                </a:solidFill>
              </a:rPr>
              <a:t>khi</a:t>
            </a:r>
            <a:r>
              <a:rPr lang="en-US" sz="2200" dirty="0">
                <a:solidFill>
                  <a:prstClr val="black"/>
                </a:solidFill>
              </a:rPr>
              <a:t> </a:t>
            </a:r>
            <a:r>
              <a:rPr lang="en-US" sz="2200" dirty="0" err="1">
                <a:solidFill>
                  <a:prstClr val="black"/>
                </a:solidFill>
              </a:rPr>
              <a:t>chiếu</a:t>
            </a:r>
            <a:r>
              <a:rPr lang="en-US" sz="2200" dirty="0">
                <a:solidFill>
                  <a:prstClr val="black"/>
                </a:solidFill>
              </a:rPr>
              <a:t> </a:t>
            </a:r>
            <a:r>
              <a:rPr lang="en-US" sz="2200" dirty="0" err="1">
                <a:solidFill>
                  <a:prstClr val="black"/>
                </a:solidFill>
              </a:rPr>
              <a:t>án</a:t>
            </a:r>
            <a:r>
              <a:rPr lang="en-US" sz="2200" dirty="0">
                <a:solidFill>
                  <a:prstClr val="black"/>
                </a:solidFill>
              </a:rPr>
              <a:t> </a:t>
            </a:r>
            <a:r>
              <a:rPr lang="en-US" sz="2200" dirty="0" err="1">
                <a:solidFill>
                  <a:prstClr val="black"/>
                </a:solidFill>
              </a:rPr>
              <a:t>sáng</a:t>
            </a:r>
            <a:r>
              <a:rPr lang="en-US" sz="2200" dirty="0">
                <a:solidFill>
                  <a:prstClr val="black"/>
                </a:solidFill>
              </a:rPr>
              <a:t> </a:t>
            </a:r>
            <a:r>
              <a:rPr lang="en-US" sz="2200" dirty="0" err="1">
                <a:solidFill>
                  <a:prstClr val="black"/>
                </a:solidFill>
              </a:rPr>
              <a:t>trắng</a:t>
            </a:r>
            <a:r>
              <a:rPr lang="en-US" sz="2200" dirty="0">
                <a:solidFill>
                  <a:prstClr val="black"/>
                </a:solidFill>
              </a:rPr>
              <a:t> qua </a:t>
            </a:r>
            <a:r>
              <a:rPr lang="en-US" sz="2200" dirty="0" err="1">
                <a:solidFill>
                  <a:prstClr val="black"/>
                </a:solidFill>
              </a:rPr>
              <a:t>lăng</a:t>
            </a:r>
            <a:r>
              <a:rPr lang="en-US" sz="2200" dirty="0">
                <a:solidFill>
                  <a:prstClr val="black"/>
                </a:solidFill>
              </a:rPr>
              <a:t> </a:t>
            </a:r>
            <a:r>
              <a:rPr lang="en-US" sz="2200" dirty="0" err="1">
                <a:solidFill>
                  <a:prstClr val="black"/>
                </a:solidFill>
              </a:rPr>
              <a:t>kính</a:t>
            </a:r>
            <a:r>
              <a:rPr lang="en-US" sz="2200" dirty="0">
                <a:solidFill>
                  <a:prstClr val="black"/>
                </a:solidFill>
              </a:rPr>
              <a:t> </a:t>
            </a:r>
            <a:r>
              <a:rPr lang="en-US" sz="2200" dirty="0" err="1">
                <a:solidFill>
                  <a:prstClr val="black"/>
                </a:solidFill>
              </a:rPr>
              <a:t>gọi</a:t>
            </a:r>
            <a:r>
              <a:rPr lang="en-US" sz="2200" dirty="0">
                <a:solidFill>
                  <a:prstClr val="black"/>
                </a:solidFill>
              </a:rPr>
              <a:t> </a:t>
            </a:r>
            <a:r>
              <a:rPr lang="en-US" sz="2200" dirty="0" err="1">
                <a:solidFill>
                  <a:prstClr val="black"/>
                </a:solidFill>
              </a:rPr>
              <a:t>là</a:t>
            </a:r>
            <a:r>
              <a:rPr lang="en-US" sz="2200" dirty="0">
                <a:solidFill>
                  <a:prstClr val="black"/>
                </a:solidFill>
              </a:rPr>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1026" name="Picture 2" descr="Optics physics. The white light shines through the prism. Produce rainbow colors in 3D illustrator.">
            <a:extLst>
              <a:ext uri="{FF2B5EF4-FFF2-40B4-BE49-F238E27FC236}">
                <a16:creationId xmlns="" xmlns:a16="http://schemas.microsoft.com/office/drawing/2014/main" id="{F6C0F83C-1DCC-5A21-896E-1A6F01646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175" y="792240"/>
            <a:ext cx="4269950"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 xmlns:a16="http://schemas.microsoft.com/office/drawing/2014/main" id="{1A8439A6-AA2E-DAB7-6CF5-DEF5257043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290827">
            <a:off x="6667273" y="1411117"/>
            <a:ext cx="507017" cy="676022"/>
          </a:xfrm>
          <a:prstGeom prst="rect">
            <a:avLst/>
          </a:prstGeom>
        </p:spPr>
      </p:pic>
    </p:spTree>
    <p:extLst>
      <p:ext uri="{BB962C8B-B14F-4D97-AF65-F5344CB8AC3E}">
        <p14:creationId xmlns:p14="http://schemas.microsoft.com/office/powerpoint/2010/main" val="291965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2"/>
                                        </p:tgtEl>
                                        <p:attrNameLst>
                                          <p:attrName>style.visibility</p:attrName>
                                        </p:attrNameLst>
                                      </p:cBhvr>
                                      <p:to>
                                        <p:strVal val="visible"/>
                                      </p:to>
                                    </p:set>
                                    <p:animEffect transition="in" filter="wipe(left)">
                                      <p:cBhvr>
                                        <p:cTn id="15" dur="500"/>
                                        <p:tgtEl>
                                          <p:spTgt spid="3072"/>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073"/>
                                        </p:tgtEl>
                                        <p:attrNameLst>
                                          <p:attrName>style.visibility</p:attrName>
                                        </p:attrNameLst>
                                      </p:cBhvr>
                                      <p:to>
                                        <p:strVal val="visible"/>
                                      </p:to>
                                    </p:set>
                                    <p:animEffect transition="in" filter="randombar(horizontal)">
                                      <p:cBhvr>
                                        <p:cTn id="19"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C6C8E16D-B5F3-8BE3-C498-87B5F280963C}"/>
              </a:ext>
            </a:extLst>
          </p:cNvPr>
          <p:cNvPicPr>
            <a:picLocks noChangeAspect="1"/>
          </p:cNvPicPr>
          <p:nvPr/>
        </p:nvPicPr>
        <p:blipFill>
          <a:blip r:embed="rId2"/>
          <a:stretch>
            <a:fillRect/>
          </a:stretch>
        </p:blipFill>
        <p:spPr>
          <a:xfrm>
            <a:off x="832702" y="2372782"/>
            <a:ext cx="6553200" cy="2815004"/>
          </a:xfrm>
          <a:prstGeom prst="rect">
            <a:avLst/>
          </a:prstGeom>
        </p:spPr>
      </p:pic>
      <p:sp>
        <p:nvSpPr>
          <p:cNvPr id="3" name="Rectangle: Rounded Corners 2">
            <a:extLst>
              <a:ext uri="{FF2B5EF4-FFF2-40B4-BE49-F238E27FC236}">
                <a16:creationId xmlns="" xmlns:a16="http://schemas.microsoft.com/office/drawing/2014/main" id="{01F0E320-DDBD-CFE4-2E2B-0C75C205F399}"/>
              </a:ext>
            </a:extLst>
          </p:cNvPr>
          <p:cNvSpPr/>
          <p:nvPr/>
        </p:nvSpPr>
        <p:spPr>
          <a:xfrm>
            <a:off x="4364" y="1229346"/>
            <a:ext cx="2507078"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US" sz="2800" b="1" dirty="0" err="1">
                <a:solidFill>
                  <a:prstClr val="white"/>
                </a:solidFill>
                <a:latin typeface="Times New Roman" pitchFamily="18" charset="0"/>
                <a:cs typeface="Times New Roman" pitchFamily="18" charset="0"/>
              </a:rPr>
              <a:t>Thí</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Nghiệm</a:t>
            </a:r>
            <a:r>
              <a:rPr lang="en-US" sz="2800" b="1" dirty="0">
                <a:solidFill>
                  <a:prstClr val="white"/>
                </a:solidFill>
                <a:latin typeface="Times New Roman" pitchFamily="18" charset="0"/>
                <a:cs typeface="Times New Roman" pitchFamily="18" charset="0"/>
              </a:rPr>
              <a:t> 1</a:t>
            </a:r>
          </a:p>
        </p:txBody>
      </p:sp>
      <p:sp>
        <p:nvSpPr>
          <p:cNvPr id="6" name="TextBox 5">
            <a:extLst>
              <a:ext uri="{FF2B5EF4-FFF2-40B4-BE49-F238E27FC236}">
                <a16:creationId xmlns="" xmlns:a16="http://schemas.microsoft.com/office/drawing/2014/main" id="{B5B282D2-BBF0-702F-ED77-0AF8C1DDB166}"/>
              </a:ext>
            </a:extLst>
          </p:cNvPr>
          <p:cNvSpPr txBox="1"/>
          <p:nvPr/>
        </p:nvSpPr>
        <p:spPr>
          <a:xfrm>
            <a:off x="101764" y="665089"/>
            <a:ext cx="2682335" cy="564257"/>
          </a:xfrm>
          <a:prstGeom prst="rect">
            <a:avLst/>
          </a:prstGeom>
          <a:noFill/>
        </p:spPr>
        <p:txBody>
          <a:bodyPr wrap="square" rtlCol="0">
            <a:spAutoFit/>
          </a:bodyPr>
          <a:lstStyle/>
          <a:p>
            <a:pPr>
              <a:lnSpc>
                <a:spcPct val="120000"/>
              </a:lnSpc>
              <a:defRPr/>
            </a:pPr>
            <a:r>
              <a:rPr lang="en-US" sz="2800" b="1" dirty="0" err="1">
                <a:latin typeface="Times New Roman" pitchFamily="18" charset="0"/>
                <a:cs typeface="Times New Roman" pitchFamily="18" charset="0"/>
              </a:rPr>
              <a:t>Chuẩn</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a:t>
            </a:r>
            <a:r>
              <a:rPr lang="en-US" sz="2800" b="1" dirty="0" err="1" smtClean="0">
                <a:latin typeface="Times New Roman" pitchFamily="18" charset="0"/>
                <a:cs typeface="Times New Roman" pitchFamily="18" charset="0"/>
              </a:rPr>
              <a:t>ị</a:t>
            </a:r>
            <a:r>
              <a:rPr lang="en-US" sz="2800" b="1" dirty="0">
                <a:latin typeface="Times New Roman" pitchFamily="18" charset="0"/>
                <a:cs typeface="Times New Roman" pitchFamily="18" charset="0"/>
              </a:rPr>
              <a:t>: </a:t>
            </a:r>
          </a:p>
        </p:txBody>
      </p:sp>
      <p:grpSp>
        <p:nvGrpSpPr>
          <p:cNvPr id="4" name="Group 3">
            <a:extLst>
              <a:ext uri="{FF2B5EF4-FFF2-40B4-BE49-F238E27FC236}">
                <a16:creationId xmlns="" xmlns:a16="http://schemas.microsoft.com/office/drawing/2014/main" id="{A73EC887-18CB-A4B6-50EB-ACD08765D385}"/>
              </a:ext>
            </a:extLst>
          </p:cNvPr>
          <p:cNvGrpSpPr/>
          <p:nvPr/>
        </p:nvGrpSpPr>
        <p:grpSpPr>
          <a:xfrm>
            <a:off x="108989" y="79144"/>
            <a:ext cx="5582313" cy="584775"/>
            <a:chOff x="546937" y="386451"/>
            <a:chExt cx="5104055" cy="676598"/>
          </a:xfrm>
        </p:grpSpPr>
        <p:sp>
          <p:nvSpPr>
            <p:cNvPr id="8" name="Rectangle: Rounded Corners 7">
              <a:extLst>
                <a:ext uri="{FF2B5EF4-FFF2-40B4-BE49-F238E27FC236}">
                  <a16:creationId xmlns=""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endParaRPr>
            </a:p>
          </p:txBody>
        </p:sp>
        <p:sp>
          <p:nvSpPr>
            <p:cNvPr id="10" name="TextBox 9">
              <a:extLst>
                <a:ext uri="{FF2B5EF4-FFF2-40B4-BE49-F238E27FC236}">
                  <a16:creationId xmlns="" xmlns:a16="http://schemas.microsoft.com/office/drawing/2014/main" id="{D9BDC851-6936-4020-52B7-E3742172C89C}"/>
                </a:ext>
              </a:extLst>
            </p:cNvPr>
            <p:cNvSpPr txBox="1"/>
            <p:nvPr/>
          </p:nvSpPr>
          <p:spPr>
            <a:xfrm>
              <a:off x="546937" y="386451"/>
              <a:ext cx="4921378" cy="676598"/>
            </a:xfrm>
            <a:prstGeom prst="rect">
              <a:avLst/>
            </a:prstGeom>
            <a:noFill/>
          </p:spPr>
          <p:txBody>
            <a:bodyPr wrap="square" rtlCol="0">
              <a:spAutoFit/>
            </a:bodyPr>
            <a:lstStyle/>
            <a:p>
              <a:pPr>
                <a:defRPr/>
              </a:pPr>
              <a:r>
                <a:rPr lang="vi-VN" sz="3200" dirty="0">
                  <a:solidFill>
                    <a:prstClr val="white"/>
                  </a:solidFill>
                  <a:latin typeface="Times New Roman" pitchFamily="18" charset="0"/>
                  <a:cs typeface="Times New Roman" pitchFamily="18" charset="0"/>
                </a:rPr>
                <a:t>II. Hiện tượng tán sắc ánh </a:t>
              </a:r>
              <a:r>
                <a:rPr lang="vi-VN" sz="3200" dirty="0">
                  <a:solidFill>
                    <a:prstClr val="white"/>
                  </a:solidFill>
                  <a:latin typeface="+mj-lt"/>
                </a:rPr>
                <a:t>sáng</a:t>
              </a:r>
              <a:endParaRPr lang="en-US" sz="3200" dirty="0">
                <a:solidFill>
                  <a:prstClr val="white"/>
                </a:solidFill>
                <a:latin typeface="+mj-lt"/>
              </a:endParaRPr>
            </a:p>
          </p:txBody>
        </p:sp>
      </p:grpSp>
      <p:sp>
        <p:nvSpPr>
          <p:cNvPr id="15" name="TextBox 14">
            <a:extLst>
              <a:ext uri="{FF2B5EF4-FFF2-40B4-BE49-F238E27FC236}">
                <a16:creationId xmlns="" xmlns:a16="http://schemas.microsoft.com/office/drawing/2014/main" id="{F47D81CC-41AB-6F76-3D0E-09EB5C999E46}"/>
              </a:ext>
            </a:extLst>
          </p:cNvPr>
          <p:cNvSpPr txBox="1"/>
          <p:nvPr/>
        </p:nvSpPr>
        <p:spPr>
          <a:xfrm>
            <a:off x="5142560" y="776569"/>
            <a:ext cx="2286000" cy="609398"/>
          </a:xfrm>
          <a:prstGeom prst="rect">
            <a:avLst/>
          </a:prstGeom>
          <a:noFill/>
        </p:spPr>
        <p:txBody>
          <a:bodyPr wrap="square" rtlCol="0">
            <a:spAutoFit/>
          </a:bodyPr>
          <a:lstStyle/>
          <a:p>
            <a:pPr>
              <a:lnSpc>
                <a:spcPct val="120000"/>
              </a:lnSpc>
              <a:defRPr/>
            </a:pPr>
            <a:r>
              <a:rPr lang="en-US" sz="2800" dirty="0">
                <a:solidFill>
                  <a:prstClr val="black"/>
                </a:solidFill>
                <a:latin typeface="Times New Roman" pitchFamily="18" charset="0"/>
                <a:cs typeface="Times New Roman" pitchFamily="18" charset="0"/>
              </a:rPr>
              <a:t>L</a:t>
            </a:r>
            <a:r>
              <a:rPr lang="vi-VN" sz="2800" dirty="0">
                <a:solidFill>
                  <a:prstClr val="black"/>
                </a:solidFill>
                <a:latin typeface="Times New Roman" pitchFamily="18" charset="0"/>
                <a:cs typeface="Times New Roman" pitchFamily="18" charset="0"/>
              </a:rPr>
              <a:t>ăng kính</a:t>
            </a:r>
            <a:r>
              <a:rPr lang="en-US" sz="2800" dirty="0">
                <a:solidFill>
                  <a:prstClr val="black"/>
                </a:solidFill>
                <a:latin typeface="Times New Roman" pitchFamily="18" charset="0"/>
                <a:cs typeface="Times New Roman" pitchFamily="18" charset="0"/>
              </a:rPr>
              <a:t> (1)</a:t>
            </a:r>
          </a:p>
        </p:txBody>
      </p:sp>
      <p:sp>
        <p:nvSpPr>
          <p:cNvPr id="16" name="TextBox 15">
            <a:extLst>
              <a:ext uri="{FF2B5EF4-FFF2-40B4-BE49-F238E27FC236}">
                <a16:creationId xmlns="" xmlns:a16="http://schemas.microsoft.com/office/drawing/2014/main" id="{6B658995-8844-1D8F-6155-9009FC402243}"/>
              </a:ext>
            </a:extLst>
          </p:cNvPr>
          <p:cNvSpPr txBox="1"/>
          <p:nvPr/>
        </p:nvSpPr>
        <p:spPr>
          <a:xfrm>
            <a:off x="1442931" y="1600200"/>
            <a:ext cx="4248371" cy="523220"/>
          </a:xfrm>
          <a:prstGeom prst="rect">
            <a:avLst/>
          </a:prstGeom>
          <a:noFill/>
        </p:spPr>
        <p:txBody>
          <a:bodyPr wrap="square" rtlCol="0">
            <a:spAutoFit/>
          </a:bodyPr>
          <a:lstStyle/>
          <a:p>
            <a:pPr>
              <a:defRPr/>
            </a:pPr>
            <a:r>
              <a:rPr lang="en-US" sz="2800" dirty="0" err="1">
                <a:solidFill>
                  <a:prstClr val="black"/>
                </a:solidFill>
                <a:latin typeface="Times New Roman" pitchFamily="18" charset="0"/>
                <a:cs typeface="Times New Roman" pitchFamily="18" charset="0"/>
              </a:rPr>
              <a:t>Đèn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ánh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trắng</a:t>
            </a:r>
            <a:r>
              <a:rPr lang="en-US" sz="2800" dirty="0">
                <a:solidFill>
                  <a:prstClr val="black"/>
                </a:solidFill>
                <a:latin typeface="Times New Roman" pitchFamily="18" charset="0"/>
                <a:cs typeface="Times New Roman" pitchFamily="18" charset="0"/>
              </a:rPr>
              <a:t> (2)</a:t>
            </a:r>
          </a:p>
        </p:txBody>
      </p:sp>
      <p:sp>
        <p:nvSpPr>
          <p:cNvPr id="18" name="TextBox 17">
            <a:extLst>
              <a:ext uri="{FF2B5EF4-FFF2-40B4-BE49-F238E27FC236}">
                <a16:creationId xmlns="" xmlns:a16="http://schemas.microsoft.com/office/drawing/2014/main" id="{B4E53BD1-06CB-CBF6-736A-17943BF8C504}"/>
              </a:ext>
            </a:extLst>
          </p:cNvPr>
          <p:cNvSpPr txBox="1"/>
          <p:nvPr/>
        </p:nvSpPr>
        <p:spPr>
          <a:xfrm>
            <a:off x="7799482" y="1473509"/>
            <a:ext cx="1295400" cy="2246769"/>
          </a:xfrm>
          <a:prstGeom prst="rect">
            <a:avLst/>
          </a:prstGeom>
          <a:noFill/>
        </p:spPr>
        <p:txBody>
          <a:bodyPr wrap="square" rtlCol="0">
            <a:spAutoFit/>
          </a:bodyPr>
          <a:lstStyle/>
          <a:p>
            <a:pPr>
              <a:defRPr/>
            </a:pPr>
            <a:r>
              <a:rPr lang="en-US" sz="2800" dirty="0">
                <a:solidFill>
                  <a:prstClr val="black"/>
                </a:solidFill>
                <a:latin typeface="Times New Roman" pitchFamily="18" charset="0"/>
                <a:cs typeface="Times New Roman" pitchFamily="18" charset="0"/>
              </a:rPr>
              <a:t>M</a:t>
            </a:r>
            <a:r>
              <a:rPr lang="vi-VN" sz="2800" dirty="0">
                <a:solidFill>
                  <a:prstClr val="black"/>
                </a:solidFill>
                <a:latin typeface="Times New Roman" pitchFamily="18" charset="0"/>
                <a:cs typeface="Times New Roman" pitchFamily="18" charset="0"/>
              </a:rPr>
              <a:t>àn </a:t>
            </a:r>
            <a:r>
              <a:rPr lang="en-US" sz="2800" dirty="0" err="1">
                <a:solidFill>
                  <a:prstClr val="black"/>
                </a:solidFill>
                <a:latin typeface="Times New Roman" pitchFamily="18" charset="0"/>
                <a:cs typeface="Times New Roman" pitchFamily="18" charset="0"/>
              </a:rPr>
              <a:t>hứng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chùm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sáng</a:t>
            </a:r>
            <a:r>
              <a:rPr lang="en-US" sz="2800" dirty="0">
                <a:solidFill>
                  <a:prstClr val="black"/>
                </a:solidFill>
                <a:latin typeface="Times New Roman" pitchFamily="18" charset="0"/>
                <a:cs typeface="Times New Roman" pitchFamily="18" charset="0"/>
              </a:rPr>
              <a:t> (3)</a:t>
            </a:r>
          </a:p>
        </p:txBody>
      </p:sp>
      <p:sp>
        <p:nvSpPr>
          <p:cNvPr id="2" name="TextBox 1">
            <a:extLst>
              <a:ext uri="{FF2B5EF4-FFF2-40B4-BE49-F238E27FC236}">
                <a16:creationId xmlns="" xmlns:a16="http://schemas.microsoft.com/office/drawing/2014/main" id="{D6521E7A-4963-2B81-9AB6-03133E26B6DF}"/>
              </a:ext>
            </a:extLst>
          </p:cNvPr>
          <p:cNvSpPr txBox="1"/>
          <p:nvPr/>
        </p:nvSpPr>
        <p:spPr>
          <a:xfrm>
            <a:off x="808383" y="5715000"/>
            <a:ext cx="2345482" cy="954107"/>
          </a:xfrm>
          <a:prstGeom prst="rect">
            <a:avLst/>
          </a:prstGeom>
          <a:noFill/>
        </p:spPr>
        <p:txBody>
          <a:bodyPr wrap="square" rtlCol="0">
            <a:spAutoFit/>
          </a:bodyPr>
          <a:lstStyle/>
          <a:p>
            <a:pPr>
              <a:defRPr/>
            </a:pPr>
            <a:r>
              <a:rPr lang="en-US" sz="2800" dirty="0" err="1">
                <a:solidFill>
                  <a:prstClr val="black"/>
                </a:solidFill>
                <a:latin typeface="Times New Roman" pitchFamily="18" charset="0"/>
                <a:cs typeface="Times New Roman" pitchFamily="18" charset="0"/>
              </a:rPr>
              <a:t>Nguồn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nối</a:t>
            </a:r>
            <a:r>
              <a:rPr lang="vi-VN" sz="2800" dirty="0">
                <a:solidFill>
                  <a:prstClr val="black"/>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(4)</a:t>
            </a:r>
          </a:p>
        </p:txBody>
      </p:sp>
      <p:sp>
        <p:nvSpPr>
          <p:cNvPr id="21" name="TextBox 20">
            <a:extLst>
              <a:ext uri="{FF2B5EF4-FFF2-40B4-BE49-F238E27FC236}">
                <a16:creationId xmlns="" xmlns:a16="http://schemas.microsoft.com/office/drawing/2014/main" id="{051F9E57-340E-1AB5-CF41-5FFB14ABBC30}"/>
              </a:ext>
            </a:extLst>
          </p:cNvPr>
          <p:cNvSpPr txBox="1"/>
          <p:nvPr/>
        </p:nvSpPr>
        <p:spPr>
          <a:xfrm>
            <a:off x="4724400" y="5578919"/>
            <a:ext cx="3379882" cy="954107"/>
          </a:xfrm>
          <a:prstGeom prst="rect">
            <a:avLst/>
          </a:prstGeom>
          <a:noFill/>
        </p:spPr>
        <p:txBody>
          <a:bodyPr wrap="square" rtlCol="0">
            <a:spAutoFit/>
          </a:bodyPr>
          <a:lstStyle/>
          <a:p>
            <a:pPr>
              <a:defRPr/>
            </a:pPr>
            <a:r>
              <a:rPr lang="en-US" sz="2800" dirty="0" err="1">
                <a:solidFill>
                  <a:prstClr val="black"/>
                </a:solidFill>
                <a:latin typeface="Times New Roman" pitchFamily="18" charset="0"/>
                <a:cs typeface="Times New Roman" pitchFamily="18" charset="0"/>
              </a:rPr>
              <a:t>Tấm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kính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lọc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màu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đỏ</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màu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tím</a:t>
            </a:r>
            <a:r>
              <a:rPr lang="en-US" sz="2800" dirty="0">
                <a:solidFill>
                  <a:prstClr val="black"/>
                </a:solidFill>
                <a:latin typeface="Times New Roman" pitchFamily="18" charset="0"/>
                <a:cs typeface="Times New Roman" pitchFamily="18" charset="0"/>
              </a:rPr>
              <a:t> (5)</a:t>
            </a:r>
          </a:p>
        </p:txBody>
      </p:sp>
      <p:sp>
        <p:nvSpPr>
          <p:cNvPr id="7" name="Up Arrow 6"/>
          <p:cNvSpPr/>
          <p:nvPr/>
        </p:nvSpPr>
        <p:spPr>
          <a:xfrm rot="1771778">
            <a:off x="5522631" y="1313808"/>
            <a:ext cx="337340" cy="18722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rot="19828776">
            <a:off x="3786309" y="2041029"/>
            <a:ext cx="329638" cy="9113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rot="2847902">
            <a:off x="7191108" y="2506134"/>
            <a:ext cx="484632" cy="7035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 Arrow 24"/>
          <p:cNvSpPr/>
          <p:nvPr/>
        </p:nvSpPr>
        <p:spPr>
          <a:xfrm rot="10800000">
            <a:off x="1496492" y="4029066"/>
            <a:ext cx="408508" cy="16859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p:cNvSpPr/>
          <p:nvPr/>
        </p:nvSpPr>
        <p:spPr>
          <a:xfrm rot="8384376">
            <a:off x="4542617" y="4177190"/>
            <a:ext cx="368956" cy="157822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3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2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heel(1)">
                                      <p:cBhvr>
                                        <p:cTn id="55" dur="20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randombar(horizontal)">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6" grpId="0"/>
      <p:bldP spid="18" grpId="0"/>
      <p:bldP spid="2" grpId="0"/>
      <p:bldP spid="21" grpId="0"/>
      <p:bldP spid="7" grpId="0" animBg="1"/>
      <p:bldP spid="23"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C6C8E16D-B5F3-8BE3-C498-87B5F280963C}"/>
              </a:ext>
            </a:extLst>
          </p:cNvPr>
          <p:cNvPicPr>
            <a:picLocks noChangeAspect="1"/>
          </p:cNvPicPr>
          <p:nvPr/>
        </p:nvPicPr>
        <p:blipFill>
          <a:blip r:embed="rId2"/>
          <a:stretch>
            <a:fillRect/>
          </a:stretch>
        </p:blipFill>
        <p:spPr>
          <a:xfrm>
            <a:off x="5334001" y="0"/>
            <a:ext cx="3806756" cy="2285999"/>
          </a:xfrm>
          <a:prstGeom prst="rect">
            <a:avLst/>
          </a:prstGeom>
        </p:spPr>
      </p:pic>
      <p:sp>
        <p:nvSpPr>
          <p:cNvPr id="7" name="TextBox 6">
            <a:extLst>
              <a:ext uri="{FF2B5EF4-FFF2-40B4-BE49-F238E27FC236}">
                <a16:creationId xmlns="" xmlns:a16="http://schemas.microsoft.com/office/drawing/2014/main" id="{69589669-B318-70EC-E44D-61688824BE22}"/>
              </a:ext>
            </a:extLst>
          </p:cNvPr>
          <p:cNvSpPr txBox="1"/>
          <p:nvPr/>
        </p:nvSpPr>
        <p:spPr>
          <a:xfrm>
            <a:off x="81153" y="3276600"/>
            <a:ext cx="8991600" cy="95410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00000"/>
              </a:lnSpc>
            </a:pPr>
            <a:r>
              <a:rPr lang="vi-VN" sz="2800" b="1" dirty="0" smtClean="0">
                <a:solidFill>
                  <a:prstClr val="black"/>
                </a:solidFill>
                <a:latin typeface="Times New Roman" pitchFamily="18" charset="0"/>
                <a:cs typeface="Times New Roman" pitchFamily="18" charset="0"/>
              </a:rPr>
              <a:t>Bước </a:t>
            </a:r>
            <a:r>
              <a:rPr lang="en-US" sz="2800" b="1" dirty="0">
                <a:solidFill>
                  <a:prstClr val="black"/>
                </a:solidFill>
                <a:latin typeface="Times New Roman" pitchFamily="18" charset="0"/>
                <a:cs typeface="Times New Roman" pitchFamily="18" charset="0"/>
              </a:rPr>
              <a:t>4</a:t>
            </a:r>
            <a:r>
              <a:rPr lang="vi-VN" sz="2800" b="1"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Dùng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chắn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dịch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chuyển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phía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kính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sáng</a:t>
            </a:r>
            <a:endParaRPr lang="en-US" sz="2800" dirty="0">
              <a:solidFill>
                <a:prstClr val="black"/>
              </a:solidFill>
              <a:latin typeface="Times New Roman" pitchFamily="18" charset="0"/>
              <a:cs typeface="Times New Roman" pitchFamily="18" charset="0"/>
            </a:endParaRPr>
          </a:p>
        </p:txBody>
      </p:sp>
      <p:sp>
        <p:nvSpPr>
          <p:cNvPr id="2" name="Rectangle 1"/>
          <p:cNvSpPr/>
          <p:nvPr/>
        </p:nvSpPr>
        <p:spPr>
          <a:xfrm>
            <a:off x="9818" y="0"/>
            <a:ext cx="1715726" cy="661207"/>
          </a:xfrm>
          <a:prstGeom prst="rect">
            <a:avLst/>
          </a:prstGeom>
        </p:spPr>
        <p:txBody>
          <a:bodyPr wrap="none">
            <a:spAutoFit/>
          </a:bodyPr>
          <a:lstStyle/>
          <a:p>
            <a:pPr lvl="0">
              <a:lnSpc>
                <a:spcPct val="150000"/>
              </a:lnSpc>
              <a:defRPr/>
            </a:pP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Rectangle 2"/>
          <p:cNvSpPr/>
          <p:nvPr/>
        </p:nvSpPr>
        <p:spPr>
          <a:xfrm>
            <a:off x="76200" y="572205"/>
            <a:ext cx="5638800" cy="523220"/>
          </a:xfrm>
          <a:prstGeom prst="rect">
            <a:avLst/>
          </a:prstGeom>
        </p:spPr>
        <p:txBody>
          <a:bodyPr wrap="square">
            <a:spAutoFit/>
          </a:bodyPr>
          <a:lstStyle/>
          <a:p>
            <a:pPr lvl="0">
              <a:defRPr/>
            </a:pPr>
            <a:r>
              <a:rPr lang="vi-VN" sz="2800" b="1" dirty="0">
                <a:solidFill>
                  <a:prstClr val="black"/>
                </a:solidFill>
                <a:latin typeface="Times New Roman" pitchFamily="18" charset="0"/>
                <a:cs typeface="Times New Roman" pitchFamily="18" charset="0"/>
              </a:rPr>
              <a:t>Bước </a:t>
            </a:r>
            <a:r>
              <a:rPr lang="vi-VN" sz="2800" b="1" dirty="0" smtClean="0">
                <a:solidFill>
                  <a:prstClr val="black"/>
                </a:solidFill>
                <a:latin typeface="Times New Roman" pitchFamily="18" charset="0"/>
                <a:cs typeface="Times New Roman" pitchFamily="18" charset="0"/>
              </a:rPr>
              <a:t>1:</a:t>
            </a:r>
            <a:r>
              <a:rPr lang="vi-VN" sz="2800" dirty="0" smtClean="0">
                <a:solidFill>
                  <a:prstClr val="black"/>
                </a:solidFill>
                <a:latin typeface="Times New Roman" pitchFamily="18" charset="0"/>
                <a:cs typeface="Times New Roman" pitchFamily="18" charset="0"/>
              </a:rPr>
              <a:t>Bố </a:t>
            </a:r>
            <a:r>
              <a:rPr lang="vi-VN" sz="2800" dirty="0">
                <a:solidFill>
                  <a:prstClr val="black"/>
                </a:solidFill>
                <a:latin typeface="Times New Roman" pitchFamily="18" charset="0"/>
                <a:cs typeface="Times New Roman" pitchFamily="18" charset="0"/>
              </a:rPr>
              <a:t>trí thí nghiệm như </a:t>
            </a:r>
            <a:r>
              <a:rPr lang="en-US" sz="2800" dirty="0" err="1">
                <a:solidFill>
                  <a:prstClr val="black"/>
                </a:solidFill>
                <a:latin typeface="Times New Roman" pitchFamily="18" charset="0"/>
                <a:cs typeface="Times New Roman" pitchFamily="18" charset="0"/>
              </a:rPr>
              <a:t>hình</a:t>
            </a:r>
            <a:r>
              <a:rPr lang="vi-VN" sz="2800" dirty="0">
                <a:solidFill>
                  <a:prstClr val="black"/>
                </a:solidFill>
                <a:latin typeface="Times New Roman" pitchFamily="18" charset="0"/>
                <a:cs typeface="Times New Roman" pitchFamily="18" charset="0"/>
              </a:rPr>
              <a:t>. </a:t>
            </a:r>
            <a:endParaRPr lang="en-US" sz="2800" dirty="0">
              <a:solidFill>
                <a:prstClr val="black"/>
              </a:solidFill>
              <a:latin typeface="Times New Roman" pitchFamily="18" charset="0"/>
              <a:cs typeface="Times New Roman" pitchFamily="18" charset="0"/>
            </a:endParaRPr>
          </a:p>
        </p:txBody>
      </p:sp>
      <p:sp>
        <p:nvSpPr>
          <p:cNvPr id="5" name="Rectangle 4"/>
          <p:cNvSpPr/>
          <p:nvPr/>
        </p:nvSpPr>
        <p:spPr>
          <a:xfrm>
            <a:off x="84397" y="1452184"/>
            <a:ext cx="5402004" cy="954107"/>
          </a:xfrm>
          <a:prstGeom prst="rect">
            <a:avLst/>
          </a:prstGeom>
        </p:spPr>
        <p:txBody>
          <a:bodyPr wrap="square">
            <a:spAutoFit/>
          </a:bodyPr>
          <a:lstStyle/>
          <a:p>
            <a:pPr lvl="0"/>
            <a:r>
              <a:rPr lang="vi-VN" sz="2800" b="1" dirty="0">
                <a:solidFill>
                  <a:prstClr val="black"/>
                </a:solidFill>
                <a:latin typeface="Times New Roman" pitchFamily="18" charset="0"/>
                <a:cs typeface="Times New Roman" pitchFamily="18" charset="0"/>
              </a:rPr>
              <a:t>Bước 2: </a:t>
            </a:r>
            <a:r>
              <a:rPr lang="vi-VN" sz="2800" dirty="0">
                <a:solidFill>
                  <a:prstClr val="black"/>
                </a:solidFill>
                <a:latin typeface="Times New Roman" pitchFamily="18" charset="0"/>
                <a:cs typeface="Times New Roman" pitchFamily="18" charset="0"/>
              </a:rPr>
              <a:t>Chiếu ánh sáng trắng từ đèn vào mặt bên của lăng kính</a:t>
            </a:r>
            <a:endParaRPr lang="en-US" sz="2800" dirty="0">
              <a:solidFill>
                <a:prstClr val="black"/>
              </a:solidFill>
              <a:latin typeface="Times New Roman" pitchFamily="18" charset="0"/>
              <a:cs typeface="Times New Roman" pitchFamily="18" charset="0"/>
            </a:endParaRPr>
          </a:p>
        </p:txBody>
      </p:sp>
      <p:sp>
        <p:nvSpPr>
          <p:cNvPr id="6" name="Rectangle 5"/>
          <p:cNvSpPr/>
          <p:nvPr/>
        </p:nvSpPr>
        <p:spPr>
          <a:xfrm>
            <a:off x="24409" y="2352472"/>
            <a:ext cx="9130939" cy="954107"/>
          </a:xfrm>
          <a:prstGeom prst="rect">
            <a:avLst/>
          </a:prstGeom>
        </p:spPr>
        <p:txBody>
          <a:bodyPr wrap="square">
            <a:spAutoFit/>
          </a:bodyPr>
          <a:lstStyle/>
          <a:p>
            <a:r>
              <a:rPr lang="vi-VN" sz="2800" b="1" dirty="0">
                <a:solidFill>
                  <a:prstClr val="black"/>
                </a:solidFill>
                <a:latin typeface="Times New Roman" pitchFamily="18" charset="0"/>
                <a:cs typeface="Times New Roman" pitchFamily="18" charset="0"/>
              </a:rPr>
              <a:t>Bước </a:t>
            </a:r>
            <a:r>
              <a:rPr lang="en-US" sz="2800" b="1" dirty="0">
                <a:solidFill>
                  <a:prstClr val="black"/>
                </a:solidFill>
                <a:latin typeface="Times New Roman" pitchFamily="18" charset="0"/>
                <a:cs typeface="Times New Roman" pitchFamily="18" charset="0"/>
              </a:rPr>
              <a:t>3</a:t>
            </a:r>
            <a:r>
              <a:rPr lang="vi-VN" sz="2800" b="1"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Lần lượt dùng kính lọc sắc màu đỏ và màu tím chắn vào khe hẹp </a:t>
            </a:r>
            <a:endParaRPr lang="en-US" sz="2800" dirty="0">
              <a:latin typeface="Times New Roman" pitchFamily="18" charset="0"/>
              <a:cs typeface="Times New Roman" pitchFamily="18" charset="0"/>
            </a:endParaRPr>
          </a:p>
        </p:txBody>
      </p:sp>
      <p:sp>
        <p:nvSpPr>
          <p:cNvPr id="15" name="Google Shape;1924;p44">
            <a:extLst>
              <a:ext uri="{FF2B5EF4-FFF2-40B4-BE49-F238E27FC236}">
                <a16:creationId xmlns="" xmlns:a16="http://schemas.microsoft.com/office/drawing/2014/main" id="{1C972CFB-2DD0-EE5A-12EC-D34728855BF1}"/>
              </a:ext>
            </a:extLst>
          </p:cNvPr>
          <p:cNvSpPr txBox="1">
            <a:spLocks/>
          </p:cNvSpPr>
          <p:nvPr/>
        </p:nvSpPr>
        <p:spPr>
          <a:xfrm>
            <a:off x="1951536" y="4317087"/>
            <a:ext cx="5085464" cy="523220"/>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defRPr/>
            </a:pPr>
            <a:r>
              <a:rPr lang="en-US" sz="2800" b="1" dirty="0">
                <a:solidFill>
                  <a:prstClr val="black"/>
                </a:solidFill>
                <a:latin typeface="Times New Roman" pitchFamily="18" charset="0"/>
                <a:cs typeface="Times New Roman" pitchFamily="18" charset="0"/>
              </a:rPr>
              <a:t>PHIẾU HỌC TẬP 2</a:t>
            </a:r>
          </a:p>
        </p:txBody>
      </p:sp>
      <p:sp>
        <p:nvSpPr>
          <p:cNvPr id="16" name="TextBox 15">
            <a:extLst>
              <a:ext uri="{FF2B5EF4-FFF2-40B4-BE49-F238E27FC236}">
                <a16:creationId xmlns="" xmlns:a16="http://schemas.microsoft.com/office/drawing/2014/main" id="{EFF56942-E943-8B58-08F8-63A48E5731AA}"/>
              </a:ext>
            </a:extLst>
          </p:cNvPr>
          <p:cNvSpPr txBox="1"/>
          <p:nvPr/>
        </p:nvSpPr>
        <p:spPr>
          <a:xfrm>
            <a:off x="47106" y="4840307"/>
            <a:ext cx="8985025" cy="95410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00000"/>
              </a:lnSpc>
            </a:pPr>
            <a:r>
              <a:rPr lang="en-US" sz="2800" b="1" dirty="0" err="1">
                <a:solidFill>
                  <a:prstClr val="black"/>
                </a:solidFill>
                <a:latin typeface="Times New Roman" pitchFamily="18" charset="0"/>
                <a:cs typeface="Times New Roman" pitchFamily="18" charset="0"/>
              </a:rPr>
              <a:t>Câu</a:t>
            </a:r>
            <a:r>
              <a:rPr lang="vi-VN" sz="2800" b="1" dirty="0">
                <a:solidFill>
                  <a:prstClr val="black"/>
                </a:solidFill>
                <a:latin typeface="Times New Roman" pitchFamily="18" charset="0"/>
                <a:cs typeface="Times New Roman" pitchFamily="18" charset="0"/>
              </a:rPr>
              <a:t> 1: </a:t>
            </a:r>
            <a:r>
              <a:rPr lang="vi-VN" sz="2800" dirty="0">
                <a:solidFill>
                  <a:prstClr val="black"/>
                </a:solidFill>
                <a:latin typeface="Times New Roman" pitchFamily="18" charset="0"/>
                <a:cs typeface="Times New Roman" pitchFamily="18" charset="0"/>
              </a:rPr>
              <a:t>Khi chiếu ánh sáng qua tấm kính lọc sắc đến mặt bên lăng kính, ánh sáng có bị tách thành nhiều màu không?</a:t>
            </a:r>
            <a:r>
              <a:rPr lang="en-US" sz="2800" dirty="0">
                <a:solidFill>
                  <a:prstClr val="black"/>
                </a:solidFill>
                <a:latin typeface="Times New Roman" pitchFamily="18" charset="0"/>
                <a:cs typeface="Times New Roman" pitchFamily="18" charset="0"/>
              </a:rPr>
              <a:t> </a:t>
            </a:r>
          </a:p>
        </p:txBody>
      </p:sp>
      <p:sp>
        <p:nvSpPr>
          <p:cNvPr id="17" name="TextBox 16">
            <a:extLst>
              <a:ext uri="{FF2B5EF4-FFF2-40B4-BE49-F238E27FC236}">
                <a16:creationId xmlns="" xmlns:a16="http://schemas.microsoft.com/office/drawing/2014/main" id="{B29415B1-04DE-6B80-EC39-2B7CE3345DE9}"/>
              </a:ext>
            </a:extLst>
          </p:cNvPr>
          <p:cNvSpPr txBox="1"/>
          <p:nvPr/>
        </p:nvSpPr>
        <p:spPr>
          <a:xfrm>
            <a:off x="24409" y="5715000"/>
            <a:ext cx="8939718" cy="52322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00000"/>
              </a:lnSpc>
            </a:pPr>
            <a:r>
              <a:rPr lang="en-US" sz="2800" b="1" dirty="0" err="1">
                <a:solidFill>
                  <a:prstClr val="black"/>
                </a:solidFill>
                <a:latin typeface="Times New Roman" pitchFamily="18" charset="0"/>
                <a:cs typeface="Times New Roman" pitchFamily="18" charset="0"/>
              </a:rPr>
              <a:t>Câu</a:t>
            </a:r>
            <a:r>
              <a:rPr lang="vi-VN" sz="2800" b="1" dirty="0">
                <a:solidFill>
                  <a:prstClr val="black"/>
                </a:solidFill>
                <a:latin typeface="Times New Roman" pitchFamily="18" charset="0"/>
                <a:cs typeface="Times New Roman" pitchFamily="18" charset="0"/>
              </a:rPr>
              <a:t> </a:t>
            </a:r>
            <a:r>
              <a:rPr lang="en-US" sz="2800" b="1" dirty="0">
                <a:solidFill>
                  <a:prstClr val="black"/>
                </a:solidFill>
                <a:latin typeface="Times New Roman" pitchFamily="18" charset="0"/>
                <a:cs typeface="Times New Roman" pitchFamily="18" charset="0"/>
              </a:rPr>
              <a:t>2</a:t>
            </a:r>
            <a:r>
              <a:rPr lang="vi-VN" sz="2800" b="1"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So sánh góc lệch của tia sáng màu đỏ và màu tím</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7567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1000"/>
                                        <p:tgtEl>
                                          <p:spTgt spid="6">
                                            <p:txEl>
                                              <p:pRg st="0" end="0"/>
                                            </p:txEl>
                                          </p:spTgt>
                                        </p:tgtEl>
                                      </p:cBhvr>
                                    </p:animEffect>
                                    <p:anim calcmode="lin" valueType="num">
                                      <p:cBhvr>
                                        <p:cTn id="3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barn(inVertical)">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5" grpId="0" animBg="1"/>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 xmlns:a16="http://schemas.microsoft.com/office/drawing/2014/main" id="{E3184C17-85FA-BE75-710D-289E7AAB4D90}"/>
              </a:ext>
            </a:extLst>
          </p:cNvPr>
          <p:cNvSpPr/>
          <p:nvPr/>
        </p:nvSpPr>
        <p:spPr>
          <a:xfrm>
            <a:off x="687590" y="2164702"/>
            <a:ext cx="8115835" cy="3429000"/>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54466" y="-45682"/>
                          <a:pt x="789858" y="-26822"/>
                          <a:pt x="1005564" y="0"/>
                        </a:cubicBezTo>
                        <a:cubicBezTo>
                          <a:pt x="1262609" y="17521"/>
                          <a:pt x="1416433" y="14532"/>
                          <a:pt x="1803632" y="0"/>
                        </a:cubicBezTo>
                        <a:cubicBezTo>
                          <a:pt x="2193015" y="7513"/>
                          <a:pt x="2144431" y="11098"/>
                          <a:pt x="2394202" y="0"/>
                        </a:cubicBezTo>
                        <a:cubicBezTo>
                          <a:pt x="2618509" y="-24205"/>
                          <a:pt x="2919620" y="-23881"/>
                          <a:pt x="3296017" y="0"/>
                        </a:cubicBezTo>
                        <a:cubicBezTo>
                          <a:pt x="3617083" y="26947"/>
                          <a:pt x="3870802" y="14711"/>
                          <a:pt x="4094084" y="0"/>
                        </a:cubicBezTo>
                        <a:cubicBezTo>
                          <a:pt x="4279762" y="-30605"/>
                          <a:pt x="4828632" y="4006"/>
                          <a:pt x="5099649" y="0"/>
                        </a:cubicBezTo>
                        <a:cubicBezTo>
                          <a:pt x="5363806" y="-1619"/>
                          <a:pt x="5402702" y="22204"/>
                          <a:pt x="5690219" y="0"/>
                        </a:cubicBezTo>
                        <a:cubicBezTo>
                          <a:pt x="5821500" y="76013"/>
                          <a:pt x="6224763" y="39181"/>
                          <a:pt x="6592035" y="0"/>
                        </a:cubicBezTo>
                        <a:cubicBezTo>
                          <a:pt x="6953819" y="-33770"/>
                          <a:pt x="6973284" y="-14877"/>
                          <a:pt x="7286354" y="0"/>
                        </a:cubicBezTo>
                        <a:cubicBezTo>
                          <a:pt x="7587077" y="21697"/>
                          <a:pt x="7751539" y="-19522"/>
                          <a:pt x="7876924" y="0"/>
                        </a:cubicBezTo>
                        <a:cubicBezTo>
                          <a:pt x="7982619" y="209"/>
                          <a:pt x="8298044" y="-32"/>
                          <a:pt x="8467493" y="0"/>
                        </a:cubicBezTo>
                        <a:cubicBezTo>
                          <a:pt x="8656454" y="51204"/>
                          <a:pt x="8930496" y="-24942"/>
                          <a:pt x="9161811" y="0"/>
                        </a:cubicBezTo>
                        <a:cubicBezTo>
                          <a:pt x="9364088" y="28901"/>
                          <a:pt x="9893115" y="-23541"/>
                          <a:pt x="10374874" y="0"/>
                        </a:cubicBezTo>
                        <a:cubicBezTo>
                          <a:pt x="10572263" y="253233"/>
                          <a:pt x="10584129" y="309256"/>
                          <a:pt x="10821113" y="571512"/>
                        </a:cubicBezTo>
                        <a:cubicBezTo>
                          <a:pt x="10808345" y="888916"/>
                          <a:pt x="10816693" y="1308991"/>
                          <a:pt x="10821113" y="1466857"/>
                        </a:cubicBezTo>
                        <a:cubicBezTo>
                          <a:pt x="10854709" y="1643646"/>
                          <a:pt x="10818088" y="2154756"/>
                          <a:pt x="10821113" y="2419353"/>
                        </a:cubicBezTo>
                        <a:cubicBezTo>
                          <a:pt x="10728878" y="2672657"/>
                          <a:pt x="10868859" y="3048936"/>
                          <a:pt x="10821113" y="3429000"/>
                        </a:cubicBezTo>
                        <a:cubicBezTo>
                          <a:pt x="10728564" y="3399921"/>
                          <a:pt x="10531941" y="3433939"/>
                          <a:pt x="10372810" y="3429000"/>
                        </a:cubicBezTo>
                        <a:cubicBezTo>
                          <a:pt x="10175193" y="3433790"/>
                          <a:pt x="9781172" y="3457253"/>
                          <a:pt x="9383450" y="3429000"/>
                        </a:cubicBezTo>
                        <a:cubicBezTo>
                          <a:pt x="9028243" y="3388973"/>
                          <a:pt x="8707304" y="3428635"/>
                          <a:pt x="8394092" y="3429000"/>
                        </a:cubicBezTo>
                        <a:cubicBezTo>
                          <a:pt x="8115582" y="3393532"/>
                          <a:pt x="7810406" y="3320387"/>
                          <a:pt x="7404732" y="3429000"/>
                        </a:cubicBezTo>
                        <a:cubicBezTo>
                          <a:pt x="6975857" y="3493133"/>
                          <a:pt x="6887053" y="3377644"/>
                          <a:pt x="6631796" y="3429000"/>
                        </a:cubicBezTo>
                        <a:cubicBezTo>
                          <a:pt x="6384857" y="3506095"/>
                          <a:pt x="5872324" y="3404878"/>
                          <a:pt x="5642436" y="3429000"/>
                        </a:cubicBezTo>
                        <a:cubicBezTo>
                          <a:pt x="5465798" y="3410626"/>
                          <a:pt x="5120871" y="3461828"/>
                          <a:pt x="4761290" y="3429000"/>
                        </a:cubicBezTo>
                        <a:cubicBezTo>
                          <a:pt x="4440336" y="3468606"/>
                          <a:pt x="4487407" y="3425323"/>
                          <a:pt x="4312986" y="3429000"/>
                        </a:cubicBezTo>
                        <a:cubicBezTo>
                          <a:pt x="4134318" y="3466576"/>
                          <a:pt x="3927442" y="3396616"/>
                          <a:pt x="3756471" y="3429000"/>
                        </a:cubicBezTo>
                        <a:cubicBezTo>
                          <a:pt x="3577178" y="3393966"/>
                          <a:pt x="3152302" y="3463137"/>
                          <a:pt x="2875324" y="3429000"/>
                        </a:cubicBezTo>
                        <a:cubicBezTo>
                          <a:pt x="2528827" y="3365950"/>
                          <a:pt x="2259039" y="3430988"/>
                          <a:pt x="2102387" y="3429000"/>
                        </a:cubicBezTo>
                        <a:cubicBezTo>
                          <a:pt x="1946796" y="3391564"/>
                          <a:pt x="1591544" y="3366355"/>
                          <a:pt x="1329450" y="3429000"/>
                        </a:cubicBezTo>
                        <a:cubicBezTo>
                          <a:pt x="1097425" y="3463185"/>
                          <a:pt x="349037" y="3355044"/>
                          <a:pt x="0" y="3429000"/>
                        </a:cubicBezTo>
                        <a:cubicBezTo>
                          <a:pt x="-59143" y="3131290"/>
                          <a:pt x="-66371" y="2936029"/>
                          <a:pt x="0" y="2537460"/>
                        </a:cubicBezTo>
                        <a:cubicBezTo>
                          <a:pt x="-3053" y="2156637"/>
                          <a:pt x="-35783" y="1933847"/>
                          <a:pt x="0" y="1680210"/>
                        </a:cubicBezTo>
                        <a:cubicBezTo>
                          <a:pt x="-21993" y="1407099"/>
                          <a:pt x="12643" y="1040942"/>
                          <a:pt x="0" y="822960"/>
                        </a:cubicBezTo>
                        <a:cubicBezTo>
                          <a:pt x="-25833" y="600596"/>
                          <a:pt x="32460" y="373010"/>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nvGrpSpPr>
          <p:cNvPr id="3" name="Group 2">
            <a:extLst>
              <a:ext uri="{FF2B5EF4-FFF2-40B4-BE49-F238E27FC236}">
                <a16:creationId xmlns="" xmlns:a16="http://schemas.microsoft.com/office/drawing/2014/main" id="{3E687D07-B6FD-4B96-E5E2-FC554656EB67}"/>
              </a:ext>
            </a:extLst>
          </p:cNvPr>
          <p:cNvGrpSpPr/>
          <p:nvPr/>
        </p:nvGrpSpPr>
        <p:grpSpPr>
          <a:xfrm>
            <a:off x="185128" y="361007"/>
            <a:ext cx="3345654" cy="758483"/>
            <a:chOff x="489662" y="435125"/>
            <a:chExt cx="5161330" cy="877582"/>
          </a:xfrm>
        </p:grpSpPr>
        <p:sp>
          <p:nvSpPr>
            <p:cNvPr id="7" name="Rectangle: Rounded Corners 6">
              <a:extLst>
                <a:ext uri="{FF2B5EF4-FFF2-40B4-BE49-F238E27FC236}">
                  <a16:creationId xmlns=""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endParaRPr>
            </a:p>
          </p:txBody>
        </p:sp>
        <p:sp>
          <p:nvSpPr>
            <p:cNvPr id="8" name="TextBox 7">
              <a:extLst>
                <a:ext uri="{FF2B5EF4-FFF2-40B4-BE49-F238E27FC236}">
                  <a16:creationId xmlns="" xmlns:a16="http://schemas.microsoft.com/office/drawing/2014/main" id="{6F7C95F7-7732-DAF1-D40D-6B673B84BDD3}"/>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13" name="Group 12">
              <a:extLst>
                <a:ext uri="{FF2B5EF4-FFF2-40B4-BE49-F238E27FC236}">
                  <a16:creationId xmlns=""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endParaRPr>
              </a:p>
            </p:txBody>
          </p:sp>
          <p:pic>
            <p:nvPicPr>
              <p:cNvPr id="15" name="Picture 4" descr="Prism ">
                <a:extLst>
                  <a:ext uri="{FF2B5EF4-FFF2-40B4-BE49-F238E27FC236}">
                    <a16:creationId xmlns="" xmlns:a16="http://schemas.microsoft.com/office/drawing/2014/main" id="{90C59DA7-831E-B0EE-E2C0-1089620C77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 xmlns:a16="http://schemas.microsoft.com/office/drawing/2014/main" id="{D8927012-FD7C-FCFD-1E09-1491E3820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128" y="3548073"/>
            <a:ext cx="2571750" cy="3429000"/>
          </a:xfrm>
          <a:prstGeom prst="rect">
            <a:avLst/>
          </a:prstGeom>
        </p:spPr>
      </p:pic>
      <p:sp>
        <p:nvSpPr>
          <p:cNvPr id="16" name="Google Shape;1924;p44">
            <a:extLst>
              <a:ext uri="{FF2B5EF4-FFF2-40B4-BE49-F238E27FC236}">
                <a16:creationId xmlns="" xmlns:a16="http://schemas.microsoft.com/office/drawing/2014/main" id="{47DF1E67-9539-EB96-4B7A-EA83D7F90FA2}"/>
              </a:ext>
            </a:extLst>
          </p:cNvPr>
          <p:cNvSpPr txBox="1">
            <a:spLocks/>
          </p:cNvSpPr>
          <p:nvPr/>
        </p:nvSpPr>
        <p:spPr>
          <a:xfrm>
            <a:off x="3174849" y="1458578"/>
            <a:ext cx="2794302" cy="1938992"/>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defRPr/>
            </a:pPr>
            <a:r>
              <a:rPr lang="en-US" sz="4000" b="1" dirty="0">
                <a:solidFill>
                  <a:prstClr val="black"/>
                </a:solidFill>
              </a:rPr>
              <a:t>PHIẾU HỌC TẬP 2</a:t>
            </a:r>
          </a:p>
        </p:txBody>
      </p:sp>
      <p:sp>
        <p:nvSpPr>
          <p:cNvPr id="17" name="TextBox 16">
            <a:extLst>
              <a:ext uri="{FF2B5EF4-FFF2-40B4-BE49-F238E27FC236}">
                <a16:creationId xmlns="" xmlns:a16="http://schemas.microsoft.com/office/drawing/2014/main" id="{9FF4D9FE-2049-4E22-57BD-03461791295F}"/>
              </a:ext>
            </a:extLst>
          </p:cNvPr>
          <p:cNvSpPr txBox="1"/>
          <p:nvPr/>
        </p:nvSpPr>
        <p:spPr>
          <a:xfrm>
            <a:off x="1166670" y="2498820"/>
            <a:ext cx="7157675" cy="164352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800" b="1" dirty="0" err="1">
                <a:solidFill>
                  <a:prstClr val="black"/>
                </a:solidFill>
              </a:rPr>
              <a:t>Câu</a:t>
            </a:r>
            <a:r>
              <a:rPr lang="vi-VN" sz="2800" b="1" dirty="0">
                <a:solidFill>
                  <a:prstClr val="black"/>
                </a:solidFill>
              </a:rPr>
              <a:t> 1: </a:t>
            </a:r>
            <a:r>
              <a:rPr lang="vi-VN" sz="2800" dirty="0">
                <a:solidFill>
                  <a:prstClr val="black"/>
                </a:solidFill>
              </a:rPr>
              <a:t>Khi chiếu ánh sáng qua tấm kính lọc sắc đến mặt bên lăng kính, ánh sáng không bị tách thành nhiều màu</a:t>
            </a:r>
            <a:endParaRPr lang="en-US" sz="2800" dirty="0">
              <a:solidFill>
                <a:prstClr val="black"/>
              </a:solidFill>
            </a:endParaRPr>
          </a:p>
        </p:txBody>
      </p:sp>
      <p:sp>
        <p:nvSpPr>
          <p:cNvPr id="18" name="TextBox 17">
            <a:extLst>
              <a:ext uri="{FF2B5EF4-FFF2-40B4-BE49-F238E27FC236}">
                <a16:creationId xmlns="" xmlns:a16="http://schemas.microsoft.com/office/drawing/2014/main" id="{E71D734E-3920-91D8-B51D-94FA58947497}"/>
              </a:ext>
            </a:extLst>
          </p:cNvPr>
          <p:cNvSpPr txBox="1"/>
          <p:nvPr/>
        </p:nvSpPr>
        <p:spPr>
          <a:xfrm>
            <a:off x="2594163" y="3959497"/>
            <a:ext cx="5862395" cy="112646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800" b="1" dirty="0" err="1">
                <a:solidFill>
                  <a:prstClr val="black"/>
                </a:solidFill>
              </a:rPr>
              <a:t>Câu</a:t>
            </a:r>
            <a:r>
              <a:rPr lang="vi-VN" sz="2800" b="1" dirty="0">
                <a:solidFill>
                  <a:prstClr val="black"/>
                </a:solidFill>
              </a:rPr>
              <a:t> </a:t>
            </a:r>
            <a:r>
              <a:rPr lang="en-US" sz="2800" b="1" dirty="0">
                <a:solidFill>
                  <a:prstClr val="black"/>
                </a:solidFill>
              </a:rPr>
              <a:t>2</a:t>
            </a:r>
            <a:r>
              <a:rPr lang="vi-VN" sz="2800" b="1" dirty="0">
                <a:solidFill>
                  <a:prstClr val="black"/>
                </a:solidFill>
              </a:rPr>
              <a:t>: </a:t>
            </a:r>
            <a:r>
              <a:rPr lang="vi-VN" sz="2800" dirty="0">
                <a:solidFill>
                  <a:prstClr val="black"/>
                </a:solidFill>
              </a:rPr>
              <a:t>Ánh sáng màu tím có góc lệch lớn hơn ánh sáng màu đỏ</a:t>
            </a:r>
            <a:endParaRPr lang="en-US" sz="2800" dirty="0">
              <a:solidFill>
                <a:prstClr val="black"/>
              </a:solidFill>
            </a:endParaRPr>
          </a:p>
        </p:txBody>
      </p:sp>
    </p:spTree>
    <p:extLst>
      <p:ext uri="{BB962C8B-B14F-4D97-AF65-F5344CB8AC3E}">
        <p14:creationId xmlns:p14="http://schemas.microsoft.com/office/powerpoint/2010/main" val="373474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 xmlns:a16="http://schemas.microsoft.com/office/drawing/2014/main" id="{89055C3B-A428-0706-3FFC-4CC9104BC929}"/>
              </a:ext>
            </a:extLst>
          </p:cNvPr>
          <p:cNvSpPr/>
          <p:nvPr/>
        </p:nvSpPr>
        <p:spPr>
          <a:xfrm>
            <a:off x="4086225" y="1585255"/>
            <a:ext cx="4933084"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 xmlns:a16="http://schemas.microsoft.com/office/drawing/2014/main" id="{E3C29787-D48D-5B5A-EBAF-0E1C145ED39A}"/>
              </a:ext>
            </a:extLst>
          </p:cNvPr>
          <p:cNvGrpSpPr/>
          <p:nvPr/>
        </p:nvGrpSpPr>
        <p:grpSpPr>
          <a:xfrm>
            <a:off x="235134" y="672541"/>
            <a:ext cx="3345654" cy="758483"/>
            <a:chOff x="489662" y="435125"/>
            <a:chExt cx="5161330" cy="877582"/>
          </a:xfrm>
        </p:grpSpPr>
        <p:sp>
          <p:nvSpPr>
            <p:cNvPr id="18" name="Rectangle: Rounded Corners 17">
              <a:extLst>
                <a:ext uri="{FF2B5EF4-FFF2-40B4-BE49-F238E27FC236}">
                  <a16:creationId xmlns="" xmlns:a16="http://schemas.microsoft.com/office/drawing/2014/main" id="{53FA542B-0C29-F2A9-6D4D-79D9F2ADFA6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9" name="TextBox 18">
              <a:extLst>
                <a:ext uri="{FF2B5EF4-FFF2-40B4-BE49-F238E27FC236}">
                  <a16:creationId xmlns="" xmlns:a16="http://schemas.microsoft.com/office/drawing/2014/main" id="{6F989817-BADE-31BD-EFE5-D038CB674BC6}"/>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20" name="Group 19">
              <a:extLst>
                <a:ext uri="{FF2B5EF4-FFF2-40B4-BE49-F238E27FC236}">
                  <a16:creationId xmlns="" xmlns:a16="http://schemas.microsoft.com/office/drawing/2014/main" id="{0038B0C0-0F65-1B52-5095-A8765FD215A7}"/>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 xmlns:a16="http://schemas.microsoft.com/office/drawing/2014/main" id="{253E00D3-81B7-9290-D6EC-6771EB1C304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22" name="Picture 4" descr="Prism ">
                <a:extLst>
                  <a:ext uri="{FF2B5EF4-FFF2-40B4-BE49-F238E27FC236}">
                    <a16:creationId xmlns="" xmlns:a16="http://schemas.microsoft.com/office/drawing/2014/main" id="{86AC790E-B53C-2139-6BCE-2CDF45DC64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 xmlns:a16="http://schemas.microsoft.com/office/drawing/2014/main" id="{C44E627F-8226-C33A-7D1C-42393B542E0B}"/>
              </a:ext>
            </a:extLst>
          </p:cNvPr>
          <p:cNvSpPr txBox="1"/>
          <p:nvPr/>
        </p:nvSpPr>
        <p:spPr>
          <a:xfrm>
            <a:off x="5195214" y="2115729"/>
            <a:ext cx="3623614" cy="142192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solidFill>
                  <a:prstClr val="black"/>
                </a:solidFill>
              </a:rPr>
              <a:t>Ánh sáng trắng là hỗn hợp ánh sáng có nhiều màu khác nhau</a:t>
            </a:r>
            <a:endParaRPr lang="en-US" sz="2200" dirty="0">
              <a:solidFill>
                <a:prstClr val="black"/>
              </a:solidFill>
            </a:endParaRPr>
          </a:p>
        </p:txBody>
      </p:sp>
      <p:pic>
        <p:nvPicPr>
          <p:cNvPr id="25" name="Picture 2" descr="Prism">
            <a:extLst>
              <a:ext uri="{FF2B5EF4-FFF2-40B4-BE49-F238E27FC236}">
                <a16:creationId xmlns="" xmlns:a16="http://schemas.microsoft.com/office/drawing/2014/main" id="{0206F3F5-798C-A714-FEE0-88A99D0170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762" y="2192853"/>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 xmlns:a16="http://schemas.microsoft.com/office/drawing/2014/main" id="{1579F6D9-3F2B-E91A-20D7-62807B966056}"/>
              </a:ext>
            </a:extLst>
          </p:cNvPr>
          <p:cNvSpPr txBox="1"/>
          <p:nvPr/>
        </p:nvSpPr>
        <p:spPr>
          <a:xfrm>
            <a:off x="5205853" y="3174269"/>
            <a:ext cx="3813458" cy="142192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solidFill>
                  <a:prstClr val="black"/>
                </a:solidFill>
              </a:rPr>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a:extLst>
              <a:ext uri="{FF2B5EF4-FFF2-40B4-BE49-F238E27FC236}">
                <a16:creationId xmlns="" xmlns:a16="http://schemas.microsoft.com/office/drawing/2014/main" id="{C9A78530-4B4B-B597-AD9D-822FDF3D9D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762" y="3248861"/>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 xmlns:a16="http://schemas.microsoft.com/office/drawing/2014/main" id="{7CA36A2D-DE88-95F9-1C56-239E4FFFE477}"/>
              </a:ext>
            </a:extLst>
          </p:cNvPr>
          <p:cNvSpPr txBox="1"/>
          <p:nvPr/>
        </p:nvSpPr>
        <p:spPr>
          <a:xfrm>
            <a:off x="5205853" y="4331225"/>
            <a:ext cx="3813458" cy="142192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solidFill>
                  <a:prstClr val="black"/>
                </a:solidFill>
              </a:rPr>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a:extLst>
              <a:ext uri="{FF2B5EF4-FFF2-40B4-BE49-F238E27FC236}">
                <a16:creationId xmlns="" xmlns:a16="http://schemas.microsoft.com/office/drawing/2014/main" id="{74BCF108-737F-0DE8-B292-A8AE950E18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762" y="4407558"/>
            <a:ext cx="357514"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01CEEF91-C00B-0CD4-CB3C-4F9CE9099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85260"/>
            <a:ext cx="4727858" cy="4346825"/>
          </a:xfrm>
          <a:prstGeom prst="rect">
            <a:avLst/>
          </a:prstGeom>
        </p:spPr>
      </p:pic>
    </p:spTree>
    <p:extLst>
      <p:ext uri="{BB962C8B-B14F-4D97-AF65-F5344CB8AC3E}">
        <p14:creationId xmlns:p14="http://schemas.microsoft.com/office/powerpoint/2010/main" val="148312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CC38B30-68D8-356C-4657-C655A1927F0D}"/>
            </a:ext>
          </a:extLst>
        </p:cNvPr>
        <p:cNvGrpSpPr/>
        <p:nvPr/>
      </p:nvGrpSpPr>
      <p:grpSpPr>
        <a:xfrm>
          <a:off x="0" y="0"/>
          <a:ext cx="0" cy="0"/>
          <a:chOff x="0" y="0"/>
          <a:chExt cx="0" cy="0"/>
        </a:xfrm>
      </p:grpSpPr>
      <p:grpSp>
        <p:nvGrpSpPr>
          <p:cNvPr id="17" name="Group 16">
            <a:extLst>
              <a:ext uri="{FF2B5EF4-FFF2-40B4-BE49-F238E27FC236}">
                <a16:creationId xmlns="" xmlns:a16="http://schemas.microsoft.com/office/drawing/2014/main" id="{9D68C075-79BC-34BC-7BCF-9A7E4DCD967D}"/>
              </a:ext>
            </a:extLst>
          </p:cNvPr>
          <p:cNvGrpSpPr/>
          <p:nvPr/>
        </p:nvGrpSpPr>
        <p:grpSpPr>
          <a:xfrm>
            <a:off x="77972" y="330146"/>
            <a:ext cx="3345654" cy="758483"/>
            <a:chOff x="489662" y="435125"/>
            <a:chExt cx="5161330" cy="877582"/>
          </a:xfrm>
        </p:grpSpPr>
        <p:sp>
          <p:nvSpPr>
            <p:cNvPr id="18" name="Rectangle: Rounded Corners 17">
              <a:extLst>
                <a:ext uri="{FF2B5EF4-FFF2-40B4-BE49-F238E27FC236}">
                  <a16:creationId xmlns="" xmlns:a16="http://schemas.microsoft.com/office/drawing/2014/main" id="{11980262-0359-1F61-DF5D-D2E7E045F24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9" name="TextBox 18">
              <a:extLst>
                <a:ext uri="{FF2B5EF4-FFF2-40B4-BE49-F238E27FC236}">
                  <a16:creationId xmlns="" xmlns:a16="http://schemas.microsoft.com/office/drawing/2014/main" id="{D005C0F9-6676-98FA-772A-500C75359E9E}"/>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20" name="Group 19">
              <a:extLst>
                <a:ext uri="{FF2B5EF4-FFF2-40B4-BE49-F238E27FC236}">
                  <a16:creationId xmlns="" xmlns:a16="http://schemas.microsoft.com/office/drawing/2014/main" id="{39F0EF69-5135-AB35-090D-8617B4AC6F03}"/>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 xmlns:a16="http://schemas.microsoft.com/office/drawing/2014/main" id="{3C13E953-5675-5B11-5612-6550FAF2BA3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22" name="Picture 4" descr="Prism ">
                <a:extLst>
                  <a:ext uri="{FF2B5EF4-FFF2-40B4-BE49-F238E27FC236}">
                    <a16:creationId xmlns="" xmlns:a16="http://schemas.microsoft.com/office/drawing/2014/main" id="{63975248-5EA4-76FE-BC8C-9170140F28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a:extLst>
              <a:ext uri="{FF2B5EF4-FFF2-40B4-BE49-F238E27FC236}">
                <a16:creationId xmlns="" xmlns:a16="http://schemas.microsoft.com/office/drawing/2014/main" id="{AD20EBEA-E5DC-54E9-CF7A-009C5D532402}"/>
              </a:ext>
            </a:extLst>
          </p:cNvPr>
          <p:cNvSpPr txBox="1">
            <a:spLocks/>
          </p:cNvSpPr>
          <p:nvPr/>
        </p:nvSpPr>
        <p:spPr>
          <a:xfrm>
            <a:off x="221219" y="5435490"/>
            <a:ext cx="868680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err="1">
                <a:solidFill>
                  <a:srgbClr val="002060"/>
                </a:solidFill>
                <a:latin typeface="Times New Roman" pitchFamily="18" charset="0"/>
                <a:cs typeface="Times New Roman" pitchFamily="18" charset="0"/>
              </a:rPr>
              <a:t>Một</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s</a:t>
            </a:r>
            <a:r>
              <a:rPr lang="en-US" dirty="0" err="1" smtClean="0">
                <a:solidFill>
                  <a:srgbClr val="002060"/>
                </a:solidFill>
                <a:latin typeface="Times New Roman" pitchFamily="18" charset="0"/>
                <a:cs typeface="Times New Roman" pitchFamily="18" charset="0"/>
              </a:rPr>
              <a:t>ố</a:t>
            </a:r>
            <a:r>
              <a:rPr lang="en-US" dirty="0" smtClean="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n</a:t>
            </a:r>
            <a:r>
              <a:rPr lang="en-US" dirty="0" err="1" smtClean="0">
                <a:solidFill>
                  <a:srgbClr val="002060"/>
                </a:solidFill>
                <a:latin typeface="Times New Roman" pitchFamily="18" charset="0"/>
                <a:cs typeface="Times New Roman" pitchFamily="18" charset="0"/>
              </a:rPr>
              <a:t>guồn</a:t>
            </a:r>
            <a:r>
              <a:rPr lang="en-US" dirty="0" smtClean="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Ánh</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s</a:t>
            </a:r>
            <a:r>
              <a:rPr lang="en-US" dirty="0" err="1" smtClean="0">
                <a:solidFill>
                  <a:srgbClr val="002060"/>
                </a:solidFill>
                <a:latin typeface="Times New Roman" pitchFamily="18" charset="0"/>
                <a:cs typeface="Times New Roman" pitchFamily="18" charset="0"/>
              </a:rPr>
              <a:t>áng</a:t>
            </a:r>
            <a:r>
              <a:rPr lang="en-US" dirty="0" smtClean="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m</a:t>
            </a:r>
            <a:r>
              <a:rPr lang="en-US" dirty="0" err="1" smtClean="0">
                <a:solidFill>
                  <a:srgbClr val="002060"/>
                </a:solidFill>
                <a:latin typeface="Times New Roman" pitchFamily="18" charset="0"/>
                <a:cs typeface="Times New Roman" pitchFamily="18" charset="0"/>
              </a:rPr>
              <a:t>àu</a:t>
            </a:r>
            <a:endParaRPr lang="en-US" dirty="0">
              <a:solidFill>
                <a:srgbClr val="002060"/>
              </a:solidFill>
              <a:latin typeface="Times New Roman" pitchFamily="18" charset="0"/>
              <a:cs typeface="Times New Roman" pitchFamily="18" charset="0"/>
            </a:endParaRPr>
          </a:p>
        </p:txBody>
      </p:sp>
      <p:sp>
        <p:nvSpPr>
          <p:cNvPr id="4" name="Oval 3">
            <a:extLst>
              <a:ext uri="{FF2B5EF4-FFF2-40B4-BE49-F238E27FC236}">
                <a16:creationId xmlns="" xmlns:a16="http://schemas.microsoft.com/office/drawing/2014/main" id="{1FA7402A-8F9D-463C-7006-79156B647BDA}"/>
              </a:ext>
            </a:extLst>
          </p:cNvPr>
          <p:cNvSpPr/>
          <p:nvPr/>
        </p:nvSpPr>
        <p:spPr>
          <a:xfrm>
            <a:off x="216355" y="1365228"/>
            <a:ext cx="2491634"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 xmlns:a16="http://schemas.microsoft.com/office/drawing/2014/main" id="{E01BE8D0-3208-C3CF-972F-864087C1969B}"/>
              </a:ext>
            </a:extLst>
          </p:cNvPr>
          <p:cNvSpPr txBox="1"/>
          <p:nvPr/>
        </p:nvSpPr>
        <p:spPr>
          <a:xfrm>
            <a:off x="424301" y="4709266"/>
            <a:ext cx="1928506" cy="6832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3200" b="1" dirty="0" err="1">
                <a:solidFill>
                  <a:srgbClr val="C00000"/>
                </a:solidFill>
                <a:latin typeface="Times New Roman" pitchFamily="18" charset="0"/>
                <a:cs typeface="Times New Roman" pitchFamily="18" charset="0"/>
              </a:rPr>
              <a:t>Đèn</a:t>
            </a:r>
            <a:r>
              <a:rPr lang="en-US" sz="3200" b="1" dirty="0">
                <a:solidFill>
                  <a:srgbClr val="C00000"/>
                </a:solidFill>
                <a:latin typeface="Times New Roman" pitchFamily="18" charset="0"/>
                <a:cs typeface="Times New Roman" pitchFamily="18" charset="0"/>
              </a:rPr>
              <a:t> laser</a:t>
            </a:r>
          </a:p>
        </p:txBody>
      </p:sp>
      <p:sp>
        <p:nvSpPr>
          <p:cNvPr id="11" name="Oval 10">
            <a:extLst>
              <a:ext uri="{FF2B5EF4-FFF2-40B4-BE49-F238E27FC236}">
                <a16:creationId xmlns="" xmlns:a16="http://schemas.microsoft.com/office/drawing/2014/main" id="{C5EAD005-418A-0A76-9F50-85D35CCB3030}"/>
              </a:ext>
            </a:extLst>
          </p:cNvPr>
          <p:cNvSpPr/>
          <p:nvPr/>
        </p:nvSpPr>
        <p:spPr>
          <a:xfrm>
            <a:off x="3244585" y="1365228"/>
            <a:ext cx="2491634"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a:extLst>
              <a:ext uri="{FF2B5EF4-FFF2-40B4-BE49-F238E27FC236}">
                <a16:creationId xmlns="" xmlns:a16="http://schemas.microsoft.com/office/drawing/2014/main" id="{7A22827F-AF69-E599-E759-7DB0E8D006A5}"/>
              </a:ext>
            </a:extLst>
          </p:cNvPr>
          <p:cNvSpPr txBox="1"/>
          <p:nvPr/>
        </p:nvSpPr>
        <p:spPr>
          <a:xfrm>
            <a:off x="3423626" y="4721397"/>
            <a:ext cx="1930151" cy="6832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3200" b="1" dirty="0" err="1">
                <a:solidFill>
                  <a:srgbClr val="C00000"/>
                </a:solidFill>
                <a:latin typeface="Times New Roman" pitchFamily="18" charset="0"/>
                <a:cs typeface="Times New Roman" pitchFamily="18" charset="0"/>
              </a:rPr>
              <a:t>Đèn</a:t>
            </a:r>
            <a:r>
              <a:rPr lang="en-US" sz="3200" b="1" dirty="0">
                <a:solidFill>
                  <a:srgbClr val="C00000"/>
                </a:solidFill>
                <a:latin typeface="Times New Roman" pitchFamily="18" charset="0"/>
                <a:cs typeface="Times New Roman" pitchFamily="18" charset="0"/>
              </a:rPr>
              <a:t> LED</a:t>
            </a:r>
          </a:p>
        </p:txBody>
      </p:sp>
      <p:sp>
        <p:nvSpPr>
          <p:cNvPr id="13" name="Oval 12">
            <a:extLst>
              <a:ext uri="{FF2B5EF4-FFF2-40B4-BE49-F238E27FC236}">
                <a16:creationId xmlns="" xmlns:a16="http://schemas.microsoft.com/office/drawing/2014/main" id="{458D79A3-909E-3875-5B29-C165B9F406A7}"/>
              </a:ext>
            </a:extLst>
          </p:cNvPr>
          <p:cNvSpPr/>
          <p:nvPr/>
        </p:nvSpPr>
        <p:spPr>
          <a:xfrm>
            <a:off x="6272815" y="1365228"/>
            <a:ext cx="2491634"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a:extLst>
              <a:ext uri="{FF2B5EF4-FFF2-40B4-BE49-F238E27FC236}">
                <a16:creationId xmlns="" xmlns:a16="http://schemas.microsoft.com/office/drawing/2014/main" id="{93E903A1-DF0C-7B81-1AC3-8428929DAB9A}"/>
              </a:ext>
            </a:extLst>
          </p:cNvPr>
          <p:cNvSpPr txBox="1"/>
          <p:nvPr/>
        </p:nvSpPr>
        <p:spPr>
          <a:xfrm>
            <a:off x="6705600" y="4709266"/>
            <a:ext cx="1930151" cy="6832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3200" b="1" dirty="0" err="1">
                <a:solidFill>
                  <a:srgbClr val="C00000"/>
                </a:solidFill>
                <a:latin typeface="Times New Roman" pitchFamily="18" charset="0"/>
                <a:cs typeface="Times New Roman" pitchFamily="18" charset="0"/>
              </a:rPr>
              <a:t>Đèn</a:t>
            </a:r>
            <a:r>
              <a:rPr lang="en-US" sz="3200" b="1" dirty="0">
                <a:solidFill>
                  <a:srgbClr val="C00000"/>
                </a:solidFill>
                <a:latin typeface="Times New Roman" pitchFamily="18" charset="0"/>
                <a:cs typeface="Times New Roman" pitchFamily="18" charset="0"/>
              </a:rPr>
              <a:t> neon</a:t>
            </a:r>
          </a:p>
        </p:txBody>
      </p:sp>
    </p:spTree>
    <p:extLst>
      <p:ext uri="{BB962C8B-B14F-4D97-AF65-F5344CB8AC3E}">
        <p14:creationId xmlns:p14="http://schemas.microsoft.com/office/powerpoint/2010/main" val="108762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A1FB852-C8C8-638F-9553-5A6F39BB5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9" y="0"/>
            <a:ext cx="9067799" cy="5867400"/>
          </a:xfrm>
          <a:prstGeom prst="rect">
            <a:avLst/>
          </a:prstGeom>
        </p:spPr>
      </p:pic>
      <p:sp>
        <p:nvSpPr>
          <p:cNvPr id="2" name="TextBox 1">
            <a:extLst>
              <a:ext uri="{FF2B5EF4-FFF2-40B4-BE49-F238E27FC236}">
                <a16:creationId xmlns="" xmlns:a16="http://schemas.microsoft.com/office/drawing/2014/main" id="{1FC030A6-65FB-9B59-DA9E-8CBE8703B289}"/>
              </a:ext>
            </a:extLst>
          </p:cNvPr>
          <p:cNvSpPr txBox="1"/>
          <p:nvPr/>
        </p:nvSpPr>
        <p:spPr>
          <a:xfrm>
            <a:off x="38108" y="5947524"/>
            <a:ext cx="9067800" cy="646331"/>
          </a:xfrm>
          <a:prstGeom prst="rect">
            <a:avLst/>
          </a:prstGeom>
          <a:noFill/>
        </p:spPr>
        <p:txBody>
          <a:bodyPr wrap="square" rtlCol="0">
            <a:spAutoFit/>
          </a:bodyPr>
          <a:lstStyle/>
          <a:p>
            <a:pPr>
              <a:defRPr/>
            </a:pPr>
            <a:r>
              <a:rPr lang="vi-VN" sz="3600" dirty="0">
                <a:solidFill>
                  <a:prstClr val="black"/>
                </a:solidFill>
                <a:latin typeface="+mj-lt"/>
              </a:rPr>
              <a:t>Lăng kính có tác dụng gì trong hiện tượng này?</a:t>
            </a:r>
            <a:r>
              <a:rPr lang="en-US" sz="3600" dirty="0">
                <a:solidFill>
                  <a:prstClr val="black"/>
                </a:solidFill>
                <a:latin typeface="+mj-lt"/>
              </a:rPr>
              <a:t> </a:t>
            </a:r>
          </a:p>
        </p:txBody>
      </p:sp>
    </p:spTree>
    <p:extLst>
      <p:ext uri="{BB962C8B-B14F-4D97-AF65-F5344CB8AC3E}">
        <p14:creationId xmlns:p14="http://schemas.microsoft.com/office/powerpoint/2010/main" val="40275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 xmlns:a16="http://schemas.microsoft.com/office/drawing/2014/main" id="{9625D7D2-A9B7-5B8E-4E9F-D360CFB1CE01}"/>
              </a:ext>
            </a:extLst>
          </p:cNvPr>
          <p:cNvSpPr/>
          <p:nvPr/>
        </p:nvSpPr>
        <p:spPr>
          <a:xfrm>
            <a:off x="2018003" y="2185837"/>
            <a:ext cx="6508893"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nvGrpSpPr>
          <p:cNvPr id="17" name="Group 16">
            <a:extLst>
              <a:ext uri="{FF2B5EF4-FFF2-40B4-BE49-F238E27FC236}">
                <a16:creationId xmlns="" xmlns:a16="http://schemas.microsoft.com/office/drawing/2014/main" id="{7ADF2B22-4620-521A-F9BE-D87382A934B0}"/>
              </a:ext>
            </a:extLst>
          </p:cNvPr>
          <p:cNvGrpSpPr/>
          <p:nvPr/>
        </p:nvGrpSpPr>
        <p:grpSpPr>
          <a:xfrm>
            <a:off x="185128" y="704231"/>
            <a:ext cx="3345654" cy="758483"/>
            <a:chOff x="489662" y="435125"/>
            <a:chExt cx="5161330" cy="877582"/>
          </a:xfrm>
        </p:grpSpPr>
        <p:sp>
          <p:nvSpPr>
            <p:cNvPr id="18" name="Rectangle: Rounded Corners 17">
              <a:extLst>
                <a:ext uri="{FF2B5EF4-FFF2-40B4-BE49-F238E27FC236}">
                  <a16:creationId xmlns=""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endParaRPr>
            </a:p>
          </p:txBody>
        </p:sp>
        <p:sp>
          <p:nvSpPr>
            <p:cNvPr id="19" name="TextBox 18">
              <a:extLst>
                <a:ext uri="{FF2B5EF4-FFF2-40B4-BE49-F238E27FC236}">
                  <a16:creationId xmlns="" xmlns:a16="http://schemas.microsoft.com/office/drawing/2014/main" id="{1DE0B294-A12B-D21B-4478-30553FBCF1BB}"/>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20" name="Group 19">
              <a:extLst>
                <a:ext uri="{FF2B5EF4-FFF2-40B4-BE49-F238E27FC236}">
                  <a16:creationId xmlns=""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endParaRPr>
              </a:p>
            </p:txBody>
          </p:sp>
          <p:pic>
            <p:nvPicPr>
              <p:cNvPr id="22" name="Picture 4" descr="Prism ">
                <a:extLst>
                  <a:ext uri="{FF2B5EF4-FFF2-40B4-BE49-F238E27FC236}">
                    <a16:creationId xmlns="" xmlns:a16="http://schemas.microsoft.com/office/drawing/2014/main" id="{A98635A6-8C69-797A-33FB-4FA4981D79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a:extLst>
              <a:ext uri="{FF2B5EF4-FFF2-40B4-BE49-F238E27FC236}">
                <a16:creationId xmlns="" xmlns:a16="http://schemas.microsoft.com/office/drawing/2014/main" id="{193FBAE3-8610-CC06-0818-A18EF17BB710}"/>
              </a:ext>
            </a:extLst>
          </p:cNvPr>
          <p:cNvGrpSpPr/>
          <p:nvPr/>
        </p:nvGrpSpPr>
        <p:grpSpPr>
          <a:xfrm flipH="1">
            <a:off x="435850" y="1806377"/>
            <a:ext cx="2814920" cy="4118561"/>
            <a:chOff x="990170" y="843223"/>
            <a:chExt cx="1305941" cy="1433061"/>
          </a:xfrm>
        </p:grpSpPr>
        <p:sp>
          <p:nvSpPr>
            <p:cNvPr id="3" name="Google Shape;506;p14">
              <a:extLst>
                <a:ext uri="{FF2B5EF4-FFF2-40B4-BE49-F238E27FC236}">
                  <a16:creationId xmlns=""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4" name="Google Shape;507;p14">
              <a:extLst>
                <a:ext uri="{FF2B5EF4-FFF2-40B4-BE49-F238E27FC236}">
                  <a16:creationId xmlns=""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5" name="Google Shape;508;p14">
              <a:extLst>
                <a:ext uri="{FF2B5EF4-FFF2-40B4-BE49-F238E27FC236}">
                  <a16:creationId xmlns=""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6" name="Google Shape;509;p14">
              <a:extLst>
                <a:ext uri="{FF2B5EF4-FFF2-40B4-BE49-F238E27FC236}">
                  <a16:creationId xmlns=""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7" name="Google Shape;510;p14">
              <a:extLst>
                <a:ext uri="{FF2B5EF4-FFF2-40B4-BE49-F238E27FC236}">
                  <a16:creationId xmlns=""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8" name="Google Shape;511;p14">
              <a:extLst>
                <a:ext uri="{FF2B5EF4-FFF2-40B4-BE49-F238E27FC236}">
                  <a16:creationId xmlns=""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9" name="Google Shape;512;p14">
              <a:extLst>
                <a:ext uri="{FF2B5EF4-FFF2-40B4-BE49-F238E27FC236}">
                  <a16:creationId xmlns=""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0" name="Google Shape;513;p14">
              <a:extLst>
                <a:ext uri="{FF2B5EF4-FFF2-40B4-BE49-F238E27FC236}">
                  <a16:creationId xmlns=""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1" name="Google Shape;523;p14">
              <a:extLst>
                <a:ext uri="{FF2B5EF4-FFF2-40B4-BE49-F238E27FC236}">
                  <a16:creationId xmlns=""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2" name="Google Shape;524;p14">
              <a:extLst>
                <a:ext uri="{FF2B5EF4-FFF2-40B4-BE49-F238E27FC236}">
                  <a16:creationId xmlns=""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3" name="Google Shape;525;p14">
              <a:extLst>
                <a:ext uri="{FF2B5EF4-FFF2-40B4-BE49-F238E27FC236}">
                  <a16:creationId xmlns=""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4" name="Google Shape;526;p14">
              <a:extLst>
                <a:ext uri="{FF2B5EF4-FFF2-40B4-BE49-F238E27FC236}">
                  <a16:creationId xmlns=""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5" name="Google Shape;527;p14">
              <a:extLst>
                <a:ext uri="{FF2B5EF4-FFF2-40B4-BE49-F238E27FC236}">
                  <a16:creationId xmlns=""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6" name="Google Shape;528;p14">
              <a:extLst>
                <a:ext uri="{FF2B5EF4-FFF2-40B4-BE49-F238E27FC236}">
                  <a16:creationId xmlns=""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6" name="Google Shape;529;p14">
              <a:extLst>
                <a:ext uri="{FF2B5EF4-FFF2-40B4-BE49-F238E27FC236}">
                  <a16:creationId xmlns=""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7" name="Google Shape;530;p14">
              <a:extLst>
                <a:ext uri="{FF2B5EF4-FFF2-40B4-BE49-F238E27FC236}">
                  <a16:creationId xmlns=""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8" name="Google Shape;531;p14">
              <a:extLst>
                <a:ext uri="{FF2B5EF4-FFF2-40B4-BE49-F238E27FC236}">
                  <a16:creationId xmlns=""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9" name="Google Shape;532;p14">
              <a:extLst>
                <a:ext uri="{FF2B5EF4-FFF2-40B4-BE49-F238E27FC236}">
                  <a16:creationId xmlns=""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 name="Google Shape;533;p14">
              <a:extLst>
                <a:ext uri="{FF2B5EF4-FFF2-40B4-BE49-F238E27FC236}">
                  <a16:creationId xmlns=""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4" name="Google Shape;534;p14">
              <a:extLst>
                <a:ext uri="{FF2B5EF4-FFF2-40B4-BE49-F238E27FC236}">
                  <a16:creationId xmlns=""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7" name="Google Shape;535;p14">
              <a:extLst>
                <a:ext uri="{FF2B5EF4-FFF2-40B4-BE49-F238E27FC236}">
                  <a16:creationId xmlns=""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8" name="Google Shape;536;p14">
              <a:extLst>
                <a:ext uri="{FF2B5EF4-FFF2-40B4-BE49-F238E27FC236}">
                  <a16:creationId xmlns=""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9" name="Google Shape;537;p14">
              <a:extLst>
                <a:ext uri="{FF2B5EF4-FFF2-40B4-BE49-F238E27FC236}">
                  <a16:creationId xmlns=""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0" name="Google Shape;538;p14">
              <a:extLst>
                <a:ext uri="{FF2B5EF4-FFF2-40B4-BE49-F238E27FC236}">
                  <a16:creationId xmlns=""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1" name="Google Shape;539;p14">
              <a:extLst>
                <a:ext uri="{FF2B5EF4-FFF2-40B4-BE49-F238E27FC236}">
                  <a16:creationId xmlns=""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2" name="Google Shape;540;p14">
              <a:extLst>
                <a:ext uri="{FF2B5EF4-FFF2-40B4-BE49-F238E27FC236}">
                  <a16:creationId xmlns=""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3" name="Google Shape;541;p14">
              <a:extLst>
                <a:ext uri="{FF2B5EF4-FFF2-40B4-BE49-F238E27FC236}">
                  <a16:creationId xmlns=""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4" name="Google Shape;542;p14">
              <a:extLst>
                <a:ext uri="{FF2B5EF4-FFF2-40B4-BE49-F238E27FC236}">
                  <a16:creationId xmlns=""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5" name="Google Shape;543;p14">
              <a:extLst>
                <a:ext uri="{FF2B5EF4-FFF2-40B4-BE49-F238E27FC236}">
                  <a16:creationId xmlns=""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6" name="Google Shape;544;p14">
              <a:extLst>
                <a:ext uri="{FF2B5EF4-FFF2-40B4-BE49-F238E27FC236}">
                  <a16:creationId xmlns=""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7" name="Google Shape;545;p14">
              <a:extLst>
                <a:ext uri="{FF2B5EF4-FFF2-40B4-BE49-F238E27FC236}">
                  <a16:creationId xmlns=""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8" name="Google Shape;643;p14">
              <a:extLst>
                <a:ext uri="{FF2B5EF4-FFF2-40B4-BE49-F238E27FC236}">
                  <a16:creationId xmlns=""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9" name="Google Shape;644;p14">
              <a:extLst>
                <a:ext uri="{FF2B5EF4-FFF2-40B4-BE49-F238E27FC236}">
                  <a16:creationId xmlns=""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0" name="Google Shape;645;p14">
              <a:extLst>
                <a:ext uri="{FF2B5EF4-FFF2-40B4-BE49-F238E27FC236}">
                  <a16:creationId xmlns=""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1" name="Google Shape;646;p14">
              <a:extLst>
                <a:ext uri="{FF2B5EF4-FFF2-40B4-BE49-F238E27FC236}">
                  <a16:creationId xmlns=""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2" name="Google Shape;647;p14">
              <a:extLst>
                <a:ext uri="{FF2B5EF4-FFF2-40B4-BE49-F238E27FC236}">
                  <a16:creationId xmlns=""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3" name="Google Shape;648;p14">
              <a:extLst>
                <a:ext uri="{FF2B5EF4-FFF2-40B4-BE49-F238E27FC236}">
                  <a16:creationId xmlns=""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4" name="Google Shape;649;p14">
              <a:extLst>
                <a:ext uri="{FF2B5EF4-FFF2-40B4-BE49-F238E27FC236}">
                  <a16:creationId xmlns=""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5" name="Google Shape;650;p14">
              <a:extLst>
                <a:ext uri="{FF2B5EF4-FFF2-40B4-BE49-F238E27FC236}">
                  <a16:creationId xmlns=""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6" name="Google Shape;651;p14">
              <a:extLst>
                <a:ext uri="{FF2B5EF4-FFF2-40B4-BE49-F238E27FC236}">
                  <a16:creationId xmlns=""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7" name="Google Shape;652;p14">
              <a:extLst>
                <a:ext uri="{FF2B5EF4-FFF2-40B4-BE49-F238E27FC236}">
                  <a16:creationId xmlns=""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8" name="Google Shape;653;p14">
              <a:extLst>
                <a:ext uri="{FF2B5EF4-FFF2-40B4-BE49-F238E27FC236}">
                  <a16:creationId xmlns=""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9" name="Google Shape;654;p14">
              <a:extLst>
                <a:ext uri="{FF2B5EF4-FFF2-40B4-BE49-F238E27FC236}">
                  <a16:creationId xmlns=""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0" name="Google Shape;655;p14">
              <a:extLst>
                <a:ext uri="{FF2B5EF4-FFF2-40B4-BE49-F238E27FC236}">
                  <a16:creationId xmlns=""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1" name="Google Shape;656;p14">
              <a:extLst>
                <a:ext uri="{FF2B5EF4-FFF2-40B4-BE49-F238E27FC236}">
                  <a16:creationId xmlns=""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2" name="Google Shape;657;p14">
              <a:extLst>
                <a:ext uri="{FF2B5EF4-FFF2-40B4-BE49-F238E27FC236}">
                  <a16:creationId xmlns=""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3" name="Google Shape;658;p14">
              <a:extLst>
                <a:ext uri="{FF2B5EF4-FFF2-40B4-BE49-F238E27FC236}">
                  <a16:creationId xmlns=""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4" name="Google Shape;659;p14">
              <a:extLst>
                <a:ext uri="{FF2B5EF4-FFF2-40B4-BE49-F238E27FC236}">
                  <a16:creationId xmlns=""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5" name="Google Shape;660;p14">
              <a:extLst>
                <a:ext uri="{FF2B5EF4-FFF2-40B4-BE49-F238E27FC236}">
                  <a16:creationId xmlns=""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6" name="Google Shape;661;p14">
              <a:extLst>
                <a:ext uri="{FF2B5EF4-FFF2-40B4-BE49-F238E27FC236}">
                  <a16:creationId xmlns=""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7" name="Google Shape;662;p14">
              <a:extLst>
                <a:ext uri="{FF2B5EF4-FFF2-40B4-BE49-F238E27FC236}">
                  <a16:creationId xmlns=""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8" name="Google Shape;663;p14">
              <a:extLst>
                <a:ext uri="{FF2B5EF4-FFF2-40B4-BE49-F238E27FC236}">
                  <a16:creationId xmlns=""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9" name="Google Shape;664;p14">
              <a:extLst>
                <a:ext uri="{FF2B5EF4-FFF2-40B4-BE49-F238E27FC236}">
                  <a16:creationId xmlns=""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0" name="Google Shape;665;p14">
              <a:extLst>
                <a:ext uri="{FF2B5EF4-FFF2-40B4-BE49-F238E27FC236}">
                  <a16:creationId xmlns=""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1" name="Google Shape;666;p14">
              <a:extLst>
                <a:ext uri="{FF2B5EF4-FFF2-40B4-BE49-F238E27FC236}">
                  <a16:creationId xmlns=""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2" name="Google Shape;667;p14">
              <a:extLst>
                <a:ext uri="{FF2B5EF4-FFF2-40B4-BE49-F238E27FC236}">
                  <a16:creationId xmlns=""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3" name="Google Shape;668;p14">
              <a:extLst>
                <a:ext uri="{FF2B5EF4-FFF2-40B4-BE49-F238E27FC236}">
                  <a16:creationId xmlns=""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4" name="Google Shape;669;p14">
              <a:extLst>
                <a:ext uri="{FF2B5EF4-FFF2-40B4-BE49-F238E27FC236}">
                  <a16:creationId xmlns=""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5" name="Google Shape;670;p14">
              <a:extLst>
                <a:ext uri="{FF2B5EF4-FFF2-40B4-BE49-F238E27FC236}">
                  <a16:creationId xmlns=""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6" name="Google Shape;671;p14">
              <a:extLst>
                <a:ext uri="{FF2B5EF4-FFF2-40B4-BE49-F238E27FC236}">
                  <a16:creationId xmlns=""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grpSp>
      <p:sp>
        <p:nvSpPr>
          <p:cNvPr id="24" name="TextBox 23">
            <a:extLst>
              <a:ext uri="{FF2B5EF4-FFF2-40B4-BE49-F238E27FC236}">
                <a16:creationId xmlns="" xmlns:a16="http://schemas.microsoft.com/office/drawing/2014/main" id="{EFF56942-E943-8B58-08F8-63A48E5731AA}"/>
              </a:ext>
            </a:extLst>
          </p:cNvPr>
          <p:cNvSpPr txBox="1"/>
          <p:nvPr/>
        </p:nvSpPr>
        <p:spPr>
          <a:xfrm>
            <a:off x="3648750" y="2953771"/>
            <a:ext cx="4480289" cy="304698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4000" b="1" dirty="0" err="1">
                <a:solidFill>
                  <a:prstClr val="black"/>
                </a:solidFill>
              </a:rPr>
              <a:t>Hãy</a:t>
            </a:r>
            <a:r>
              <a:rPr lang="en-US" sz="4000" b="1" dirty="0">
                <a:solidFill>
                  <a:prstClr val="black"/>
                </a:solidFill>
              </a:rPr>
              <a:t> </a:t>
            </a:r>
            <a:r>
              <a:rPr lang="en-US" sz="4000" b="1" dirty="0" err="1">
                <a:solidFill>
                  <a:prstClr val="black"/>
                </a:solidFill>
              </a:rPr>
              <a:t>giải</a:t>
            </a:r>
            <a:r>
              <a:rPr lang="en-US" sz="4000" b="1" dirty="0">
                <a:solidFill>
                  <a:prstClr val="black"/>
                </a:solidFill>
              </a:rPr>
              <a:t> </a:t>
            </a:r>
            <a:r>
              <a:rPr lang="en-US" sz="4000" b="1" dirty="0" err="1">
                <a:solidFill>
                  <a:prstClr val="black"/>
                </a:solidFill>
              </a:rPr>
              <a:t>thích</a:t>
            </a:r>
            <a:r>
              <a:rPr lang="en-US" sz="4000" b="1" dirty="0">
                <a:solidFill>
                  <a:prstClr val="black"/>
                </a:solidFill>
              </a:rPr>
              <a:t> </a:t>
            </a:r>
            <a:r>
              <a:rPr lang="en-US" sz="4000" b="1" dirty="0" err="1">
                <a:solidFill>
                  <a:prstClr val="black"/>
                </a:solidFill>
              </a:rPr>
              <a:t>sự</a:t>
            </a:r>
            <a:r>
              <a:rPr lang="en-US" sz="4000" b="1" dirty="0">
                <a:solidFill>
                  <a:prstClr val="black"/>
                </a:solidFill>
              </a:rPr>
              <a:t> </a:t>
            </a:r>
            <a:r>
              <a:rPr lang="en-US" sz="4000" b="1" dirty="0" err="1">
                <a:solidFill>
                  <a:prstClr val="black"/>
                </a:solidFill>
              </a:rPr>
              <a:t>tán</a:t>
            </a:r>
            <a:r>
              <a:rPr lang="en-US" sz="4000" b="1" dirty="0">
                <a:solidFill>
                  <a:prstClr val="black"/>
                </a:solidFill>
              </a:rPr>
              <a:t> </a:t>
            </a:r>
            <a:r>
              <a:rPr lang="en-US" sz="4000" b="1" dirty="0" err="1">
                <a:solidFill>
                  <a:prstClr val="black"/>
                </a:solidFill>
              </a:rPr>
              <a:t>sắc</a:t>
            </a:r>
            <a:r>
              <a:rPr lang="en-US" sz="4000" b="1" dirty="0">
                <a:solidFill>
                  <a:prstClr val="black"/>
                </a:solidFill>
              </a:rPr>
              <a:t> </a:t>
            </a:r>
            <a:r>
              <a:rPr lang="en-US" sz="4000" b="1" dirty="0" err="1">
                <a:solidFill>
                  <a:prstClr val="black"/>
                </a:solidFill>
              </a:rPr>
              <a:t>ánh</a:t>
            </a:r>
            <a:r>
              <a:rPr lang="en-US" sz="4000" b="1" dirty="0">
                <a:solidFill>
                  <a:prstClr val="black"/>
                </a:solidFill>
              </a:rPr>
              <a:t> </a:t>
            </a:r>
            <a:r>
              <a:rPr lang="en-US" sz="4000" b="1" dirty="0" err="1">
                <a:solidFill>
                  <a:prstClr val="black"/>
                </a:solidFill>
              </a:rPr>
              <a:t>sáng</a:t>
            </a:r>
            <a:r>
              <a:rPr lang="en-US" sz="4000" b="1" dirty="0">
                <a:solidFill>
                  <a:prstClr val="black"/>
                </a:solidFill>
              </a:rPr>
              <a:t> </a:t>
            </a:r>
            <a:r>
              <a:rPr lang="en-US" sz="4000" b="1" dirty="0" err="1">
                <a:solidFill>
                  <a:prstClr val="black"/>
                </a:solidFill>
              </a:rPr>
              <a:t>mặt</a:t>
            </a:r>
            <a:r>
              <a:rPr lang="en-US" sz="4000" b="1" dirty="0">
                <a:solidFill>
                  <a:prstClr val="black"/>
                </a:solidFill>
              </a:rPr>
              <a:t> </a:t>
            </a:r>
            <a:r>
              <a:rPr lang="en-US" sz="4000" b="1" dirty="0" err="1">
                <a:solidFill>
                  <a:prstClr val="black"/>
                </a:solidFill>
              </a:rPr>
              <a:t>trời</a:t>
            </a:r>
            <a:r>
              <a:rPr lang="en-US" sz="4000" b="1" dirty="0">
                <a:solidFill>
                  <a:prstClr val="black"/>
                </a:solidFill>
              </a:rPr>
              <a:t> qua </a:t>
            </a:r>
            <a:r>
              <a:rPr lang="en-US" sz="4000" b="1" dirty="0" err="1">
                <a:solidFill>
                  <a:prstClr val="black"/>
                </a:solidFill>
              </a:rPr>
              <a:t>lăng</a:t>
            </a:r>
            <a:r>
              <a:rPr lang="en-US" sz="4000" b="1" dirty="0">
                <a:solidFill>
                  <a:prstClr val="black"/>
                </a:solidFill>
              </a:rPr>
              <a:t> </a:t>
            </a:r>
            <a:r>
              <a:rPr lang="en-US" sz="4000" b="1" dirty="0" err="1">
                <a:solidFill>
                  <a:prstClr val="black"/>
                </a:solidFill>
              </a:rPr>
              <a:t>kính</a:t>
            </a:r>
            <a:endParaRPr lang="en-US" sz="4000" dirty="0">
              <a:solidFill>
                <a:prstClr val="black"/>
              </a:solidFill>
            </a:endParaRPr>
          </a:p>
        </p:txBody>
      </p:sp>
    </p:spTree>
    <p:extLst>
      <p:ext uri="{BB962C8B-B14F-4D97-AF65-F5344CB8AC3E}">
        <p14:creationId xmlns:p14="http://schemas.microsoft.com/office/powerpoint/2010/main" val="24630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DAFD34B-9512-E1A3-34F2-476D197A86D5}"/>
            </a:ext>
          </a:extLst>
        </p:cNvPr>
        <p:cNvGrpSpPr/>
        <p:nvPr/>
      </p:nvGrpSpPr>
      <p:grpSpPr>
        <a:xfrm>
          <a:off x="0" y="0"/>
          <a:ext cx="0" cy="0"/>
          <a:chOff x="0" y="0"/>
          <a:chExt cx="0" cy="0"/>
        </a:xfrm>
      </p:grpSpPr>
      <p:grpSp>
        <p:nvGrpSpPr>
          <p:cNvPr id="17" name="Group 16">
            <a:extLst>
              <a:ext uri="{FF2B5EF4-FFF2-40B4-BE49-F238E27FC236}">
                <a16:creationId xmlns="" xmlns:a16="http://schemas.microsoft.com/office/drawing/2014/main" id="{103BBA1E-1AAF-D077-0D9F-3137E4BE7FCD}"/>
              </a:ext>
            </a:extLst>
          </p:cNvPr>
          <p:cNvGrpSpPr/>
          <p:nvPr/>
        </p:nvGrpSpPr>
        <p:grpSpPr>
          <a:xfrm>
            <a:off x="185128" y="126897"/>
            <a:ext cx="3345654" cy="758483"/>
            <a:chOff x="489662" y="435125"/>
            <a:chExt cx="5161330" cy="877582"/>
          </a:xfrm>
        </p:grpSpPr>
        <p:sp>
          <p:nvSpPr>
            <p:cNvPr id="18" name="Rectangle: Rounded Corners 17">
              <a:extLst>
                <a:ext uri="{FF2B5EF4-FFF2-40B4-BE49-F238E27FC236}">
                  <a16:creationId xmlns="" xmlns:a16="http://schemas.microsoft.com/office/drawing/2014/main" id="{C45F6EF5-79C1-2007-F348-79E126DD58D3}"/>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9" name="TextBox 18">
              <a:extLst>
                <a:ext uri="{FF2B5EF4-FFF2-40B4-BE49-F238E27FC236}">
                  <a16:creationId xmlns="" xmlns:a16="http://schemas.microsoft.com/office/drawing/2014/main" id="{06D0191B-DD56-C589-E2F3-6D4F2AE76458}"/>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20" name="Group 19">
              <a:extLst>
                <a:ext uri="{FF2B5EF4-FFF2-40B4-BE49-F238E27FC236}">
                  <a16:creationId xmlns="" xmlns:a16="http://schemas.microsoft.com/office/drawing/2014/main" id="{F9DADB3C-D200-EB32-5E15-ABEA13D91AF2}"/>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 xmlns:a16="http://schemas.microsoft.com/office/drawing/2014/main" id="{8085FB31-98AB-BB5D-51BC-1915BF20CBDA}"/>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22" name="Picture 4" descr="Prism ">
                <a:extLst>
                  <a:ext uri="{FF2B5EF4-FFF2-40B4-BE49-F238E27FC236}">
                    <a16:creationId xmlns="" xmlns:a16="http://schemas.microsoft.com/office/drawing/2014/main" id="{AAE812C5-4A4F-9A00-E284-47F64F6154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a:extLst>
              <a:ext uri="{FF2B5EF4-FFF2-40B4-BE49-F238E27FC236}">
                <a16:creationId xmlns="" xmlns:a16="http://schemas.microsoft.com/office/drawing/2014/main" id="{B23CDFA9-DD44-1A47-51D0-15B0EBD62E28}"/>
              </a:ext>
            </a:extLst>
          </p:cNvPr>
          <p:cNvGrpSpPr/>
          <p:nvPr/>
        </p:nvGrpSpPr>
        <p:grpSpPr>
          <a:xfrm>
            <a:off x="222263" y="762537"/>
            <a:ext cx="8747449" cy="6376855"/>
            <a:chOff x="128438" y="760446"/>
            <a:chExt cx="11663265" cy="6376855"/>
          </a:xfrm>
        </p:grpSpPr>
        <p:pic>
          <p:nvPicPr>
            <p:cNvPr id="10" name="Picture 9">
              <a:extLst>
                <a:ext uri="{FF2B5EF4-FFF2-40B4-BE49-F238E27FC236}">
                  <a16:creationId xmlns="" xmlns:a16="http://schemas.microsoft.com/office/drawing/2014/main" id="{BDC22F2F-DADE-0D95-77EE-79000C561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 xmlns:a16="http://schemas.microsoft.com/office/drawing/2014/main" id="{F43386A2-29BD-E7E9-8FFD-A6D39310A2C3}"/>
                </a:ext>
              </a:extLst>
            </p:cNvPr>
            <p:cNvSpPr txBox="1"/>
            <p:nvPr/>
          </p:nvSpPr>
          <p:spPr>
            <a:xfrm>
              <a:off x="128438" y="760446"/>
              <a:ext cx="11663265" cy="127419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solidFill>
                    <a:prstClr val="black"/>
                  </a:solidFill>
                </a:rPr>
                <a:t>SỰ TÁN SẮC CỦA ÁNH SÁNG MẶT TRỜI QUA LĂNG KÍNH</a:t>
              </a:r>
              <a:endParaRPr lang="en-US" sz="2800" b="1" dirty="0">
                <a:solidFill>
                  <a:prstClr val="black"/>
                </a:solidFill>
              </a:endParaRPr>
            </a:p>
          </p:txBody>
        </p:sp>
        <p:sp>
          <p:nvSpPr>
            <p:cNvPr id="12" name="TextBox 11">
              <a:extLst>
                <a:ext uri="{FF2B5EF4-FFF2-40B4-BE49-F238E27FC236}">
                  <a16:creationId xmlns="" xmlns:a16="http://schemas.microsoft.com/office/drawing/2014/main" id="{2419F054-1BA7-11DC-B4AC-8535C1525D96}"/>
                </a:ext>
              </a:extLst>
            </p:cNvPr>
            <p:cNvSpPr txBox="1"/>
            <p:nvPr/>
          </p:nvSpPr>
          <p:spPr>
            <a:xfrm>
              <a:off x="3705174" y="6255707"/>
              <a:ext cx="1282887" cy="830997"/>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solidFill>
                    <a:prstClr val="black"/>
                  </a:solidFill>
                </a:rPr>
                <a:t>Khe</a:t>
              </a:r>
              <a:r>
                <a:rPr lang="en-US" b="1" dirty="0">
                  <a:solidFill>
                    <a:prstClr val="black"/>
                  </a:solidFill>
                </a:rPr>
                <a:t> </a:t>
              </a:r>
              <a:r>
                <a:rPr lang="en-US" b="1" dirty="0" err="1">
                  <a:solidFill>
                    <a:prstClr val="black"/>
                  </a:solidFill>
                </a:rPr>
                <a:t>Hẹp</a:t>
              </a:r>
              <a:endParaRPr lang="en-US" sz="1800" b="1" dirty="0">
                <a:solidFill>
                  <a:prstClr val="black"/>
                </a:solidFill>
              </a:endParaRPr>
            </a:p>
          </p:txBody>
        </p:sp>
        <p:sp>
          <p:nvSpPr>
            <p:cNvPr id="13" name="TextBox 12">
              <a:extLst>
                <a:ext uri="{FF2B5EF4-FFF2-40B4-BE49-F238E27FC236}">
                  <a16:creationId xmlns="" xmlns:a16="http://schemas.microsoft.com/office/drawing/2014/main" id="{95CCFF70-E5D9-C0F8-EA83-68E85092497D}"/>
                </a:ext>
              </a:extLst>
            </p:cNvPr>
            <p:cNvSpPr txBox="1"/>
            <p:nvPr/>
          </p:nvSpPr>
          <p:spPr>
            <a:xfrm>
              <a:off x="6546984" y="6297226"/>
              <a:ext cx="1899413" cy="830997"/>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solidFill>
                    <a:prstClr val="black"/>
                  </a:solidFill>
                </a:rPr>
                <a:t>Lăng</a:t>
              </a:r>
              <a:r>
                <a:rPr lang="en-US" b="1" dirty="0">
                  <a:solidFill>
                    <a:prstClr val="black"/>
                  </a:solidFill>
                </a:rPr>
                <a:t> </a:t>
              </a:r>
              <a:r>
                <a:rPr lang="en-US" b="1" dirty="0" err="1">
                  <a:solidFill>
                    <a:prstClr val="black"/>
                  </a:solidFill>
                </a:rPr>
                <a:t>Kính</a:t>
              </a:r>
              <a:endParaRPr lang="en-US" sz="1800" b="1" dirty="0">
                <a:solidFill>
                  <a:prstClr val="black"/>
                </a:solidFill>
              </a:endParaRPr>
            </a:p>
          </p:txBody>
        </p:sp>
        <p:sp>
          <p:nvSpPr>
            <p:cNvPr id="14" name="TextBox 13">
              <a:extLst>
                <a:ext uri="{FF2B5EF4-FFF2-40B4-BE49-F238E27FC236}">
                  <a16:creationId xmlns="" xmlns:a16="http://schemas.microsoft.com/office/drawing/2014/main" id="{7C6C424B-48BC-03F8-04B3-02AD34BA27F9}"/>
                </a:ext>
              </a:extLst>
            </p:cNvPr>
            <p:cNvSpPr txBox="1"/>
            <p:nvPr/>
          </p:nvSpPr>
          <p:spPr>
            <a:xfrm>
              <a:off x="160778" y="5936972"/>
              <a:ext cx="1815228" cy="1200329"/>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solidFill>
                    <a:prstClr val="black"/>
                  </a:solidFill>
                </a:rPr>
                <a:t>Ánh</a:t>
              </a:r>
              <a:r>
                <a:rPr lang="en-US" b="1" dirty="0">
                  <a:solidFill>
                    <a:prstClr val="black"/>
                  </a:solidFill>
                </a:rPr>
                <a:t> </a:t>
              </a:r>
              <a:r>
                <a:rPr lang="en-US" b="1" dirty="0" err="1">
                  <a:solidFill>
                    <a:prstClr val="black"/>
                  </a:solidFill>
                </a:rPr>
                <a:t>Sáng</a:t>
              </a:r>
              <a:r>
                <a:rPr lang="en-US" b="1" dirty="0">
                  <a:solidFill>
                    <a:prstClr val="black"/>
                  </a:solidFill>
                </a:rPr>
                <a:t> </a:t>
              </a:r>
              <a:r>
                <a:rPr lang="en-US" b="1" dirty="0" err="1">
                  <a:solidFill>
                    <a:prstClr val="black"/>
                  </a:solidFill>
                </a:rPr>
                <a:t>Mặt</a:t>
              </a:r>
              <a:r>
                <a:rPr lang="en-US" b="1" dirty="0">
                  <a:solidFill>
                    <a:prstClr val="black"/>
                  </a:solidFill>
                </a:rPr>
                <a:t> </a:t>
              </a:r>
              <a:r>
                <a:rPr lang="en-US" b="1" dirty="0" err="1">
                  <a:solidFill>
                    <a:prstClr val="black"/>
                  </a:solidFill>
                </a:rPr>
                <a:t>Trời</a:t>
              </a:r>
              <a:endParaRPr lang="en-US" b="1" dirty="0">
                <a:solidFill>
                  <a:prstClr val="black"/>
                </a:solidFill>
              </a:endParaRPr>
            </a:p>
          </p:txBody>
        </p:sp>
        <p:sp>
          <p:nvSpPr>
            <p:cNvPr id="15" name="TextBox 14">
              <a:extLst>
                <a:ext uri="{FF2B5EF4-FFF2-40B4-BE49-F238E27FC236}">
                  <a16:creationId xmlns="" xmlns:a16="http://schemas.microsoft.com/office/drawing/2014/main" id="{1FACA443-2426-B357-D77C-D1A27AC528EF}"/>
                </a:ext>
              </a:extLst>
            </p:cNvPr>
            <p:cNvSpPr txBox="1"/>
            <p:nvPr/>
          </p:nvSpPr>
          <p:spPr>
            <a:xfrm>
              <a:off x="9440670" y="1912025"/>
              <a:ext cx="2045315" cy="978729"/>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solidFill>
                    <a:prstClr val="black"/>
                  </a:solidFill>
                </a:rPr>
                <a:t>Quang </a:t>
              </a:r>
              <a:r>
                <a:rPr lang="en-US" sz="2400" b="1" dirty="0" err="1">
                  <a:solidFill>
                    <a:prstClr val="black"/>
                  </a:solidFill>
                </a:rPr>
                <a:t>Phổ</a:t>
              </a:r>
              <a:endParaRPr lang="en-US" sz="2400" b="1" dirty="0">
                <a:solidFill>
                  <a:prstClr val="black"/>
                </a:solidFill>
              </a:endParaRPr>
            </a:p>
          </p:txBody>
        </p:sp>
      </p:grpSp>
    </p:spTree>
    <p:extLst>
      <p:ext uri="{BB962C8B-B14F-4D97-AF65-F5344CB8AC3E}">
        <p14:creationId xmlns:p14="http://schemas.microsoft.com/office/powerpoint/2010/main" val="220582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 xmlns:a16="http://schemas.microsoft.com/office/drawing/2014/main" id="{DEAE7C24-A9E2-3F2B-D706-D5625144B1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14"/>
          <a:stretch/>
        </p:blipFill>
        <p:spPr>
          <a:xfrm>
            <a:off x="1926402" y="242671"/>
            <a:ext cx="5291200" cy="2974394"/>
          </a:xfrm>
          <a:prstGeom prst="rect">
            <a:avLst/>
          </a:prstGeom>
          <a:ln>
            <a:solidFill>
              <a:srgbClr val="2516EE"/>
            </a:solidFill>
          </a:ln>
        </p:spPr>
      </p:pic>
      <p:grpSp>
        <p:nvGrpSpPr>
          <p:cNvPr id="17" name="Group 16">
            <a:extLst>
              <a:ext uri="{FF2B5EF4-FFF2-40B4-BE49-F238E27FC236}">
                <a16:creationId xmlns="" xmlns:a16="http://schemas.microsoft.com/office/drawing/2014/main" id="{5D3E0138-31B4-0F28-9BEF-D7C022FD5725}"/>
              </a:ext>
            </a:extLst>
          </p:cNvPr>
          <p:cNvGrpSpPr/>
          <p:nvPr/>
        </p:nvGrpSpPr>
        <p:grpSpPr>
          <a:xfrm>
            <a:off x="185128" y="126854"/>
            <a:ext cx="3345654" cy="758483"/>
            <a:chOff x="489662" y="435125"/>
            <a:chExt cx="5161330" cy="877582"/>
          </a:xfrm>
        </p:grpSpPr>
        <p:sp>
          <p:nvSpPr>
            <p:cNvPr id="18" name="Rectangle: Rounded Corners 17">
              <a:extLst>
                <a:ext uri="{FF2B5EF4-FFF2-40B4-BE49-F238E27FC236}">
                  <a16:creationId xmlns="" xmlns:a16="http://schemas.microsoft.com/office/drawing/2014/main" id="{6B09817B-8660-4933-B056-C863837A62D0}"/>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9" name="TextBox 18">
              <a:extLst>
                <a:ext uri="{FF2B5EF4-FFF2-40B4-BE49-F238E27FC236}">
                  <a16:creationId xmlns="" xmlns:a16="http://schemas.microsoft.com/office/drawing/2014/main" id="{7059A6CE-8787-B529-24CC-EDCF98002F67}"/>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20" name="Group 19">
              <a:extLst>
                <a:ext uri="{FF2B5EF4-FFF2-40B4-BE49-F238E27FC236}">
                  <a16:creationId xmlns="" xmlns:a16="http://schemas.microsoft.com/office/drawing/2014/main" id="{E28C4218-BA47-3FB6-4F99-ECF85B461DBD}"/>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 xmlns:a16="http://schemas.microsoft.com/office/drawing/2014/main" id="{C1F1D0CF-18AA-FF08-5843-A7B837F6E8F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22" name="Picture 4" descr="Prism ">
                <a:extLst>
                  <a:ext uri="{FF2B5EF4-FFF2-40B4-BE49-F238E27FC236}">
                    <a16:creationId xmlns="" xmlns:a16="http://schemas.microsoft.com/office/drawing/2014/main" id="{170F249E-5025-AC00-E12D-E4C96A4448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 xmlns:a16="http://schemas.microsoft.com/office/drawing/2014/main" id="{2C287297-E5D6-EF44-615E-8FFD22F771B5}"/>
              </a:ext>
            </a:extLst>
          </p:cNvPr>
          <p:cNvSpPr txBox="1"/>
          <p:nvPr/>
        </p:nvSpPr>
        <p:spPr>
          <a:xfrm>
            <a:off x="651299" y="3978844"/>
            <a:ext cx="8054299" cy="904863"/>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solidFill>
                  <a:prstClr val="black"/>
                </a:solidFill>
              </a:rPr>
              <a:t>Chiết suất của môi trường đối với các ánh sáng đơn sắc khác nhau là khác nhau</a:t>
            </a:r>
            <a:endParaRPr lang="en-US" dirty="0">
              <a:solidFill>
                <a:prstClr val="black"/>
              </a:solidFill>
            </a:endParaRPr>
          </a:p>
        </p:txBody>
      </p:sp>
      <p:pic>
        <p:nvPicPr>
          <p:cNvPr id="25" name="Picture 2" descr="Prism">
            <a:extLst>
              <a:ext uri="{FF2B5EF4-FFF2-40B4-BE49-F238E27FC236}">
                <a16:creationId xmlns="" xmlns:a16="http://schemas.microsoft.com/office/drawing/2014/main" id="{004E1597-1316-0F6D-6C3B-958BF00B2F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43" y="3980491"/>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 xmlns:a16="http://schemas.microsoft.com/office/drawing/2014/main" id="{84A2D78F-5AC5-A2CF-BB6E-56CC9FB2702B}"/>
              </a:ext>
            </a:extLst>
          </p:cNvPr>
          <p:cNvSpPr txBox="1"/>
          <p:nvPr/>
        </p:nvSpPr>
        <p:spPr>
          <a:xfrm>
            <a:off x="651194" y="4508961"/>
            <a:ext cx="7970323" cy="4985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prstClr val="black"/>
                </a:solidFill>
              </a:rPr>
              <a:t>Chiết</a:t>
            </a:r>
            <a:r>
              <a:rPr lang="en-US" sz="2200" dirty="0">
                <a:solidFill>
                  <a:prstClr val="black"/>
                </a:solidFill>
              </a:rPr>
              <a:t> </a:t>
            </a:r>
            <a:r>
              <a:rPr lang="en-US" sz="2200" dirty="0" err="1">
                <a:solidFill>
                  <a:prstClr val="black"/>
                </a:solidFill>
              </a:rPr>
              <a:t>suất</a:t>
            </a:r>
            <a:r>
              <a:rPr lang="en-US" sz="2200" dirty="0">
                <a:solidFill>
                  <a:prstClr val="black"/>
                </a:solidFill>
              </a:rPr>
              <a:t> </a:t>
            </a:r>
            <a:r>
              <a:rPr lang="en-US" sz="2200" dirty="0" err="1">
                <a:solidFill>
                  <a:prstClr val="black"/>
                </a:solidFill>
              </a:rPr>
              <a:t>của</a:t>
            </a:r>
            <a:r>
              <a:rPr lang="en-US" sz="2200" dirty="0">
                <a:solidFill>
                  <a:prstClr val="black"/>
                </a:solidFill>
              </a:rPr>
              <a:t> </a:t>
            </a:r>
            <a:r>
              <a:rPr lang="en-US" sz="2200" dirty="0" err="1">
                <a:solidFill>
                  <a:prstClr val="black"/>
                </a:solidFill>
              </a:rPr>
              <a:t>thủy</a:t>
            </a:r>
            <a:r>
              <a:rPr lang="en-US" sz="2200" dirty="0">
                <a:solidFill>
                  <a:prstClr val="black"/>
                </a:solidFill>
              </a:rPr>
              <a:t> </a:t>
            </a:r>
            <a:r>
              <a:rPr lang="en-US" sz="2200" dirty="0" err="1">
                <a:solidFill>
                  <a:prstClr val="black"/>
                </a:solidFill>
              </a:rPr>
              <a:t>tinh</a:t>
            </a:r>
            <a:r>
              <a:rPr lang="en-US" sz="2200" dirty="0">
                <a:solidFill>
                  <a:prstClr val="black"/>
                </a:solidFill>
              </a:rPr>
              <a:t> </a:t>
            </a:r>
            <a:r>
              <a:rPr lang="en-US" sz="2200" dirty="0" err="1">
                <a:solidFill>
                  <a:prstClr val="black"/>
                </a:solidFill>
              </a:rPr>
              <a:t>làm</a:t>
            </a:r>
            <a:r>
              <a:rPr lang="en-US" sz="2200" dirty="0">
                <a:solidFill>
                  <a:prstClr val="black"/>
                </a:solidFill>
              </a:rPr>
              <a:t> </a:t>
            </a:r>
            <a:r>
              <a:rPr lang="en-US" sz="2200" dirty="0" err="1">
                <a:solidFill>
                  <a:prstClr val="black"/>
                </a:solidFill>
              </a:rPr>
              <a:t>lăng</a:t>
            </a:r>
            <a:r>
              <a:rPr lang="en-US" sz="2200" dirty="0">
                <a:solidFill>
                  <a:prstClr val="black"/>
                </a:solidFill>
              </a:rPr>
              <a:t> </a:t>
            </a:r>
            <a:r>
              <a:rPr lang="en-US" sz="2200" dirty="0" err="1">
                <a:solidFill>
                  <a:prstClr val="black"/>
                </a:solidFill>
              </a:rPr>
              <a:t>kính</a:t>
            </a:r>
            <a:r>
              <a:rPr lang="en-US" sz="2200" dirty="0">
                <a:solidFill>
                  <a:prstClr val="black"/>
                </a:solidFill>
              </a:rPr>
              <a:t>:</a:t>
            </a:r>
            <a:endParaRPr lang="en-US" sz="2200" b="1" dirty="0">
              <a:solidFill>
                <a:srgbClr val="C00000"/>
              </a:solidFill>
            </a:endParaRPr>
          </a:p>
        </p:txBody>
      </p:sp>
      <p:pic>
        <p:nvPicPr>
          <p:cNvPr id="3075" name="Picture 2" descr="Prism">
            <a:extLst>
              <a:ext uri="{FF2B5EF4-FFF2-40B4-BE49-F238E27FC236}">
                <a16:creationId xmlns="" xmlns:a16="http://schemas.microsoft.com/office/drawing/2014/main" id="{E0C66E1A-1EF0-20C0-4CF9-F06C43EE11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213" y="4516386"/>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1653DC3-FAB7-C7B2-833B-43E697496268}"/>
              </a:ext>
            </a:extLst>
          </p:cNvPr>
          <p:cNvSpPr txBox="1"/>
          <p:nvPr/>
        </p:nvSpPr>
        <p:spPr>
          <a:xfrm>
            <a:off x="2236056" y="4963178"/>
            <a:ext cx="4800599"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n</a:t>
            </a:r>
            <a:r>
              <a:rPr lang="en-US" sz="2400" b="1" baseline="-25000" dirty="0" err="1">
                <a:solidFill>
                  <a:prstClr val="black"/>
                </a:solidFill>
              </a:rPr>
              <a:t>đỏ</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cam</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vàng</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lục</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lam</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chàm</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tím</a:t>
            </a:r>
            <a:endParaRPr lang="en-US" sz="2400" b="1" dirty="0">
              <a:solidFill>
                <a:srgbClr val="C00000"/>
              </a:solidFill>
            </a:endParaRPr>
          </a:p>
        </p:txBody>
      </p:sp>
      <p:pic>
        <p:nvPicPr>
          <p:cNvPr id="4" name="Graphic 3" descr="Line arrow Slight curve">
            <a:extLst>
              <a:ext uri="{FF2B5EF4-FFF2-40B4-BE49-F238E27FC236}">
                <a16:creationId xmlns="" xmlns:a16="http://schemas.microsoft.com/office/drawing/2014/main" id="{F0655949-BDCD-6C38-53D9-65B90C0B93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518752" y="5531347"/>
            <a:ext cx="507017" cy="676022"/>
          </a:xfrm>
          <a:prstGeom prst="rect">
            <a:avLst/>
          </a:prstGeom>
        </p:spPr>
      </p:pic>
      <p:pic>
        <p:nvPicPr>
          <p:cNvPr id="5" name="Picture 2" descr="Prism">
            <a:extLst>
              <a:ext uri="{FF2B5EF4-FFF2-40B4-BE49-F238E27FC236}">
                <a16:creationId xmlns="" xmlns:a16="http://schemas.microsoft.com/office/drawing/2014/main" id="{4743406B-35C1-25BC-1706-D213DEB963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213" y="5528429"/>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5358C38A-B2A9-8B39-F7EB-5CCCA9D897AB}"/>
              </a:ext>
            </a:extLst>
          </p:cNvPr>
          <p:cNvSpPr txBox="1"/>
          <p:nvPr/>
        </p:nvSpPr>
        <p:spPr>
          <a:xfrm>
            <a:off x="651162" y="5545338"/>
            <a:ext cx="1763134" cy="904863"/>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prstClr val="black"/>
                </a:solidFill>
              </a:rPr>
              <a:t>Định</a:t>
            </a:r>
            <a:r>
              <a:rPr lang="en-US" sz="2200" dirty="0">
                <a:solidFill>
                  <a:prstClr val="black"/>
                </a:solidFill>
              </a:rPr>
              <a:t> </a:t>
            </a:r>
            <a:r>
              <a:rPr lang="en-US" sz="2200" dirty="0" err="1">
                <a:solidFill>
                  <a:prstClr val="black"/>
                </a:solidFill>
              </a:rPr>
              <a:t>luật</a:t>
            </a:r>
            <a:r>
              <a:rPr lang="en-US" sz="2200" dirty="0">
                <a:solidFill>
                  <a:prstClr val="black"/>
                </a:solidFill>
              </a:rPr>
              <a:t> </a:t>
            </a:r>
            <a:r>
              <a:rPr lang="en-US" sz="2200" dirty="0" err="1">
                <a:solidFill>
                  <a:prstClr val="black"/>
                </a:solidFill>
              </a:rPr>
              <a:t>khúc</a:t>
            </a:r>
            <a:r>
              <a:rPr lang="en-US" sz="2200" dirty="0">
                <a:solidFill>
                  <a:prstClr val="black"/>
                </a:solidFill>
              </a:rPr>
              <a:t> </a:t>
            </a:r>
            <a:r>
              <a:rPr lang="en-US" sz="2200" dirty="0" err="1">
                <a:solidFill>
                  <a:prstClr val="black"/>
                </a:solidFill>
              </a:rPr>
              <a:t>xạ</a:t>
            </a:r>
            <a:endParaRPr lang="en-US" sz="2200" b="1" dirty="0">
              <a:solidFill>
                <a:srgbClr val="C00000"/>
              </a:solidFill>
            </a:endParaRPr>
          </a:p>
        </p:txBody>
      </p:sp>
      <p:sp>
        <p:nvSpPr>
          <p:cNvPr id="7" name="TextBox 6">
            <a:extLst>
              <a:ext uri="{FF2B5EF4-FFF2-40B4-BE49-F238E27FC236}">
                <a16:creationId xmlns="" xmlns:a16="http://schemas.microsoft.com/office/drawing/2014/main" id="{7C88B575-C90B-7A81-81E8-71FA03143612}"/>
              </a:ext>
            </a:extLst>
          </p:cNvPr>
          <p:cNvSpPr txBox="1"/>
          <p:nvPr/>
        </p:nvSpPr>
        <p:spPr>
          <a:xfrm>
            <a:off x="3158767" y="5545338"/>
            <a:ext cx="5546696" cy="904863"/>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prstClr val="black"/>
                </a:solidFill>
              </a:rPr>
              <a:t>tia</a:t>
            </a:r>
            <a:r>
              <a:rPr lang="en-US" sz="2200" dirty="0">
                <a:solidFill>
                  <a:prstClr val="black"/>
                </a:solidFill>
              </a:rPr>
              <a:t> </a:t>
            </a:r>
            <a:r>
              <a:rPr lang="en-US" sz="2200" dirty="0" err="1">
                <a:solidFill>
                  <a:prstClr val="black"/>
                </a:solidFill>
              </a:rPr>
              <a:t>đỏ</a:t>
            </a:r>
            <a:r>
              <a:rPr lang="en-US" sz="2200" dirty="0">
                <a:solidFill>
                  <a:prstClr val="black"/>
                </a:solidFill>
              </a:rPr>
              <a:t> </a:t>
            </a:r>
            <a:r>
              <a:rPr lang="en-US" sz="2200" dirty="0" err="1">
                <a:solidFill>
                  <a:prstClr val="black"/>
                </a:solidFill>
              </a:rPr>
              <a:t>bị</a:t>
            </a:r>
            <a:r>
              <a:rPr lang="en-US" sz="2200" dirty="0">
                <a:solidFill>
                  <a:prstClr val="black"/>
                </a:solidFill>
              </a:rPr>
              <a:t> </a:t>
            </a:r>
            <a:r>
              <a:rPr lang="en-US" sz="2200" dirty="0" err="1">
                <a:solidFill>
                  <a:prstClr val="black"/>
                </a:solidFill>
              </a:rPr>
              <a:t>lệch</a:t>
            </a:r>
            <a:r>
              <a:rPr lang="en-US" sz="2200" dirty="0">
                <a:solidFill>
                  <a:prstClr val="black"/>
                </a:solidFill>
              </a:rPr>
              <a:t> </a:t>
            </a:r>
            <a:r>
              <a:rPr lang="en-US" sz="2200" dirty="0" err="1">
                <a:solidFill>
                  <a:prstClr val="black"/>
                </a:solidFill>
              </a:rPr>
              <a:t>ít</a:t>
            </a:r>
            <a:r>
              <a:rPr lang="en-US" sz="2200" dirty="0">
                <a:solidFill>
                  <a:prstClr val="black"/>
                </a:solidFill>
              </a:rPr>
              <a:t> </a:t>
            </a:r>
            <a:r>
              <a:rPr lang="en-US" sz="2200" dirty="0" err="1">
                <a:solidFill>
                  <a:prstClr val="black"/>
                </a:solidFill>
              </a:rPr>
              <a:t>nhất</a:t>
            </a:r>
            <a:r>
              <a:rPr lang="en-US" sz="2200" dirty="0">
                <a:solidFill>
                  <a:prstClr val="black"/>
                </a:solidFill>
              </a:rPr>
              <a:t>; </a:t>
            </a:r>
            <a:r>
              <a:rPr lang="en-US" sz="2200" dirty="0" err="1">
                <a:solidFill>
                  <a:prstClr val="black"/>
                </a:solidFill>
              </a:rPr>
              <a:t>tia</a:t>
            </a:r>
            <a:r>
              <a:rPr lang="en-US" sz="2200" dirty="0">
                <a:solidFill>
                  <a:prstClr val="black"/>
                </a:solidFill>
              </a:rPr>
              <a:t> </a:t>
            </a:r>
            <a:r>
              <a:rPr lang="en-US" sz="2200" dirty="0" err="1">
                <a:solidFill>
                  <a:prstClr val="black"/>
                </a:solidFill>
              </a:rPr>
              <a:t>tím</a:t>
            </a:r>
            <a:r>
              <a:rPr lang="en-US" sz="2200" dirty="0">
                <a:solidFill>
                  <a:prstClr val="black"/>
                </a:solidFill>
              </a:rPr>
              <a:t> </a:t>
            </a:r>
            <a:r>
              <a:rPr lang="en-US" sz="2200" dirty="0" err="1">
                <a:solidFill>
                  <a:prstClr val="black"/>
                </a:solidFill>
              </a:rPr>
              <a:t>bị</a:t>
            </a:r>
            <a:r>
              <a:rPr lang="en-US" sz="2200" dirty="0">
                <a:solidFill>
                  <a:prstClr val="black"/>
                </a:solidFill>
              </a:rPr>
              <a:t> </a:t>
            </a:r>
            <a:r>
              <a:rPr lang="en-US" sz="2200" dirty="0" err="1">
                <a:solidFill>
                  <a:prstClr val="black"/>
                </a:solidFill>
              </a:rPr>
              <a:t>lệch</a:t>
            </a:r>
            <a:r>
              <a:rPr lang="en-US" sz="2200" dirty="0">
                <a:solidFill>
                  <a:prstClr val="black"/>
                </a:solidFill>
              </a:rPr>
              <a:t> </a:t>
            </a:r>
            <a:r>
              <a:rPr lang="en-US" sz="2200" dirty="0" err="1">
                <a:solidFill>
                  <a:prstClr val="black"/>
                </a:solidFill>
              </a:rPr>
              <a:t>nhiều</a:t>
            </a:r>
            <a:r>
              <a:rPr lang="en-US" sz="2200" dirty="0">
                <a:solidFill>
                  <a:prstClr val="black"/>
                </a:solidFill>
              </a:rPr>
              <a:t> </a:t>
            </a:r>
            <a:r>
              <a:rPr lang="en-US" sz="2200" dirty="0" err="1">
                <a:solidFill>
                  <a:prstClr val="black"/>
                </a:solidFill>
              </a:rPr>
              <a:t>nhất</a:t>
            </a:r>
            <a:endParaRPr lang="en-US" sz="2200" b="1" dirty="0">
              <a:solidFill>
                <a:srgbClr val="C00000"/>
              </a:solidFill>
            </a:endParaRPr>
          </a:p>
        </p:txBody>
      </p:sp>
      <p:pic>
        <p:nvPicPr>
          <p:cNvPr id="8" name="Graphic 7" descr="Line arrow Slight curve">
            <a:extLst>
              <a:ext uri="{FF2B5EF4-FFF2-40B4-BE49-F238E27FC236}">
                <a16:creationId xmlns="" xmlns:a16="http://schemas.microsoft.com/office/drawing/2014/main" id="{EA1E872F-41AA-31A8-B77D-27D642236C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16604" y="6134010"/>
            <a:ext cx="507017" cy="676022"/>
          </a:xfrm>
          <a:prstGeom prst="rect">
            <a:avLst/>
          </a:prstGeom>
        </p:spPr>
      </p:pic>
      <p:sp>
        <p:nvSpPr>
          <p:cNvPr id="11" name="TextBox 10">
            <a:extLst>
              <a:ext uri="{FF2B5EF4-FFF2-40B4-BE49-F238E27FC236}">
                <a16:creationId xmlns="" xmlns:a16="http://schemas.microsoft.com/office/drawing/2014/main" id="{28A84710-9708-5D41-E92F-D2D66FBFE2AF}"/>
              </a:ext>
            </a:extLst>
          </p:cNvPr>
          <p:cNvSpPr txBox="1"/>
          <p:nvPr/>
        </p:nvSpPr>
        <p:spPr>
          <a:xfrm>
            <a:off x="662350" y="3444348"/>
            <a:ext cx="5709878" cy="904863"/>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solidFill>
                  <a:prstClr val="black"/>
                </a:solidFill>
              </a:rPr>
              <a:t>Ánh sáng mặt trời là hỗn hợp của nhi</a:t>
            </a:r>
            <a:r>
              <a:rPr lang="en-US" dirty="0">
                <a:solidFill>
                  <a:prstClr val="black"/>
                </a:solidFill>
              </a:rPr>
              <a:t>ề</a:t>
            </a:r>
            <a:r>
              <a:rPr lang="vi-VN" dirty="0">
                <a:solidFill>
                  <a:prstClr val="black"/>
                </a:solidFill>
              </a:rPr>
              <a:t>u ánh sáng màu</a:t>
            </a:r>
            <a:endParaRPr lang="en-US" dirty="0">
              <a:solidFill>
                <a:prstClr val="black"/>
              </a:solidFill>
            </a:endParaRPr>
          </a:p>
        </p:txBody>
      </p:sp>
      <p:pic>
        <p:nvPicPr>
          <p:cNvPr id="12" name="Picture 2" descr="Prism">
            <a:extLst>
              <a:ext uri="{FF2B5EF4-FFF2-40B4-BE49-F238E27FC236}">
                <a16:creationId xmlns="" xmlns:a16="http://schemas.microsoft.com/office/drawing/2014/main" id="{AD95E66C-BFB2-A902-4171-7117A5532E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130" y="3444350"/>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A92A1C77-1554-2C18-23DE-AF17403C12EB}"/>
              </a:ext>
            </a:extLst>
          </p:cNvPr>
          <p:cNvSpPr txBox="1"/>
          <p:nvPr/>
        </p:nvSpPr>
        <p:spPr>
          <a:xfrm>
            <a:off x="894182" y="6203019"/>
            <a:ext cx="8054299" cy="904863"/>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mặt trời là dải màu từ đỏ đến tím</a:t>
            </a:r>
            <a:endParaRPr lang="en-US" b="1" dirty="0">
              <a:solidFill>
                <a:srgbClr val="C00000"/>
              </a:solidFill>
            </a:endParaRPr>
          </a:p>
        </p:txBody>
      </p:sp>
    </p:spTree>
    <p:extLst>
      <p:ext uri="{BB962C8B-B14F-4D97-AF65-F5344CB8AC3E}">
        <p14:creationId xmlns:p14="http://schemas.microsoft.com/office/powerpoint/2010/main" val="244701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282117" y="-253670"/>
            <a:ext cx="1370729"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a:extLst>
              <a:ext uri="{FF2B5EF4-FFF2-40B4-BE49-F238E27FC236}">
                <a16:creationId xmlns=""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668731"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7532612"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7017483" y="3245"/>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19" name="Isosceles Triangle 18">
            <a:extLst>
              <a:ext uri="{FF2B5EF4-FFF2-40B4-BE49-F238E27FC236}">
                <a16:creationId xmlns=""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983880" y="6118746"/>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Isosceles Triangle 20">
            <a:extLst>
              <a:ext uri="{FF2B5EF4-FFF2-40B4-BE49-F238E27FC236}">
                <a16:creationId xmlns=""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703183" y="6456388"/>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Google Shape;1924;p44">
            <a:extLst>
              <a:ext uri="{FF2B5EF4-FFF2-40B4-BE49-F238E27FC236}">
                <a16:creationId xmlns="" xmlns:a16="http://schemas.microsoft.com/office/drawing/2014/main" id="{D8DDC781-7F51-F0AA-EDC4-A1DFEAA426CE}"/>
              </a:ext>
            </a:extLst>
          </p:cNvPr>
          <p:cNvSpPr txBox="1">
            <a:spLocks/>
          </p:cNvSpPr>
          <p:nvPr/>
        </p:nvSpPr>
        <p:spPr>
          <a:xfrm>
            <a:off x="793060" y="5530772"/>
            <a:ext cx="7386626"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a:extLst>
              <a:ext uri="{FF2B5EF4-FFF2-40B4-BE49-F238E27FC236}">
                <a16:creationId xmlns=""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362098" y="805063"/>
            <a:ext cx="8419808" cy="4733109"/>
          </a:xfrm>
          <a:prstGeom prst="rect">
            <a:avLst/>
          </a:prstGeom>
          <a:ln>
            <a:noFill/>
          </a:ln>
        </p:spPr>
      </p:pic>
      <p:grpSp>
        <p:nvGrpSpPr>
          <p:cNvPr id="2" name="Group 1">
            <a:extLst>
              <a:ext uri="{FF2B5EF4-FFF2-40B4-BE49-F238E27FC236}">
                <a16:creationId xmlns="" xmlns:a16="http://schemas.microsoft.com/office/drawing/2014/main" id="{FB0386F6-3E0F-1742-E50D-C7FB15376F21}"/>
              </a:ext>
            </a:extLst>
          </p:cNvPr>
          <p:cNvGrpSpPr/>
          <p:nvPr/>
        </p:nvGrpSpPr>
        <p:grpSpPr>
          <a:xfrm>
            <a:off x="180020" y="291730"/>
            <a:ext cx="3345654" cy="758483"/>
            <a:chOff x="489662" y="435125"/>
            <a:chExt cx="5161330" cy="877582"/>
          </a:xfrm>
        </p:grpSpPr>
        <p:sp>
          <p:nvSpPr>
            <p:cNvPr id="3" name="Rectangle: Rounded Corners 2">
              <a:extLst>
                <a:ext uri="{FF2B5EF4-FFF2-40B4-BE49-F238E27FC236}">
                  <a16:creationId xmlns="" xmlns:a16="http://schemas.microsoft.com/office/drawing/2014/main" id="{ECAF1315-84FF-B3E4-AFDB-FF71336E095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3258C193-68D2-FE9C-919B-FBD7BB2EF233}"/>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6" name="Group 5">
              <a:extLst>
                <a:ext uri="{FF2B5EF4-FFF2-40B4-BE49-F238E27FC236}">
                  <a16:creationId xmlns="" xmlns:a16="http://schemas.microsoft.com/office/drawing/2014/main" id="{B799161E-6B8C-CF60-CDC1-83BCFDDEE01B}"/>
                </a:ext>
              </a:extLst>
            </p:cNvPr>
            <p:cNvGrpSpPr/>
            <p:nvPr/>
          </p:nvGrpSpPr>
          <p:grpSpPr>
            <a:xfrm>
              <a:off x="489662" y="435125"/>
              <a:ext cx="579253" cy="579253"/>
              <a:chOff x="1321149" y="2630212"/>
              <a:chExt cx="1675995" cy="1675995"/>
            </a:xfrm>
          </p:grpSpPr>
          <p:sp>
            <p:nvSpPr>
              <p:cNvPr id="7" name="Oval 6">
                <a:extLst>
                  <a:ext uri="{FF2B5EF4-FFF2-40B4-BE49-F238E27FC236}">
                    <a16:creationId xmlns="" xmlns:a16="http://schemas.microsoft.com/office/drawing/2014/main" id="{F1A91AC4-0C58-B808-3C73-424915C45B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8" name="Picture 4" descr="Prism ">
                <a:extLst>
                  <a:ext uri="{FF2B5EF4-FFF2-40B4-BE49-F238E27FC236}">
                    <a16:creationId xmlns="" xmlns:a16="http://schemas.microsoft.com/office/drawing/2014/main" id="{E75CAFC2-0E0A-E4E4-0EBF-B17E0B52D8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2239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48634" y="1139991"/>
            <a:ext cx="4269950"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 xmlns:a16="http://schemas.microsoft.com/office/drawing/2014/main" id="{B8F46553-9E21-D0F9-E79C-F02DC06F26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14"/>
          <a:stretch/>
        </p:blipFill>
        <p:spPr>
          <a:xfrm>
            <a:off x="4366876" y="1139991"/>
            <a:ext cx="4715906" cy="2650999"/>
          </a:xfrm>
          <a:prstGeom prst="rect">
            <a:avLst/>
          </a:prstGeom>
          <a:ln>
            <a:solidFill>
              <a:srgbClr val="2516EE"/>
            </a:solidFill>
          </a:ln>
        </p:spPr>
      </p:pic>
      <p:grpSp>
        <p:nvGrpSpPr>
          <p:cNvPr id="17" name="Group 16">
            <a:extLst>
              <a:ext uri="{FF2B5EF4-FFF2-40B4-BE49-F238E27FC236}">
                <a16:creationId xmlns="" xmlns:a16="http://schemas.microsoft.com/office/drawing/2014/main" id="{3E3FE327-29FD-E7FC-D7A0-D72C9B439C9D}"/>
              </a:ext>
            </a:extLst>
          </p:cNvPr>
          <p:cNvGrpSpPr/>
          <p:nvPr/>
        </p:nvGrpSpPr>
        <p:grpSpPr>
          <a:xfrm>
            <a:off x="185128" y="360673"/>
            <a:ext cx="3345654" cy="758483"/>
            <a:chOff x="489662" y="435125"/>
            <a:chExt cx="5161330" cy="877582"/>
          </a:xfrm>
        </p:grpSpPr>
        <p:sp>
          <p:nvSpPr>
            <p:cNvPr id="18" name="Rectangle: Rounded Corners 17">
              <a:extLst>
                <a:ext uri="{FF2B5EF4-FFF2-40B4-BE49-F238E27FC236}">
                  <a16:creationId xmlns="" xmlns:a16="http://schemas.microsoft.com/office/drawing/2014/main" id="{AB50D90E-2917-F62A-55FB-A33108075F8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9" name="TextBox 18">
              <a:extLst>
                <a:ext uri="{FF2B5EF4-FFF2-40B4-BE49-F238E27FC236}">
                  <a16:creationId xmlns="" xmlns:a16="http://schemas.microsoft.com/office/drawing/2014/main" id="{DFF346DC-61A6-6BB2-457F-D501FFF10D68}"/>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20" name="Group 19">
              <a:extLst>
                <a:ext uri="{FF2B5EF4-FFF2-40B4-BE49-F238E27FC236}">
                  <a16:creationId xmlns="" xmlns:a16="http://schemas.microsoft.com/office/drawing/2014/main" id="{D294B0E9-5C11-DB3B-464A-1344530DD13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 xmlns:a16="http://schemas.microsoft.com/office/drawing/2014/main" id="{F38BEB0C-7477-7508-8B43-E3D35C0831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22" name="Picture 4" descr="Prism ">
                <a:extLst>
                  <a:ext uri="{FF2B5EF4-FFF2-40B4-BE49-F238E27FC236}">
                    <a16:creationId xmlns="" xmlns:a16="http://schemas.microsoft.com/office/drawing/2014/main" id="{F08823BA-95F9-9E14-119E-4529FE3B8C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 xmlns:a16="http://schemas.microsoft.com/office/drawing/2014/main" id="{EEB1897E-1F92-8E35-90AF-79FBC9265255}"/>
              </a:ext>
            </a:extLst>
          </p:cNvPr>
          <p:cNvSpPr txBox="1">
            <a:spLocks/>
          </p:cNvSpPr>
          <p:nvPr/>
        </p:nvSpPr>
        <p:spPr>
          <a:xfrm>
            <a:off x="2205906" y="4100668"/>
            <a:ext cx="6443536" cy="304698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a:extLst>
              <a:ext uri="{FF2B5EF4-FFF2-40B4-BE49-F238E27FC236}">
                <a16:creationId xmlns="" xmlns:a16="http://schemas.microsoft.com/office/drawing/2014/main" id="{7F11D2CC-BB90-0FE8-182B-C2B9A7D15111}"/>
              </a:ext>
            </a:extLst>
          </p:cNvPr>
          <p:cNvGrpSpPr/>
          <p:nvPr/>
        </p:nvGrpSpPr>
        <p:grpSpPr>
          <a:xfrm flipH="1">
            <a:off x="467214" y="4210759"/>
            <a:ext cx="1592417" cy="2329896"/>
            <a:chOff x="990170" y="843223"/>
            <a:chExt cx="1305941" cy="1433061"/>
          </a:xfrm>
        </p:grpSpPr>
        <p:sp>
          <p:nvSpPr>
            <p:cNvPr id="3" name="Google Shape;506;p14">
              <a:extLst>
                <a:ext uri="{FF2B5EF4-FFF2-40B4-BE49-F238E27FC236}">
                  <a16:creationId xmlns=""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4" name="Google Shape;507;p14">
              <a:extLst>
                <a:ext uri="{FF2B5EF4-FFF2-40B4-BE49-F238E27FC236}">
                  <a16:creationId xmlns=""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5" name="Google Shape;508;p14">
              <a:extLst>
                <a:ext uri="{FF2B5EF4-FFF2-40B4-BE49-F238E27FC236}">
                  <a16:creationId xmlns=""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6" name="Google Shape;509;p14">
              <a:extLst>
                <a:ext uri="{FF2B5EF4-FFF2-40B4-BE49-F238E27FC236}">
                  <a16:creationId xmlns=""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7" name="Google Shape;510;p14">
              <a:extLst>
                <a:ext uri="{FF2B5EF4-FFF2-40B4-BE49-F238E27FC236}">
                  <a16:creationId xmlns=""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8" name="Google Shape;511;p14">
              <a:extLst>
                <a:ext uri="{FF2B5EF4-FFF2-40B4-BE49-F238E27FC236}">
                  <a16:creationId xmlns=""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9" name="Google Shape;512;p14">
              <a:extLst>
                <a:ext uri="{FF2B5EF4-FFF2-40B4-BE49-F238E27FC236}">
                  <a16:creationId xmlns=""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10" name="Google Shape;513;p14">
              <a:extLst>
                <a:ext uri="{FF2B5EF4-FFF2-40B4-BE49-F238E27FC236}">
                  <a16:creationId xmlns=""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11" name="Google Shape;523;p14">
              <a:extLst>
                <a:ext uri="{FF2B5EF4-FFF2-40B4-BE49-F238E27FC236}">
                  <a16:creationId xmlns=""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12" name="Google Shape;524;p14">
              <a:extLst>
                <a:ext uri="{FF2B5EF4-FFF2-40B4-BE49-F238E27FC236}">
                  <a16:creationId xmlns=""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13" name="Google Shape;525;p14">
              <a:extLst>
                <a:ext uri="{FF2B5EF4-FFF2-40B4-BE49-F238E27FC236}">
                  <a16:creationId xmlns=""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4" name="Google Shape;526;p14">
              <a:extLst>
                <a:ext uri="{FF2B5EF4-FFF2-40B4-BE49-F238E27FC236}">
                  <a16:creationId xmlns=""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15" name="Google Shape;527;p14">
              <a:extLst>
                <a:ext uri="{FF2B5EF4-FFF2-40B4-BE49-F238E27FC236}">
                  <a16:creationId xmlns=""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6" name="Google Shape;528;p14">
              <a:extLst>
                <a:ext uri="{FF2B5EF4-FFF2-40B4-BE49-F238E27FC236}">
                  <a16:creationId xmlns=""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26" name="Google Shape;529;p14">
              <a:extLst>
                <a:ext uri="{FF2B5EF4-FFF2-40B4-BE49-F238E27FC236}">
                  <a16:creationId xmlns=""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530;p14">
              <a:extLst>
                <a:ext uri="{FF2B5EF4-FFF2-40B4-BE49-F238E27FC236}">
                  <a16:creationId xmlns=""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28" name="Google Shape;531;p14">
              <a:extLst>
                <a:ext uri="{FF2B5EF4-FFF2-40B4-BE49-F238E27FC236}">
                  <a16:creationId xmlns=""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532;p14">
              <a:extLst>
                <a:ext uri="{FF2B5EF4-FFF2-40B4-BE49-F238E27FC236}">
                  <a16:creationId xmlns=""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0" name="Google Shape;533;p14">
              <a:extLst>
                <a:ext uri="{FF2B5EF4-FFF2-40B4-BE49-F238E27FC236}">
                  <a16:creationId xmlns=""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074" name="Google Shape;534;p14">
              <a:extLst>
                <a:ext uri="{FF2B5EF4-FFF2-40B4-BE49-F238E27FC236}">
                  <a16:creationId xmlns=""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3077" name="Google Shape;535;p14">
              <a:extLst>
                <a:ext uri="{FF2B5EF4-FFF2-40B4-BE49-F238E27FC236}">
                  <a16:creationId xmlns=""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3078" name="Google Shape;536;p14">
              <a:extLst>
                <a:ext uri="{FF2B5EF4-FFF2-40B4-BE49-F238E27FC236}">
                  <a16:creationId xmlns=""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079" name="Google Shape;537;p14">
              <a:extLst>
                <a:ext uri="{FF2B5EF4-FFF2-40B4-BE49-F238E27FC236}">
                  <a16:creationId xmlns=""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080" name="Google Shape;538;p14">
              <a:extLst>
                <a:ext uri="{FF2B5EF4-FFF2-40B4-BE49-F238E27FC236}">
                  <a16:creationId xmlns=""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3081" name="Google Shape;539;p14">
              <a:extLst>
                <a:ext uri="{FF2B5EF4-FFF2-40B4-BE49-F238E27FC236}">
                  <a16:creationId xmlns=""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3082" name="Google Shape;540;p14">
              <a:extLst>
                <a:ext uri="{FF2B5EF4-FFF2-40B4-BE49-F238E27FC236}">
                  <a16:creationId xmlns=""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083" name="Google Shape;541;p14">
              <a:extLst>
                <a:ext uri="{FF2B5EF4-FFF2-40B4-BE49-F238E27FC236}">
                  <a16:creationId xmlns=""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084" name="Google Shape;542;p14">
              <a:extLst>
                <a:ext uri="{FF2B5EF4-FFF2-40B4-BE49-F238E27FC236}">
                  <a16:creationId xmlns=""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3085" name="Google Shape;543;p14">
              <a:extLst>
                <a:ext uri="{FF2B5EF4-FFF2-40B4-BE49-F238E27FC236}">
                  <a16:creationId xmlns=""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3086" name="Google Shape;544;p14">
              <a:extLst>
                <a:ext uri="{FF2B5EF4-FFF2-40B4-BE49-F238E27FC236}">
                  <a16:creationId xmlns=""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endParaRPr>
                <a:solidFill>
                  <a:prstClr val="black"/>
                </a:solidFill>
              </a:endParaRPr>
            </a:p>
          </p:txBody>
        </p:sp>
        <p:sp>
          <p:nvSpPr>
            <p:cNvPr id="3087" name="Google Shape;545;p14">
              <a:extLst>
                <a:ext uri="{FF2B5EF4-FFF2-40B4-BE49-F238E27FC236}">
                  <a16:creationId xmlns=""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endParaRPr>
                <a:solidFill>
                  <a:prstClr val="black"/>
                </a:solidFill>
              </a:endParaRPr>
            </a:p>
          </p:txBody>
        </p:sp>
        <p:sp>
          <p:nvSpPr>
            <p:cNvPr id="3088" name="Google Shape;643;p14">
              <a:extLst>
                <a:ext uri="{FF2B5EF4-FFF2-40B4-BE49-F238E27FC236}">
                  <a16:creationId xmlns=""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089" name="Google Shape;644;p14">
              <a:extLst>
                <a:ext uri="{FF2B5EF4-FFF2-40B4-BE49-F238E27FC236}">
                  <a16:creationId xmlns=""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090" name="Google Shape;645;p14">
              <a:extLst>
                <a:ext uri="{FF2B5EF4-FFF2-40B4-BE49-F238E27FC236}">
                  <a16:creationId xmlns=""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091" name="Google Shape;646;p14">
              <a:extLst>
                <a:ext uri="{FF2B5EF4-FFF2-40B4-BE49-F238E27FC236}">
                  <a16:creationId xmlns=""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092" name="Google Shape;647;p14">
              <a:extLst>
                <a:ext uri="{FF2B5EF4-FFF2-40B4-BE49-F238E27FC236}">
                  <a16:creationId xmlns=""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endParaRPr>
                <a:solidFill>
                  <a:prstClr val="black"/>
                </a:solidFill>
              </a:endParaRPr>
            </a:p>
          </p:txBody>
        </p:sp>
        <p:sp>
          <p:nvSpPr>
            <p:cNvPr id="3093" name="Google Shape;648;p14">
              <a:extLst>
                <a:ext uri="{FF2B5EF4-FFF2-40B4-BE49-F238E27FC236}">
                  <a16:creationId xmlns=""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3094" name="Google Shape;649;p14">
              <a:extLst>
                <a:ext uri="{FF2B5EF4-FFF2-40B4-BE49-F238E27FC236}">
                  <a16:creationId xmlns=""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3095" name="Google Shape;650;p14">
              <a:extLst>
                <a:ext uri="{FF2B5EF4-FFF2-40B4-BE49-F238E27FC236}">
                  <a16:creationId xmlns=""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endParaRPr>
                <a:solidFill>
                  <a:prstClr val="black"/>
                </a:solidFill>
              </a:endParaRPr>
            </a:p>
          </p:txBody>
        </p:sp>
        <p:sp>
          <p:nvSpPr>
            <p:cNvPr id="3096" name="Google Shape;651;p14">
              <a:extLst>
                <a:ext uri="{FF2B5EF4-FFF2-40B4-BE49-F238E27FC236}">
                  <a16:creationId xmlns=""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097" name="Google Shape;652;p14">
              <a:extLst>
                <a:ext uri="{FF2B5EF4-FFF2-40B4-BE49-F238E27FC236}">
                  <a16:creationId xmlns=""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098" name="Google Shape;653;p14">
              <a:extLst>
                <a:ext uri="{FF2B5EF4-FFF2-40B4-BE49-F238E27FC236}">
                  <a16:creationId xmlns=""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099" name="Google Shape;654;p14">
              <a:extLst>
                <a:ext uri="{FF2B5EF4-FFF2-40B4-BE49-F238E27FC236}">
                  <a16:creationId xmlns=""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00" name="Google Shape;655;p14">
              <a:extLst>
                <a:ext uri="{FF2B5EF4-FFF2-40B4-BE49-F238E27FC236}">
                  <a16:creationId xmlns=""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01" name="Google Shape;656;p14">
              <a:extLst>
                <a:ext uri="{FF2B5EF4-FFF2-40B4-BE49-F238E27FC236}">
                  <a16:creationId xmlns=""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02" name="Google Shape;657;p14">
              <a:extLst>
                <a:ext uri="{FF2B5EF4-FFF2-40B4-BE49-F238E27FC236}">
                  <a16:creationId xmlns=""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03" name="Google Shape;658;p14">
              <a:extLst>
                <a:ext uri="{FF2B5EF4-FFF2-40B4-BE49-F238E27FC236}">
                  <a16:creationId xmlns=""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04" name="Google Shape;659;p14">
              <a:extLst>
                <a:ext uri="{FF2B5EF4-FFF2-40B4-BE49-F238E27FC236}">
                  <a16:creationId xmlns=""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05" name="Google Shape;660;p14">
              <a:extLst>
                <a:ext uri="{FF2B5EF4-FFF2-40B4-BE49-F238E27FC236}">
                  <a16:creationId xmlns=""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06" name="Google Shape;661;p14">
              <a:extLst>
                <a:ext uri="{FF2B5EF4-FFF2-40B4-BE49-F238E27FC236}">
                  <a16:creationId xmlns=""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107" name="Google Shape;662;p14">
              <a:extLst>
                <a:ext uri="{FF2B5EF4-FFF2-40B4-BE49-F238E27FC236}">
                  <a16:creationId xmlns=""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108" name="Google Shape;663;p14">
              <a:extLst>
                <a:ext uri="{FF2B5EF4-FFF2-40B4-BE49-F238E27FC236}">
                  <a16:creationId xmlns=""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3109" name="Google Shape;664;p14">
              <a:extLst>
                <a:ext uri="{FF2B5EF4-FFF2-40B4-BE49-F238E27FC236}">
                  <a16:creationId xmlns=""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10" name="Google Shape;665;p14">
              <a:extLst>
                <a:ext uri="{FF2B5EF4-FFF2-40B4-BE49-F238E27FC236}">
                  <a16:creationId xmlns=""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111" name="Google Shape;666;p14">
              <a:extLst>
                <a:ext uri="{FF2B5EF4-FFF2-40B4-BE49-F238E27FC236}">
                  <a16:creationId xmlns=""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3112" name="Google Shape;667;p14">
              <a:extLst>
                <a:ext uri="{FF2B5EF4-FFF2-40B4-BE49-F238E27FC236}">
                  <a16:creationId xmlns=""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13" name="Google Shape;668;p14">
              <a:extLst>
                <a:ext uri="{FF2B5EF4-FFF2-40B4-BE49-F238E27FC236}">
                  <a16:creationId xmlns=""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14" name="Google Shape;669;p14">
              <a:extLst>
                <a:ext uri="{FF2B5EF4-FFF2-40B4-BE49-F238E27FC236}">
                  <a16:creationId xmlns=""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endParaRPr>
                <a:solidFill>
                  <a:prstClr val="black"/>
                </a:solidFill>
              </a:endParaRPr>
            </a:p>
          </p:txBody>
        </p:sp>
        <p:sp>
          <p:nvSpPr>
            <p:cNvPr id="3115" name="Google Shape;670;p14">
              <a:extLst>
                <a:ext uri="{FF2B5EF4-FFF2-40B4-BE49-F238E27FC236}">
                  <a16:creationId xmlns=""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116" name="Google Shape;671;p14">
              <a:extLst>
                <a:ext uri="{FF2B5EF4-FFF2-40B4-BE49-F238E27FC236}">
                  <a16:creationId xmlns=""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grpSp>
    </p:spTree>
    <p:extLst>
      <p:ext uri="{BB962C8B-B14F-4D97-AF65-F5344CB8AC3E}">
        <p14:creationId xmlns:p14="http://schemas.microsoft.com/office/powerpoint/2010/main" val="375062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 xmlns:a16="http://schemas.microsoft.com/office/drawing/2014/main" id="{E3184C17-85FA-BE75-710D-289E7AAB4D90}"/>
              </a:ext>
            </a:extLst>
          </p:cNvPr>
          <p:cNvSpPr/>
          <p:nvPr/>
        </p:nvSpPr>
        <p:spPr>
          <a:xfrm>
            <a:off x="687590" y="1731157"/>
            <a:ext cx="8115835" cy="4269747"/>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Google Shape;1893;p23">
            <a:extLst>
              <a:ext uri="{FF2B5EF4-FFF2-40B4-BE49-F238E27FC236}">
                <a16:creationId xmlns="" xmlns:a16="http://schemas.microsoft.com/office/drawing/2014/main" id="{4234E55F-7CB4-E276-E441-620C61D70D56}"/>
              </a:ext>
            </a:extLst>
          </p:cNvPr>
          <p:cNvSpPr/>
          <p:nvPr/>
        </p:nvSpPr>
        <p:spPr>
          <a:xfrm>
            <a:off x="444708" y="1964335"/>
            <a:ext cx="255113"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10" name="Google Shape;1894;p23">
            <a:extLst>
              <a:ext uri="{FF2B5EF4-FFF2-40B4-BE49-F238E27FC236}">
                <a16:creationId xmlns="" xmlns:a16="http://schemas.microsoft.com/office/drawing/2014/main" id="{94F3E00E-EB74-4D4C-A47C-5189C8518502}"/>
              </a:ext>
            </a:extLst>
          </p:cNvPr>
          <p:cNvSpPr/>
          <p:nvPr/>
        </p:nvSpPr>
        <p:spPr>
          <a:xfrm>
            <a:off x="420727" y="1244845"/>
            <a:ext cx="1555124"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algn="ctr"/>
            <a:r>
              <a:rPr lang="en-US" sz="2800" dirty="0">
                <a:solidFill>
                  <a:prstClr val="white"/>
                </a:solidFill>
                <a:latin typeface="#9Slide07 IcielCadena" panose="02000503000000020004" pitchFamily="2" charset="0"/>
              </a:rPr>
              <a:t>GIẢI</a:t>
            </a:r>
            <a:endParaRPr sz="2800" dirty="0">
              <a:solidFill>
                <a:prstClr val="white"/>
              </a:solidFill>
              <a:latin typeface="#9Slide07 IcielCadena" panose="02000503000000020004" pitchFamily="2" charset="0"/>
            </a:endParaRPr>
          </a:p>
        </p:txBody>
      </p:sp>
      <p:grpSp>
        <p:nvGrpSpPr>
          <p:cNvPr id="3" name="Group 2">
            <a:extLst>
              <a:ext uri="{FF2B5EF4-FFF2-40B4-BE49-F238E27FC236}">
                <a16:creationId xmlns="" xmlns:a16="http://schemas.microsoft.com/office/drawing/2014/main" id="{3E687D07-B6FD-4B96-E5E2-FC554656EB67}"/>
              </a:ext>
            </a:extLst>
          </p:cNvPr>
          <p:cNvGrpSpPr/>
          <p:nvPr/>
        </p:nvGrpSpPr>
        <p:grpSpPr>
          <a:xfrm>
            <a:off x="185128" y="360617"/>
            <a:ext cx="3345654" cy="758483"/>
            <a:chOff x="489662" y="435125"/>
            <a:chExt cx="5161330" cy="877582"/>
          </a:xfrm>
        </p:grpSpPr>
        <p:sp>
          <p:nvSpPr>
            <p:cNvPr id="7" name="Rectangle: Rounded Corners 6">
              <a:extLst>
                <a:ext uri="{FF2B5EF4-FFF2-40B4-BE49-F238E27FC236}">
                  <a16:creationId xmlns=""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8" name="TextBox 7">
              <a:extLst>
                <a:ext uri="{FF2B5EF4-FFF2-40B4-BE49-F238E27FC236}">
                  <a16:creationId xmlns="" xmlns:a16="http://schemas.microsoft.com/office/drawing/2014/main" id="{6F7C95F7-7732-DAF1-D40D-6B673B84BDD3}"/>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13" name="Group 12">
              <a:extLst>
                <a:ext uri="{FF2B5EF4-FFF2-40B4-BE49-F238E27FC236}">
                  <a16:creationId xmlns=""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15" name="Picture 4" descr="Prism ">
                <a:extLst>
                  <a:ext uri="{FF2B5EF4-FFF2-40B4-BE49-F238E27FC236}">
                    <a16:creationId xmlns="" xmlns:a16="http://schemas.microsoft.com/office/drawing/2014/main" id="{90C59DA7-831E-B0EE-E2C0-1089620C77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 xmlns:a16="http://schemas.microsoft.com/office/drawing/2014/main" id="{D8927012-FD7C-FCFD-1E09-1491E3820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128" y="3548073"/>
            <a:ext cx="2571750" cy="3429000"/>
          </a:xfrm>
          <a:prstGeom prst="rect">
            <a:avLst/>
          </a:prstGeom>
        </p:spPr>
      </p:pic>
      <p:sp>
        <p:nvSpPr>
          <p:cNvPr id="2" name="TextBox 1">
            <a:extLst>
              <a:ext uri="{FF2B5EF4-FFF2-40B4-BE49-F238E27FC236}">
                <a16:creationId xmlns="" xmlns:a16="http://schemas.microsoft.com/office/drawing/2014/main" id="{6323573F-865A-924E-D242-45813C308CC1}"/>
              </a:ext>
            </a:extLst>
          </p:cNvPr>
          <p:cNvSpPr txBox="1"/>
          <p:nvPr/>
        </p:nvSpPr>
        <p:spPr>
          <a:xfrm>
            <a:off x="942653" y="2697607"/>
            <a:ext cx="7216188" cy="97872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solidFill>
                  <a:prstClr val="black"/>
                </a:solidFill>
              </a:rPr>
              <a:t>Hai quang phổ </a:t>
            </a:r>
            <a:r>
              <a:rPr lang="en-US" sz="2400" dirty="0" err="1">
                <a:solidFill>
                  <a:prstClr val="black"/>
                </a:solidFill>
              </a:rPr>
              <a:t>của</a:t>
            </a:r>
            <a:r>
              <a:rPr lang="en-US" sz="2400" dirty="0">
                <a:solidFill>
                  <a:prstClr val="black"/>
                </a:solidFill>
              </a:rPr>
              <a:t> </a:t>
            </a:r>
            <a:r>
              <a:rPr lang="en-US" sz="2400" dirty="0" err="1">
                <a:solidFill>
                  <a:prstClr val="black"/>
                </a:solidFill>
              </a:rPr>
              <a:t>Mặt</a:t>
            </a:r>
            <a:r>
              <a:rPr lang="en-US" sz="2400" dirty="0">
                <a:solidFill>
                  <a:prstClr val="black"/>
                </a:solidFill>
              </a:rPr>
              <a:t> </a:t>
            </a:r>
            <a:r>
              <a:rPr lang="en-US" sz="2400" dirty="0" err="1">
                <a:solidFill>
                  <a:prstClr val="black"/>
                </a:solidFill>
              </a:rPr>
              <a:t>Trời</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ánh</a:t>
            </a:r>
            <a:r>
              <a:rPr lang="en-US" sz="2400" dirty="0">
                <a:solidFill>
                  <a:prstClr val="black"/>
                </a:solidFill>
              </a:rPr>
              <a:t> </a:t>
            </a:r>
            <a:r>
              <a:rPr lang="en-US" sz="2400" dirty="0" err="1">
                <a:solidFill>
                  <a:prstClr val="black"/>
                </a:solidFill>
              </a:rPr>
              <a:t>sáng</a:t>
            </a:r>
            <a:r>
              <a:rPr lang="en-US" sz="2400" dirty="0">
                <a:solidFill>
                  <a:prstClr val="black"/>
                </a:solidFill>
              </a:rPr>
              <a:t> </a:t>
            </a:r>
            <a:r>
              <a:rPr lang="en-US" sz="2400" dirty="0" err="1">
                <a:solidFill>
                  <a:prstClr val="black"/>
                </a:solidFill>
              </a:rPr>
              <a:t>trắng</a:t>
            </a:r>
            <a:r>
              <a:rPr lang="en-US" sz="2400" dirty="0">
                <a:solidFill>
                  <a:prstClr val="black"/>
                </a:solidFill>
              </a:rPr>
              <a:t> </a:t>
            </a:r>
            <a:r>
              <a:rPr lang="vi-VN" sz="2400" dirty="0">
                <a:solidFill>
                  <a:prstClr val="black"/>
                </a:solidFill>
              </a:rPr>
              <a:t>đều có dải ánh sáng đơn sắc màu cầu vồng</a:t>
            </a:r>
            <a:endParaRPr lang="en-US" sz="2400" dirty="0">
              <a:solidFill>
                <a:prstClr val="black"/>
              </a:solidFill>
            </a:endParaRPr>
          </a:p>
        </p:txBody>
      </p:sp>
      <p:sp>
        <p:nvSpPr>
          <p:cNvPr id="6" name="Google Shape;1924;p44">
            <a:extLst>
              <a:ext uri="{FF2B5EF4-FFF2-40B4-BE49-F238E27FC236}">
                <a16:creationId xmlns="" xmlns:a16="http://schemas.microsoft.com/office/drawing/2014/main" id="{9226855D-964E-7A82-E740-0C36443C99E5}"/>
              </a:ext>
            </a:extLst>
          </p:cNvPr>
          <p:cNvSpPr txBox="1">
            <a:spLocks/>
          </p:cNvSpPr>
          <p:nvPr/>
        </p:nvSpPr>
        <p:spPr>
          <a:xfrm>
            <a:off x="942654" y="2178670"/>
            <a:ext cx="6443536"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a:extLst>
              <a:ext uri="{FF2B5EF4-FFF2-40B4-BE49-F238E27FC236}">
                <a16:creationId xmlns="" xmlns:a16="http://schemas.microsoft.com/office/drawing/2014/main" id="{AB2DC6A8-84F8-C9FC-291D-C63123304A81}"/>
              </a:ext>
            </a:extLst>
          </p:cNvPr>
          <p:cNvSpPr txBox="1"/>
          <p:nvPr/>
        </p:nvSpPr>
        <p:spPr>
          <a:xfrm>
            <a:off x="2934740" y="4215604"/>
            <a:ext cx="5564283" cy="1865126"/>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solidFill>
                  <a:prstClr val="black"/>
                </a:solidFill>
              </a:rPr>
              <a:t>Vì khi chiếu ánh sáng mặt trời qua lăng kính, ánh sáng mặt trời bị phân tích thành một dải mày đơn sắc như cầu vồng</a:t>
            </a:r>
            <a:endParaRPr lang="en-US" sz="2400" dirty="0">
              <a:solidFill>
                <a:prstClr val="black"/>
              </a:solidFill>
            </a:endParaRPr>
          </a:p>
        </p:txBody>
      </p:sp>
      <p:sp>
        <p:nvSpPr>
          <p:cNvPr id="12" name="Google Shape;1924;p44">
            <a:extLst>
              <a:ext uri="{FF2B5EF4-FFF2-40B4-BE49-F238E27FC236}">
                <a16:creationId xmlns="" xmlns:a16="http://schemas.microsoft.com/office/drawing/2014/main" id="{0888E754-50D5-8724-12B6-3F35172ED50B}"/>
              </a:ext>
            </a:extLst>
          </p:cNvPr>
          <p:cNvSpPr txBox="1">
            <a:spLocks/>
          </p:cNvSpPr>
          <p:nvPr/>
        </p:nvSpPr>
        <p:spPr>
          <a:xfrm>
            <a:off x="2934738" y="3696666"/>
            <a:ext cx="6443536"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extLst>
      <p:ext uri="{BB962C8B-B14F-4D97-AF65-F5344CB8AC3E}">
        <p14:creationId xmlns:p14="http://schemas.microsoft.com/office/powerpoint/2010/main" val="48591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 xmlns:a16="http://schemas.microsoft.com/office/drawing/2014/main" id="{8F55F11B-D076-F19D-3406-20FBF71217B3}"/>
              </a:ext>
            </a:extLst>
          </p:cNvPr>
          <p:cNvSpPr txBox="1">
            <a:spLocks/>
          </p:cNvSpPr>
          <p:nvPr/>
        </p:nvSpPr>
        <p:spPr>
          <a:xfrm>
            <a:off x="3967677" y="2893144"/>
            <a:ext cx="5176324"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 sz="6000" dirty="0">
                <a:solidFill>
                  <a:prstClr val="white"/>
                </a:solidFill>
                <a:latin typeface="Fira Sans Black" panose="020B0A03050000020004" pitchFamily="34" charset="0"/>
              </a:rPr>
              <a:t>III. SỰ TRUYỀN ÁNH SÁNG ĐƠN SẮC QUA LĂNG KÍNH</a:t>
            </a:r>
          </a:p>
        </p:txBody>
      </p:sp>
      <p:grpSp>
        <p:nvGrpSpPr>
          <p:cNvPr id="2" name="Group 1">
            <a:extLst>
              <a:ext uri="{FF2B5EF4-FFF2-40B4-BE49-F238E27FC236}">
                <a16:creationId xmlns="" xmlns:a16="http://schemas.microsoft.com/office/drawing/2014/main" id="{3A3CD618-5959-E3DA-E06D-88FE08C61FF8}"/>
              </a:ext>
            </a:extLst>
          </p:cNvPr>
          <p:cNvGrpSpPr/>
          <p:nvPr/>
        </p:nvGrpSpPr>
        <p:grpSpPr>
          <a:xfrm>
            <a:off x="5874856" y="986514"/>
            <a:ext cx="1256996" cy="1675995"/>
            <a:chOff x="4619606" y="1709577"/>
            <a:chExt cx="1675995" cy="1675995"/>
          </a:xfrm>
        </p:grpSpPr>
        <p:sp>
          <p:nvSpPr>
            <p:cNvPr id="5" name="Oval 4">
              <a:extLst>
                <a:ext uri="{FF2B5EF4-FFF2-40B4-BE49-F238E27FC236}">
                  <a16:creationId xmlns="" xmlns:a16="http://schemas.microsoft.com/office/drawing/2014/main" id="{84215BAF-37D2-B0DF-2AA9-6BF9E25F15CC}"/>
                </a:ext>
              </a:extLst>
            </p:cNvPr>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descr="Prism">
              <a:extLst>
                <a:ext uri="{FF2B5EF4-FFF2-40B4-BE49-F238E27FC236}">
                  <a16:creationId xmlns="" xmlns:a16="http://schemas.microsoft.com/office/drawing/2014/main" id="{5D667452-A55C-114D-C19B-157090EB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589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 xmlns:a16="http://schemas.microsoft.com/office/drawing/2014/main" id="{6C23A1E4-B331-B5D4-4CAD-53C8FB4C9F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 xmlns:a16="http://schemas.microsoft.com/office/drawing/2014/main" id="{F70DC88C-6B23-CFD6-67D8-B0B3478709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282117" y="-253670"/>
            <a:ext cx="1370729"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a:extLst>
              <a:ext uri="{FF2B5EF4-FFF2-40B4-BE49-F238E27FC236}">
                <a16:creationId xmlns="" xmlns:a16="http://schemas.microsoft.com/office/drawing/2014/main" id="{00F3CF93-3CEC-226B-87C7-A42E8FEAE7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668731"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 xmlns:a16="http://schemas.microsoft.com/office/drawing/2014/main" id="{DD2FE812-35DA-68F6-1F42-AC3285FAD3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7532612"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 xmlns:a16="http://schemas.microsoft.com/office/drawing/2014/main" id="{BDF873B9-1D73-4E10-70E2-0B85A9A011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7017483" y="3021"/>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19" name="Isosceles Triangle 18">
            <a:extLst>
              <a:ext uri="{FF2B5EF4-FFF2-40B4-BE49-F238E27FC236}">
                <a16:creationId xmlns="" xmlns:a16="http://schemas.microsoft.com/office/drawing/2014/main" id="{D8C573C0-6180-C0BA-6750-9204B01BC1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983768" y="6118522"/>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Isosceles Triangle 20">
            <a:extLst>
              <a:ext uri="{FF2B5EF4-FFF2-40B4-BE49-F238E27FC236}">
                <a16:creationId xmlns="" xmlns:a16="http://schemas.microsoft.com/office/drawing/2014/main" id="{D14D45EB-4D82-E82E-467D-CCE0A7947A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703183" y="6456164"/>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a:extLst>
              <a:ext uri="{FF2B5EF4-FFF2-40B4-BE49-F238E27FC236}">
                <a16:creationId xmlns=""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28" y="717309"/>
            <a:ext cx="7129463" cy="5321167"/>
          </a:xfrm>
          <a:prstGeom prst="rect">
            <a:avLst/>
          </a:prstGeom>
        </p:spPr>
      </p:pic>
      <p:sp>
        <p:nvSpPr>
          <p:cNvPr id="31" name="Google Shape;1924;p44">
            <a:extLst>
              <a:ext uri="{FF2B5EF4-FFF2-40B4-BE49-F238E27FC236}">
                <a16:creationId xmlns="" xmlns:a16="http://schemas.microsoft.com/office/drawing/2014/main" id="{1BB2797C-D21F-621B-F801-BF5BE16567B8}"/>
              </a:ext>
            </a:extLst>
          </p:cNvPr>
          <p:cNvSpPr txBox="1">
            <a:spLocks/>
          </p:cNvSpPr>
          <p:nvPr/>
        </p:nvSpPr>
        <p:spPr>
          <a:xfrm>
            <a:off x="489809" y="6083061"/>
            <a:ext cx="8200924" cy="120032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grpSp>
        <p:nvGrpSpPr>
          <p:cNvPr id="2" name="Group 1">
            <a:extLst>
              <a:ext uri="{FF2B5EF4-FFF2-40B4-BE49-F238E27FC236}">
                <a16:creationId xmlns="" xmlns:a16="http://schemas.microsoft.com/office/drawing/2014/main" id="{D9FB086A-A24C-ABA5-6787-89209BDD0BD7}"/>
              </a:ext>
            </a:extLst>
          </p:cNvPr>
          <p:cNvGrpSpPr/>
          <p:nvPr/>
        </p:nvGrpSpPr>
        <p:grpSpPr>
          <a:xfrm>
            <a:off x="139780" y="283005"/>
            <a:ext cx="3716096" cy="685448"/>
            <a:chOff x="115470" y="245832"/>
            <a:chExt cx="6109628" cy="845208"/>
          </a:xfrm>
        </p:grpSpPr>
        <p:sp>
          <p:nvSpPr>
            <p:cNvPr id="3" name="Rectangle: Rounded Corners 2">
              <a:extLst>
                <a:ext uri="{FF2B5EF4-FFF2-40B4-BE49-F238E27FC236}">
                  <a16:creationId xmlns="" xmlns:a16="http://schemas.microsoft.com/office/drawing/2014/main" id="{DC7BC305-17EB-123E-AAF3-791476ADFA8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4" name="TextBox 3">
              <a:extLst>
                <a:ext uri="{FF2B5EF4-FFF2-40B4-BE49-F238E27FC236}">
                  <a16:creationId xmlns="" xmlns:a16="http://schemas.microsoft.com/office/drawing/2014/main" id="{611A765B-4B9E-6D71-5818-7CEF409FF129}"/>
                </a:ext>
              </a:extLst>
            </p:cNvPr>
            <p:cNvSpPr txBox="1"/>
            <p:nvPr/>
          </p:nvSpPr>
          <p:spPr>
            <a:xfrm>
              <a:off x="697047" y="294066"/>
              <a:ext cx="5528050" cy="796974"/>
            </a:xfrm>
            <a:prstGeom prst="rect">
              <a:avLst/>
            </a:prstGeom>
            <a:noFill/>
          </p:spPr>
          <p:txBody>
            <a:bodyPr wrap="square" rtlCol="0">
              <a:spAutoFit/>
            </a:bodyPr>
            <a:lstStyle/>
            <a:p>
              <a:pPr>
                <a:defRPr/>
              </a:pPr>
              <a:r>
                <a:rPr lang="vi-VN" dirty="0">
                  <a:solidFill>
                    <a:prstClr val="white"/>
                  </a:solidFill>
                  <a:latin typeface="Fira Sans Condensed Medium" panose="020B0603050000020004" pitchFamily="34" charset="0"/>
                </a:rPr>
                <a:t>III. Sự truyền ánh sáng đơn sắc qua lăng kính</a:t>
              </a:r>
              <a:endParaRPr lang="en-US" dirty="0">
                <a:solidFill>
                  <a:prstClr val="white"/>
                </a:solidFill>
                <a:latin typeface="Fira Sans Condensed Medium" panose="020B0603050000020004" pitchFamily="34" charset="0"/>
              </a:endParaRPr>
            </a:p>
          </p:txBody>
        </p:sp>
        <p:grpSp>
          <p:nvGrpSpPr>
            <p:cNvPr id="6" name="Group 5">
              <a:extLst>
                <a:ext uri="{FF2B5EF4-FFF2-40B4-BE49-F238E27FC236}">
                  <a16:creationId xmlns="" xmlns:a16="http://schemas.microsoft.com/office/drawing/2014/main" id="{A7808B89-61A9-E312-D5BB-580A536EE521}"/>
                </a:ext>
              </a:extLst>
            </p:cNvPr>
            <p:cNvGrpSpPr/>
            <p:nvPr/>
          </p:nvGrpSpPr>
          <p:grpSpPr>
            <a:xfrm>
              <a:off x="115470" y="247272"/>
              <a:ext cx="550447" cy="550447"/>
              <a:chOff x="4619606" y="1709577"/>
              <a:chExt cx="1675995" cy="1675995"/>
            </a:xfrm>
          </p:grpSpPr>
          <p:sp>
            <p:nvSpPr>
              <p:cNvPr id="7" name="Oval 6">
                <a:extLst>
                  <a:ext uri="{FF2B5EF4-FFF2-40B4-BE49-F238E27FC236}">
                    <a16:creationId xmlns="" xmlns:a16="http://schemas.microsoft.com/office/drawing/2014/main" id="{19203ABE-EBCD-D945-C1FB-4C872397817C}"/>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pic>
            <p:nvPicPr>
              <p:cNvPr id="8" name="Picture 6" descr="Prism">
                <a:extLst>
                  <a:ext uri="{FF2B5EF4-FFF2-40B4-BE49-F238E27FC236}">
                    <a16:creationId xmlns="" xmlns:a16="http://schemas.microsoft.com/office/drawing/2014/main" id="{CA4FBCBC-0BCA-D4E6-954A-D67EB6C382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7275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176059D4-8061-C1E5-CFE2-E4FB5ABF0279}"/>
            </a:ext>
          </a:extLst>
        </p:cNvPr>
        <p:cNvGrpSpPr/>
        <p:nvPr/>
      </p:nvGrpSpPr>
      <p:grpSpPr>
        <a:xfrm>
          <a:off x="0" y="0"/>
          <a:ext cx="0" cy="0"/>
          <a:chOff x="0" y="0"/>
          <a:chExt cx="0" cy="0"/>
        </a:xfrm>
      </p:grpSpPr>
      <p:pic>
        <p:nvPicPr>
          <p:cNvPr id="6" name="Picture 5">
            <a:extLst>
              <a:ext uri="{FF2B5EF4-FFF2-40B4-BE49-F238E27FC236}">
                <a16:creationId xmlns="" xmlns:a16="http://schemas.microsoft.com/office/drawing/2014/main" id="{5477353F-758E-964C-E4EE-6758B79C8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690" y="1312909"/>
            <a:ext cx="4531310" cy="4384581"/>
          </a:xfrm>
          <a:prstGeom prst="rect">
            <a:avLst/>
          </a:prstGeom>
        </p:spPr>
      </p:pic>
      <p:sp>
        <p:nvSpPr>
          <p:cNvPr id="11" name="Freeform: Shape 10">
            <a:extLst>
              <a:ext uri="{FF2B5EF4-FFF2-40B4-BE49-F238E27FC236}">
                <a16:creationId xmlns="" xmlns:a16="http://schemas.microsoft.com/office/drawing/2014/main" id="{F70DC88C-6B23-CFD6-67D8-B0B3478709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282117" y="-253670"/>
            <a:ext cx="1370729"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a:extLst>
              <a:ext uri="{FF2B5EF4-FFF2-40B4-BE49-F238E27FC236}">
                <a16:creationId xmlns="" xmlns:a16="http://schemas.microsoft.com/office/drawing/2014/main" id="{00F3CF93-3CEC-226B-87C7-A42E8FEAE7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668731"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a:extLst>
              <a:ext uri="{FF2B5EF4-FFF2-40B4-BE49-F238E27FC236}">
                <a16:creationId xmlns="" xmlns:a16="http://schemas.microsoft.com/office/drawing/2014/main" id="{7CE3268F-92F5-9EED-3E20-3AF091B1528F}"/>
              </a:ext>
            </a:extLst>
          </p:cNvPr>
          <p:cNvSpPr txBox="1"/>
          <p:nvPr/>
        </p:nvSpPr>
        <p:spPr>
          <a:xfrm>
            <a:off x="626447" y="1228327"/>
            <a:ext cx="4681782" cy="535531"/>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Chiếu</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SI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mặt</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bên</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AB</a:t>
            </a:r>
            <a:endParaRPr lang="en-US" sz="2400" dirty="0">
              <a:solidFill>
                <a:prstClr val="black"/>
              </a:solidFill>
              <a:latin typeface="Arial" panose="020B0604020202020204" pitchFamily="34" charset="0"/>
              <a:cs typeface="Arial" panose="020B0604020202020204" pitchFamily="34" charset="0"/>
            </a:endParaRPr>
          </a:p>
        </p:txBody>
      </p:sp>
      <p:pic>
        <p:nvPicPr>
          <p:cNvPr id="2050" name="Picture 2" descr="Neural ">
            <a:extLst>
              <a:ext uri="{FF2B5EF4-FFF2-40B4-BE49-F238E27FC236}">
                <a16:creationId xmlns="" xmlns:a16="http://schemas.microsoft.com/office/drawing/2014/main" id="{434E7DAE-590A-994F-C65E-8E27BA11B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43" y="1115681"/>
            <a:ext cx="480804" cy="641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00D75F6-D393-2973-0754-712CD1DEA6C7}"/>
              </a:ext>
            </a:extLst>
          </p:cNvPr>
          <p:cNvSpPr txBox="1"/>
          <p:nvPr/>
        </p:nvSpPr>
        <p:spPr>
          <a:xfrm>
            <a:off x="646448" y="1930234"/>
            <a:ext cx="4681782" cy="978729"/>
          </a:xfrm>
          <a:prstGeom prst="rect">
            <a:avLst/>
          </a:prstGeom>
          <a:noFill/>
        </p:spPr>
        <p:txBody>
          <a:bodyPr wrap="square">
            <a:spAutoFit/>
          </a:bodyPr>
          <a:lstStyle/>
          <a:p>
            <a:pPr>
              <a:lnSpc>
                <a:spcPct val="120000"/>
              </a:lnSpc>
            </a:pP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SI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I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IJ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latin typeface="Arial" panose="020B0604020202020204" pitchFamily="34" charset="0"/>
                <a:ea typeface="Courier New" panose="02070309020205020404" pitchFamily="49" charset="0"/>
                <a:cs typeface="Arial" panose="020B0604020202020204" pitchFamily="34" charset="0"/>
              </a:rPr>
              <a:t>1</a:t>
            </a:r>
            <a:endParaRPr lang="en-US" sz="2400" baseline="-25000" dirty="0">
              <a:solidFill>
                <a:prstClr val="black"/>
              </a:solidFill>
              <a:latin typeface="Arial" panose="020B0604020202020204" pitchFamily="34" charset="0"/>
              <a:cs typeface="Arial" panose="020B0604020202020204" pitchFamily="34" charset="0"/>
            </a:endParaRPr>
          </a:p>
        </p:txBody>
      </p:sp>
      <p:pic>
        <p:nvPicPr>
          <p:cNvPr id="22" name="Picture 2" descr="Neural ">
            <a:extLst>
              <a:ext uri="{FF2B5EF4-FFF2-40B4-BE49-F238E27FC236}">
                <a16:creationId xmlns="" xmlns:a16="http://schemas.microsoft.com/office/drawing/2014/main" id="{45D62386-A86E-6453-84D3-DEEFA0484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43" y="1848519"/>
            <a:ext cx="480804" cy="6410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 xmlns:a16="http://schemas.microsoft.com/office/drawing/2014/main" id="{C538DB18-84BF-DE66-7F2B-448FA6E051C8}"/>
              </a:ext>
            </a:extLst>
          </p:cNvPr>
          <p:cNvSpPr txBox="1"/>
          <p:nvPr/>
        </p:nvSpPr>
        <p:spPr>
          <a:xfrm>
            <a:off x="626447" y="3103957"/>
            <a:ext cx="4681782" cy="1421928"/>
          </a:xfrm>
          <a:prstGeom prst="rect">
            <a:avLst/>
          </a:prstGeom>
          <a:noFill/>
        </p:spPr>
        <p:txBody>
          <a:bodyPr wrap="square">
            <a:spAutoFit/>
          </a:bodyPr>
          <a:lstStyle/>
          <a:p>
            <a:pPr>
              <a:lnSpc>
                <a:spcPct val="120000"/>
              </a:lnSpc>
            </a:pP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IJ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AC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bị</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J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JR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ló</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ra</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ngoài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latin typeface="Arial" panose="020B0604020202020204" pitchFamily="34" charset="0"/>
                <a:ea typeface="Courier New" panose="02070309020205020404" pitchFamily="49" charset="0"/>
                <a:cs typeface="Arial" panose="020B0604020202020204" pitchFamily="34" charset="0"/>
              </a:rPr>
              <a:t>1</a:t>
            </a:r>
            <a:endParaRPr lang="en-US" sz="2400" baseline="-25000" dirty="0">
              <a:solidFill>
                <a:prstClr val="black"/>
              </a:solidFill>
              <a:latin typeface="Arial" panose="020B0604020202020204" pitchFamily="34" charset="0"/>
              <a:cs typeface="Arial" panose="020B0604020202020204" pitchFamily="34" charset="0"/>
            </a:endParaRPr>
          </a:p>
        </p:txBody>
      </p:sp>
      <p:pic>
        <p:nvPicPr>
          <p:cNvPr id="24" name="Picture 2" descr="Neural ">
            <a:extLst>
              <a:ext uri="{FF2B5EF4-FFF2-40B4-BE49-F238E27FC236}">
                <a16:creationId xmlns="" xmlns:a16="http://schemas.microsoft.com/office/drawing/2014/main" id="{8C05F677-5515-EF76-DE03-2B54C16C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41" y="3025201"/>
            <a:ext cx="480804" cy="6410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775C08CE-51EE-2C39-F0D5-38D39E7D6984}"/>
              </a:ext>
            </a:extLst>
          </p:cNvPr>
          <p:cNvSpPr txBox="1"/>
          <p:nvPr/>
        </p:nvSpPr>
        <p:spPr>
          <a:xfrm>
            <a:off x="592326" y="4283598"/>
            <a:ext cx="4681782" cy="97872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Đường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SIJR </a:t>
            </a:r>
            <a:r>
              <a:rPr lang="en-US" sz="2400" dirty="0" err="1">
                <a:solidFill>
                  <a:srgbClr val="000000"/>
                </a:solidFill>
                <a:latin typeface="Arial" panose="020B0604020202020204" pitchFamily="34" charset="0"/>
                <a:cs typeface="Arial" panose="020B0604020202020204" pitchFamily="34" charset="0"/>
              </a:rPr>
              <a:t>nằm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trong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mặt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phẳng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tiết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diện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chính</a:t>
            </a:r>
            <a:r>
              <a:rPr lang="en-US" sz="2400" dirty="0">
                <a:solidFill>
                  <a:srgbClr val="000000"/>
                </a:solidFill>
                <a:latin typeface="Arial" panose="020B0604020202020204" pitchFamily="34" charset="0"/>
                <a:cs typeface="Arial" panose="020B0604020202020204" pitchFamily="34" charset="0"/>
              </a:rPr>
              <a:t> ABC</a:t>
            </a:r>
            <a:endParaRPr lang="en-US" sz="2400" baseline="-25000" dirty="0">
              <a:solidFill>
                <a:prstClr val="black"/>
              </a:solidFill>
              <a:latin typeface="Arial" panose="020B0604020202020204" pitchFamily="34" charset="0"/>
              <a:cs typeface="Arial" panose="020B0604020202020204" pitchFamily="34" charset="0"/>
            </a:endParaRPr>
          </a:p>
        </p:txBody>
      </p:sp>
      <p:pic>
        <p:nvPicPr>
          <p:cNvPr id="26" name="Picture 2" descr="Neural ">
            <a:extLst>
              <a:ext uri="{FF2B5EF4-FFF2-40B4-BE49-F238E27FC236}">
                <a16:creationId xmlns="" xmlns:a16="http://schemas.microsoft.com/office/drawing/2014/main" id="{7113FC97-B2FE-4DC5-AAEE-3A9C8160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20" y="4201883"/>
            <a:ext cx="480804" cy="6410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 xmlns:a16="http://schemas.microsoft.com/office/drawing/2014/main" id="{862D7CF2-B349-1D17-E0CE-0AC592109992}"/>
              </a:ext>
            </a:extLst>
          </p:cNvPr>
          <p:cNvSpPr txBox="1"/>
          <p:nvPr/>
        </p:nvSpPr>
        <p:spPr>
          <a:xfrm>
            <a:off x="568485" y="5437152"/>
            <a:ext cx="4681782" cy="1421928"/>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D </a:t>
            </a:r>
            <a:r>
              <a:rPr lang="en-US" sz="2400" dirty="0" err="1">
                <a:solidFill>
                  <a:srgbClr val="000000"/>
                </a:solidFill>
                <a:latin typeface="Arial" panose="020B0604020202020204" pitchFamily="34" charset="0"/>
                <a:cs typeface="Arial" panose="020B0604020202020204" pitchFamily="34" charset="0"/>
              </a:rPr>
              <a:t>hợp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bởi</a:t>
            </a:r>
            <a:r>
              <a:rPr lang="en-US" sz="2400" dirty="0">
                <a:solidFill>
                  <a:srgbClr val="000000"/>
                </a:solidFill>
                <a:latin typeface="Arial" panose="020B0604020202020204" pitchFamily="34" charset="0"/>
                <a:cs typeface="Arial" panose="020B0604020202020204" pitchFamily="34" charset="0"/>
              </a:rPr>
              <a:t> SI </a:t>
            </a:r>
            <a:r>
              <a:rPr lang="en-US" sz="2400" dirty="0" err="1">
                <a:solidFill>
                  <a:srgbClr val="000000"/>
                </a:solidFill>
                <a:latin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cs typeface="Arial" panose="020B0604020202020204" pitchFamily="34" charset="0"/>
              </a:rPr>
              <a:t> JR </a:t>
            </a:r>
            <a:r>
              <a:rPr lang="en-US" sz="2400" dirty="0" err="1">
                <a:solidFill>
                  <a:srgbClr val="000000"/>
                </a:solidFill>
                <a:latin typeface="Arial" panose="020B0604020202020204" pitchFamily="34" charset="0"/>
                <a:cs typeface="Arial" panose="020B0604020202020204" pitchFamily="34" charset="0"/>
              </a:rPr>
              <a:t>gọi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lệch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sáng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qua </a:t>
            </a:r>
            <a:r>
              <a:rPr lang="en-US" sz="2400" dirty="0" err="1">
                <a:solidFill>
                  <a:srgbClr val="000000"/>
                </a:solidFill>
                <a:latin typeface="Arial" panose="020B0604020202020204" pitchFamily="34" charset="0"/>
                <a:cs typeface="Arial" panose="020B0604020202020204" pitchFamily="34" charset="0"/>
              </a:rPr>
              <a:t>lăng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kính</a:t>
            </a:r>
            <a:endParaRPr lang="en-US" sz="2400" baseline="-25000" dirty="0">
              <a:solidFill>
                <a:prstClr val="black"/>
              </a:solidFill>
              <a:latin typeface="Arial" panose="020B0604020202020204" pitchFamily="34" charset="0"/>
              <a:cs typeface="Arial" panose="020B0604020202020204" pitchFamily="34" charset="0"/>
            </a:endParaRPr>
          </a:p>
        </p:txBody>
      </p:sp>
      <p:pic>
        <p:nvPicPr>
          <p:cNvPr id="28" name="Picture 2" descr="Neural ">
            <a:extLst>
              <a:ext uri="{FF2B5EF4-FFF2-40B4-BE49-F238E27FC236}">
                <a16:creationId xmlns="" xmlns:a16="http://schemas.microsoft.com/office/drawing/2014/main" id="{48642721-93B3-8B4C-195C-F6A8C2E21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9" y="5356917"/>
            <a:ext cx="480804" cy="64107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 xmlns:a16="http://schemas.microsoft.com/office/drawing/2014/main" id="{A2ABA108-C24E-7C65-5CB8-8B1BB719B00C}"/>
              </a:ext>
            </a:extLst>
          </p:cNvPr>
          <p:cNvGrpSpPr/>
          <p:nvPr/>
        </p:nvGrpSpPr>
        <p:grpSpPr>
          <a:xfrm>
            <a:off x="139780" y="283005"/>
            <a:ext cx="3716096" cy="685448"/>
            <a:chOff x="115470" y="245832"/>
            <a:chExt cx="6109628" cy="845208"/>
          </a:xfrm>
        </p:grpSpPr>
        <p:sp>
          <p:nvSpPr>
            <p:cNvPr id="30" name="Rectangle: Rounded Corners 29">
              <a:extLst>
                <a:ext uri="{FF2B5EF4-FFF2-40B4-BE49-F238E27FC236}">
                  <a16:creationId xmlns="" xmlns:a16="http://schemas.microsoft.com/office/drawing/2014/main" id="{217B0482-3DC8-19E9-ED69-F64C89E76326}"/>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2048" name="TextBox 2047">
              <a:extLst>
                <a:ext uri="{FF2B5EF4-FFF2-40B4-BE49-F238E27FC236}">
                  <a16:creationId xmlns="" xmlns:a16="http://schemas.microsoft.com/office/drawing/2014/main" id="{21849928-9783-BCC0-F7AC-219258E8B5FE}"/>
                </a:ext>
              </a:extLst>
            </p:cNvPr>
            <p:cNvSpPr txBox="1"/>
            <p:nvPr/>
          </p:nvSpPr>
          <p:spPr>
            <a:xfrm>
              <a:off x="697047" y="294066"/>
              <a:ext cx="5528050" cy="796974"/>
            </a:xfrm>
            <a:prstGeom prst="rect">
              <a:avLst/>
            </a:prstGeom>
            <a:noFill/>
          </p:spPr>
          <p:txBody>
            <a:bodyPr wrap="square" rtlCol="0">
              <a:spAutoFit/>
            </a:bodyPr>
            <a:lstStyle/>
            <a:p>
              <a:pPr>
                <a:defRPr/>
              </a:pPr>
              <a:r>
                <a:rPr lang="vi-VN" dirty="0">
                  <a:solidFill>
                    <a:prstClr val="white"/>
                  </a:solidFill>
                  <a:latin typeface="Fira Sans Condensed Medium" panose="020B0603050000020004" pitchFamily="34" charset="0"/>
                </a:rPr>
                <a:t>III. Sự truyền ánh sáng đơn sắc qua lăng kính</a:t>
              </a:r>
              <a:endParaRPr lang="en-US" dirty="0">
                <a:solidFill>
                  <a:prstClr val="white"/>
                </a:solidFill>
                <a:latin typeface="Fira Sans Condensed Medium" panose="020B0603050000020004" pitchFamily="34" charset="0"/>
              </a:endParaRPr>
            </a:p>
          </p:txBody>
        </p:sp>
        <p:grpSp>
          <p:nvGrpSpPr>
            <p:cNvPr id="2049" name="Group 2048">
              <a:extLst>
                <a:ext uri="{FF2B5EF4-FFF2-40B4-BE49-F238E27FC236}">
                  <a16:creationId xmlns="" xmlns:a16="http://schemas.microsoft.com/office/drawing/2014/main" id="{5A51E8F3-1469-8267-D146-D85CCCF18426}"/>
                </a:ext>
              </a:extLst>
            </p:cNvPr>
            <p:cNvGrpSpPr/>
            <p:nvPr/>
          </p:nvGrpSpPr>
          <p:grpSpPr>
            <a:xfrm>
              <a:off x="115470" y="247272"/>
              <a:ext cx="550447" cy="550447"/>
              <a:chOff x="4619606" y="1709577"/>
              <a:chExt cx="1675995" cy="1675995"/>
            </a:xfrm>
          </p:grpSpPr>
          <p:sp>
            <p:nvSpPr>
              <p:cNvPr id="2051" name="Oval 2050">
                <a:extLst>
                  <a:ext uri="{FF2B5EF4-FFF2-40B4-BE49-F238E27FC236}">
                    <a16:creationId xmlns="" xmlns:a16="http://schemas.microsoft.com/office/drawing/2014/main" id="{A9D722AC-FA29-5ABD-B1CE-3A0137C84F9E}"/>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pic>
            <p:nvPicPr>
              <p:cNvPr id="2052" name="Picture 6" descr="Prism">
                <a:extLst>
                  <a:ext uri="{FF2B5EF4-FFF2-40B4-BE49-F238E27FC236}">
                    <a16:creationId xmlns="" xmlns:a16="http://schemas.microsoft.com/office/drawing/2014/main" id="{A7EA39EC-AD4E-DE5D-84DF-7AEB989275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1772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25"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 xmlns:a16="http://schemas.microsoft.com/office/drawing/2014/main"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8702" y="1809040"/>
            <a:ext cx="4246747" cy="2905112"/>
          </a:xfrm>
          <a:prstGeom prst="rect">
            <a:avLst/>
          </a:prstGeom>
        </p:spPr>
      </p:pic>
      <p:grpSp>
        <p:nvGrpSpPr>
          <p:cNvPr id="79" name="Group 78">
            <a:extLst>
              <a:ext uri="{FF2B5EF4-FFF2-40B4-BE49-F238E27FC236}">
                <a16:creationId xmlns="" xmlns:a16="http://schemas.microsoft.com/office/drawing/2014/main" id="{536D2EEC-6290-E162-ABC2-B0E55DA6AFD2}"/>
              </a:ext>
            </a:extLst>
          </p:cNvPr>
          <p:cNvGrpSpPr/>
          <p:nvPr/>
        </p:nvGrpSpPr>
        <p:grpSpPr>
          <a:xfrm>
            <a:off x="2174925" y="1937407"/>
            <a:ext cx="2906272" cy="2203024"/>
            <a:chOff x="4326064" y="3656582"/>
            <a:chExt cx="6458314" cy="1216430"/>
          </a:xfrm>
        </p:grpSpPr>
        <p:sp>
          <p:nvSpPr>
            <p:cNvPr id="8" name="TextBox 7">
              <a:extLst>
                <a:ext uri="{FF2B5EF4-FFF2-40B4-BE49-F238E27FC236}">
                  <a16:creationId xmlns="" xmlns:a16="http://schemas.microsoft.com/office/drawing/2014/main" id="{7C3BB21A-BEE1-0D88-0FDF-B1989EDAC785}"/>
                </a:ext>
              </a:extLst>
            </p:cNvPr>
            <p:cNvSpPr txBox="1"/>
            <p:nvPr/>
          </p:nvSpPr>
          <p:spPr>
            <a:xfrm>
              <a:off x="4326064" y="3700405"/>
              <a:ext cx="6264347" cy="117260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solidFill>
                    <a:prstClr val="black"/>
                  </a:solidFill>
                </a:rPr>
                <a:t>Vẽ tia tới SI đến một mặt của lăng kính dưới</a:t>
              </a:r>
              <a:r>
                <a:rPr lang="en-US" dirty="0">
                  <a:solidFill>
                    <a:prstClr val="black"/>
                  </a:solidFill>
                </a:rPr>
                <a:t> </a:t>
              </a:r>
              <a:r>
                <a:rPr lang="vi-VN" dirty="0">
                  <a:solidFill>
                    <a:prstClr val="black"/>
                  </a:solidFill>
                </a:rPr>
                <a:t>góc tới i so với pháp tuyến N</a:t>
              </a:r>
              <a:r>
                <a:rPr lang="en-US" baseline="-25000" dirty="0">
                  <a:solidFill>
                    <a:prstClr val="black"/>
                  </a:solidFill>
                </a:rPr>
                <a:t>1</a:t>
              </a:r>
              <a:r>
                <a:rPr lang="vi-VN" dirty="0">
                  <a:solidFill>
                    <a:prstClr val="black"/>
                  </a:solidFill>
                </a:rPr>
                <a:t>N</a:t>
              </a:r>
              <a:r>
                <a:rPr lang="en-US" dirty="0">
                  <a:solidFill>
                    <a:prstClr val="black"/>
                  </a:solidFill>
                </a:rPr>
                <a:t>’</a:t>
              </a:r>
              <a:r>
                <a:rPr lang="en-US" baseline="-25000" dirty="0">
                  <a:solidFill>
                    <a:prstClr val="black"/>
                  </a:solidFill>
                </a:rPr>
                <a:t>1</a:t>
              </a:r>
              <a:r>
                <a:rPr lang="en-US" dirty="0">
                  <a:solidFill>
                    <a:prstClr val="black"/>
                  </a:solidFill>
                </a:rPr>
                <a:t> </a:t>
              </a:r>
              <a:r>
                <a:rPr lang="vi-VN" dirty="0">
                  <a:solidFill>
                    <a:prstClr val="black"/>
                  </a:solidFill>
                </a:rPr>
                <a:t>tại I.</a:t>
              </a:r>
              <a:endParaRPr lang="en-US" dirty="0">
                <a:solidFill>
                  <a:prstClr val="black"/>
                </a:solidFill>
              </a:endParaRPr>
            </a:p>
          </p:txBody>
        </p:sp>
        <p:sp>
          <p:nvSpPr>
            <p:cNvPr id="19" name="Google Shape;3446;p32">
              <a:extLst>
                <a:ext uri="{FF2B5EF4-FFF2-40B4-BE49-F238E27FC236}">
                  <a16:creationId xmlns=""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20" name="Google Shape;3447;p32">
              <a:extLst>
                <a:ext uri="{FF2B5EF4-FFF2-40B4-BE49-F238E27FC236}">
                  <a16:creationId xmlns=""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80" name="Group 79">
            <a:extLst>
              <a:ext uri="{FF2B5EF4-FFF2-40B4-BE49-F238E27FC236}">
                <a16:creationId xmlns="" xmlns:a16="http://schemas.microsoft.com/office/drawing/2014/main" id="{2A8BDC87-CB7C-4437-009E-712481804556}"/>
              </a:ext>
            </a:extLst>
          </p:cNvPr>
          <p:cNvGrpSpPr/>
          <p:nvPr/>
        </p:nvGrpSpPr>
        <p:grpSpPr>
          <a:xfrm>
            <a:off x="2204253" y="3586275"/>
            <a:ext cx="2892305" cy="1756380"/>
            <a:chOff x="4338508" y="4568802"/>
            <a:chExt cx="6444713" cy="1047233"/>
          </a:xfrm>
        </p:grpSpPr>
        <p:sp>
          <p:nvSpPr>
            <p:cNvPr id="12" name="TextBox 11">
              <a:extLst>
                <a:ext uri="{FF2B5EF4-FFF2-40B4-BE49-F238E27FC236}">
                  <a16:creationId xmlns="" xmlns:a16="http://schemas.microsoft.com/office/drawing/2014/main" id="{FC1BB36C-8F8F-0B00-B418-70A6A83F0583}"/>
                </a:ext>
              </a:extLst>
            </p:cNvPr>
            <p:cNvSpPr txBox="1"/>
            <p:nvPr/>
          </p:nvSpPr>
          <p:spPr>
            <a:xfrm>
              <a:off x="4338508" y="4592048"/>
              <a:ext cx="6282768" cy="102398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solidFill>
                    <a:prstClr val="black"/>
                  </a:solidFill>
                </a:rPr>
                <a:t>Tại I, vẽ tia khúc xạ IJ lệch g</a:t>
              </a:r>
              <a:r>
                <a:rPr lang="en-US" dirty="0">
                  <a:solidFill>
                    <a:prstClr val="black"/>
                  </a:solidFill>
                </a:rPr>
                <a:t>ầ</a:t>
              </a:r>
              <a:r>
                <a:rPr lang="vi-VN" dirty="0">
                  <a:solidFill>
                    <a:prstClr val="black"/>
                  </a:solidFill>
                </a:rPr>
                <a:t>n pháp tuyến với góc khúc xạ i</a:t>
              </a:r>
              <a:r>
                <a:rPr lang="en-US" dirty="0">
                  <a:solidFill>
                    <a:prstClr val="black"/>
                  </a:solidFill>
                </a:rPr>
                <a:t>’. </a:t>
              </a:r>
            </a:p>
          </p:txBody>
        </p:sp>
        <p:sp>
          <p:nvSpPr>
            <p:cNvPr id="21" name="Google Shape;3448;p32">
              <a:extLst>
                <a:ext uri="{FF2B5EF4-FFF2-40B4-BE49-F238E27FC236}">
                  <a16:creationId xmlns=""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2" name="Google Shape;3449;p32">
              <a:extLst>
                <a:ext uri="{FF2B5EF4-FFF2-40B4-BE49-F238E27FC236}">
                  <a16:creationId xmlns=""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81" name="Group 80">
            <a:extLst>
              <a:ext uri="{FF2B5EF4-FFF2-40B4-BE49-F238E27FC236}">
                <a16:creationId xmlns="" xmlns:a16="http://schemas.microsoft.com/office/drawing/2014/main" id="{C74953D1-CBF8-E907-2389-7AC07EDA87BB}"/>
              </a:ext>
            </a:extLst>
          </p:cNvPr>
          <p:cNvGrpSpPr/>
          <p:nvPr/>
        </p:nvGrpSpPr>
        <p:grpSpPr>
          <a:xfrm>
            <a:off x="2211149" y="5227864"/>
            <a:ext cx="5892488" cy="1354041"/>
            <a:chOff x="4357100" y="5472512"/>
            <a:chExt cx="6426988" cy="991550"/>
          </a:xfrm>
        </p:grpSpPr>
        <p:sp>
          <p:nvSpPr>
            <p:cNvPr id="15" name="TextBox 14">
              <a:extLst>
                <a:ext uri="{FF2B5EF4-FFF2-40B4-BE49-F238E27FC236}">
                  <a16:creationId xmlns="" xmlns:a16="http://schemas.microsoft.com/office/drawing/2014/main" id="{5F1F5220-4AFF-D94B-645D-34984F0687D6}"/>
                </a:ext>
              </a:extLst>
            </p:cNvPr>
            <p:cNvSpPr txBox="1"/>
            <p:nvPr/>
          </p:nvSpPr>
          <p:spPr>
            <a:xfrm>
              <a:off x="4368820" y="5503937"/>
              <a:ext cx="6222141" cy="960125"/>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solidFill>
                    <a:prstClr val="black"/>
                  </a:solidFill>
                </a:rPr>
                <a:t>Tia IJ tới mặt bên AC dưới góc tới</a:t>
              </a:r>
              <a:r>
                <a:rPr lang="en-US" dirty="0">
                  <a:solidFill>
                    <a:prstClr val="black"/>
                  </a:solidFill>
                </a:rPr>
                <a:t> j.</a:t>
              </a:r>
              <a:r>
                <a:rPr lang="vi-VN" dirty="0">
                  <a:solidFill>
                    <a:prstClr val="black"/>
                  </a:solidFill>
                </a:rPr>
                <a:t> Tại J, vẽ tia khúc xạ JR lệch xa pháp</a:t>
              </a:r>
              <a:r>
                <a:rPr lang="en-US" dirty="0">
                  <a:solidFill>
                    <a:prstClr val="black"/>
                  </a:solidFill>
                </a:rPr>
                <a:t> </a:t>
              </a:r>
              <a:r>
                <a:rPr lang="vi-VN" dirty="0">
                  <a:solidFill>
                    <a:prstClr val="black"/>
                  </a:solidFill>
                </a:rPr>
                <a:t>tuyến N</a:t>
              </a:r>
              <a:r>
                <a:rPr lang="en-US" baseline="-25000" dirty="0">
                  <a:solidFill>
                    <a:prstClr val="black"/>
                  </a:solidFill>
                </a:rPr>
                <a:t>2</a:t>
              </a:r>
              <a:r>
                <a:rPr lang="vi-VN" dirty="0">
                  <a:solidFill>
                    <a:prstClr val="black"/>
                  </a:solidFill>
                </a:rPr>
                <a:t>N</a:t>
              </a:r>
              <a:r>
                <a:rPr lang="en-US" dirty="0">
                  <a:solidFill>
                    <a:prstClr val="black"/>
                  </a:solidFill>
                </a:rPr>
                <a:t>’</a:t>
              </a:r>
              <a:r>
                <a:rPr lang="en-US" baseline="-25000" dirty="0">
                  <a:solidFill>
                    <a:prstClr val="black"/>
                  </a:solidFill>
                </a:rPr>
                <a:t>2</a:t>
              </a:r>
              <a:r>
                <a:rPr lang="vi-VN" dirty="0">
                  <a:solidFill>
                    <a:prstClr val="black"/>
                  </a:solidFill>
                </a:rPr>
                <a:t> với góc khúc xạ</a:t>
              </a:r>
              <a:r>
                <a:rPr lang="en-US" dirty="0">
                  <a:solidFill>
                    <a:prstClr val="black"/>
                  </a:solidFill>
                </a:rPr>
                <a:t> j’</a:t>
              </a:r>
              <a:r>
                <a:rPr lang="vi-VN" dirty="0">
                  <a:solidFill>
                    <a:prstClr val="black"/>
                  </a:solidFill>
                </a:rPr>
                <a:t>.</a:t>
              </a:r>
              <a:endParaRPr lang="en-US" dirty="0">
                <a:solidFill>
                  <a:prstClr val="black"/>
                </a:solidFill>
              </a:endParaRPr>
            </a:p>
          </p:txBody>
        </p:sp>
        <p:sp>
          <p:nvSpPr>
            <p:cNvPr id="23" name="Google Shape;3450;p32">
              <a:extLst>
                <a:ext uri="{FF2B5EF4-FFF2-40B4-BE49-F238E27FC236}">
                  <a16:creationId xmlns=""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4" name="Google Shape;3451;p32">
              <a:extLst>
                <a:ext uri="{FF2B5EF4-FFF2-40B4-BE49-F238E27FC236}">
                  <a16:creationId xmlns=""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7" name="Group 16">
            <a:extLst>
              <a:ext uri="{FF2B5EF4-FFF2-40B4-BE49-F238E27FC236}">
                <a16:creationId xmlns="" xmlns:a16="http://schemas.microsoft.com/office/drawing/2014/main" id="{8530AA35-D777-CD54-6A76-F9BF15A2CAD5}"/>
              </a:ext>
            </a:extLst>
          </p:cNvPr>
          <p:cNvGrpSpPr/>
          <p:nvPr/>
        </p:nvGrpSpPr>
        <p:grpSpPr>
          <a:xfrm>
            <a:off x="194935" y="946837"/>
            <a:ext cx="1491671" cy="5871520"/>
            <a:chOff x="872049" y="2550530"/>
            <a:chExt cx="1290116" cy="3808620"/>
          </a:xfrm>
        </p:grpSpPr>
        <p:sp>
          <p:nvSpPr>
            <p:cNvPr id="25" name="Google Shape;3452;p32">
              <a:extLst>
                <a:ext uri="{FF2B5EF4-FFF2-40B4-BE49-F238E27FC236}">
                  <a16:creationId xmlns=""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endParaRPr>
                <a:solidFill>
                  <a:prstClr val="black"/>
                </a:solidFill>
              </a:endParaRPr>
            </a:p>
          </p:txBody>
        </p:sp>
        <p:sp>
          <p:nvSpPr>
            <p:cNvPr id="26" name="Google Shape;3453;p32">
              <a:extLst>
                <a:ext uri="{FF2B5EF4-FFF2-40B4-BE49-F238E27FC236}">
                  <a16:creationId xmlns=""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3454;p32">
              <a:extLst>
                <a:ext uri="{FF2B5EF4-FFF2-40B4-BE49-F238E27FC236}">
                  <a16:creationId xmlns=""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28" name="Google Shape;3455;p32">
              <a:extLst>
                <a:ext uri="{FF2B5EF4-FFF2-40B4-BE49-F238E27FC236}">
                  <a16:creationId xmlns=""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3456;p32">
              <a:extLst>
                <a:ext uri="{FF2B5EF4-FFF2-40B4-BE49-F238E27FC236}">
                  <a16:creationId xmlns=""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endParaRPr>
                <a:solidFill>
                  <a:prstClr val="black"/>
                </a:solidFill>
              </a:endParaRPr>
            </a:p>
          </p:txBody>
        </p:sp>
        <p:sp>
          <p:nvSpPr>
            <p:cNvPr id="30" name="Google Shape;3457;p32">
              <a:extLst>
                <a:ext uri="{FF2B5EF4-FFF2-40B4-BE49-F238E27FC236}">
                  <a16:creationId xmlns=""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endParaRPr>
                <a:solidFill>
                  <a:prstClr val="black"/>
                </a:solidFill>
              </a:endParaRPr>
            </a:p>
          </p:txBody>
        </p:sp>
        <p:sp>
          <p:nvSpPr>
            <p:cNvPr id="31" name="Google Shape;3458;p32">
              <a:extLst>
                <a:ext uri="{FF2B5EF4-FFF2-40B4-BE49-F238E27FC236}">
                  <a16:creationId xmlns=""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3459;p32">
              <a:extLst>
                <a:ext uri="{FF2B5EF4-FFF2-40B4-BE49-F238E27FC236}">
                  <a16:creationId xmlns=""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endParaRPr>
                <a:solidFill>
                  <a:prstClr val="black"/>
                </a:solidFill>
              </a:endParaRPr>
            </a:p>
          </p:txBody>
        </p:sp>
        <p:sp>
          <p:nvSpPr>
            <p:cNvPr id="33" name="Google Shape;3460;p32">
              <a:extLst>
                <a:ext uri="{FF2B5EF4-FFF2-40B4-BE49-F238E27FC236}">
                  <a16:creationId xmlns=""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endParaRPr>
                <a:solidFill>
                  <a:prstClr val="black"/>
                </a:solidFill>
              </a:endParaRPr>
            </a:p>
          </p:txBody>
        </p:sp>
        <p:sp>
          <p:nvSpPr>
            <p:cNvPr id="34" name="Google Shape;3461;p32">
              <a:extLst>
                <a:ext uri="{FF2B5EF4-FFF2-40B4-BE49-F238E27FC236}">
                  <a16:creationId xmlns=""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35" name="Google Shape;3462;p32">
              <a:extLst>
                <a:ext uri="{FF2B5EF4-FFF2-40B4-BE49-F238E27FC236}">
                  <a16:creationId xmlns=""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endParaRPr>
                <a:solidFill>
                  <a:prstClr val="black"/>
                </a:solidFill>
              </a:endParaRPr>
            </a:p>
          </p:txBody>
        </p:sp>
        <p:sp>
          <p:nvSpPr>
            <p:cNvPr id="36" name="Google Shape;3463;p32">
              <a:extLst>
                <a:ext uri="{FF2B5EF4-FFF2-40B4-BE49-F238E27FC236}">
                  <a16:creationId xmlns=""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37" name="Google Shape;3464;p32">
              <a:extLst>
                <a:ext uri="{FF2B5EF4-FFF2-40B4-BE49-F238E27FC236}">
                  <a16:creationId xmlns=""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sp>
          <p:nvSpPr>
            <p:cNvPr id="38" name="Google Shape;3465;p32">
              <a:extLst>
                <a:ext uri="{FF2B5EF4-FFF2-40B4-BE49-F238E27FC236}">
                  <a16:creationId xmlns=""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endParaRPr>
                <a:solidFill>
                  <a:prstClr val="black"/>
                </a:solidFill>
              </a:endParaRPr>
            </a:p>
          </p:txBody>
        </p:sp>
        <p:sp>
          <p:nvSpPr>
            <p:cNvPr id="39" name="Google Shape;3466;p32">
              <a:extLst>
                <a:ext uri="{FF2B5EF4-FFF2-40B4-BE49-F238E27FC236}">
                  <a16:creationId xmlns=""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40" name="Google Shape;3467;p32">
              <a:extLst>
                <a:ext uri="{FF2B5EF4-FFF2-40B4-BE49-F238E27FC236}">
                  <a16:creationId xmlns=""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41" name="Google Shape;3468;p32">
              <a:extLst>
                <a:ext uri="{FF2B5EF4-FFF2-40B4-BE49-F238E27FC236}">
                  <a16:creationId xmlns=""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endParaRPr>
                <a:solidFill>
                  <a:prstClr val="black"/>
                </a:solidFill>
              </a:endParaRPr>
            </a:p>
          </p:txBody>
        </p:sp>
        <p:sp>
          <p:nvSpPr>
            <p:cNvPr id="42" name="Google Shape;3469;p32">
              <a:extLst>
                <a:ext uri="{FF2B5EF4-FFF2-40B4-BE49-F238E27FC236}">
                  <a16:creationId xmlns=""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3470;p32">
              <a:extLst>
                <a:ext uri="{FF2B5EF4-FFF2-40B4-BE49-F238E27FC236}">
                  <a16:creationId xmlns=""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44" name="Google Shape;3471;p32">
              <a:extLst>
                <a:ext uri="{FF2B5EF4-FFF2-40B4-BE49-F238E27FC236}">
                  <a16:creationId xmlns=""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45" name="Google Shape;3472;p32">
              <a:extLst>
                <a:ext uri="{FF2B5EF4-FFF2-40B4-BE49-F238E27FC236}">
                  <a16:creationId xmlns=""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3473;p32">
              <a:extLst>
                <a:ext uri="{FF2B5EF4-FFF2-40B4-BE49-F238E27FC236}">
                  <a16:creationId xmlns=""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47" name="Google Shape;3474;p32">
              <a:extLst>
                <a:ext uri="{FF2B5EF4-FFF2-40B4-BE49-F238E27FC236}">
                  <a16:creationId xmlns=""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3475;p32">
              <a:extLst>
                <a:ext uri="{FF2B5EF4-FFF2-40B4-BE49-F238E27FC236}">
                  <a16:creationId xmlns=""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endParaRPr>
                <a:solidFill>
                  <a:prstClr val="black"/>
                </a:solidFill>
              </a:endParaRPr>
            </a:p>
          </p:txBody>
        </p:sp>
        <p:sp>
          <p:nvSpPr>
            <p:cNvPr id="49" name="Google Shape;3476;p32">
              <a:extLst>
                <a:ext uri="{FF2B5EF4-FFF2-40B4-BE49-F238E27FC236}">
                  <a16:creationId xmlns=""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50" name="Google Shape;3477;p32">
              <a:extLst>
                <a:ext uri="{FF2B5EF4-FFF2-40B4-BE49-F238E27FC236}">
                  <a16:creationId xmlns=""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3478;p32">
              <a:extLst>
                <a:ext uri="{FF2B5EF4-FFF2-40B4-BE49-F238E27FC236}">
                  <a16:creationId xmlns=""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endParaRPr>
                <a:solidFill>
                  <a:prstClr val="black"/>
                </a:solidFill>
              </a:endParaRPr>
            </a:p>
          </p:txBody>
        </p:sp>
        <p:sp>
          <p:nvSpPr>
            <p:cNvPr id="52" name="Google Shape;3479;p32">
              <a:extLst>
                <a:ext uri="{FF2B5EF4-FFF2-40B4-BE49-F238E27FC236}">
                  <a16:creationId xmlns=""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3480;p32">
              <a:extLst>
                <a:ext uri="{FF2B5EF4-FFF2-40B4-BE49-F238E27FC236}">
                  <a16:creationId xmlns=""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3481;p32">
              <a:extLst>
                <a:ext uri="{FF2B5EF4-FFF2-40B4-BE49-F238E27FC236}">
                  <a16:creationId xmlns=""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3482;p32">
              <a:extLst>
                <a:ext uri="{FF2B5EF4-FFF2-40B4-BE49-F238E27FC236}">
                  <a16:creationId xmlns=""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3483;p32">
              <a:extLst>
                <a:ext uri="{FF2B5EF4-FFF2-40B4-BE49-F238E27FC236}">
                  <a16:creationId xmlns=""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3484;p32">
              <a:extLst>
                <a:ext uri="{FF2B5EF4-FFF2-40B4-BE49-F238E27FC236}">
                  <a16:creationId xmlns=""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3485;p32">
              <a:extLst>
                <a:ext uri="{FF2B5EF4-FFF2-40B4-BE49-F238E27FC236}">
                  <a16:creationId xmlns=""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3486;p32">
              <a:extLst>
                <a:ext uri="{FF2B5EF4-FFF2-40B4-BE49-F238E27FC236}">
                  <a16:creationId xmlns=""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3487;p32">
              <a:extLst>
                <a:ext uri="{FF2B5EF4-FFF2-40B4-BE49-F238E27FC236}">
                  <a16:creationId xmlns=""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3488;p32">
              <a:extLst>
                <a:ext uri="{FF2B5EF4-FFF2-40B4-BE49-F238E27FC236}">
                  <a16:creationId xmlns=""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3489;p32">
              <a:extLst>
                <a:ext uri="{FF2B5EF4-FFF2-40B4-BE49-F238E27FC236}">
                  <a16:creationId xmlns=""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3490;p32">
              <a:extLst>
                <a:ext uri="{FF2B5EF4-FFF2-40B4-BE49-F238E27FC236}">
                  <a16:creationId xmlns=""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3491;p32">
              <a:extLst>
                <a:ext uri="{FF2B5EF4-FFF2-40B4-BE49-F238E27FC236}">
                  <a16:creationId xmlns=""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3492;p32">
              <a:extLst>
                <a:ext uri="{FF2B5EF4-FFF2-40B4-BE49-F238E27FC236}">
                  <a16:creationId xmlns=""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3493;p32">
              <a:extLst>
                <a:ext uri="{FF2B5EF4-FFF2-40B4-BE49-F238E27FC236}">
                  <a16:creationId xmlns=""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3494;p32">
              <a:extLst>
                <a:ext uri="{FF2B5EF4-FFF2-40B4-BE49-F238E27FC236}">
                  <a16:creationId xmlns=""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3495;p32">
              <a:extLst>
                <a:ext uri="{FF2B5EF4-FFF2-40B4-BE49-F238E27FC236}">
                  <a16:creationId xmlns=""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3496;p32">
              <a:extLst>
                <a:ext uri="{FF2B5EF4-FFF2-40B4-BE49-F238E27FC236}">
                  <a16:creationId xmlns=""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3497;p32">
              <a:extLst>
                <a:ext uri="{FF2B5EF4-FFF2-40B4-BE49-F238E27FC236}">
                  <a16:creationId xmlns=""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3498;p32">
              <a:extLst>
                <a:ext uri="{FF2B5EF4-FFF2-40B4-BE49-F238E27FC236}">
                  <a16:creationId xmlns=""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3499;p32">
              <a:extLst>
                <a:ext uri="{FF2B5EF4-FFF2-40B4-BE49-F238E27FC236}">
                  <a16:creationId xmlns=""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3500;p32">
              <a:extLst>
                <a:ext uri="{FF2B5EF4-FFF2-40B4-BE49-F238E27FC236}">
                  <a16:creationId xmlns=""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8" name="Group 17">
            <a:extLst>
              <a:ext uri="{FF2B5EF4-FFF2-40B4-BE49-F238E27FC236}">
                <a16:creationId xmlns="" xmlns:a16="http://schemas.microsoft.com/office/drawing/2014/main" id="{857D190B-9E82-7337-3154-255456518A60}"/>
              </a:ext>
            </a:extLst>
          </p:cNvPr>
          <p:cNvGrpSpPr/>
          <p:nvPr/>
        </p:nvGrpSpPr>
        <p:grpSpPr>
          <a:xfrm rot="20764542">
            <a:off x="1292012" y="2791581"/>
            <a:ext cx="387445" cy="325685"/>
            <a:chOff x="1827232" y="3995902"/>
            <a:chExt cx="1461520" cy="295567"/>
          </a:xfrm>
        </p:grpSpPr>
        <p:sp>
          <p:nvSpPr>
            <p:cNvPr id="76" name="Google Shape;3503;p32">
              <a:extLst>
                <a:ext uri="{FF2B5EF4-FFF2-40B4-BE49-F238E27FC236}">
                  <a16:creationId xmlns=""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3509;p32">
              <a:extLst>
                <a:ext uri="{FF2B5EF4-FFF2-40B4-BE49-F238E27FC236}">
                  <a16:creationId xmlns=""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74" name="Group 73">
            <a:extLst>
              <a:ext uri="{FF2B5EF4-FFF2-40B4-BE49-F238E27FC236}">
                <a16:creationId xmlns="" xmlns:a16="http://schemas.microsoft.com/office/drawing/2014/main" id="{D2C60E0F-84BE-F89A-1436-08E5C48C92BD}"/>
              </a:ext>
            </a:extLst>
          </p:cNvPr>
          <p:cNvGrpSpPr/>
          <p:nvPr/>
        </p:nvGrpSpPr>
        <p:grpSpPr>
          <a:xfrm rot="21261046">
            <a:off x="1249927" y="4020362"/>
            <a:ext cx="417840" cy="89775"/>
            <a:chOff x="1827232" y="4854232"/>
            <a:chExt cx="1461520" cy="148293"/>
          </a:xfrm>
        </p:grpSpPr>
        <p:sp>
          <p:nvSpPr>
            <p:cNvPr id="77" name="Google Shape;3504;p32">
              <a:extLst>
                <a:ext uri="{FF2B5EF4-FFF2-40B4-BE49-F238E27FC236}">
                  <a16:creationId xmlns=""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3510;p32">
              <a:extLst>
                <a:ext uri="{FF2B5EF4-FFF2-40B4-BE49-F238E27FC236}">
                  <a16:creationId xmlns=""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75" name="Group 74">
            <a:extLst>
              <a:ext uri="{FF2B5EF4-FFF2-40B4-BE49-F238E27FC236}">
                <a16:creationId xmlns="" xmlns:a16="http://schemas.microsoft.com/office/drawing/2014/main" id="{81D00B68-28B9-C107-B04F-8DD03573980E}"/>
              </a:ext>
            </a:extLst>
          </p:cNvPr>
          <p:cNvGrpSpPr/>
          <p:nvPr/>
        </p:nvGrpSpPr>
        <p:grpSpPr>
          <a:xfrm rot="801012">
            <a:off x="1292053" y="5014185"/>
            <a:ext cx="357800" cy="357169"/>
            <a:chOff x="1826212" y="5420062"/>
            <a:chExt cx="1462540" cy="492262"/>
          </a:xfrm>
        </p:grpSpPr>
        <p:sp>
          <p:nvSpPr>
            <p:cNvPr id="78" name="Google Shape;3505;p32">
              <a:extLst>
                <a:ext uri="{FF2B5EF4-FFF2-40B4-BE49-F238E27FC236}">
                  <a16:creationId xmlns=""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3511;p32">
              <a:extLst>
                <a:ext uri="{FF2B5EF4-FFF2-40B4-BE49-F238E27FC236}">
                  <a16:creationId xmlns=""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2" name="Google Shape;3529;p32">
            <a:extLst>
              <a:ext uri="{FF2B5EF4-FFF2-40B4-BE49-F238E27FC236}">
                <a16:creationId xmlns="" xmlns:a16="http://schemas.microsoft.com/office/drawing/2014/main" id="{F3938469-AEB6-D896-932D-F275BF09E34C}"/>
              </a:ext>
            </a:extLst>
          </p:cNvPr>
          <p:cNvSpPr/>
          <p:nvPr/>
        </p:nvSpPr>
        <p:spPr>
          <a:xfrm>
            <a:off x="1615539" y="2372671"/>
            <a:ext cx="514343"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a:extLst>
              <a:ext uri="{FF2B5EF4-FFF2-40B4-BE49-F238E27FC236}">
                <a16:creationId xmlns="" xmlns:a16="http://schemas.microsoft.com/office/drawing/2014/main" id="{68810ED6-672C-1ED6-A7A3-7FDFDC7B10AA}"/>
              </a:ext>
            </a:extLst>
          </p:cNvPr>
          <p:cNvSpPr/>
          <p:nvPr/>
        </p:nvSpPr>
        <p:spPr>
          <a:xfrm>
            <a:off x="1615539" y="3704908"/>
            <a:ext cx="514343"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a:extLst>
              <a:ext uri="{FF2B5EF4-FFF2-40B4-BE49-F238E27FC236}">
                <a16:creationId xmlns="" xmlns:a16="http://schemas.microsoft.com/office/drawing/2014/main" id="{559DBA8C-0BB2-3F52-3D7F-E9C5961835DA}"/>
              </a:ext>
            </a:extLst>
          </p:cNvPr>
          <p:cNvSpPr/>
          <p:nvPr/>
        </p:nvSpPr>
        <p:spPr>
          <a:xfrm>
            <a:off x="1577364" y="5165861"/>
            <a:ext cx="514343"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sp>
        <p:nvSpPr>
          <p:cNvPr id="88" name="TextBox 87">
            <a:extLst>
              <a:ext uri="{FF2B5EF4-FFF2-40B4-BE49-F238E27FC236}">
                <a16:creationId xmlns="" xmlns:a16="http://schemas.microsoft.com/office/drawing/2014/main" id="{7B2D54AA-CAF6-B731-3184-113BC2489600}"/>
              </a:ext>
            </a:extLst>
          </p:cNvPr>
          <p:cNvSpPr txBox="1"/>
          <p:nvPr/>
        </p:nvSpPr>
        <p:spPr>
          <a:xfrm>
            <a:off x="1567782" y="1221611"/>
            <a:ext cx="5213626" cy="830997"/>
          </a:xfrm>
          <a:prstGeom prst="rect">
            <a:avLst/>
          </a:prstGeom>
          <a:noFill/>
        </p:spPr>
        <p:txBody>
          <a:bodyPr wrap="square">
            <a:spAutoFit/>
          </a:bodyPr>
          <a:lstStyle/>
          <a:p>
            <a:pPr algn="ctr"/>
            <a:r>
              <a:rPr lang="en-US" sz="2400" b="1" dirty="0" err="1">
                <a:solidFill>
                  <a:srgbClr val="000000"/>
                </a:solidFill>
                <a:latin typeface="Fira Sans Black" panose="020B0A03050000020004" pitchFamily="34" charset="0"/>
                <a:ea typeface="Courier New" panose="02070309020205020404" pitchFamily="49" charset="0"/>
              </a:rPr>
              <a:t>Các</a:t>
            </a:r>
            <a:r>
              <a:rPr lang="en-US" sz="2400" b="1" dirty="0">
                <a:solidFill>
                  <a:srgbClr val="000000"/>
                </a:solidFill>
                <a:latin typeface="Fira Sans Black" panose="020B0A03050000020004" pitchFamily="34" charset="0"/>
                <a:ea typeface="Courier New" panose="02070309020205020404" pitchFamily="49" charset="0"/>
              </a:rPr>
              <a:t> </a:t>
            </a:r>
            <a:r>
              <a:rPr lang="en-US" sz="2400" b="1" dirty="0" err="1">
                <a:solidFill>
                  <a:srgbClr val="000000"/>
                </a:solidFill>
                <a:latin typeface="Fira Sans Black" panose="020B0A03050000020004" pitchFamily="34" charset="0"/>
                <a:ea typeface="Courier New" panose="02070309020205020404" pitchFamily="49" charset="0"/>
              </a:rPr>
              <a:t>bước</a:t>
            </a:r>
            <a:r>
              <a:rPr lang="en-US" sz="2400" b="1" dirty="0">
                <a:solidFill>
                  <a:srgbClr val="000000"/>
                </a:solidFill>
                <a:latin typeface="Fira Sans Black" panose="020B0A03050000020004" pitchFamily="34" charset="0"/>
                <a:ea typeface="Courier New" panose="02070309020205020404" pitchFamily="49" charset="0"/>
              </a:rPr>
              <a:t> </a:t>
            </a:r>
            <a:r>
              <a:rPr lang="vi-VN" sz="2400" b="1" dirty="0">
                <a:solidFill>
                  <a:srgbClr val="000000"/>
                </a:solidFill>
                <a:latin typeface="Fira Sans Black" panose="020B0A03050000020004" pitchFamily="34" charset="0"/>
                <a:ea typeface="Courier New" panose="02070309020205020404" pitchFamily="49" charset="0"/>
              </a:rPr>
              <a:t>vẽ đường đi của tia sáng qua lăng kính</a:t>
            </a:r>
            <a:endParaRPr lang="en-US" sz="2400" b="1" dirty="0">
              <a:solidFill>
                <a:prstClr val="black"/>
              </a:solidFill>
              <a:latin typeface="Fira Sans Black" panose="020B0A03050000020004" pitchFamily="34" charset="0"/>
            </a:endParaRPr>
          </a:p>
        </p:txBody>
      </p:sp>
      <p:grpSp>
        <p:nvGrpSpPr>
          <p:cNvPr id="3" name="Group 2">
            <a:extLst>
              <a:ext uri="{FF2B5EF4-FFF2-40B4-BE49-F238E27FC236}">
                <a16:creationId xmlns="" xmlns:a16="http://schemas.microsoft.com/office/drawing/2014/main" id="{330A18A7-ABFE-5BA4-F196-4BFCBD989F79}"/>
              </a:ext>
            </a:extLst>
          </p:cNvPr>
          <p:cNvGrpSpPr/>
          <p:nvPr/>
        </p:nvGrpSpPr>
        <p:grpSpPr>
          <a:xfrm>
            <a:off x="139780" y="283005"/>
            <a:ext cx="3716096" cy="685448"/>
            <a:chOff x="115470" y="245832"/>
            <a:chExt cx="6109628" cy="845208"/>
          </a:xfrm>
        </p:grpSpPr>
        <p:sp>
          <p:nvSpPr>
            <p:cNvPr id="4" name="Rectangle: Rounded Corners 3">
              <a:extLst>
                <a:ext uri="{FF2B5EF4-FFF2-40B4-BE49-F238E27FC236}">
                  <a16:creationId xmlns="" xmlns:a16="http://schemas.microsoft.com/office/drawing/2014/main" id="{B8E0B734-B7D2-85A4-16AD-24648FCDB139}"/>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6" name="TextBox 5">
              <a:extLst>
                <a:ext uri="{FF2B5EF4-FFF2-40B4-BE49-F238E27FC236}">
                  <a16:creationId xmlns="" xmlns:a16="http://schemas.microsoft.com/office/drawing/2014/main" id="{DB81B9A1-D4E2-4F7E-6C23-252736DFDEDE}"/>
                </a:ext>
              </a:extLst>
            </p:cNvPr>
            <p:cNvSpPr txBox="1"/>
            <p:nvPr/>
          </p:nvSpPr>
          <p:spPr>
            <a:xfrm>
              <a:off x="697047" y="294066"/>
              <a:ext cx="5528050" cy="796974"/>
            </a:xfrm>
            <a:prstGeom prst="rect">
              <a:avLst/>
            </a:prstGeom>
            <a:noFill/>
          </p:spPr>
          <p:txBody>
            <a:bodyPr wrap="square" rtlCol="0">
              <a:spAutoFit/>
            </a:bodyPr>
            <a:lstStyle/>
            <a:p>
              <a:pPr>
                <a:defRPr/>
              </a:pPr>
              <a:r>
                <a:rPr lang="vi-VN" dirty="0">
                  <a:solidFill>
                    <a:prstClr val="white"/>
                  </a:solidFill>
                  <a:latin typeface="Fira Sans Condensed Medium" panose="020B0603050000020004" pitchFamily="34" charset="0"/>
                </a:rPr>
                <a:t>III. Sự truyền ánh sáng đơn sắc qua lăng kính</a:t>
              </a:r>
              <a:endParaRPr lang="en-US" dirty="0">
                <a:solidFill>
                  <a:prstClr val="white"/>
                </a:solidFill>
                <a:latin typeface="Fira Sans Condensed Medium" panose="020B0603050000020004" pitchFamily="34" charset="0"/>
              </a:endParaRPr>
            </a:p>
          </p:txBody>
        </p:sp>
        <p:grpSp>
          <p:nvGrpSpPr>
            <p:cNvPr id="13" name="Group 12">
              <a:extLst>
                <a:ext uri="{FF2B5EF4-FFF2-40B4-BE49-F238E27FC236}">
                  <a16:creationId xmlns="" xmlns:a16="http://schemas.microsoft.com/office/drawing/2014/main" id="{B26A4509-1B33-63A3-5CA3-B43142E4990B}"/>
                </a:ext>
              </a:extLst>
            </p:cNvPr>
            <p:cNvGrpSpPr/>
            <p:nvPr/>
          </p:nvGrpSpPr>
          <p:grpSpPr>
            <a:xfrm>
              <a:off x="115470" y="247272"/>
              <a:ext cx="550447" cy="550447"/>
              <a:chOff x="4619606" y="1709577"/>
              <a:chExt cx="1675995" cy="1675995"/>
            </a:xfrm>
          </p:grpSpPr>
          <p:sp>
            <p:nvSpPr>
              <p:cNvPr id="14" name="Oval 13">
                <a:extLst>
                  <a:ext uri="{FF2B5EF4-FFF2-40B4-BE49-F238E27FC236}">
                    <a16:creationId xmlns="" xmlns:a16="http://schemas.microsoft.com/office/drawing/2014/main" id="{F44CCBC8-A2D4-5193-1E97-2DBA752827C3}"/>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pic>
            <p:nvPicPr>
              <p:cNvPr id="16" name="Picture 6" descr="Prism">
                <a:extLst>
                  <a:ext uri="{FF2B5EF4-FFF2-40B4-BE49-F238E27FC236}">
                    <a16:creationId xmlns="" xmlns:a16="http://schemas.microsoft.com/office/drawing/2014/main" id="{4DAF11A4-B7C8-8FBB-D50D-0293385AA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2008922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3" name="Picture 2" descr="A cube with light rays coming out of it&#10;&#10;Description automatically generated">
            <a:extLst>
              <a:ext uri="{FF2B5EF4-FFF2-40B4-BE49-F238E27FC236}">
                <a16:creationId xmlns="" xmlns:a16="http://schemas.microsoft.com/office/drawing/2014/main" id="{9FA85A5C-79A3-E3FB-84FF-FB044F4A9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66" b="14980"/>
          <a:stretch/>
        </p:blipFill>
        <p:spPr>
          <a:xfrm>
            <a:off x="17" y="1282"/>
            <a:ext cx="9143985" cy="6856718"/>
          </a:xfrm>
          <a:prstGeom prst="rect">
            <a:avLst/>
          </a:prstGeom>
        </p:spPr>
      </p:pic>
      <p:sp>
        <p:nvSpPr>
          <p:cNvPr id="6" name="WordArt 21"/>
          <p:cNvSpPr>
            <a:spLocks noChangeArrowheads="1" noChangeShapeType="1" noTextEdit="1"/>
          </p:cNvSpPr>
          <p:nvPr/>
        </p:nvSpPr>
        <p:spPr bwMode="auto">
          <a:xfrm>
            <a:off x="152402" y="685800"/>
            <a:ext cx="4801743" cy="3581400"/>
          </a:xfrm>
          <a:prstGeom prst="rect">
            <a:avLst/>
          </a:prstGeom>
        </p:spPr>
        <p:txBody>
          <a:bodyPr wrap="none" fromWordArt="1">
            <a:prstTxWarp prst="textPlain">
              <a:avLst>
                <a:gd name="adj" fmla="val 50000"/>
              </a:avLst>
            </a:prstTxWarp>
          </a:bodyPr>
          <a:lstStyle/>
          <a:p>
            <a:pPr algn="ctr"/>
            <a:r>
              <a:rPr lang="vi-VN" sz="6000" b="1" kern="10" dirty="0">
                <a:ln w="9525">
                  <a:noFill/>
                  <a:round/>
                  <a:headEnd/>
                  <a:tailEnd/>
                </a:ln>
                <a:gradFill rotWithShape="1">
                  <a:gsLst>
                    <a:gs pos="0">
                      <a:srgbClr val="0000FF"/>
                    </a:gs>
                    <a:gs pos="100000">
                      <a:srgbClr val="FF3300"/>
                    </a:gs>
                  </a:gsLst>
                  <a:lin ang="5400000" scaled="1"/>
                </a:gradFill>
                <a:effectLst>
                  <a:outerShdw dist="107763" dir="13500000" algn="ctr" rotWithShape="0">
                    <a:srgbClr val="808080">
                      <a:alpha val="50000"/>
                    </a:srgbClr>
                  </a:outerShdw>
                </a:effectLst>
                <a:latin typeface="Times New Roman"/>
                <a:cs typeface="Times New Roman"/>
              </a:rPr>
              <a:t>BÀI </a:t>
            </a:r>
            <a:r>
              <a:rPr lang="en-US" sz="6000" b="1" kern="10" dirty="0">
                <a:ln w="9525">
                  <a:noFill/>
                  <a:round/>
                  <a:headEnd/>
                  <a:tailEnd/>
                </a:ln>
                <a:gradFill rotWithShape="1">
                  <a:gsLst>
                    <a:gs pos="0">
                      <a:srgbClr val="0000FF"/>
                    </a:gs>
                    <a:gs pos="100000">
                      <a:srgbClr val="FF3300"/>
                    </a:gs>
                  </a:gsLst>
                  <a:lin ang="5400000" scaled="1"/>
                </a:gradFill>
                <a:effectLst>
                  <a:outerShdw dist="107763" dir="13500000" algn="ctr" rotWithShape="0">
                    <a:srgbClr val="808080">
                      <a:alpha val="50000"/>
                    </a:srgbClr>
                  </a:outerShdw>
                </a:effectLst>
                <a:latin typeface="Times New Roman"/>
                <a:cs typeface="Times New Roman"/>
              </a:rPr>
              <a:t>7</a:t>
            </a:r>
            <a:r>
              <a:rPr lang="vi-VN" sz="6000" b="1" kern="10" dirty="0" smtClean="0">
                <a:ln w="9525">
                  <a:noFill/>
                  <a:round/>
                  <a:headEnd/>
                  <a:tailEnd/>
                </a:ln>
                <a:gradFill rotWithShape="1">
                  <a:gsLst>
                    <a:gs pos="0">
                      <a:srgbClr val="0000FF"/>
                    </a:gs>
                    <a:gs pos="100000">
                      <a:srgbClr val="FF3300"/>
                    </a:gs>
                  </a:gsLst>
                  <a:lin ang="5400000" scaled="1"/>
                </a:gradFill>
                <a:effectLst>
                  <a:outerShdw dist="107763" dir="13500000" algn="ctr" rotWithShape="0">
                    <a:srgbClr val="808080">
                      <a:alpha val="50000"/>
                    </a:srgbClr>
                  </a:outerShdw>
                </a:effectLst>
                <a:latin typeface="Times New Roman"/>
                <a:cs typeface="Times New Roman"/>
              </a:rPr>
              <a:t>: </a:t>
            </a:r>
            <a:endParaRPr lang="vi-VN" sz="6000" b="1" kern="10" dirty="0">
              <a:ln w="9525">
                <a:noFill/>
                <a:round/>
                <a:headEnd/>
                <a:tailEnd/>
              </a:ln>
              <a:gradFill rotWithShape="1">
                <a:gsLst>
                  <a:gs pos="0">
                    <a:srgbClr val="0000FF"/>
                  </a:gs>
                  <a:gs pos="100000">
                    <a:srgbClr val="FF3300"/>
                  </a:gs>
                </a:gsLst>
                <a:lin ang="5400000" scaled="1"/>
              </a:gradFill>
              <a:effectLst>
                <a:outerShdw dist="107763" dir="13500000" algn="ctr" rotWithShape="0">
                  <a:srgbClr val="808080">
                    <a:alpha val="50000"/>
                  </a:srgbClr>
                </a:outerShdw>
              </a:effectLst>
              <a:latin typeface="Times New Roman"/>
              <a:cs typeface="Times New Roman"/>
            </a:endParaRPr>
          </a:p>
          <a:p>
            <a:pPr algn="ctr"/>
            <a:r>
              <a:rPr lang="en-US" sz="6000" b="1" kern="10" dirty="0" smtClean="0">
                <a:ln w="9525">
                  <a:noFill/>
                  <a:round/>
                  <a:headEnd/>
                  <a:tailEnd/>
                </a:ln>
                <a:gradFill rotWithShape="1">
                  <a:gsLst>
                    <a:gs pos="0">
                      <a:srgbClr val="0000FF"/>
                    </a:gs>
                    <a:gs pos="100000">
                      <a:srgbClr val="FF3300"/>
                    </a:gs>
                  </a:gsLst>
                  <a:lin ang="5400000" scaled="1"/>
                </a:gradFill>
                <a:effectLst>
                  <a:outerShdw dist="107763" dir="13500000" algn="ctr" rotWithShape="0">
                    <a:srgbClr val="808080">
                      <a:alpha val="50000"/>
                    </a:srgbClr>
                  </a:outerShdw>
                </a:effectLst>
                <a:latin typeface="Times New Roman"/>
                <a:cs typeface="Times New Roman"/>
              </a:rPr>
              <a:t>LĂNG </a:t>
            </a:r>
          </a:p>
          <a:p>
            <a:pPr algn="ctr"/>
            <a:r>
              <a:rPr lang="en-US" sz="6000" b="1" kern="10" dirty="0" smtClean="0">
                <a:ln w="9525">
                  <a:noFill/>
                  <a:round/>
                  <a:headEnd/>
                  <a:tailEnd/>
                </a:ln>
                <a:gradFill rotWithShape="1">
                  <a:gsLst>
                    <a:gs pos="0">
                      <a:srgbClr val="0000FF"/>
                    </a:gs>
                    <a:gs pos="100000">
                      <a:srgbClr val="FF3300"/>
                    </a:gs>
                  </a:gsLst>
                  <a:lin ang="5400000" scaled="1"/>
                </a:gradFill>
                <a:effectLst>
                  <a:outerShdw dist="107763" dir="13500000" algn="ctr" rotWithShape="0">
                    <a:srgbClr val="808080">
                      <a:alpha val="50000"/>
                    </a:srgbClr>
                  </a:outerShdw>
                </a:effectLst>
                <a:latin typeface="Times New Roman"/>
                <a:cs typeface="Times New Roman"/>
              </a:rPr>
              <a:t>KÍNH</a:t>
            </a:r>
            <a:endParaRPr lang="en-US" sz="6000" b="1" kern="10" dirty="0">
              <a:ln w="9525">
                <a:noFill/>
                <a:round/>
                <a:headEnd/>
                <a:tailEnd/>
              </a:ln>
              <a:gradFill rotWithShape="1">
                <a:gsLst>
                  <a:gs pos="0">
                    <a:srgbClr val="0000FF"/>
                  </a:gs>
                  <a:gs pos="100000">
                    <a:srgbClr val="FF3300"/>
                  </a:gs>
                </a:gsLst>
                <a:lin ang="5400000" scaled="1"/>
              </a:gradFill>
              <a:effectLst>
                <a:outerShdw dist="107763" dir="13500000" algn="ctr" rotWithShape="0">
                  <a:srgbClr val="808080">
                    <a:alpha val="50000"/>
                  </a:srgbClr>
                </a:outerShdw>
              </a:effectLst>
              <a:latin typeface="Times New Roman"/>
              <a:cs typeface="Times New Roman"/>
            </a:endParaRPr>
          </a:p>
        </p:txBody>
      </p:sp>
    </p:spTree>
    <p:extLst>
      <p:ext uri="{BB962C8B-B14F-4D97-AF65-F5344CB8AC3E}">
        <p14:creationId xmlns:p14="http://schemas.microsoft.com/office/powerpoint/2010/main" val="240948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D5AB2A9F-0F9F-7611-BDA3-CE21B3A69E0F}"/>
              </a:ext>
            </a:extLst>
          </p:cNvPr>
          <p:cNvGrpSpPr/>
          <p:nvPr/>
        </p:nvGrpSpPr>
        <p:grpSpPr>
          <a:xfrm>
            <a:off x="5140155" y="1355041"/>
            <a:ext cx="3667177" cy="3740704"/>
            <a:chOff x="6918328" y="1103697"/>
            <a:chExt cx="4889569" cy="3740704"/>
          </a:xfrm>
        </p:grpSpPr>
        <p:pic>
          <p:nvPicPr>
            <p:cNvPr id="3" name="Picture 2">
              <a:extLst>
                <a:ext uri="{FF2B5EF4-FFF2-40B4-BE49-F238E27FC236}">
                  <a16:creationId xmlns="" xmlns:a16="http://schemas.microsoft.com/office/drawing/2014/main" id="{EE1CAE61-66CF-A0F2-F0D9-6E0B1AD8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98" name="TextBox 97">
              <a:extLst>
                <a:ext uri="{FF2B5EF4-FFF2-40B4-BE49-F238E27FC236}">
                  <a16:creationId xmlns="" xmlns:a16="http://schemas.microsoft.com/office/drawing/2014/main" id="{8857C6DF-3638-B5EA-B19D-3423598EC7BE}"/>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latin typeface="Fira Sans Black" panose="020B0A03050000020004" pitchFamily="34" charset="0"/>
                  <a:ea typeface="Courier New" panose="02070309020205020404" pitchFamily="49" charset="0"/>
                </a:rPr>
                <a:t>Hình</a:t>
              </a:r>
              <a:r>
                <a:rPr lang="en-US" b="1" dirty="0">
                  <a:solidFill>
                    <a:srgbClr val="000000"/>
                  </a:solidFill>
                  <a:latin typeface="Fira Sans Black" panose="020B0A03050000020004" pitchFamily="34" charset="0"/>
                  <a:ea typeface="Courier New" panose="02070309020205020404" pitchFamily="49" charset="0"/>
                </a:rPr>
                <a:t> 7.6</a:t>
              </a:r>
              <a:endParaRPr lang="en-US" b="1" dirty="0">
                <a:solidFill>
                  <a:prstClr val="black"/>
                </a:solidFill>
                <a:latin typeface="Fira Sans Black" panose="020B0A03050000020004" pitchFamily="34" charset="0"/>
              </a:endParaRPr>
            </a:p>
          </p:txBody>
        </p:sp>
      </p:grpSp>
      <p:sp>
        <p:nvSpPr>
          <p:cNvPr id="97" name="Rectangle 96">
            <a:extLst>
              <a:ext uri="{FF2B5EF4-FFF2-40B4-BE49-F238E27FC236}">
                <a16:creationId xmlns="" xmlns:a16="http://schemas.microsoft.com/office/drawing/2014/main" id="{7EBD2284-A7FD-27F0-4D26-FB21C6315B93}"/>
              </a:ext>
            </a:extLst>
          </p:cNvPr>
          <p:cNvSpPr/>
          <p:nvPr/>
        </p:nvSpPr>
        <p:spPr>
          <a:xfrm>
            <a:off x="220179" y="1294986"/>
            <a:ext cx="8637058" cy="5086764"/>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820" y="-31060"/>
                          <a:pt x="267571" y="60125"/>
                          <a:pt x="537417" y="0"/>
                        </a:cubicBezTo>
                        <a:cubicBezTo>
                          <a:pt x="813650" y="-62255"/>
                          <a:pt x="1242279" y="201698"/>
                          <a:pt x="1535476" y="0"/>
                        </a:cubicBezTo>
                        <a:cubicBezTo>
                          <a:pt x="1783358" y="-203253"/>
                          <a:pt x="1936078" y="136618"/>
                          <a:pt x="2303215" y="0"/>
                        </a:cubicBezTo>
                        <a:cubicBezTo>
                          <a:pt x="2683144" y="-84933"/>
                          <a:pt x="2676975" y="61009"/>
                          <a:pt x="2840632" y="0"/>
                        </a:cubicBezTo>
                        <a:cubicBezTo>
                          <a:pt x="3054656" y="-38928"/>
                          <a:pt x="3250749" y="50581"/>
                          <a:pt x="3608370" y="0"/>
                        </a:cubicBezTo>
                        <a:cubicBezTo>
                          <a:pt x="3936329" y="-53112"/>
                          <a:pt x="4127438" y="210793"/>
                          <a:pt x="4491270" y="0"/>
                        </a:cubicBezTo>
                        <a:cubicBezTo>
                          <a:pt x="4897090" y="-139586"/>
                          <a:pt x="4781989" y="23709"/>
                          <a:pt x="4913526" y="0"/>
                        </a:cubicBezTo>
                        <a:cubicBezTo>
                          <a:pt x="5029696" y="-124243"/>
                          <a:pt x="5468815" y="109170"/>
                          <a:pt x="5796424" y="0"/>
                        </a:cubicBezTo>
                        <a:cubicBezTo>
                          <a:pt x="6188568" y="-197411"/>
                          <a:pt x="6397769" y="16191"/>
                          <a:pt x="6679324" y="0"/>
                        </a:cubicBezTo>
                        <a:cubicBezTo>
                          <a:pt x="6957305" y="-30529"/>
                          <a:pt x="7110461" y="20701"/>
                          <a:pt x="7216742" y="0"/>
                        </a:cubicBezTo>
                        <a:cubicBezTo>
                          <a:pt x="7290144" y="-26722"/>
                          <a:pt x="7694794" y="84382"/>
                          <a:pt x="7984479" y="0"/>
                        </a:cubicBezTo>
                        <a:cubicBezTo>
                          <a:pt x="8326841" y="-94801"/>
                          <a:pt x="8339536" y="79435"/>
                          <a:pt x="8406736" y="0"/>
                        </a:cubicBezTo>
                        <a:cubicBezTo>
                          <a:pt x="8561603" y="-5805"/>
                          <a:pt x="8876903" y="189792"/>
                          <a:pt x="9174475" y="0"/>
                        </a:cubicBezTo>
                        <a:cubicBezTo>
                          <a:pt x="9534799" y="-146382"/>
                          <a:pt x="9531661" y="60240"/>
                          <a:pt x="9711891" y="0"/>
                        </a:cubicBezTo>
                        <a:cubicBezTo>
                          <a:pt x="9921899" y="10559"/>
                          <a:pt x="10202325" y="53401"/>
                          <a:pt x="10479630" y="0"/>
                        </a:cubicBezTo>
                        <a:cubicBezTo>
                          <a:pt x="10771128" y="-25451"/>
                          <a:pt x="11250199" y="75931"/>
                          <a:pt x="11516077" y="0"/>
                        </a:cubicBezTo>
                        <a:cubicBezTo>
                          <a:pt x="11573926" y="427841"/>
                          <a:pt x="11468296" y="619578"/>
                          <a:pt x="11516077" y="1119088"/>
                        </a:cubicBezTo>
                        <a:cubicBezTo>
                          <a:pt x="11486164" y="1590854"/>
                          <a:pt x="11508327" y="1791527"/>
                          <a:pt x="11516077" y="2339912"/>
                        </a:cubicBezTo>
                        <a:cubicBezTo>
                          <a:pt x="11546399" y="2908178"/>
                          <a:pt x="11547161" y="3181976"/>
                          <a:pt x="11516077" y="3713338"/>
                        </a:cubicBezTo>
                        <a:cubicBezTo>
                          <a:pt x="11518803" y="4137568"/>
                          <a:pt x="11421239" y="4679294"/>
                          <a:pt x="11516077" y="5086763"/>
                        </a:cubicBezTo>
                        <a:cubicBezTo>
                          <a:pt x="11206499" y="5150897"/>
                          <a:pt x="10880663" y="4916869"/>
                          <a:pt x="10633177" y="5086763"/>
                        </a:cubicBezTo>
                        <a:cubicBezTo>
                          <a:pt x="10457404" y="5241837"/>
                          <a:pt x="10255735" y="5015686"/>
                          <a:pt x="9865439" y="5086763"/>
                        </a:cubicBezTo>
                        <a:cubicBezTo>
                          <a:pt x="9529888" y="5144770"/>
                          <a:pt x="9695693" y="5060584"/>
                          <a:pt x="9443183" y="5086763"/>
                        </a:cubicBezTo>
                        <a:cubicBezTo>
                          <a:pt x="9249001" y="5125737"/>
                          <a:pt x="9156878" y="5048998"/>
                          <a:pt x="9020926" y="5086763"/>
                        </a:cubicBezTo>
                        <a:cubicBezTo>
                          <a:pt x="8818020" y="5153024"/>
                          <a:pt x="8474864" y="5052188"/>
                          <a:pt x="8138028" y="5086763"/>
                        </a:cubicBezTo>
                        <a:cubicBezTo>
                          <a:pt x="7808090" y="5135720"/>
                          <a:pt x="7828004" y="5075970"/>
                          <a:pt x="7600610" y="5086763"/>
                        </a:cubicBezTo>
                        <a:cubicBezTo>
                          <a:pt x="7415635" y="5025299"/>
                          <a:pt x="7011849" y="4956317"/>
                          <a:pt x="6602550" y="5086763"/>
                        </a:cubicBezTo>
                        <a:cubicBezTo>
                          <a:pt x="6166510" y="5248267"/>
                          <a:pt x="5806142" y="5103092"/>
                          <a:pt x="5604491" y="5086763"/>
                        </a:cubicBezTo>
                        <a:cubicBezTo>
                          <a:pt x="5403391" y="5169070"/>
                          <a:pt x="5250538" y="4970080"/>
                          <a:pt x="4951913" y="5086763"/>
                        </a:cubicBezTo>
                        <a:cubicBezTo>
                          <a:pt x="4653493" y="5214190"/>
                          <a:pt x="4602339" y="5093802"/>
                          <a:pt x="4299334" y="5086763"/>
                        </a:cubicBezTo>
                        <a:cubicBezTo>
                          <a:pt x="4029638" y="5077497"/>
                          <a:pt x="3893109" y="5062082"/>
                          <a:pt x="3761918" y="5086763"/>
                        </a:cubicBezTo>
                        <a:cubicBezTo>
                          <a:pt x="3618126" y="5108562"/>
                          <a:pt x="3452358" y="5050098"/>
                          <a:pt x="3339662" y="5086763"/>
                        </a:cubicBezTo>
                        <a:cubicBezTo>
                          <a:pt x="3278338" y="5127409"/>
                          <a:pt x="2750620" y="5117148"/>
                          <a:pt x="2456762" y="5086763"/>
                        </a:cubicBezTo>
                        <a:cubicBezTo>
                          <a:pt x="2094487" y="5068349"/>
                          <a:pt x="2174557" y="5043154"/>
                          <a:pt x="1919346" y="5086763"/>
                        </a:cubicBezTo>
                        <a:cubicBezTo>
                          <a:pt x="1621844" y="5142557"/>
                          <a:pt x="1355277" y="4971436"/>
                          <a:pt x="1151607" y="5086763"/>
                        </a:cubicBezTo>
                        <a:cubicBezTo>
                          <a:pt x="987172" y="5285541"/>
                          <a:pt x="346425" y="4970555"/>
                          <a:pt x="0" y="5086763"/>
                        </a:cubicBezTo>
                        <a:cubicBezTo>
                          <a:pt x="-11579" y="4541524"/>
                          <a:pt x="58899" y="4402617"/>
                          <a:pt x="0" y="3967675"/>
                        </a:cubicBezTo>
                        <a:cubicBezTo>
                          <a:pt x="-46015" y="3552614"/>
                          <a:pt x="19829" y="3091796"/>
                          <a:pt x="0" y="2746851"/>
                        </a:cubicBezTo>
                        <a:cubicBezTo>
                          <a:pt x="10706" y="2386208"/>
                          <a:pt x="102475" y="1852387"/>
                          <a:pt x="0" y="1373425"/>
                        </a:cubicBezTo>
                        <a:cubicBezTo>
                          <a:pt x="-69023" y="801575"/>
                          <a:pt x="-25702" y="316708"/>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prstClr val="black"/>
              </a:solidFill>
            </a:endParaRPr>
          </a:p>
        </p:txBody>
      </p:sp>
      <p:sp>
        <p:nvSpPr>
          <p:cNvPr id="6" name="TextBox 5">
            <a:extLst>
              <a:ext uri="{FF2B5EF4-FFF2-40B4-BE49-F238E27FC236}">
                <a16:creationId xmlns="" xmlns:a16="http://schemas.microsoft.com/office/drawing/2014/main" id="{7F338B48-88AB-6170-66FD-CB3753D63308}"/>
              </a:ext>
            </a:extLst>
          </p:cNvPr>
          <p:cNvSpPr txBox="1"/>
          <p:nvPr/>
        </p:nvSpPr>
        <p:spPr>
          <a:xfrm>
            <a:off x="501090" y="3754584"/>
            <a:ext cx="4956736" cy="2071849"/>
          </a:xfrm>
          <a:prstGeom prst="rect">
            <a:avLst/>
          </a:prstGeom>
          <a:noFill/>
        </p:spPr>
        <p:txBody>
          <a:bodyPr wrap="square">
            <a:spAutoFit/>
          </a:bodyPr>
          <a:lstStyle/>
          <a:p>
            <a:pPr>
              <a:lnSpc>
                <a:spcPct val="134000"/>
              </a:lnSpc>
              <a:spcAft>
                <a:spcPts val="300"/>
              </a:spcAft>
              <a:buClr>
                <a:srgbClr val="2B2928"/>
              </a:buClr>
              <a:buSzPts val="900"/>
              <a:tabLst>
                <a:tab pos="48196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2. </a:t>
            </a:r>
            <a:r>
              <a:rPr lang="vi-VN" sz="2400" dirty="0">
                <a:solidFill>
                  <a:srgbClr val="2B2928"/>
                </a:solidFill>
                <a:ea typeface="Tahoma" panose="020B0604030504040204" pitchFamily="34" charset="0"/>
                <a:cs typeface="Arial" panose="020B0604020202020204" pitchFamily="34" charset="0"/>
              </a:rPr>
              <a:t>Khi ánh sáng truyền từ lăng kính ra không khí, tại sao tia khúc xạ JR lệch xa pháp tuyến hơn so với tia tới IJ</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p:txBody>
      </p:sp>
      <p:grpSp>
        <p:nvGrpSpPr>
          <p:cNvPr id="94" name="Group 93">
            <a:extLst>
              <a:ext uri="{FF2B5EF4-FFF2-40B4-BE49-F238E27FC236}">
                <a16:creationId xmlns="" xmlns:a16="http://schemas.microsoft.com/office/drawing/2014/main" id="{03E8F5FB-E0E1-58C3-A63C-63CC5768D285}"/>
              </a:ext>
            </a:extLst>
          </p:cNvPr>
          <p:cNvGrpSpPr/>
          <p:nvPr/>
        </p:nvGrpSpPr>
        <p:grpSpPr>
          <a:xfrm>
            <a:off x="3249715" y="970570"/>
            <a:ext cx="2342504" cy="1229824"/>
            <a:chOff x="4686331" y="503845"/>
            <a:chExt cx="3123338" cy="1229824"/>
          </a:xfrm>
        </p:grpSpPr>
        <p:sp>
          <p:nvSpPr>
            <p:cNvPr id="99" name="Arrow: Pentagon 98">
              <a:extLst>
                <a:ext uri="{FF2B5EF4-FFF2-40B4-BE49-F238E27FC236}">
                  <a16:creationId xmlns=""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endParaRPr>
            </a:p>
          </p:txBody>
        </p:sp>
        <p:sp>
          <p:nvSpPr>
            <p:cNvPr id="93" name="TextBox 92">
              <a:extLst>
                <a:ext uri="{FF2B5EF4-FFF2-40B4-BE49-F238E27FC236}">
                  <a16:creationId xmlns="" xmlns:a16="http://schemas.microsoft.com/office/drawing/2014/main" id="{C2AD9D65-A30C-65B4-4B58-F2944B791391}"/>
                </a:ext>
              </a:extLst>
            </p:cNvPr>
            <p:cNvSpPr txBox="1"/>
            <p:nvPr/>
          </p:nvSpPr>
          <p:spPr>
            <a:xfrm>
              <a:off x="4791084" y="503845"/>
              <a:ext cx="2913831" cy="1229824"/>
            </a:xfrm>
            <a:prstGeom prst="rect">
              <a:avLst/>
            </a:prstGeom>
            <a:noFill/>
          </p:spPr>
          <p:txBody>
            <a:bodyPr wrap="square">
              <a:spAutoFit/>
            </a:bodyPr>
            <a:lstStyle/>
            <a:p>
              <a:pPr algn="ctr">
                <a:lnSpc>
                  <a:spcPct val="132000"/>
                </a:lnSpc>
                <a:buClr>
                  <a:srgbClr val="6BA664"/>
                </a:buClr>
                <a:buSzPts val="1000"/>
                <a:tabLst>
                  <a:tab pos="351155" algn="l"/>
                </a:tabLst>
              </a:pPr>
              <a:r>
                <a:rPr lang="en-US" sz="2800" dirty="0">
                  <a:solidFill>
                    <a:prstClr val="white"/>
                  </a:solidFill>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 xmlns:a16="http://schemas.microsoft.com/office/drawing/2014/main" id="{E2A41BCC-3080-C726-2349-C3210C977A30}"/>
              </a:ext>
            </a:extLst>
          </p:cNvPr>
          <p:cNvSpPr txBox="1"/>
          <p:nvPr/>
        </p:nvSpPr>
        <p:spPr>
          <a:xfrm>
            <a:off x="493539" y="2300524"/>
            <a:ext cx="5098703" cy="2071849"/>
          </a:xfrm>
          <a:prstGeom prst="rect">
            <a:avLst/>
          </a:prstGeom>
          <a:noFill/>
        </p:spPr>
        <p:txBody>
          <a:bodyPr wrap="square">
            <a:spAutoFit/>
          </a:bodyPr>
          <a:lstStyle/>
          <a:p>
            <a:pPr>
              <a:lnSpc>
                <a:spcPct val="134000"/>
              </a:lnSpc>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 </a:t>
            </a:r>
            <a:r>
              <a:rPr lang="vi-VN" sz="2400" dirty="0">
                <a:solidFill>
                  <a:srgbClr val="2B2928"/>
                </a:solidFill>
                <a:ea typeface="Tahoma" panose="020B0604030504040204" pitchFamily="34" charset="0"/>
                <a:cs typeface="Arial" panose="020B0604020202020204" pitchFamily="34" charset="0"/>
              </a:rPr>
              <a:t>Khi ánh sáng truyền từ không khí vào lăng kính, tại sao tia khúc xạ IJ lệch gần pháp tuyến hơn so với tia tới SI</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 xmlns:a16="http://schemas.microsoft.com/office/drawing/2014/main" id="{90D20D67-93CA-E980-982A-43936C4E2BD9}"/>
              </a:ext>
            </a:extLst>
          </p:cNvPr>
          <p:cNvGrpSpPr/>
          <p:nvPr/>
        </p:nvGrpSpPr>
        <p:grpSpPr>
          <a:xfrm>
            <a:off x="139780" y="283005"/>
            <a:ext cx="3716096" cy="685448"/>
            <a:chOff x="115470" y="245832"/>
            <a:chExt cx="6109628" cy="845208"/>
          </a:xfrm>
        </p:grpSpPr>
        <p:sp>
          <p:nvSpPr>
            <p:cNvPr id="5" name="Rectangle: Rounded Corners 4">
              <a:extLst>
                <a:ext uri="{FF2B5EF4-FFF2-40B4-BE49-F238E27FC236}">
                  <a16:creationId xmlns="" xmlns:a16="http://schemas.microsoft.com/office/drawing/2014/main" id="{A174C8B7-E764-A14C-EA38-AAE2046DE25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7" name="TextBox 6">
              <a:extLst>
                <a:ext uri="{FF2B5EF4-FFF2-40B4-BE49-F238E27FC236}">
                  <a16:creationId xmlns="" xmlns:a16="http://schemas.microsoft.com/office/drawing/2014/main" id="{C5B3325C-5429-E222-8074-BEF57C4F8ED4}"/>
                </a:ext>
              </a:extLst>
            </p:cNvPr>
            <p:cNvSpPr txBox="1"/>
            <p:nvPr/>
          </p:nvSpPr>
          <p:spPr>
            <a:xfrm>
              <a:off x="697047" y="294066"/>
              <a:ext cx="5528050" cy="796974"/>
            </a:xfrm>
            <a:prstGeom prst="rect">
              <a:avLst/>
            </a:prstGeom>
            <a:noFill/>
          </p:spPr>
          <p:txBody>
            <a:bodyPr wrap="square" rtlCol="0">
              <a:spAutoFit/>
            </a:bodyPr>
            <a:lstStyle/>
            <a:p>
              <a:pPr>
                <a:defRPr/>
              </a:pPr>
              <a:r>
                <a:rPr lang="vi-VN" dirty="0">
                  <a:solidFill>
                    <a:prstClr val="white"/>
                  </a:solidFill>
                  <a:latin typeface="Fira Sans Condensed Medium" panose="020B0603050000020004" pitchFamily="34" charset="0"/>
                </a:rPr>
                <a:t>III. Sự truyền ánh sáng đơn sắc qua lăng kính</a:t>
              </a:r>
              <a:endParaRPr lang="en-US" dirty="0">
                <a:solidFill>
                  <a:prstClr val="white"/>
                </a:solidFill>
                <a:latin typeface="Fira Sans Condensed Medium" panose="020B0603050000020004" pitchFamily="34" charset="0"/>
              </a:endParaRPr>
            </a:p>
          </p:txBody>
        </p:sp>
        <p:grpSp>
          <p:nvGrpSpPr>
            <p:cNvPr id="8" name="Group 7">
              <a:extLst>
                <a:ext uri="{FF2B5EF4-FFF2-40B4-BE49-F238E27FC236}">
                  <a16:creationId xmlns=""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pic>
            <p:nvPicPr>
              <p:cNvPr id="10" name="Picture 6" descr="Prism">
                <a:extLst>
                  <a:ext uri="{FF2B5EF4-FFF2-40B4-BE49-F238E27FC236}">
                    <a16:creationId xmlns="" xmlns:a16="http://schemas.microsoft.com/office/drawing/2014/main" id="{EEF065D3-CCFC-E4E8-33FE-74943F3FEC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TextBox 100">
            <a:extLst>
              <a:ext uri="{FF2B5EF4-FFF2-40B4-BE49-F238E27FC236}">
                <a16:creationId xmlns="" xmlns:a16="http://schemas.microsoft.com/office/drawing/2014/main" id="{B64949C6-EBE1-8630-6AD4-24B75BEDE690}"/>
              </a:ext>
            </a:extLst>
          </p:cNvPr>
          <p:cNvSpPr txBox="1"/>
          <p:nvPr/>
        </p:nvSpPr>
        <p:spPr>
          <a:xfrm>
            <a:off x="254551" y="1873717"/>
            <a:ext cx="5917652" cy="535531"/>
          </a:xfrm>
          <a:prstGeom prst="rect">
            <a:avLst/>
          </a:prstGeom>
          <a:noFill/>
        </p:spPr>
        <p:txBody>
          <a:bodyPr wrap="square">
            <a:spAutoFit/>
          </a:bodyPr>
          <a:lstStyle/>
          <a:p>
            <a:pPr>
              <a:lnSpc>
                <a:spcPct val="120000"/>
              </a:lnSpc>
            </a:pPr>
            <a:r>
              <a:rPr lang="vi-VN" sz="2400" b="1" dirty="0">
                <a:solidFill>
                  <a:srgbClr val="000000"/>
                </a:solidFill>
                <a:ea typeface="Courier New" panose="02070309020205020404" pitchFamily="49" charset="0"/>
                <a:cs typeface="Arial" panose="020B0604020202020204" pitchFamily="34" charset="0"/>
              </a:rPr>
              <a:t>Quan sát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hình</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7.6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và</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cho</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biết</a:t>
            </a:r>
            <a:r>
              <a:rPr lang="vi-VN" sz="2400" b="1" dirty="0">
                <a:solidFill>
                  <a:srgbClr val="000000"/>
                </a:solidFill>
                <a:ea typeface="Courier New" panose="02070309020205020404" pitchFamily="49" charset="0"/>
                <a:cs typeface="Arial" panose="020B0604020202020204" pitchFamily="34" charset="0"/>
              </a:rPr>
              <a:t>:</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03" name="TextBox 102">
            <a:extLst>
              <a:ext uri="{FF2B5EF4-FFF2-40B4-BE49-F238E27FC236}">
                <a16:creationId xmlns="" xmlns:a16="http://schemas.microsoft.com/office/drawing/2014/main" id="{1B259308-DBF0-8655-402F-2A746B5B9387}"/>
              </a:ext>
            </a:extLst>
          </p:cNvPr>
          <p:cNvSpPr txBox="1"/>
          <p:nvPr/>
        </p:nvSpPr>
        <p:spPr>
          <a:xfrm>
            <a:off x="501091" y="5321716"/>
            <a:ext cx="6889202" cy="830997"/>
          </a:xfrm>
          <a:prstGeom prst="rect">
            <a:avLst/>
          </a:prstGeom>
          <a:noFill/>
        </p:spPr>
        <p:txBody>
          <a:bodyPr wrap="square">
            <a:spAutoFit/>
          </a:bodyPr>
          <a:lstStyle/>
          <a:p>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3. </a:t>
            </a:r>
            <a:r>
              <a:rPr lang="vi-VN" sz="2400" dirty="0">
                <a:solidFill>
                  <a:srgbClr val="000000"/>
                </a:solidFill>
                <a:ea typeface="Courier New" panose="02070309020205020404" pitchFamily="49" charset="0"/>
                <a:cs typeface="Arial" panose="020B0604020202020204" pitchFamily="34" charset="0"/>
              </a:rPr>
              <a:t>Dựa vào sự truyền sáng qua lăng kính, hãy giải thích hiện tượng tán sắc ánh sáng.</a:t>
            </a:r>
            <a:r>
              <a:rPr lang="en-US" sz="2400" dirty="0">
                <a:solidFill>
                  <a:srgbClr val="000000"/>
                </a:solidFill>
                <a:ea typeface="Courier New" panose="02070309020205020404" pitchFamily="49" charset="0"/>
                <a:cs typeface="Arial" panose="020B0604020202020204" pitchFamily="34" charset="0"/>
              </a:rPr>
              <a:t> </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90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randombar(horizontal)">
                                      <p:cBhvr>
                                        <p:cTn id="25" dur="500"/>
                                        <p:tgtEl>
                                          <p:spTgt spid="95"/>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left)">
                                      <p:cBhvr>
                                        <p:cTn id="3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52E9FC4C-A9BB-0645-828F-E2112CA2B1A7}"/>
              </a:ext>
            </a:extLst>
          </p:cNvPr>
          <p:cNvGrpSpPr/>
          <p:nvPr/>
        </p:nvGrpSpPr>
        <p:grpSpPr>
          <a:xfrm>
            <a:off x="175173" y="1292380"/>
            <a:ext cx="3972887" cy="4043246"/>
            <a:chOff x="6918328" y="1103697"/>
            <a:chExt cx="4889569" cy="3710289"/>
          </a:xfrm>
        </p:grpSpPr>
        <p:pic>
          <p:nvPicPr>
            <p:cNvPr id="4" name="Picture 3">
              <a:extLst>
                <a:ext uri="{FF2B5EF4-FFF2-40B4-BE49-F238E27FC236}">
                  <a16:creationId xmlns="" xmlns:a16="http://schemas.microsoft.com/office/drawing/2014/main" id="{030CEA9A-53E6-B49D-CC3C-181B94F06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 xmlns:a16="http://schemas.microsoft.com/office/drawing/2014/main" id="{AE6C08FC-ECCB-01FE-66DB-3BDE1A555EE9}"/>
                </a:ext>
              </a:extLst>
            </p:cNvPr>
            <p:cNvSpPr txBox="1"/>
            <p:nvPr/>
          </p:nvSpPr>
          <p:spPr>
            <a:xfrm>
              <a:off x="8409374" y="4475068"/>
              <a:ext cx="1987733" cy="338918"/>
            </a:xfrm>
            <a:prstGeom prst="rect">
              <a:avLst/>
            </a:prstGeom>
            <a:noFill/>
          </p:spPr>
          <p:txBody>
            <a:bodyPr wrap="square">
              <a:spAutoFit/>
            </a:bodyPr>
            <a:lstStyle/>
            <a:p>
              <a:pPr algn="ctr"/>
              <a:r>
                <a:rPr lang="en-US" b="1" dirty="0" err="1">
                  <a:solidFill>
                    <a:srgbClr val="000000"/>
                  </a:solidFill>
                  <a:latin typeface="Fira Sans Black" panose="020B0A03050000020004" pitchFamily="34" charset="0"/>
                  <a:ea typeface="Courier New" panose="02070309020205020404" pitchFamily="49" charset="0"/>
                </a:rPr>
                <a:t>Hình</a:t>
              </a:r>
              <a:r>
                <a:rPr lang="en-US" b="1" dirty="0">
                  <a:solidFill>
                    <a:srgbClr val="000000"/>
                  </a:solidFill>
                  <a:latin typeface="Fira Sans Black" panose="020B0A03050000020004" pitchFamily="34" charset="0"/>
                  <a:ea typeface="Courier New" panose="02070309020205020404" pitchFamily="49" charset="0"/>
                </a:rPr>
                <a:t> 7.6</a:t>
              </a:r>
              <a:endParaRPr lang="en-US" b="1" dirty="0">
                <a:solidFill>
                  <a:prstClr val="black"/>
                </a:solidFill>
                <a:latin typeface="Fira Sans Black" panose="020B0A03050000020004" pitchFamily="34" charset="0"/>
              </a:endParaRPr>
            </a:p>
          </p:txBody>
        </p:sp>
      </p:grpSp>
      <p:sp>
        <p:nvSpPr>
          <p:cNvPr id="97" name="Rectangle 96">
            <a:extLst>
              <a:ext uri="{FF2B5EF4-FFF2-40B4-BE49-F238E27FC236}">
                <a16:creationId xmlns="" xmlns:a16="http://schemas.microsoft.com/office/drawing/2014/main" id="{7EBD2284-A7FD-27F0-4D26-FB21C6315B93}"/>
              </a:ext>
            </a:extLst>
          </p:cNvPr>
          <p:cNvSpPr/>
          <p:nvPr/>
        </p:nvSpPr>
        <p:spPr>
          <a:xfrm>
            <a:off x="190154" y="685802"/>
            <a:ext cx="882573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prstClr val="black"/>
              </a:solidFill>
            </a:endParaRPr>
          </a:p>
        </p:txBody>
      </p:sp>
      <p:grpSp>
        <p:nvGrpSpPr>
          <p:cNvPr id="94" name="Group 93">
            <a:extLst>
              <a:ext uri="{FF2B5EF4-FFF2-40B4-BE49-F238E27FC236}">
                <a16:creationId xmlns="" xmlns:a16="http://schemas.microsoft.com/office/drawing/2014/main" id="{03E8F5FB-E0E1-58C3-A63C-63CC5768D285}"/>
              </a:ext>
            </a:extLst>
          </p:cNvPr>
          <p:cNvGrpSpPr/>
          <p:nvPr/>
        </p:nvGrpSpPr>
        <p:grpSpPr>
          <a:xfrm>
            <a:off x="3249715" y="294149"/>
            <a:ext cx="2342504" cy="1229824"/>
            <a:chOff x="4686331" y="503845"/>
            <a:chExt cx="3123338" cy="1229824"/>
          </a:xfrm>
        </p:grpSpPr>
        <p:sp>
          <p:nvSpPr>
            <p:cNvPr id="99" name="Arrow: Pentagon 98">
              <a:extLst>
                <a:ext uri="{FF2B5EF4-FFF2-40B4-BE49-F238E27FC236}">
                  <a16:creationId xmlns=""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endParaRPr>
            </a:p>
          </p:txBody>
        </p:sp>
        <p:sp>
          <p:nvSpPr>
            <p:cNvPr id="93" name="TextBox 92">
              <a:extLst>
                <a:ext uri="{FF2B5EF4-FFF2-40B4-BE49-F238E27FC236}">
                  <a16:creationId xmlns="" xmlns:a16="http://schemas.microsoft.com/office/drawing/2014/main" id="{C2AD9D65-A30C-65B4-4B58-F2944B791391}"/>
                </a:ext>
              </a:extLst>
            </p:cNvPr>
            <p:cNvSpPr txBox="1"/>
            <p:nvPr/>
          </p:nvSpPr>
          <p:spPr>
            <a:xfrm>
              <a:off x="4791084" y="503845"/>
              <a:ext cx="2913831" cy="1229824"/>
            </a:xfrm>
            <a:prstGeom prst="rect">
              <a:avLst/>
            </a:prstGeom>
            <a:noFill/>
          </p:spPr>
          <p:txBody>
            <a:bodyPr wrap="square">
              <a:spAutoFit/>
            </a:bodyPr>
            <a:lstStyle/>
            <a:p>
              <a:pPr algn="ctr">
                <a:lnSpc>
                  <a:spcPct val="132000"/>
                </a:lnSpc>
                <a:buClr>
                  <a:srgbClr val="6BA664"/>
                </a:buClr>
                <a:buSzPts val="1000"/>
                <a:tabLst>
                  <a:tab pos="351155" algn="l"/>
                </a:tabLst>
              </a:pPr>
              <a:r>
                <a:rPr lang="en-US" sz="2800" dirty="0">
                  <a:solidFill>
                    <a:prstClr val="white"/>
                  </a:solidFill>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 xmlns:a16="http://schemas.microsoft.com/office/drawing/2014/main" id="{E2A41BCC-3080-C726-2349-C3210C977A30}"/>
              </a:ext>
            </a:extLst>
          </p:cNvPr>
          <p:cNvSpPr txBox="1"/>
          <p:nvPr/>
        </p:nvSpPr>
        <p:spPr>
          <a:xfrm>
            <a:off x="4053637" y="1047182"/>
            <a:ext cx="4745054" cy="1576970"/>
          </a:xfrm>
          <a:prstGeom prst="rect">
            <a:avLst/>
          </a:prstGeom>
          <a:noFill/>
        </p:spPr>
        <p:txBody>
          <a:bodyPr wrap="square">
            <a:spAutoFit/>
          </a:bodyPr>
          <a:lstStyle/>
          <a:p>
            <a:pPr>
              <a:lnSpc>
                <a:spcPct val="134000"/>
              </a:lnSpc>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 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p>
        </p:txBody>
      </p:sp>
      <mc:AlternateContent xmlns:mc="http://schemas.openxmlformats.org/markup-compatibility/2006" xmlns:a14="http://schemas.microsoft.com/office/drawing/2010/main">
        <mc:Choice Requires="a14">
          <p:sp>
            <p:nvSpPr>
              <p:cNvPr id="138" name="TextBox 137">
                <a:extLst>
                  <a:ext uri="{FF2B5EF4-FFF2-40B4-BE49-F238E27FC236}">
                    <a16:creationId xmlns="" xmlns:a16="http://schemas.microsoft.com/office/drawing/2014/main" id="{F1AC246A-2B50-8191-6947-8AD38B394DD4}"/>
                  </a:ext>
                </a:extLst>
              </p:cNvPr>
              <p:cNvSpPr txBox="1"/>
              <p:nvPr/>
            </p:nvSpPr>
            <p:spPr>
              <a:xfrm>
                <a:off x="4895202" y="2570791"/>
                <a:ext cx="2742232"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prstClr val="black"/>
                              </a:solidFill>
                              <a:latin typeface="Cambria Math"/>
                              <a:sym typeface="Arial"/>
                            </a:rPr>
                          </m:ctrlPr>
                        </m:sSubPr>
                        <m:e>
                          <m:r>
                            <a:rPr lang="en-US" sz="2800" kern="0">
                              <a:solidFill>
                                <a:prstClr val="black"/>
                              </a:solidFill>
                              <a:latin typeface="Cambria Math" panose="02040503050406030204" pitchFamily="18" charset="0"/>
                              <a:sym typeface="Arial"/>
                            </a:rPr>
                            <m:t>𝑛</m:t>
                          </m:r>
                        </m:e>
                        <m:sub>
                          <m:r>
                            <a:rPr lang="en-US" sz="2800" kern="0">
                              <a:solidFill>
                                <a:prstClr val="black"/>
                              </a:solidFill>
                              <a:latin typeface="Cambria Math" panose="02040503050406030204" pitchFamily="18" charset="0"/>
                              <a:sym typeface="Arial"/>
                            </a:rPr>
                            <m:t>21</m:t>
                          </m:r>
                        </m:sub>
                      </m:sSub>
                      <m:r>
                        <a:rPr lang="en-US" sz="2800" kern="0">
                          <a:solidFill>
                            <a:prstClr val="black"/>
                          </a:solidFill>
                          <a:latin typeface="Cambria Math" panose="02040503050406030204" pitchFamily="18" charset="0"/>
                          <a:sym typeface="Arial"/>
                        </a:rPr>
                        <m:t>=</m:t>
                      </m:r>
                      <m:f>
                        <m:fPr>
                          <m:ctrlPr>
                            <a:rPr lang="en-US" sz="2800" i="1" kern="0">
                              <a:solidFill>
                                <a:prstClr val="black"/>
                              </a:solidFill>
                              <a:latin typeface="Cambria Math"/>
                              <a:sym typeface="Arial"/>
                            </a:rPr>
                          </m:ctrlPr>
                        </m:fPr>
                        <m:num>
                          <m:sSub>
                            <m:sSubPr>
                              <m:ctrlPr>
                                <a:rPr lang="en-US" sz="2800" i="1" kern="0">
                                  <a:solidFill>
                                    <a:prstClr val="black"/>
                                  </a:solidFill>
                                  <a:latin typeface="Cambria Math"/>
                                  <a:sym typeface="Arial"/>
                                </a:rPr>
                              </m:ctrlPr>
                            </m:sSubPr>
                            <m:e>
                              <m:r>
                                <a:rPr lang="en-US" sz="2800" kern="0">
                                  <a:solidFill>
                                    <a:prstClr val="black"/>
                                  </a:solidFill>
                                  <a:latin typeface="Cambria Math" panose="02040503050406030204" pitchFamily="18" charset="0"/>
                                  <a:sym typeface="Arial"/>
                                </a:rPr>
                                <m:t>𝑛</m:t>
                              </m:r>
                            </m:e>
                            <m:sub>
                              <m:r>
                                <a:rPr lang="en-US" sz="2800" kern="0">
                                  <a:solidFill>
                                    <a:prstClr val="black"/>
                                  </a:solidFill>
                                  <a:latin typeface="Cambria Math" panose="02040503050406030204" pitchFamily="18" charset="0"/>
                                  <a:sym typeface="Arial"/>
                                </a:rPr>
                                <m:t>2</m:t>
                              </m:r>
                            </m:sub>
                          </m:sSub>
                        </m:num>
                        <m:den>
                          <m:sSub>
                            <m:sSubPr>
                              <m:ctrlPr>
                                <a:rPr lang="en-US" sz="2800" i="1" kern="0">
                                  <a:solidFill>
                                    <a:prstClr val="black"/>
                                  </a:solidFill>
                                  <a:latin typeface="Cambria Math"/>
                                  <a:sym typeface="Arial"/>
                                </a:rPr>
                              </m:ctrlPr>
                            </m:sSubPr>
                            <m:e>
                              <m:r>
                                <a:rPr lang="en-US" sz="2800" kern="0">
                                  <a:solidFill>
                                    <a:prstClr val="black"/>
                                  </a:solidFill>
                                  <a:latin typeface="Cambria Math" panose="02040503050406030204" pitchFamily="18" charset="0"/>
                                  <a:sym typeface="Arial"/>
                                </a:rPr>
                                <m:t>𝑛</m:t>
                              </m:r>
                            </m:e>
                            <m:sub>
                              <m:r>
                                <a:rPr lang="en-US" sz="2800" kern="0">
                                  <a:solidFill>
                                    <a:prstClr val="black"/>
                                  </a:solidFill>
                                  <a:latin typeface="Cambria Math" panose="02040503050406030204" pitchFamily="18" charset="0"/>
                                  <a:sym typeface="Arial"/>
                                </a:rPr>
                                <m:t>1</m:t>
                              </m:r>
                            </m:sub>
                          </m:sSub>
                        </m:den>
                      </m:f>
                      <m:r>
                        <a:rPr lang="en-US" sz="2800" kern="0">
                          <a:solidFill>
                            <a:prstClr val="black"/>
                          </a:solidFill>
                          <a:latin typeface="Cambria Math" panose="02040503050406030204" pitchFamily="18" charset="0"/>
                          <a:sym typeface="Arial"/>
                        </a:rPr>
                        <m:t>=</m:t>
                      </m:r>
                      <m:f>
                        <m:fPr>
                          <m:ctrlPr>
                            <a:rPr lang="en-US" sz="2800" i="1" kern="0">
                              <a:solidFill>
                                <a:prstClr val="black"/>
                              </a:solidFill>
                              <a:latin typeface="Cambria Math"/>
                              <a:sym typeface="Arial"/>
                            </a:rPr>
                          </m:ctrlPr>
                        </m:fPr>
                        <m:num>
                          <m:func>
                            <m:funcPr>
                              <m:ctrlPr>
                                <a:rPr lang="en-US" sz="2800" i="1" kern="0">
                                  <a:solidFill>
                                    <a:prstClr val="black"/>
                                  </a:solidFill>
                                  <a:latin typeface="Cambria Math"/>
                                  <a:sym typeface="Arial"/>
                                </a:rPr>
                              </m:ctrlPr>
                            </m:funcPr>
                            <m:fName>
                              <m:r>
                                <m:rPr>
                                  <m:sty m:val="p"/>
                                </m:rPr>
                                <a:rPr lang="en-US" sz="2800" kern="0">
                                  <a:solidFill>
                                    <a:prstClr val="black"/>
                                  </a:solidFill>
                                  <a:latin typeface="Cambria Math" panose="02040503050406030204" pitchFamily="18" charset="0"/>
                                  <a:sym typeface="Arial"/>
                                </a:rPr>
                                <m:t>sin</m:t>
                              </m:r>
                            </m:fName>
                            <m:e>
                              <m:r>
                                <a:rPr lang="en-US" sz="2800" kern="0">
                                  <a:solidFill>
                                    <a:prstClr val="black"/>
                                  </a:solidFill>
                                  <a:latin typeface="Cambria Math" panose="02040503050406030204" pitchFamily="18" charset="0"/>
                                  <a:sym typeface="Arial"/>
                                </a:rPr>
                                <m:t>𝑖</m:t>
                              </m:r>
                            </m:e>
                          </m:func>
                        </m:num>
                        <m:den>
                          <m:func>
                            <m:funcPr>
                              <m:ctrlPr>
                                <a:rPr lang="en-US" sz="2800" i="1" kern="0">
                                  <a:solidFill>
                                    <a:prstClr val="black"/>
                                  </a:solidFill>
                                  <a:latin typeface="Cambria Math"/>
                                  <a:sym typeface="Arial"/>
                                </a:rPr>
                              </m:ctrlPr>
                            </m:funcPr>
                            <m:fName>
                              <m:r>
                                <m:rPr>
                                  <m:sty m:val="p"/>
                                </m:rPr>
                                <a:rPr lang="en-US" sz="2800" kern="0">
                                  <a:solidFill>
                                    <a:prstClr val="black"/>
                                  </a:solidFill>
                                  <a:latin typeface="Cambria Math" panose="02040503050406030204" pitchFamily="18" charset="0"/>
                                  <a:sym typeface="Arial"/>
                                </a:rPr>
                                <m:t>sin</m:t>
                              </m:r>
                            </m:fName>
                            <m:e>
                              <m:r>
                                <a:rPr lang="en-US" sz="2800" kern="0">
                                  <a:solidFill>
                                    <a:prstClr val="black"/>
                                  </a:solidFill>
                                  <a:latin typeface="Cambria Math" panose="02040503050406030204" pitchFamily="18" charset="0"/>
                                  <a:sym typeface="Arial"/>
                                </a:rPr>
                                <m:t>𝑟</m:t>
                              </m:r>
                            </m:e>
                          </m:func>
                        </m:den>
                      </m:f>
                    </m:oMath>
                  </m:oMathPara>
                </a14:m>
                <a:endParaRPr lang="en-US" sz="2800" kern="0" dirty="0">
                  <a:solidFill>
                    <a:prstClr val="black"/>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 xmlns:a16="http://schemas.microsoft.com/office/drawing/2014/main" id="{E017E081-2C51-52F9-44B8-1EE17A7B7208}"/>
              </a:ext>
            </a:extLst>
          </p:cNvPr>
          <p:cNvSpPr txBox="1"/>
          <p:nvPr/>
        </p:nvSpPr>
        <p:spPr>
          <a:xfrm flipH="1">
            <a:off x="4363750" y="3715631"/>
            <a:ext cx="2088470"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solidFill>
                  <a:prstClr val="black"/>
                </a:solidFill>
                <a:latin typeface="Arial"/>
                <a:ea typeface="Quicksand"/>
                <a:cs typeface="Quicksand"/>
                <a:sym typeface="Quicksand"/>
              </a:rPr>
              <a:t>n</a:t>
            </a:r>
            <a:r>
              <a:rPr lang="en-US" sz="2400" kern="0" baseline="-25000" dirty="0">
                <a:solidFill>
                  <a:prstClr val="black"/>
                </a:solidFill>
                <a:latin typeface="Arial"/>
                <a:ea typeface="Quicksand"/>
                <a:cs typeface="Quicksand"/>
                <a:sym typeface="Quicksand"/>
              </a:rPr>
              <a:t>1</a:t>
            </a:r>
            <a:r>
              <a:rPr lang="en-US" sz="2400" kern="0" dirty="0">
                <a:solidFill>
                  <a:prstClr val="black"/>
                </a:solidFill>
                <a:latin typeface="Arial"/>
                <a:ea typeface="Quicksand"/>
                <a:cs typeface="Quicksand"/>
                <a:sym typeface="Quicksand"/>
              </a:rPr>
              <a:t> = 1,00293 </a:t>
            </a:r>
            <a:endParaRPr lang="en-US" sz="2000" kern="0" dirty="0">
              <a:solidFill>
                <a:prstClr val="black"/>
              </a:solidFill>
              <a:latin typeface="Arial"/>
              <a:cs typeface="Arial" panose="020B0604020202020204" pitchFamily="34" charset="0"/>
              <a:sym typeface="Quicksand Medium"/>
            </a:endParaRPr>
          </a:p>
        </p:txBody>
      </p:sp>
      <p:sp>
        <p:nvSpPr>
          <p:cNvPr id="140" name="Google Shape;1088;p59">
            <a:extLst>
              <a:ext uri="{FF2B5EF4-FFF2-40B4-BE49-F238E27FC236}">
                <a16:creationId xmlns="" xmlns:a16="http://schemas.microsoft.com/office/drawing/2014/main" id="{707A997A-34EA-58B2-8D00-52F682FED192}"/>
              </a:ext>
            </a:extLst>
          </p:cNvPr>
          <p:cNvSpPr txBox="1"/>
          <p:nvPr/>
        </p:nvSpPr>
        <p:spPr>
          <a:xfrm flipH="1">
            <a:off x="6258907" y="3715631"/>
            <a:ext cx="2088470"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solidFill>
                  <a:prstClr val="black"/>
                </a:solidFill>
                <a:latin typeface="Arial"/>
                <a:ea typeface="Quicksand"/>
                <a:cs typeface="Quicksand"/>
                <a:sym typeface="Quicksand"/>
              </a:rPr>
              <a:t>n</a:t>
            </a:r>
            <a:r>
              <a:rPr lang="en-US" sz="2400" kern="0" baseline="-25000" dirty="0">
                <a:solidFill>
                  <a:prstClr val="black"/>
                </a:solidFill>
                <a:latin typeface="Arial"/>
                <a:ea typeface="Quicksand"/>
                <a:cs typeface="Quicksand"/>
                <a:sym typeface="Quicksand"/>
              </a:rPr>
              <a:t>2</a:t>
            </a:r>
            <a:r>
              <a:rPr lang="en-US" sz="2400" kern="0" dirty="0">
                <a:solidFill>
                  <a:prstClr val="black"/>
                </a:solidFill>
                <a:latin typeface="Arial"/>
                <a:ea typeface="Quicksand"/>
                <a:cs typeface="Quicksand"/>
                <a:sym typeface="Quicksand"/>
              </a:rPr>
              <a:t> = 1,333 </a:t>
            </a:r>
            <a:endParaRPr lang="en-US" sz="2000" kern="0" dirty="0">
              <a:solidFill>
                <a:prstClr val="black"/>
              </a:solidFill>
              <a:latin typeface="Arial"/>
              <a:cs typeface="Arial" panose="020B0604020202020204" pitchFamily="34" charset="0"/>
              <a:sym typeface="Quicksand Medium"/>
            </a:endParaRPr>
          </a:p>
        </p:txBody>
      </p:sp>
      <p:sp>
        <p:nvSpPr>
          <p:cNvPr id="141" name="Google Shape;1088;p59">
            <a:extLst>
              <a:ext uri="{FF2B5EF4-FFF2-40B4-BE49-F238E27FC236}">
                <a16:creationId xmlns="" xmlns:a16="http://schemas.microsoft.com/office/drawing/2014/main" id="{96C0A2B0-C5BD-368D-9E7E-9AA786259689}"/>
              </a:ext>
            </a:extLst>
          </p:cNvPr>
          <p:cNvSpPr txBox="1"/>
          <p:nvPr/>
        </p:nvSpPr>
        <p:spPr>
          <a:xfrm flipH="1">
            <a:off x="4363767" y="4315631"/>
            <a:ext cx="3830771"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solidFill>
                  <a:prstClr val="black"/>
                </a:solidFill>
                <a:latin typeface="Arial"/>
                <a:ea typeface="Quicksand"/>
                <a:cs typeface="Quicksand"/>
                <a:sym typeface="Quicksand"/>
              </a:rPr>
              <a:t>n</a:t>
            </a:r>
            <a:r>
              <a:rPr lang="en-US" sz="2400" kern="0" baseline="-25000" dirty="0">
                <a:solidFill>
                  <a:prstClr val="black"/>
                </a:solidFill>
                <a:latin typeface="Arial"/>
                <a:ea typeface="Quicksand"/>
                <a:cs typeface="Quicksand"/>
                <a:sym typeface="Quicksand"/>
              </a:rPr>
              <a:t>2</a:t>
            </a:r>
            <a:r>
              <a:rPr lang="en-US" sz="2400" kern="0" dirty="0">
                <a:solidFill>
                  <a:prstClr val="black"/>
                </a:solidFill>
                <a:latin typeface="Arial"/>
                <a:ea typeface="Quicksand"/>
                <a:cs typeface="Quicksand"/>
                <a:sym typeface="Quicksand"/>
              </a:rPr>
              <a:t> &gt; n</a:t>
            </a:r>
            <a:r>
              <a:rPr lang="en-US" sz="2400" kern="0" baseline="-25000" dirty="0">
                <a:solidFill>
                  <a:prstClr val="black"/>
                </a:solidFill>
                <a:latin typeface="Arial"/>
                <a:ea typeface="Quicksand"/>
                <a:cs typeface="Quicksand"/>
                <a:sym typeface="Quicksand"/>
              </a:rPr>
              <a:t>1 </a:t>
            </a:r>
            <a:r>
              <a:rPr lang="en-US" sz="2400" kern="0" baseline="-25000" dirty="0">
                <a:solidFill>
                  <a:prstClr val="black"/>
                </a:solidFill>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solidFill>
                  <a:prstClr val="black"/>
                </a:solidFill>
                <a:latin typeface="Arial"/>
                <a:ea typeface="Quicksand"/>
                <a:cs typeface="Quicksand"/>
                <a:sym typeface="Quicksand"/>
              </a:rPr>
              <a:t> </a:t>
            </a:r>
            <a:r>
              <a:rPr lang="en-US" sz="2400" kern="0" dirty="0">
                <a:solidFill>
                  <a:prstClr val="black"/>
                </a:solidFill>
                <a:latin typeface="Arial"/>
                <a:ea typeface="Quicksand"/>
                <a:cs typeface="Quicksand"/>
                <a:sym typeface="Quicksand"/>
              </a:rPr>
              <a:t>sin </a:t>
            </a:r>
            <a:r>
              <a:rPr lang="en-US" sz="2400" kern="0" dirty="0" err="1">
                <a:solidFill>
                  <a:prstClr val="black"/>
                </a:solidFill>
                <a:latin typeface="Arial"/>
                <a:ea typeface="Quicksand"/>
                <a:cs typeface="Quicksand"/>
                <a:sym typeface="Quicksand"/>
              </a:rPr>
              <a:t>i</a:t>
            </a:r>
            <a:r>
              <a:rPr lang="en-US" sz="2400" kern="0" dirty="0">
                <a:solidFill>
                  <a:prstClr val="black"/>
                </a:solidFill>
                <a:latin typeface="Arial"/>
                <a:ea typeface="Quicksand"/>
                <a:cs typeface="Quicksand"/>
                <a:sym typeface="Quicksand"/>
              </a:rPr>
              <a:t> &gt; sin r </a:t>
            </a:r>
            <a:r>
              <a:rPr lang="en-US" sz="2400" kern="0" dirty="0">
                <a:solidFill>
                  <a:prstClr val="black"/>
                </a:solidFill>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i</a:t>
            </a:r>
            <a:r>
              <a:rPr lang="en-US" sz="2400" kern="0" dirty="0">
                <a:solidFill>
                  <a:prstClr val="black"/>
                </a:solidFill>
                <a:latin typeface="Arial"/>
                <a:ea typeface="Quicksand"/>
                <a:cs typeface="Quicksand"/>
                <a:sym typeface="Quicksand"/>
              </a:rPr>
              <a:t> &gt; r </a:t>
            </a:r>
            <a:endParaRPr lang="en-US" sz="2000" kern="0" dirty="0">
              <a:solidFill>
                <a:prstClr val="black"/>
              </a:solidFill>
              <a:latin typeface="Arial"/>
              <a:cs typeface="Arial" panose="020B0604020202020204" pitchFamily="34" charset="0"/>
              <a:sym typeface="Quicksand Medium"/>
            </a:endParaRPr>
          </a:p>
        </p:txBody>
      </p:sp>
      <p:sp>
        <p:nvSpPr>
          <p:cNvPr id="142" name="Google Shape;1088;p59">
            <a:extLst>
              <a:ext uri="{FF2B5EF4-FFF2-40B4-BE49-F238E27FC236}">
                <a16:creationId xmlns="" xmlns:a16="http://schemas.microsoft.com/office/drawing/2014/main" id="{5A2C4A54-34B1-82FA-A1C2-6A79BBEF5DC7}"/>
              </a:ext>
            </a:extLst>
          </p:cNvPr>
          <p:cNvSpPr txBox="1"/>
          <p:nvPr/>
        </p:nvSpPr>
        <p:spPr>
          <a:xfrm flipH="1">
            <a:off x="4343655" y="5046471"/>
            <a:ext cx="3830771"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solidFill>
                  <a:prstClr val="black"/>
                </a:solidFill>
                <a:latin typeface="Arial"/>
                <a:ea typeface="Quicksand"/>
                <a:cs typeface="Quicksand"/>
                <a:sym typeface="Quicksand"/>
              </a:rPr>
              <a:t>Góc</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khúc</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xạ</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nhỏ</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hơn</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góc</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tới</a:t>
            </a:r>
            <a:endParaRPr lang="en-US" sz="2000" kern="0" dirty="0">
              <a:solidFill>
                <a:prstClr val="black"/>
              </a:solidFill>
              <a:latin typeface="Arial"/>
              <a:cs typeface="Arial" panose="020B0604020202020204" pitchFamily="34" charset="0"/>
              <a:sym typeface="Quicksand Medium"/>
            </a:endParaRPr>
          </a:p>
        </p:txBody>
      </p:sp>
      <p:sp>
        <p:nvSpPr>
          <p:cNvPr id="143" name="Arrow: Notched Right 142">
            <a:extLst>
              <a:ext uri="{FF2B5EF4-FFF2-40B4-BE49-F238E27FC236}">
                <a16:creationId xmlns="" xmlns:a16="http://schemas.microsoft.com/office/drawing/2014/main" id="{24195E26-6DBD-84CC-32F8-3FC69F3D9426}"/>
              </a:ext>
            </a:extLst>
          </p:cNvPr>
          <p:cNvSpPr/>
          <p:nvPr/>
        </p:nvSpPr>
        <p:spPr>
          <a:xfrm>
            <a:off x="444502" y="5734625"/>
            <a:ext cx="59256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 xmlns:a16="http://schemas.microsoft.com/office/drawing/2014/main" id="{5CC42B6E-DA26-9ABC-6285-00BE41C05EC2}"/>
              </a:ext>
            </a:extLst>
          </p:cNvPr>
          <p:cNvSpPr txBox="1"/>
          <p:nvPr/>
        </p:nvSpPr>
        <p:spPr>
          <a:xfrm>
            <a:off x="1198901" y="5650750"/>
            <a:ext cx="7405057" cy="1082091"/>
          </a:xfrm>
          <a:prstGeom prst="rect">
            <a:avLst/>
          </a:prstGeom>
          <a:noFill/>
        </p:spPr>
        <p:txBody>
          <a:bodyPr wrap="square">
            <a:spAutoFit/>
          </a:bodyPr>
          <a:lstStyle/>
          <a:p>
            <a:pPr>
              <a:lnSpc>
                <a:spcPct val="134000"/>
              </a:lnSpc>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IJ</a:t>
            </a:r>
            <a:r>
              <a:rPr lang="vi-VN" sz="2400" dirty="0">
                <a:solidFill>
                  <a:srgbClr val="2B2928"/>
                </a:solidFill>
                <a:ea typeface="Tahoma" panose="020B0604030504040204" pitchFamily="34" charset="0"/>
                <a:cs typeface="Arial" panose="020B0604020202020204" pitchFamily="34" charset="0"/>
              </a:rPr>
              <a:t> lệch gần pháp tuyến hơn so với tia tới SI.</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67350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721230F-1414-E5E9-071A-F4C5A7FEE3B6}"/>
              </a:ext>
            </a:extLst>
          </p:cNvPr>
          <p:cNvGrpSpPr/>
          <p:nvPr/>
        </p:nvGrpSpPr>
        <p:grpSpPr>
          <a:xfrm>
            <a:off x="248351" y="1264547"/>
            <a:ext cx="4075296" cy="4115902"/>
            <a:chOff x="6918328" y="1103697"/>
            <a:chExt cx="4889569" cy="3703716"/>
          </a:xfrm>
        </p:grpSpPr>
        <p:pic>
          <p:nvPicPr>
            <p:cNvPr id="4" name="Picture 3">
              <a:extLst>
                <a:ext uri="{FF2B5EF4-FFF2-40B4-BE49-F238E27FC236}">
                  <a16:creationId xmlns="" xmlns:a16="http://schemas.microsoft.com/office/drawing/2014/main" id="{2361F5F8-F644-45E8-F86C-77014B8A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 xmlns:a16="http://schemas.microsoft.com/office/drawing/2014/main" id="{36D03E95-3A78-BFDB-877B-E60A91738049}"/>
                </a:ext>
              </a:extLst>
            </p:cNvPr>
            <p:cNvSpPr txBox="1"/>
            <p:nvPr/>
          </p:nvSpPr>
          <p:spPr>
            <a:xfrm>
              <a:off x="8409374" y="4475068"/>
              <a:ext cx="1987734" cy="332345"/>
            </a:xfrm>
            <a:prstGeom prst="rect">
              <a:avLst/>
            </a:prstGeom>
            <a:noFill/>
          </p:spPr>
          <p:txBody>
            <a:bodyPr wrap="square">
              <a:spAutoFit/>
            </a:bodyPr>
            <a:lstStyle/>
            <a:p>
              <a:pPr algn="ctr"/>
              <a:r>
                <a:rPr lang="en-US" b="1" dirty="0" err="1">
                  <a:solidFill>
                    <a:srgbClr val="000000"/>
                  </a:solidFill>
                  <a:latin typeface="Fira Sans Black" panose="020B0A03050000020004" pitchFamily="34" charset="0"/>
                  <a:ea typeface="Courier New" panose="02070309020205020404" pitchFamily="49" charset="0"/>
                </a:rPr>
                <a:t>Hình</a:t>
              </a:r>
              <a:r>
                <a:rPr lang="en-US" b="1" dirty="0">
                  <a:solidFill>
                    <a:srgbClr val="000000"/>
                  </a:solidFill>
                  <a:latin typeface="Fira Sans Black" panose="020B0A03050000020004" pitchFamily="34" charset="0"/>
                  <a:ea typeface="Courier New" panose="02070309020205020404" pitchFamily="49" charset="0"/>
                </a:rPr>
                <a:t> 7.6</a:t>
              </a:r>
              <a:endParaRPr lang="en-US" b="1" dirty="0">
                <a:solidFill>
                  <a:prstClr val="black"/>
                </a:solidFill>
                <a:latin typeface="Fira Sans Black" panose="020B0A03050000020004" pitchFamily="34" charset="0"/>
              </a:endParaRPr>
            </a:p>
          </p:txBody>
        </p:sp>
      </p:grpSp>
      <p:sp>
        <p:nvSpPr>
          <p:cNvPr id="97" name="Rectangle 96">
            <a:extLst>
              <a:ext uri="{FF2B5EF4-FFF2-40B4-BE49-F238E27FC236}">
                <a16:creationId xmlns="" xmlns:a16="http://schemas.microsoft.com/office/drawing/2014/main" id="{7EBD2284-A7FD-27F0-4D26-FB21C6315B93}"/>
              </a:ext>
            </a:extLst>
          </p:cNvPr>
          <p:cNvSpPr/>
          <p:nvPr/>
        </p:nvSpPr>
        <p:spPr>
          <a:xfrm>
            <a:off x="190154" y="685802"/>
            <a:ext cx="882573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prstClr val="black"/>
              </a:solidFill>
            </a:endParaRPr>
          </a:p>
        </p:txBody>
      </p:sp>
      <p:grpSp>
        <p:nvGrpSpPr>
          <p:cNvPr id="94" name="Group 93">
            <a:extLst>
              <a:ext uri="{FF2B5EF4-FFF2-40B4-BE49-F238E27FC236}">
                <a16:creationId xmlns="" xmlns:a16="http://schemas.microsoft.com/office/drawing/2014/main" id="{03E8F5FB-E0E1-58C3-A63C-63CC5768D285}"/>
              </a:ext>
            </a:extLst>
          </p:cNvPr>
          <p:cNvGrpSpPr/>
          <p:nvPr/>
        </p:nvGrpSpPr>
        <p:grpSpPr>
          <a:xfrm>
            <a:off x="3249715" y="294149"/>
            <a:ext cx="2342504" cy="1229824"/>
            <a:chOff x="4686331" y="503845"/>
            <a:chExt cx="3123338" cy="1229824"/>
          </a:xfrm>
        </p:grpSpPr>
        <p:sp>
          <p:nvSpPr>
            <p:cNvPr id="99" name="Arrow: Pentagon 98">
              <a:extLst>
                <a:ext uri="{FF2B5EF4-FFF2-40B4-BE49-F238E27FC236}">
                  <a16:creationId xmlns=""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endParaRPr>
            </a:p>
          </p:txBody>
        </p:sp>
        <p:sp>
          <p:nvSpPr>
            <p:cNvPr id="93" name="TextBox 92">
              <a:extLst>
                <a:ext uri="{FF2B5EF4-FFF2-40B4-BE49-F238E27FC236}">
                  <a16:creationId xmlns="" xmlns:a16="http://schemas.microsoft.com/office/drawing/2014/main" id="{C2AD9D65-A30C-65B4-4B58-F2944B791391}"/>
                </a:ext>
              </a:extLst>
            </p:cNvPr>
            <p:cNvSpPr txBox="1"/>
            <p:nvPr/>
          </p:nvSpPr>
          <p:spPr>
            <a:xfrm>
              <a:off x="4791084" y="503845"/>
              <a:ext cx="2913831" cy="1229824"/>
            </a:xfrm>
            <a:prstGeom prst="rect">
              <a:avLst/>
            </a:prstGeom>
            <a:noFill/>
          </p:spPr>
          <p:txBody>
            <a:bodyPr wrap="square">
              <a:spAutoFit/>
            </a:bodyPr>
            <a:lstStyle/>
            <a:p>
              <a:pPr algn="ctr">
                <a:lnSpc>
                  <a:spcPct val="132000"/>
                </a:lnSpc>
                <a:buClr>
                  <a:srgbClr val="6BA664"/>
                </a:buClr>
                <a:buSzPts val="1000"/>
                <a:tabLst>
                  <a:tab pos="351155" algn="l"/>
                </a:tabLst>
              </a:pPr>
              <a:r>
                <a:rPr lang="en-US" sz="2800" dirty="0">
                  <a:solidFill>
                    <a:prstClr val="white"/>
                  </a:solidFill>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 xmlns:a16="http://schemas.microsoft.com/office/drawing/2014/main" id="{E2A41BCC-3080-C726-2349-C3210C977A30}"/>
              </a:ext>
            </a:extLst>
          </p:cNvPr>
          <p:cNvSpPr txBox="1"/>
          <p:nvPr/>
        </p:nvSpPr>
        <p:spPr>
          <a:xfrm>
            <a:off x="4053637" y="1047186"/>
            <a:ext cx="4745054" cy="2071849"/>
          </a:xfrm>
          <a:prstGeom prst="rect">
            <a:avLst/>
          </a:prstGeom>
          <a:noFill/>
        </p:spPr>
        <p:txBody>
          <a:bodyPr wrap="square">
            <a:spAutoFit/>
          </a:bodyPr>
          <a:lstStyle/>
          <a:p>
            <a:pPr>
              <a:lnSpc>
                <a:spcPct val="134000"/>
              </a:lnSpc>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2.</a:t>
            </a:r>
          </a:p>
          <a:p>
            <a:pPr>
              <a:lnSpc>
                <a:spcPct val="134000"/>
              </a:lnSpc>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 xmlns:a16="http://schemas.microsoft.com/office/drawing/2014/main" id="{F1AC246A-2B50-8191-6947-8AD38B394DD4}"/>
                  </a:ext>
                </a:extLst>
              </p:cNvPr>
              <p:cNvSpPr txBox="1"/>
              <p:nvPr/>
            </p:nvSpPr>
            <p:spPr>
              <a:xfrm>
                <a:off x="4895202" y="2570721"/>
                <a:ext cx="2742232"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prstClr val="black"/>
                              </a:solidFill>
                              <a:latin typeface="Cambria Math"/>
                              <a:sym typeface="Arial"/>
                            </a:rPr>
                          </m:ctrlPr>
                        </m:sSubPr>
                        <m:e>
                          <m:r>
                            <a:rPr lang="en-US" sz="2800" kern="0">
                              <a:solidFill>
                                <a:prstClr val="black"/>
                              </a:solidFill>
                              <a:latin typeface="Cambria Math" panose="02040503050406030204" pitchFamily="18" charset="0"/>
                              <a:sym typeface="Arial"/>
                            </a:rPr>
                            <m:t>𝑛</m:t>
                          </m:r>
                        </m:e>
                        <m:sub>
                          <m:r>
                            <a:rPr lang="en-US" sz="2800" kern="0">
                              <a:solidFill>
                                <a:prstClr val="black"/>
                              </a:solidFill>
                              <a:latin typeface="Cambria Math" panose="02040503050406030204" pitchFamily="18" charset="0"/>
                              <a:sym typeface="Arial"/>
                            </a:rPr>
                            <m:t>21</m:t>
                          </m:r>
                        </m:sub>
                      </m:sSub>
                      <m:r>
                        <a:rPr lang="en-US" sz="2800" kern="0">
                          <a:solidFill>
                            <a:prstClr val="black"/>
                          </a:solidFill>
                          <a:latin typeface="Cambria Math" panose="02040503050406030204" pitchFamily="18" charset="0"/>
                          <a:sym typeface="Arial"/>
                        </a:rPr>
                        <m:t>=</m:t>
                      </m:r>
                      <m:f>
                        <m:fPr>
                          <m:ctrlPr>
                            <a:rPr lang="en-US" sz="2800" i="1" kern="0">
                              <a:solidFill>
                                <a:prstClr val="black"/>
                              </a:solidFill>
                              <a:latin typeface="Cambria Math"/>
                              <a:sym typeface="Arial"/>
                            </a:rPr>
                          </m:ctrlPr>
                        </m:fPr>
                        <m:num>
                          <m:sSub>
                            <m:sSubPr>
                              <m:ctrlPr>
                                <a:rPr lang="en-US" sz="2800" i="1" kern="0">
                                  <a:solidFill>
                                    <a:prstClr val="black"/>
                                  </a:solidFill>
                                  <a:latin typeface="Cambria Math"/>
                                  <a:sym typeface="Arial"/>
                                </a:rPr>
                              </m:ctrlPr>
                            </m:sSubPr>
                            <m:e>
                              <m:r>
                                <a:rPr lang="en-US" sz="2800" kern="0">
                                  <a:solidFill>
                                    <a:prstClr val="black"/>
                                  </a:solidFill>
                                  <a:latin typeface="Cambria Math" panose="02040503050406030204" pitchFamily="18" charset="0"/>
                                  <a:sym typeface="Arial"/>
                                </a:rPr>
                                <m:t>𝑛</m:t>
                              </m:r>
                            </m:e>
                            <m:sub>
                              <m:r>
                                <a:rPr lang="en-US" sz="2800" kern="0">
                                  <a:solidFill>
                                    <a:prstClr val="black"/>
                                  </a:solidFill>
                                  <a:latin typeface="Cambria Math" panose="02040503050406030204" pitchFamily="18" charset="0"/>
                                  <a:sym typeface="Arial"/>
                                </a:rPr>
                                <m:t>2</m:t>
                              </m:r>
                            </m:sub>
                          </m:sSub>
                        </m:num>
                        <m:den>
                          <m:sSub>
                            <m:sSubPr>
                              <m:ctrlPr>
                                <a:rPr lang="en-US" sz="2800" i="1" kern="0">
                                  <a:solidFill>
                                    <a:prstClr val="black"/>
                                  </a:solidFill>
                                  <a:latin typeface="Cambria Math"/>
                                  <a:sym typeface="Arial"/>
                                </a:rPr>
                              </m:ctrlPr>
                            </m:sSubPr>
                            <m:e>
                              <m:r>
                                <a:rPr lang="en-US" sz="2800" kern="0">
                                  <a:solidFill>
                                    <a:prstClr val="black"/>
                                  </a:solidFill>
                                  <a:latin typeface="Cambria Math" panose="02040503050406030204" pitchFamily="18" charset="0"/>
                                  <a:sym typeface="Arial"/>
                                </a:rPr>
                                <m:t>𝑛</m:t>
                              </m:r>
                            </m:e>
                            <m:sub>
                              <m:r>
                                <a:rPr lang="en-US" sz="2800" kern="0">
                                  <a:solidFill>
                                    <a:prstClr val="black"/>
                                  </a:solidFill>
                                  <a:latin typeface="Cambria Math" panose="02040503050406030204" pitchFamily="18" charset="0"/>
                                  <a:sym typeface="Arial"/>
                                </a:rPr>
                                <m:t>1</m:t>
                              </m:r>
                            </m:sub>
                          </m:sSub>
                        </m:den>
                      </m:f>
                      <m:r>
                        <a:rPr lang="en-US" sz="2800" kern="0">
                          <a:solidFill>
                            <a:prstClr val="black"/>
                          </a:solidFill>
                          <a:latin typeface="Cambria Math" panose="02040503050406030204" pitchFamily="18" charset="0"/>
                          <a:sym typeface="Arial"/>
                        </a:rPr>
                        <m:t>=</m:t>
                      </m:r>
                      <m:f>
                        <m:fPr>
                          <m:ctrlPr>
                            <a:rPr lang="en-US" sz="2800" i="1" kern="0">
                              <a:solidFill>
                                <a:prstClr val="black"/>
                              </a:solidFill>
                              <a:latin typeface="Cambria Math"/>
                              <a:sym typeface="Arial"/>
                            </a:rPr>
                          </m:ctrlPr>
                        </m:fPr>
                        <m:num>
                          <m:func>
                            <m:funcPr>
                              <m:ctrlPr>
                                <a:rPr lang="en-US" sz="2800" i="1" kern="0">
                                  <a:solidFill>
                                    <a:prstClr val="black"/>
                                  </a:solidFill>
                                  <a:latin typeface="Cambria Math"/>
                                  <a:sym typeface="Arial"/>
                                </a:rPr>
                              </m:ctrlPr>
                            </m:funcPr>
                            <m:fName>
                              <m:r>
                                <m:rPr>
                                  <m:sty m:val="p"/>
                                </m:rPr>
                                <a:rPr lang="en-US" sz="2800" kern="0">
                                  <a:solidFill>
                                    <a:prstClr val="black"/>
                                  </a:solidFill>
                                  <a:latin typeface="Cambria Math" panose="02040503050406030204" pitchFamily="18" charset="0"/>
                                  <a:sym typeface="Arial"/>
                                </a:rPr>
                                <m:t>sin</m:t>
                              </m:r>
                            </m:fName>
                            <m:e>
                              <m:r>
                                <a:rPr lang="en-US" sz="2800" kern="0">
                                  <a:solidFill>
                                    <a:prstClr val="black"/>
                                  </a:solidFill>
                                  <a:latin typeface="Cambria Math" panose="02040503050406030204" pitchFamily="18" charset="0"/>
                                  <a:sym typeface="Arial"/>
                                </a:rPr>
                                <m:t>𝑖</m:t>
                              </m:r>
                            </m:e>
                          </m:func>
                        </m:num>
                        <m:den>
                          <m:func>
                            <m:funcPr>
                              <m:ctrlPr>
                                <a:rPr lang="en-US" sz="2800" i="1" kern="0">
                                  <a:solidFill>
                                    <a:prstClr val="black"/>
                                  </a:solidFill>
                                  <a:latin typeface="Cambria Math"/>
                                  <a:sym typeface="Arial"/>
                                </a:rPr>
                              </m:ctrlPr>
                            </m:funcPr>
                            <m:fName>
                              <m:r>
                                <m:rPr>
                                  <m:sty m:val="p"/>
                                </m:rPr>
                                <a:rPr lang="en-US" sz="2800" kern="0">
                                  <a:solidFill>
                                    <a:prstClr val="black"/>
                                  </a:solidFill>
                                  <a:latin typeface="Cambria Math" panose="02040503050406030204" pitchFamily="18" charset="0"/>
                                  <a:sym typeface="Arial"/>
                                </a:rPr>
                                <m:t>sin</m:t>
                              </m:r>
                            </m:fName>
                            <m:e>
                              <m:r>
                                <a:rPr lang="en-US" sz="2800" kern="0">
                                  <a:solidFill>
                                    <a:prstClr val="black"/>
                                  </a:solidFill>
                                  <a:latin typeface="Cambria Math" panose="02040503050406030204" pitchFamily="18" charset="0"/>
                                  <a:sym typeface="Arial"/>
                                </a:rPr>
                                <m:t>𝑟</m:t>
                              </m:r>
                            </m:e>
                          </m:func>
                        </m:den>
                      </m:f>
                    </m:oMath>
                  </m:oMathPara>
                </a14:m>
                <a:endParaRPr lang="en-US" sz="2800" kern="0" dirty="0">
                  <a:solidFill>
                    <a:prstClr val="black"/>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 xmlns:a16="http://schemas.microsoft.com/office/drawing/2014/main" id="{E017E081-2C51-52F9-44B8-1EE17A7B7208}"/>
              </a:ext>
            </a:extLst>
          </p:cNvPr>
          <p:cNvSpPr txBox="1"/>
          <p:nvPr/>
        </p:nvSpPr>
        <p:spPr>
          <a:xfrm flipH="1">
            <a:off x="4363750" y="3715631"/>
            <a:ext cx="2088470"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solidFill>
                  <a:prstClr val="black"/>
                </a:solidFill>
                <a:latin typeface="Arial"/>
                <a:ea typeface="Quicksand"/>
                <a:cs typeface="Quicksand"/>
                <a:sym typeface="Quicksand"/>
              </a:rPr>
              <a:t>n</a:t>
            </a:r>
            <a:r>
              <a:rPr lang="en-US" sz="2400" kern="0" baseline="-25000" dirty="0">
                <a:solidFill>
                  <a:prstClr val="black"/>
                </a:solidFill>
                <a:latin typeface="Arial"/>
                <a:ea typeface="Quicksand"/>
                <a:cs typeface="Quicksand"/>
                <a:sym typeface="Quicksand"/>
              </a:rPr>
              <a:t>1</a:t>
            </a:r>
            <a:r>
              <a:rPr lang="en-US" sz="2400" kern="0" dirty="0">
                <a:solidFill>
                  <a:prstClr val="black"/>
                </a:solidFill>
                <a:latin typeface="Arial"/>
                <a:ea typeface="Quicksand"/>
                <a:cs typeface="Quicksand"/>
                <a:sym typeface="Quicksand"/>
              </a:rPr>
              <a:t> = 1,333 </a:t>
            </a:r>
            <a:endParaRPr lang="en-US" sz="2000" kern="0" dirty="0">
              <a:solidFill>
                <a:prstClr val="black"/>
              </a:solidFill>
              <a:latin typeface="Arial"/>
              <a:cs typeface="Arial" panose="020B0604020202020204" pitchFamily="34" charset="0"/>
              <a:sym typeface="Quicksand Medium"/>
            </a:endParaRPr>
          </a:p>
        </p:txBody>
      </p:sp>
      <p:sp>
        <p:nvSpPr>
          <p:cNvPr id="140" name="Google Shape;1088;p59">
            <a:extLst>
              <a:ext uri="{FF2B5EF4-FFF2-40B4-BE49-F238E27FC236}">
                <a16:creationId xmlns="" xmlns:a16="http://schemas.microsoft.com/office/drawing/2014/main" id="{707A997A-34EA-58B2-8D00-52F682FED192}"/>
              </a:ext>
            </a:extLst>
          </p:cNvPr>
          <p:cNvSpPr txBox="1"/>
          <p:nvPr/>
        </p:nvSpPr>
        <p:spPr>
          <a:xfrm flipH="1">
            <a:off x="6258907" y="3715631"/>
            <a:ext cx="2088470"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solidFill>
                  <a:prstClr val="black"/>
                </a:solidFill>
                <a:latin typeface="Arial"/>
                <a:ea typeface="Quicksand"/>
                <a:cs typeface="Quicksand"/>
                <a:sym typeface="Quicksand"/>
              </a:rPr>
              <a:t>n</a:t>
            </a:r>
            <a:r>
              <a:rPr lang="en-US" sz="2400" kern="0" baseline="-25000" dirty="0">
                <a:solidFill>
                  <a:prstClr val="black"/>
                </a:solidFill>
                <a:latin typeface="Arial"/>
                <a:ea typeface="Quicksand"/>
                <a:cs typeface="Quicksand"/>
                <a:sym typeface="Quicksand"/>
              </a:rPr>
              <a:t>2</a:t>
            </a:r>
            <a:r>
              <a:rPr lang="en-US" sz="2400" kern="0" dirty="0">
                <a:solidFill>
                  <a:prstClr val="black"/>
                </a:solidFill>
                <a:latin typeface="Arial"/>
                <a:ea typeface="Quicksand"/>
                <a:cs typeface="Quicksand"/>
                <a:sym typeface="Quicksand"/>
              </a:rPr>
              <a:t> = 1,00293</a:t>
            </a:r>
            <a:endParaRPr lang="en-US" sz="2000" kern="0" dirty="0">
              <a:solidFill>
                <a:prstClr val="black"/>
              </a:solidFill>
              <a:latin typeface="Arial"/>
              <a:cs typeface="Arial" panose="020B0604020202020204" pitchFamily="34" charset="0"/>
              <a:sym typeface="Quicksand Medium"/>
            </a:endParaRPr>
          </a:p>
        </p:txBody>
      </p:sp>
      <p:sp>
        <p:nvSpPr>
          <p:cNvPr id="141" name="Google Shape;1088;p59">
            <a:extLst>
              <a:ext uri="{FF2B5EF4-FFF2-40B4-BE49-F238E27FC236}">
                <a16:creationId xmlns="" xmlns:a16="http://schemas.microsoft.com/office/drawing/2014/main" id="{96C0A2B0-C5BD-368D-9E7E-9AA786259689}"/>
              </a:ext>
            </a:extLst>
          </p:cNvPr>
          <p:cNvSpPr txBox="1"/>
          <p:nvPr/>
        </p:nvSpPr>
        <p:spPr>
          <a:xfrm flipH="1">
            <a:off x="4363767" y="4315631"/>
            <a:ext cx="3830771"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solidFill>
                  <a:prstClr val="black"/>
                </a:solidFill>
                <a:latin typeface="Arial"/>
                <a:ea typeface="Quicksand"/>
                <a:cs typeface="Quicksand"/>
                <a:sym typeface="Quicksand"/>
              </a:rPr>
              <a:t>n</a:t>
            </a:r>
            <a:r>
              <a:rPr lang="en-US" sz="2400" kern="0" baseline="-25000" dirty="0">
                <a:solidFill>
                  <a:prstClr val="black"/>
                </a:solidFill>
                <a:latin typeface="Arial"/>
                <a:ea typeface="Quicksand"/>
                <a:cs typeface="Quicksand"/>
                <a:sym typeface="Quicksand"/>
              </a:rPr>
              <a:t>2</a:t>
            </a:r>
            <a:r>
              <a:rPr lang="en-US" sz="2400" kern="0" dirty="0">
                <a:solidFill>
                  <a:prstClr val="black"/>
                </a:solidFill>
                <a:latin typeface="Arial"/>
                <a:ea typeface="Quicksand"/>
                <a:cs typeface="Quicksand"/>
                <a:sym typeface="Quicksand"/>
              </a:rPr>
              <a:t> &lt; n</a:t>
            </a:r>
            <a:r>
              <a:rPr lang="en-US" sz="2400" kern="0" baseline="-25000" dirty="0">
                <a:solidFill>
                  <a:prstClr val="black"/>
                </a:solidFill>
                <a:latin typeface="Arial"/>
                <a:ea typeface="Quicksand"/>
                <a:cs typeface="Quicksand"/>
                <a:sym typeface="Quicksand"/>
              </a:rPr>
              <a:t>1 </a:t>
            </a:r>
            <a:r>
              <a:rPr lang="en-US" sz="2400" kern="0" baseline="-25000" dirty="0">
                <a:solidFill>
                  <a:prstClr val="black"/>
                </a:solidFill>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solidFill>
                  <a:prstClr val="black"/>
                </a:solidFill>
                <a:latin typeface="Arial"/>
                <a:ea typeface="Quicksand"/>
                <a:cs typeface="Quicksand"/>
                <a:sym typeface="Quicksand"/>
              </a:rPr>
              <a:t> </a:t>
            </a:r>
            <a:r>
              <a:rPr lang="en-US" sz="2400" kern="0" dirty="0">
                <a:solidFill>
                  <a:prstClr val="black"/>
                </a:solidFill>
                <a:latin typeface="Arial"/>
                <a:ea typeface="Quicksand"/>
                <a:cs typeface="Quicksand"/>
                <a:sym typeface="Quicksand"/>
              </a:rPr>
              <a:t>sin </a:t>
            </a:r>
            <a:r>
              <a:rPr lang="en-US" sz="2400" kern="0" dirty="0" err="1">
                <a:solidFill>
                  <a:prstClr val="black"/>
                </a:solidFill>
                <a:latin typeface="Arial"/>
                <a:ea typeface="Quicksand"/>
                <a:cs typeface="Quicksand"/>
                <a:sym typeface="Quicksand"/>
              </a:rPr>
              <a:t>i</a:t>
            </a:r>
            <a:r>
              <a:rPr lang="en-US" sz="2400" kern="0" dirty="0">
                <a:solidFill>
                  <a:prstClr val="black"/>
                </a:solidFill>
                <a:latin typeface="Arial"/>
                <a:ea typeface="Quicksand"/>
                <a:cs typeface="Quicksand"/>
                <a:sym typeface="Quicksand"/>
              </a:rPr>
              <a:t> &lt; sin r </a:t>
            </a:r>
            <a:r>
              <a:rPr lang="en-US" sz="2400" kern="0" dirty="0">
                <a:solidFill>
                  <a:prstClr val="black"/>
                </a:solidFill>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i</a:t>
            </a:r>
            <a:r>
              <a:rPr lang="en-US" sz="2400" kern="0" dirty="0">
                <a:solidFill>
                  <a:prstClr val="black"/>
                </a:solidFill>
                <a:latin typeface="Arial"/>
                <a:ea typeface="Quicksand"/>
                <a:cs typeface="Quicksand"/>
                <a:sym typeface="Quicksand"/>
              </a:rPr>
              <a:t> &lt; r </a:t>
            </a:r>
            <a:endParaRPr lang="en-US" sz="2000" kern="0" dirty="0">
              <a:solidFill>
                <a:prstClr val="black"/>
              </a:solidFill>
              <a:latin typeface="Arial"/>
              <a:cs typeface="Arial" panose="020B0604020202020204" pitchFamily="34" charset="0"/>
              <a:sym typeface="Quicksand Medium"/>
            </a:endParaRPr>
          </a:p>
        </p:txBody>
      </p:sp>
      <p:sp>
        <p:nvSpPr>
          <p:cNvPr id="142" name="Google Shape;1088;p59">
            <a:extLst>
              <a:ext uri="{FF2B5EF4-FFF2-40B4-BE49-F238E27FC236}">
                <a16:creationId xmlns="" xmlns:a16="http://schemas.microsoft.com/office/drawing/2014/main" id="{5A2C4A54-34B1-82FA-A1C2-6A79BBEF5DC7}"/>
              </a:ext>
            </a:extLst>
          </p:cNvPr>
          <p:cNvSpPr txBox="1"/>
          <p:nvPr/>
        </p:nvSpPr>
        <p:spPr>
          <a:xfrm flipH="1">
            <a:off x="4343655" y="5046471"/>
            <a:ext cx="3830771"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solidFill>
                  <a:prstClr val="black"/>
                </a:solidFill>
                <a:latin typeface="Arial"/>
                <a:ea typeface="Quicksand"/>
                <a:cs typeface="Quicksand"/>
                <a:sym typeface="Quicksand"/>
              </a:rPr>
              <a:t>Góc</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khúc</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xạ</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lớn</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hơn</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góc</a:t>
            </a:r>
            <a:r>
              <a:rPr lang="en-US" sz="2400" kern="0" dirty="0">
                <a:solidFill>
                  <a:prstClr val="black"/>
                </a:solidFill>
                <a:latin typeface="Arial"/>
                <a:ea typeface="Quicksand"/>
                <a:cs typeface="Quicksand"/>
                <a:sym typeface="Quicksand"/>
              </a:rPr>
              <a:t> </a:t>
            </a:r>
            <a:r>
              <a:rPr lang="en-US" sz="2400" kern="0" dirty="0" err="1">
                <a:solidFill>
                  <a:prstClr val="black"/>
                </a:solidFill>
                <a:latin typeface="Arial"/>
                <a:ea typeface="Quicksand"/>
                <a:cs typeface="Quicksand"/>
                <a:sym typeface="Quicksand"/>
              </a:rPr>
              <a:t>tới</a:t>
            </a:r>
            <a:endParaRPr lang="en-US" sz="2000" kern="0" dirty="0">
              <a:solidFill>
                <a:prstClr val="black"/>
              </a:solidFill>
              <a:latin typeface="Arial"/>
              <a:cs typeface="Arial" panose="020B0604020202020204" pitchFamily="34" charset="0"/>
              <a:sym typeface="Quicksand Medium"/>
            </a:endParaRPr>
          </a:p>
        </p:txBody>
      </p:sp>
      <p:sp>
        <p:nvSpPr>
          <p:cNvPr id="143" name="Arrow: Notched Right 142">
            <a:extLst>
              <a:ext uri="{FF2B5EF4-FFF2-40B4-BE49-F238E27FC236}">
                <a16:creationId xmlns="" xmlns:a16="http://schemas.microsoft.com/office/drawing/2014/main" id="{24195E26-6DBD-84CC-32F8-3FC69F3D9426}"/>
              </a:ext>
            </a:extLst>
          </p:cNvPr>
          <p:cNvSpPr/>
          <p:nvPr/>
        </p:nvSpPr>
        <p:spPr>
          <a:xfrm>
            <a:off x="444502" y="5734625"/>
            <a:ext cx="59256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 xmlns:a16="http://schemas.microsoft.com/office/drawing/2014/main" id="{5CC42B6E-DA26-9ABC-6285-00BE41C05EC2}"/>
              </a:ext>
            </a:extLst>
          </p:cNvPr>
          <p:cNvSpPr txBox="1"/>
          <p:nvPr/>
        </p:nvSpPr>
        <p:spPr>
          <a:xfrm>
            <a:off x="1198901" y="5650715"/>
            <a:ext cx="7405057" cy="1082091"/>
          </a:xfrm>
          <a:prstGeom prst="rect">
            <a:avLst/>
          </a:prstGeom>
          <a:noFill/>
        </p:spPr>
        <p:txBody>
          <a:bodyPr wrap="square">
            <a:spAutoFit/>
          </a:bodyPr>
          <a:lstStyle/>
          <a:p>
            <a:pPr>
              <a:lnSpc>
                <a:spcPct val="134000"/>
              </a:lnSpc>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65189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85F06A66-283E-D089-71A5-BF3E6FB98559}"/>
              </a:ext>
            </a:extLst>
          </p:cNvPr>
          <p:cNvGrpSpPr/>
          <p:nvPr/>
        </p:nvGrpSpPr>
        <p:grpSpPr>
          <a:xfrm>
            <a:off x="2990601" y="713142"/>
            <a:ext cx="2527420" cy="2983553"/>
            <a:chOff x="6918328" y="1103697"/>
            <a:chExt cx="4889569" cy="4303684"/>
          </a:xfrm>
        </p:grpSpPr>
        <p:pic>
          <p:nvPicPr>
            <p:cNvPr id="4" name="Picture 3">
              <a:extLst>
                <a:ext uri="{FF2B5EF4-FFF2-40B4-BE49-F238E27FC236}">
                  <a16:creationId xmlns="" xmlns:a16="http://schemas.microsoft.com/office/drawing/2014/main" id="{A8DAC0D8-D255-1D76-72C8-63CEFAE729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 xmlns:a16="http://schemas.microsoft.com/office/drawing/2014/main" id="{9A4090B1-42A5-AD4C-0993-B9D67C91E6F5}"/>
                </a:ext>
              </a:extLst>
            </p:cNvPr>
            <p:cNvSpPr txBox="1"/>
            <p:nvPr/>
          </p:nvSpPr>
          <p:spPr>
            <a:xfrm>
              <a:off x="8409376" y="4475068"/>
              <a:ext cx="1987731" cy="932313"/>
            </a:xfrm>
            <a:prstGeom prst="rect">
              <a:avLst/>
            </a:prstGeom>
            <a:noFill/>
          </p:spPr>
          <p:txBody>
            <a:bodyPr wrap="square">
              <a:spAutoFit/>
            </a:bodyPr>
            <a:lstStyle/>
            <a:p>
              <a:pPr algn="ctr"/>
              <a:r>
                <a:rPr lang="en-US" b="1" dirty="0" err="1">
                  <a:solidFill>
                    <a:srgbClr val="000000"/>
                  </a:solidFill>
                  <a:latin typeface="Fira Sans Black" panose="020B0A03050000020004" pitchFamily="34" charset="0"/>
                  <a:ea typeface="Courier New" panose="02070309020205020404" pitchFamily="49" charset="0"/>
                </a:rPr>
                <a:t>Hình</a:t>
              </a:r>
              <a:r>
                <a:rPr lang="en-US" b="1" dirty="0">
                  <a:solidFill>
                    <a:srgbClr val="000000"/>
                  </a:solidFill>
                  <a:latin typeface="Fira Sans Black" panose="020B0A03050000020004" pitchFamily="34" charset="0"/>
                  <a:ea typeface="Courier New" panose="02070309020205020404" pitchFamily="49" charset="0"/>
                </a:rPr>
                <a:t> 7.6</a:t>
              </a:r>
              <a:endParaRPr lang="en-US" b="1" dirty="0">
                <a:solidFill>
                  <a:prstClr val="black"/>
                </a:solidFill>
                <a:latin typeface="Fira Sans Black" panose="020B0A03050000020004" pitchFamily="34" charset="0"/>
              </a:endParaRPr>
            </a:p>
          </p:txBody>
        </p:sp>
      </p:grpSp>
      <p:sp>
        <p:nvSpPr>
          <p:cNvPr id="97" name="Rectangle 96">
            <a:extLst>
              <a:ext uri="{FF2B5EF4-FFF2-40B4-BE49-F238E27FC236}">
                <a16:creationId xmlns="" xmlns:a16="http://schemas.microsoft.com/office/drawing/2014/main" id="{7EBD2284-A7FD-27F0-4D26-FB21C6315B93}"/>
              </a:ext>
            </a:extLst>
          </p:cNvPr>
          <p:cNvSpPr/>
          <p:nvPr/>
        </p:nvSpPr>
        <p:spPr>
          <a:xfrm>
            <a:off x="220179" y="688421"/>
            <a:ext cx="8637058" cy="5406069"/>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prstClr val="black"/>
              </a:solidFill>
            </a:endParaRPr>
          </a:p>
        </p:txBody>
      </p:sp>
      <p:grpSp>
        <p:nvGrpSpPr>
          <p:cNvPr id="94" name="Group 93">
            <a:extLst>
              <a:ext uri="{FF2B5EF4-FFF2-40B4-BE49-F238E27FC236}">
                <a16:creationId xmlns="" xmlns:a16="http://schemas.microsoft.com/office/drawing/2014/main" id="{03E8F5FB-E0E1-58C3-A63C-63CC5768D285}"/>
              </a:ext>
            </a:extLst>
          </p:cNvPr>
          <p:cNvGrpSpPr/>
          <p:nvPr/>
        </p:nvGrpSpPr>
        <p:grpSpPr>
          <a:xfrm>
            <a:off x="336658" y="417636"/>
            <a:ext cx="2342504" cy="1229824"/>
            <a:chOff x="4686331" y="503845"/>
            <a:chExt cx="3123338" cy="1229824"/>
          </a:xfrm>
        </p:grpSpPr>
        <p:sp>
          <p:nvSpPr>
            <p:cNvPr id="99" name="Arrow: Pentagon 98">
              <a:extLst>
                <a:ext uri="{FF2B5EF4-FFF2-40B4-BE49-F238E27FC236}">
                  <a16:creationId xmlns=""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endParaRPr>
            </a:p>
          </p:txBody>
        </p:sp>
        <p:sp>
          <p:nvSpPr>
            <p:cNvPr id="93" name="TextBox 92">
              <a:extLst>
                <a:ext uri="{FF2B5EF4-FFF2-40B4-BE49-F238E27FC236}">
                  <a16:creationId xmlns="" xmlns:a16="http://schemas.microsoft.com/office/drawing/2014/main" id="{C2AD9D65-A30C-65B4-4B58-F2944B791391}"/>
                </a:ext>
              </a:extLst>
            </p:cNvPr>
            <p:cNvSpPr txBox="1"/>
            <p:nvPr/>
          </p:nvSpPr>
          <p:spPr>
            <a:xfrm>
              <a:off x="4791084" y="503845"/>
              <a:ext cx="2913831" cy="1229824"/>
            </a:xfrm>
            <a:prstGeom prst="rect">
              <a:avLst/>
            </a:prstGeom>
            <a:noFill/>
          </p:spPr>
          <p:txBody>
            <a:bodyPr wrap="square">
              <a:spAutoFit/>
            </a:bodyPr>
            <a:lstStyle/>
            <a:p>
              <a:pPr algn="ctr">
                <a:lnSpc>
                  <a:spcPct val="132000"/>
                </a:lnSpc>
                <a:buClr>
                  <a:srgbClr val="6BA664"/>
                </a:buClr>
                <a:buSzPts val="1000"/>
                <a:tabLst>
                  <a:tab pos="351155" algn="l"/>
                </a:tabLst>
              </a:pPr>
              <a:r>
                <a:rPr lang="en-US" sz="2800" dirty="0">
                  <a:solidFill>
                    <a:prstClr val="white"/>
                  </a:solidFill>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6" name="TextBox 5">
            <a:extLst>
              <a:ext uri="{FF2B5EF4-FFF2-40B4-BE49-F238E27FC236}">
                <a16:creationId xmlns="" xmlns:a16="http://schemas.microsoft.com/office/drawing/2014/main" id="{2BD46F94-AA4A-0AD1-CD11-1E0DDDA090C9}"/>
              </a:ext>
            </a:extLst>
          </p:cNvPr>
          <p:cNvSpPr txBox="1"/>
          <p:nvPr/>
        </p:nvSpPr>
        <p:spPr>
          <a:xfrm>
            <a:off x="869603" y="3259042"/>
            <a:ext cx="8054299" cy="904863"/>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solidFill>
                  <a:prstClr val="black"/>
                </a:solidFill>
              </a:rPr>
              <a:t>Chiết suất của môi trường đối với các ánh sáng đơn sắc khác nhau là khác nhau</a:t>
            </a:r>
            <a:endParaRPr lang="en-US" dirty="0">
              <a:solidFill>
                <a:prstClr val="black"/>
              </a:solidFill>
            </a:endParaRPr>
          </a:p>
        </p:txBody>
      </p:sp>
      <p:pic>
        <p:nvPicPr>
          <p:cNvPr id="7" name="Picture 2" descr="Prism">
            <a:extLst>
              <a:ext uri="{FF2B5EF4-FFF2-40B4-BE49-F238E27FC236}">
                <a16:creationId xmlns="" xmlns:a16="http://schemas.microsoft.com/office/drawing/2014/main" id="{9EE24CB3-04E8-A92E-D7C4-CD9AB5D4AF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07" y="3259035"/>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6E82C89F-28A5-7595-70D2-D5B931768173}"/>
              </a:ext>
            </a:extLst>
          </p:cNvPr>
          <p:cNvSpPr txBox="1"/>
          <p:nvPr/>
        </p:nvSpPr>
        <p:spPr>
          <a:xfrm>
            <a:off x="869531" y="3790797"/>
            <a:ext cx="7970323" cy="4985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prstClr val="black"/>
                </a:solidFill>
              </a:rPr>
              <a:t>Chiết</a:t>
            </a:r>
            <a:r>
              <a:rPr lang="en-US" sz="2200" dirty="0">
                <a:solidFill>
                  <a:prstClr val="black"/>
                </a:solidFill>
              </a:rPr>
              <a:t> </a:t>
            </a:r>
            <a:r>
              <a:rPr lang="en-US" sz="2200" dirty="0" err="1">
                <a:solidFill>
                  <a:prstClr val="black"/>
                </a:solidFill>
              </a:rPr>
              <a:t>suất</a:t>
            </a:r>
            <a:r>
              <a:rPr lang="en-US" sz="2200" dirty="0">
                <a:solidFill>
                  <a:prstClr val="black"/>
                </a:solidFill>
              </a:rPr>
              <a:t> </a:t>
            </a:r>
            <a:r>
              <a:rPr lang="en-US" sz="2200" dirty="0" err="1">
                <a:solidFill>
                  <a:prstClr val="black"/>
                </a:solidFill>
              </a:rPr>
              <a:t>của</a:t>
            </a:r>
            <a:r>
              <a:rPr lang="en-US" sz="2200" dirty="0">
                <a:solidFill>
                  <a:prstClr val="black"/>
                </a:solidFill>
              </a:rPr>
              <a:t> </a:t>
            </a:r>
            <a:r>
              <a:rPr lang="en-US" sz="2200" dirty="0" err="1">
                <a:solidFill>
                  <a:prstClr val="black"/>
                </a:solidFill>
              </a:rPr>
              <a:t>thủy</a:t>
            </a:r>
            <a:r>
              <a:rPr lang="en-US" sz="2200" dirty="0">
                <a:solidFill>
                  <a:prstClr val="black"/>
                </a:solidFill>
              </a:rPr>
              <a:t> </a:t>
            </a:r>
            <a:r>
              <a:rPr lang="en-US" sz="2200" dirty="0" err="1">
                <a:solidFill>
                  <a:prstClr val="black"/>
                </a:solidFill>
              </a:rPr>
              <a:t>tinh</a:t>
            </a:r>
            <a:r>
              <a:rPr lang="en-US" sz="2200" dirty="0">
                <a:solidFill>
                  <a:prstClr val="black"/>
                </a:solidFill>
              </a:rPr>
              <a:t> </a:t>
            </a:r>
            <a:r>
              <a:rPr lang="en-US" sz="2200" dirty="0" err="1">
                <a:solidFill>
                  <a:prstClr val="black"/>
                </a:solidFill>
              </a:rPr>
              <a:t>làm</a:t>
            </a:r>
            <a:r>
              <a:rPr lang="en-US" sz="2200" dirty="0">
                <a:solidFill>
                  <a:prstClr val="black"/>
                </a:solidFill>
              </a:rPr>
              <a:t> </a:t>
            </a:r>
            <a:r>
              <a:rPr lang="en-US" sz="2200" dirty="0" err="1">
                <a:solidFill>
                  <a:prstClr val="black"/>
                </a:solidFill>
              </a:rPr>
              <a:t>lăng</a:t>
            </a:r>
            <a:r>
              <a:rPr lang="en-US" sz="2200" dirty="0">
                <a:solidFill>
                  <a:prstClr val="black"/>
                </a:solidFill>
              </a:rPr>
              <a:t> </a:t>
            </a:r>
            <a:r>
              <a:rPr lang="en-US" sz="2200" dirty="0" err="1">
                <a:solidFill>
                  <a:prstClr val="black"/>
                </a:solidFill>
              </a:rPr>
              <a:t>kính</a:t>
            </a:r>
            <a:r>
              <a:rPr lang="en-US" sz="2200" dirty="0">
                <a:solidFill>
                  <a:prstClr val="black"/>
                </a:solidFill>
              </a:rPr>
              <a:t>:</a:t>
            </a:r>
            <a:endParaRPr lang="en-US" sz="2200" b="1" dirty="0">
              <a:solidFill>
                <a:srgbClr val="C00000"/>
              </a:solidFill>
            </a:endParaRPr>
          </a:p>
        </p:txBody>
      </p:sp>
      <p:pic>
        <p:nvPicPr>
          <p:cNvPr id="9" name="Picture 2" descr="Prism">
            <a:extLst>
              <a:ext uri="{FF2B5EF4-FFF2-40B4-BE49-F238E27FC236}">
                <a16:creationId xmlns="" xmlns:a16="http://schemas.microsoft.com/office/drawing/2014/main" id="{BBA2F5A0-C162-7117-C683-9E14AD8676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75" y="3794929"/>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84CFF048-A8AD-2531-7561-C6F288B117A8}"/>
              </a:ext>
            </a:extLst>
          </p:cNvPr>
          <p:cNvSpPr txBox="1"/>
          <p:nvPr/>
        </p:nvSpPr>
        <p:spPr>
          <a:xfrm>
            <a:off x="2454393" y="4244341"/>
            <a:ext cx="4800599"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n</a:t>
            </a:r>
            <a:r>
              <a:rPr lang="en-US" sz="2400" b="1" baseline="-25000" dirty="0" err="1">
                <a:solidFill>
                  <a:prstClr val="black"/>
                </a:solidFill>
              </a:rPr>
              <a:t>đỏ</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cam</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vàng</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lục</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lam</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chàm</a:t>
            </a:r>
            <a:r>
              <a:rPr lang="en-US" sz="2400" b="1" dirty="0">
                <a:solidFill>
                  <a:prstClr val="black"/>
                </a:solidFill>
              </a:rPr>
              <a:t> &lt; </a:t>
            </a:r>
            <a:r>
              <a:rPr lang="en-US" sz="2400" b="1" dirty="0" err="1">
                <a:solidFill>
                  <a:prstClr val="black"/>
                </a:solidFill>
              </a:rPr>
              <a:t>n</a:t>
            </a:r>
            <a:r>
              <a:rPr lang="en-US" sz="2400" b="1" baseline="-25000" dirty="0" err="1">
                <a:solidFill>
                  <a:prstClr val="black"/>
                </a:solidFill>
              </a:rPr>
              <a:t>tím</a:t>
            </a:r>
            <a:endParaRPr lang="en-US" sz="2400" b="1" dirty="0">
              <a:solidFill>
                <a:srgbClr val="C00000"/>
              </a:solidFill>
            </a:endParaRPr>
          </a:p>
        </p:txBody>
      </p:sp>
      <p:pic>
        <p:nvPicPr>
          <p:cNvPr id="11" name="Graphic 10" descr="Line arrow Slight curve">
            <a:extLst>
              <a:ext uri="{FF2B5EF4-FFF2-40B4-BE49-F238E27FC236}">
                <a16:creationId xmlns="" xmlns:a16="http://schemas.microsoft.com/office/drawing/2014/main" id="{2935F996-8FCC-82C5-118D-9C504D53301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737128" y="4813184"/>
            <a:ext cx="507017" cy="676022"/>
          </a:xfrm>
          <a:prstGeom prst="rect">
            <a:avLst/>
          </a:prstGeom>
        </p:spPr>
      </p:pic>
      <p:pic>
        <p:nvPicPr>
          <p:cNvPr id="12" name="Picture 2" descr="Prism">
            <a:extLst>
              <a:ext uri="{FF2B5EF4-FFF2-40B4-BE49-F238E27FC236}">
                <a16:creationId xmlns="" xmlns:a16="http://schemas.microsoft.com/office/drawing/2014/main" id="{C7D938C7-50C0-24C3-30A4-72CD7D5C8C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75" y="4809592"/>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79BB7A5E-1B6B-EAF5-0179-48A6CE1C17DA}"/>
              </a:ext>
            </a:extLst>
          </p:cNvPr>
          <p:cNvSpPr txBox="1"/>
          <p:nvPr/>
        </p:nvSpPr>
        <p:spPr>
          <a:xfrm>
            <a:off x="869526" y="4826838"/>
            <a:ext cx="1763134" cy="904863"/>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prstClr val="black"/>
                </a:solidFill>
              </a:rPr>
              <a:t>Định</a:t>
            </a:r>
            <a:r>
              <a:rPr lang="en-US" sz="2200" dirty="0">
                <a:solidFill>
                  <a:prstClr val="black"/>
                </a:solidFill>
              </a:rPr>
              <a:t> </a:t>
            </a:r>
            <a:r>
              <a:rPr lang="en-US" sz="2200" dirty="0" err="1">
                <a:solidFill>
                  <a:prstClr val="black"/>
                </a:solidFill>
              </a:rPr>
              <a:t>luật</a:t>
            </a:r>
            <a:r>
              <a:rPr lang="en-US" sz="2200" dirty="0">
                <a:solidFill>
                  <a:prstClr val="black"/>
                </a:solidFill>
              </a:rPr>
              <a:t> </a:t>
            </a:r>
            <a:r>
              <a:rPr lang="en-US" sz="2200" dirty="0" err="1">
                <a:solidFill>
                  <a:prstClr val="black"/>
                </a:solidFill>
              </a:rPr>
              <a:t>khúc</a:t>
            </a:r>
            <a:r>
              <a:rPr lang="en-US" sz="2200" dirty="0">
                <a:solidFill>
                  <a:prstClr val="black"/>
                </a:solidFill>
              </a:rPr>
              <a:t> </a:t>
            </a:r>
            <a:r>
              <a:rPr lang="en-US" sz="2200" dirty="0" err="1">
                <a:solidFill>
                  <a:prstClr val="black"/>
                </a:solidFill>
              </a:rPr>
              <a:t>xạ</a:t>
            </a:r>
            <a:endParaRPr lang="en-US" sz="2200" b="1" dirty="0">
              <a:solidFill>
                <a:srgbClr val="C00000"/>
              </a:solidFill>
            </a:endParaRPr>
          </a:p>
        </p:txBody>
      </p:sp>
      <p:sp>
        <p:nvSpPr>
          <p:cNvPr id="14" name="TextBox 13">
            <a:extLst>
              <a:ext uri="{FF2B5EF4-FFF2-40B4-BE49-F238E27FC236}">
                <a16:creationId xmlns="" xmlns:a16="http://schemas.microsoft.com/office/drawing/2014/main" id="{780F7338-1599-9D0A-C792-95946D05E91E}"/>
              </a:ext>
            </a:extLst>
          </p:cNvPr>
          <p:cNvSpPr txBox="1"/>
          <p:nvPr/>
        </p:nvSpPr>
        <p:spPr>
          <a:xfrm>
            <a:off x="3377128" y="4826838"/>
            <a:ext cx="5546696" cy="904863"/>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prstClr val="black"/>
                </a:solidFill>
              </a:rPr>
              <a:t>tia</a:t>
            </a:r>
            <a:r>
              <a:rPr lang="en-US" sz="2200" dirty="0">
                <a:solidFill>
                  <a:prstClr val="black"/>
                </a:solidFill>
              </a:rPr>
              <a:t> </a:t>
            </a:r>
            <a:r>
              <a:rPr lang="en-US" sz="2200" dirty="0" err="1">
                <a:solidFill>
                  <a:prstClr val="black"/>
                </a:solidFill>
              </a:rPr>
              <a:t>đỏ</a:t>
            </a:r>
            <a:r>
              <a:rPr lang="en-US" sz="2200" dirty="0">
                <a:solidFill>
                  <a:prstClr val="black"/>
                </a:solidFill>
              </a:rPr>
              <a:t> </a:t>
            </a:r>
            <a:r>
              <a:rPr lang="en-US" sz="2200" dirty="0" err="1">
                <a:solidFill>
                  <a:prstClr val="black"/>
                </a:solidFill>
              </a:rPr>
              <a:t>bị</a:t>
            </a:r>
            <a:r>
              <a:rPr lang="en-US" sz="2200" dirty="0">
                <a:solidFill>
                  <a:prstClr val="black"/>
                </a:solidFill>
              </a:rPr>
              <a:t> </a:t>
            </a:r>
            <a:r>
              <a:rPr lang="en-US" sz="2200" dirty="0" err="1">
                <a:solidFill>
                  <a:prstClr val="black"/>
                </a:solidFill>
              </a:rPr>
              <a:t>lệch</a:t>
            </a:r>
            <a:r>
              <a:rPr lang="en-US" sz="2200" dirty="0">
                <a:solidFill>
                  <a:prstClr val="black"/>
                </a:solidFill>
              </a:rPr>
              <a:t> </a:t>
            </a:r>
            <a:r>
              <a:rPr lang="en-US" sz="2200" dirty="0" err="1">
                <a:solidFill>
                  <a:prstClr val="black"/>
                </a:solidFill>
              </a:rPr>
              <a:t>ít</a:t>
            </a:r>
            <a:r>
              <a:rPr lang="en-US" sz="2200" dirty="0">
                <a:solidFill>
                  <a:prstClr val="black"/>
                </a:solidFill>
              </a:rPr>
              <a:t> </a:t>
            </a:r>
            <a:r>
              <a:rPr lang="en-US" sz="2200" dirty="0" err="1">
                <a:solidFill>
                  <a:prstClr val="black"/>
                </a:solidFill>
              </a:rPr>
              <a:t>nhất</a:t>
            </a:r>
            <a:r>
              <a:rPr lang="en-US" sz="2200" dirty="0">
                <a:solidFill>
                  <a:prstClr val="black"/>
                </a:solidFill>
              </a:rPr>
              <a:t>; </a:t>
            </a:r>
            <a:r>
              <a:rPr lang="en-US" sz="2200" dirty="0" err="1">
                <a:solidFill>
                  <a:prstClr val="black"/>
                </a:solidFill>
              </a:rPr>
              <a:t>tia</a:t>
            </a:r>
            <a:r>
              <a:rPr lang="en-US" sz="2200" dirty="0">
                <a:solidFill>
                  <a:prstClr val="black"/>
                </a:solidFill>
              </a:rPr>
              <a:t> </a:t>
            </a:r>
            <a:r>
              <a:rPr lang="en-US" sz="2200" dirty="0" err="1">
                <a:solidFill>
                  <a:prstClr val="black"/>
                </a:solidFill>
              </a:rPr>
              <a:t>tím</a:t>
            </a:r>
            <a:r>
              <a:rPr lang="en-US" sz="2200" dirty="0">
                <a:solidFill>
                  <a:prstClr val="black"/>
                </a:solidFill>
              </a:rPr>
              <a:t> </a:t>
            </a:r>
            <a:r>
              <a:rPr lang="en-US" sz="2200" dirty="0" err="1">
                <a:solidFill>
                  <a:prstClr val="black"/>
                </a:solidFill>
              </a:rPr>
              <a:t>bị</a:t>
            </a:r>
            <a:r>
              <a:rPr lang="en-US" sz="2200" dirty="0">
                <a:solidFill>
                  <a:prstClr val="black"/>
                </a:solidFill>
              </a:rPr>
              <a:t> </a:t>
            </a:r>
            <a:r>
              <a:rPr lang="en-US" sz="2200" dirty="0" err="1">
                <a:solidFill>
                  <a:prstClr val="black"/>
                </a:solidFill>
              </a:rPr>
              <a:t>lệch</a:t>
            </a:r>
            <a:r>
              <a:rPr lang="en-US" sz="2200" dirty="0">
                <a:solidFill>
                  <a:prstClr val="black"/>
                </a:solidFill>
              </a:rPr>
              <a:t> </a:t>
            </a:r>
            <a:r>
              <a:rPr lang="en-US" sz="2200" dirty="0" err="1">
                <a:solidFill>
                  <a:prstClr val="black"/>
                </a:solidFill>
              </a:rPr>
              <a:t>nhiều</a:t>
            </a:r>
            <a:r>
              <a:rPr lang="en-US" sz="2200" dirty="0">
                <a:solidFill>
                  <a:prstClr val="black"/>
                </a:solidFill>
              </a:rPr>
              <a:t> </a:t>
            </a:r>
            <a:r>
              <a:rPr lang="en-US" sz="2200" dirty="0" err="1">
                <a:solidFill>
                  <a:prstClr val="black"/>
                </a:solidFill>
              </a:rPr>
              <a:t>nhất</a:t>
            </a:r>
            <a:endParaRPr lang="en-US" sz="2200" b="1" dirty="0">
              <a:solidFill>
                <a:srgbClr val="C00000"/>
              </a:solidFill>
            </a:endParaRPr>
          </a:p>
        </p:txBody>
      </p:sp>
      <p:pic>
        <p:nvPicPr>
          <p:cNvPr id="15" name="Graphic 14" descr="Line arrow Slight curve">
            <a:extLst>
              <a:ext uri="{FF2B5EF4-FFF2-40B4-BE49-F238E27FC236}">
                <a16:creationId xmlns="" xmlns:a16="http://schemas.microsoft.com/office/drawing/2014/main" id="{D28AEBCB-50F1-9138-83F4-98C4B114CB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33341" y="5415847"/>
            <a:ext cx="507017" cy="676022"/>
          </a:xfrm>
          <a:prstGeom prst="rect">
            <a:avLst/>
          </a:prstGeom>
        </p:spPr>
      </p:pic>
      <p:sp>
        <p:nvSpPr>
          <p:cNvPr id="16" name="TextBox 15">
            <a:extLst>
              <a:ext uri="{FF2B5EF4-FFF2-40B4-BE49-F238E27FC236}">
                <a16:creationId xmlns="" xmlns:a16="http://schemas.microsoft.com/office/drawing/2014/main" id="{A7BC2D40-6DEA-7F2B-E74D-B55F0B8ACEE0}"/>
              </a:ext>
            </a:extLst>
          </p:cNvPr>
          <p:cNvSpPr txBox="1"/>
          <p:nvPr/>
        </p:nvSpPr>
        <p:spPr>
          <a:xfrm>
            <a:off x="1112486" y="5484519"/>
            <a:ext cx="8054299" cy="904863"/>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là dải màu từ đỏ đến tím</a:t>
            </a:r>
            <a:endParaRPr lang="en-US" b="1" dirty="0">
              <a:solidFill>
                <a:srgbClr val="C00000"/>
              </a:solidFill>
            </a:endParaRPr>
          </a:p>
        </p:txBody>
      </p:sp>
    </p:spTree>
    <p:extLst>
      <p:ext uri="{BB962C8B-B14F-4D97-AF65-F5344CB8AC3E}">
        <p14:creationId xmlns:p14="http://schemas.microsoft.com/office/powerpoint/2010/main" val="426953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50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993" y="844033"/>
            <a:ext cx="4898018"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FE20DB8B-27EA-B87E-D34A-1335833A165C}"/>
              </a:ext>
            </a:extLst>
          </p:cNvPr>
          <p:cNvSpPr/>
          <p:nvPr/>
        </p:nvSpPr>
        <p:spPr>
          <a:xfrm>
            <a:off x="240141" y="624048"/>
            <a:ext cx="861237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3">
            <a:extLst>
              <a:ext uri="{FF2B5EF4-FFF2-40B4-BE49-F238E27FC236}">
                <a16:creationId xmlns="" xmlns:a16="http://schemas.microsoft.com/office/drawing/2014/main" id="{90D20D67-93CA-E980-982A-43936C4E2BD9}"/>
              </a:ext>
            </a:extLst>
          </p:cNvPr>
          <p:cNvGrpSpPr/>
          <p:nvPr/>
        </p:nvGrpSpPr>
        <p:grpSpPr>
          <a:xfrm>
            <a:off x="240142" y="307853"/>
            <a:ext cx="5725214" cy="1011239"/>
            <a:chOff x="115470" y="245832"/>
            <a:chExt cx="6444720" cy="853744"/>
          </a:xfrm>
        </p:grpSpPr>
        <p:sp>
          <p:nvSpPr>
            <p:cNvPr id="5" name="Rectangle: Rounded Corners 4">
              <a:extLst>
                <a:ext uri="{FF2B5EF4-FFF2-40B4-BE49-F238E27FC236}">
                  <a16:creationId xmlns="" xmlns:a16="http://schemas.microsoft.com/office/drawing/2014/main" id="{A174C8B7-E764-A14C-EA38-AAE2046DE25E}"/>
                </a:ext>
              </a:extLst>
            </p:cNvPr>
            <p:cNvSpPr/>
            <p:nvPr/>
          </p:nvSpPr>
          <p:spPr>
            <a:xfrm>
              <a:off x="247650" y="245832"/>
              <a:ext cx="623816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7" name="TextBox 6">
              <a:extLst>
                <a:ext uri="{FF2B5EF4-FFF2-40B4-BE49-F238E27FC236}">
                  <a16:creationId xmlns="" xmlns:a16="http://schemas.microsoft.com/office/drawing/2014/main" id="{C5B3325C-5429-E222-8074-BEF57C4F8ED4}"/>
                </a:ext>
              </a:extLst>
            </p:cNvPr>
            <p:cNvSpPr txBox="1"/>
            <p:nvPr/>
          </p:nvSpPr>
          <p:spPr>
            <a:xfrm>
              <a:off x="697047" y="294066"/>
              <a:ext cx="5863143" cy="805510"/>
            </a:xfrm>
            <a:prstGeom prst="rect">
              <a:avLst/>
            </a:prstGeom>
            <a:noFill/>
          </p:spPr>
          <p:txBody>
            <a:bodyPr wrap="square" rtlCol="0">
              <a:spAutoFit/>
            </a:bodyPr>
            <a:lstStyle/>
            <a:p>
              <a:pPr>
                <a:defRPr/>
              </a:pPr>
              <a:r>
                <a:rPr lang="vi-VN" sz="2800" dirty="0">
                  <a:solidFill>
                    <a:prstClr val="white"/>
                  </a:solidFill>
                  <a:latin typeface="Fira Sans Condensed Medium" panose="020B0603050000020004" pitchFamily="34" charset="0"/>
                </a:rPr>
                <a:t>III. Sự truyền ánh sáng đơn sắc qua lăng kính</a:t>
              </a:r>
              <a:endParaRPr lang="en-US" sz="2800" dirty="0">
                <a:solidFill>
                  <a:prstClr val="white"/>
                </a:solidFill>
                <a:latin typeface="Fira Sans Condensed Medium" panose="020B0603050000020004" pitchFamily="34" charset="0"/>
              </a:endParaRPr>
            </a:p>
          </p:txBody>
        </p:sp>
        <p:grpSp>
          <p:nvGrpSpPr>
            <p:cNvPr id="8" name="Group 7">
              <a:extLst>
                <a:ext uri="{FF2B5EF4-FFF2-40B4-BE49-F238E27FC236}">
                  <a16:creationId xmlns=""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10" name="Picture 6" descr="Prism">
                <a:extLst>
                  <a:ext uri="{FF2B5EF4-FFF2-40B4-BE49-F238E27FC236}">
                    <a16:creationId xmlns=""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 xmlns:a16="http://schemas.microsoft.com/office/drawing/2014/main" id="{27775B1B-EF84-4493-A2BD-A81181362CDE}"/>
              </a:ext>
            </a:extLst>
          </p:cNvPr>
          <p:cNvSpPr txBox="1"/>
          <p:nvPr/>
        </p:nvSpPr>
        <p:spPr>
          <a:xfrm>
            <a:off x="1005824" y="4726042"/>
            <a:ext cx="7784179" cy="142192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solidFill>
                  <a:prstClr val="black"/>
                </a:solidFill>
              </a:rPr>
              <a:t>C</a:t>
            </a:r>
            <a:r>
              <a:rPr lang="vi-VN" sz="2400" dirty="0">
                <a:solidFill>
                  <a:prstClr val="black"/>
                </a:solidFill>
              </a:rPr>
              <a:t>hiết su</a:t>
            </a:r>
            <a:r>
              <a:rPr lang="en-US" sz="2400" dirty="0">
                <a:solidFill>
                  <a:prstClr val="black"/>
                </a:solidFill>
              </a:rPr>
              <a:t>ấ</a:t>
            </a:r>
            <a:r>
              <a:rPr lang="vi-VN" sz="2400" dirty="0">
                <a:solidFill>
                  <a:prstClr val="black"/>
                </a:solidFill>
              </a:rPr>
              <a:t>t của môi trường ứng với mỗi tia sáng đơn sắc khác nhau là khác nhau nên góc lệch ứng với mỗi tia sáng cũng khác nhau</a:t>
            </a:r>
            <a:endParaRPr lang="en-US" sz="2200" dirty="0">
              <a:solidFill>
                <a:prstClr val="black"/>
              </a:solidFill>
            </a:endParaRPr>
          </a:p>
        </p:txBody>
      </p:sp>
      <p:pic>
        <p:nvPicPr>
          <p:cNvPr id="12" name="Picture 2" descr="Prism">
            <a:extLst>
              <a:ext uri="{FF2B5EF4-FFF2-40B4-BE49-F238E27FC236}">
                <a16:creationId xmlns="" xmlns:a16="http://schemas.microsoft.com/office/drawing/2014/main" id="{B1AEDFC1-FEF7-637C-CBB4-FEFEE8D558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377" y="4957946"/>
            <a:ext cx="357514"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234B5D65-0DFE-762A-A57C-26066C2F094B}"/>
              </a:ext>
            </a:extLst>
          </p:cNvPr>
          <p:cNvSpPr txBox="1"/>
          <p:nvPr/>
        </p:nvSpPr>
        <p:spPr>
          <a:xfrm>
            <a:off x="1005824" y="5852258"/>
            <a:ext cx="7784179" cy="97872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solidFill>
                  <a:prstClr val="black"/>
                </a:solidFill>
              </a:rPr>
              <a:t>C</a:t>
            </a:r>
            <a:r>
              <a:rPr lang="vi-VN" dirty="0">
                <a:solidFill>
                  <a:prstClr val="black"/>
                </a:solidFill>
              </a:rPr>
              <a:t>hùm sáng đi ra khỏi lăng kính luôn lệch vế phía đáy cùa nó</a:t>
            </a:r>
            <a:endParaRPr lang="en-US" dirty="0">
              <a:solidFill>
                <a:prstClr val="black"/>
              </a:solidFill>
            </a:endParaRPr>
          </a:p>
        </p:txBody>
      </p:sp>
      <p:pic>
        <p:nvPicPr>
          <p:cNvPr id="14" name="Picture 2" descr="Prism">
            <a:extLst>
              <a:ext uri="{FF2B5EF4-FFF2-40B4-BE49-F238E27FC236}">
                <a16:creationId xmlns="" xmlns:a16="http://schemas.microsoft.com/office/drawing/2014/main" id="{D77BAF58-750F-399F-63F1-D724B001ED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377" y="5870324"/>
            <a:ext cx="357514"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1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 xmlns:a16="http://schemas.microsoft.com/office/drawing/2014/main" id="{9625D7D2-A9B7-5B8E-4E9F-D360CFB1CE01}"/>
              </a:ext>
            </a:extLst>
          </p:cNvPr>
          <p:cNvSpPr/>
          <p:nvPr/>
        </p:nvSpPr>
        <p:spPr>
          <a:xfrm>
            <a:off x="720355" y="1487117"/>
            <a:ext cx="7794312" cy="4833856"/>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072" name="Google Shape;1924;p44">
            <a:extLst>
              <a:ext uri="{FF2B5EF4-FFF2-40B4-BE49-F238E27FC236}">
                <a16:creationId xmlns="" xmlns:a16="http://schemas.microsoft.com/office/drawing/2014/main" id="{1C972CFB-2DD0-EE5A-12EC-D34728855BF1}"/>
              </a:ext>
            </a:extLst>
          </p:cNvPr>
          <p:cNvSpPr txBox="1">
            <a:spLocks/>
          </p:cNvSpPr>
          <p:nvPr/>
        </p:nvSpPr>
        <p:spPr>
          <a:xfrm>
            <a:off x="3144136" y="719594"/>
            <a:ext cx="2794302" cy="1938992"/>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defRPr/>
            </a:pPr>
            <a:r>
              <a:rPr lang="en-US" sz="4000" b="1" dirty="0">
                <a:solidFill>
                  <a:prstClr val="black"/>
                </a:solidFill>
              </a:rPr>
              <a:t>PHIẾU HỌC TẬP 4</a:t>
            </a:r>
          </a:p>
        </p:txBody>
      </p:sp>
      <p:grpSp>
        <p:nvGrpSpPr>
          <p:cNvPr id="2" name="Group 1">
            <a:extLst>
              <a:ext uri="{FF2B5EF4-FFF2-40B4-BE49-F238E27FC236}">
                <a16:creationId xmlns="" xmlns:a16="http://schemas.microsoft.com/office/drawing/2014/main" id="{193FBAE3-8610-CC06-0818-A18EF17BB710}"/>
              </a:ext>
            </a:extLst>
          </p:cNvPr>
          <p:cNvGrpSpPr/>
          <p:nvPr/>
        </p:nvGrpSpPr>
        <p:grpSpPr>
          <a:xfrm flipH="1">
            <a:off x="250091" y="913016"/>
            <a:ext cx="1939047" cy="2837056"/>
            <a:chOff x="990170" y="843223"/>
            <a:chExt cx="1305941" cy="1433061"/>
          </a:xfrm>
        </p:grpSpPr>
        <p:sp>
          <p:nvSpPr>
            <p:cNvPr id="3" name="Google Shape;506;p14">
              <a:extLst>
                <a:ext uri="{FF2B5EF4-FFF2-40B4-BE49-F238E27FC236}">
                  <a16:creationId xmlns=""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4" name="Google Shape;507;p14">
              <a:extLst>
                <a:ext uri="{FF2B5EF4-FFF2-40B4-BE49-F238E27FC236}">
                  <a16:creationId xmlns=""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5" name="Google Shape;508;p14">
              <a:extLst>
                <a:ext uri="{FF2B5EF4-FFF2-40B4-BE49-F238E27FC236}">
                  <a16:creationId xmlns=""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6" name="Google Shape;509;p14">
              <a:extLst>
                <a:ext uri="{FF2B5EF4-FFF2-40B4-BE49-F238E27FC236}">
                  <a16:creationId xmlns=""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7" name="Google Shape;510;p14">
              <a:extLst>
                <a:ext uri="{FF2B5EF4-FFF2-40B4-BE49-F238E27FC236}">
                  <a16:creationId xmlns=""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8" name="Google Shape;511;p14">
              <a:extLst>
                <a:ext uri="{FF2B5EF4-FFF2-40B4-BE49-F238E27FC236}">
                  <a16:creationId xmlns=""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9" name="Google Shape;512;p14">
              <a:extLst>
                <a:ext uri="{FF2B5EF4-FFF2-40B4-BE49-F238E27FC236}">
                  <a16:creationId xmlns=""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0" name="Google Shape;513;p14">
              <a:extLst>
                <a:ext uri="{FF2B5EF4-FFF2-40B4-BE49-F238E27FC236}">
                  <a16:creationId xmlns=""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1" name="Google Shape;523;p14">
              <a:extLst>
                <a:ext uri="{FF2B5EF4-FFF2-40B4-BE49-F238E27FC236}">
                  <a16:creationId xmlns=""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2" name="Google Shape;524;p14">
              <a:extLst>
                <a:ext uri="{FF2B5EF4-FFF2-40B4-BE49-F238E27FC236}">
                  <a16:creationId xmlns=""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3" name="Google Shape;525;p14">
              <a:extLst>
                <a:ext uri="{FF2B5EF4-FFF2-40B4-BE49-F238E27FC236}">
                  <a16:creationId xmlns=""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4" name="Google Shape;526;p14">
              <a:extLst>
                <a:ext uri="{FF2B5EF4-FFF2-40B4-BE49-F238E27FC236}">
                  <a16:creationId xmlns=""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5" name="Google Shape;527;p14">
              <a:extLst>
                <a:ext uri="{FF2B5EF4-FFF2-40B4-BE49-F238E27FC236}">
                  <a16:creationId xmlns=""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6" name="Google Shape;528;p14">
              <a:extLst>
                <a:ext uri="{FF2B5EF4-FFF2-40B4-BE49-F238E27FC236}">
                  <a16:creationId xmlns=""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6" name="Google Shape;529;p14">
              <a:extLst>
                <a:ext uri="{FF2B5EF4-FFF2-40B4-BE49-F238E27FC236}">
                  <a16:creationId xmlns=""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7" name="Google Shape;530;p14">
              <a:extLst>
                <a:ext uri="{FF2B5EF4-FFF2-40B4-BE49-F238E27FC236}">
                  <a16:creationId xmlns=""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8" name="Google Shape;531;p14">
              <a:extLst>
                <a:ext uri="{FF2B5EF4-FFF2-40B4-BE49-F238E27FC236}">
                  <a16:creationId xmlns=""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9" name="Google Shape;532;p14">
              <a:extLst>
                <a:ext uri="{FF2B5EF4-FFF2-40B4-BE49-F238E27FC236}">
                  <a16:creationId xmlns=""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 name="Google Shape;533;p14">
              <a:extLst>
                <a:ext uri="{FF2B5EF4-FFF2-40B4-BE49-F238E27FC236}">
                  <a16:creationId xmlns=""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4" name="Google Shape;534;p14">
              <a:extLst>
                <a:ext uri="{FF2B5EF4-FFF2-40B4-BE49-F238E27FC236}">
                  <a16:creationId xmlns=""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7" name="Google Shape;535;p14">
              <a:extLst>
                <a:ext uri="{FF2B5EF4-FFF2-40B4-BE49-F238E27FC236}">
                  <a16:creationId xmlns=""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8" name="Google Shape;536;p14">
              <a:extLst>
                <a:ext uri="{FF2B5EF4-FFF2-40B4-BE49-F238E27FC236}">
                  <a16:creationId xmlns=""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9" name="Google Shape;537;p14">
              <a:extLst>
                <a:ext uri="{FF2B5EF4-FFF2-40B4-BE49-F238E27FC236}">
                  <a16:creationId xmlns=""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0" name="Google Shape;538;p14">
              <a:extLst>
                <a:ext uri="{FF2B5EF4-FFF2-40B4-BE49-F238E27FC236}">
                  <a16:creationId xmlns=""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1" name="Google Shape;539;p14">
              <a:extLst>
                <a:ext uri="{FF2B5EF4-FFF2-40B4-BE49-F238E27FC236}">
                  <a16:creationId xmlns=""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2" name="Google Shape;540;p14">
              <a:extLst>
                <a:ext uri="{FF2B5EF4-FFF2-40B4-BE49-F238E27FC236}">
                  <a16:creationId xmlns=""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3" name="Google Shape;541;p14">
              <a:extLst>
                <a:ext uri="{FF2B5EF4-FFF2-40B4-BE49-F238E27FC236}">
                  <a16:creationId xmlns=""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4" name="Google Shape;542;p14">
              <a:extLst>
                <a:ext uri="{FF2B5EF4-FFF2-40B4-BE49-F238E27FC236}">
                  <a16:creationId xmlns=""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5" name="Google Shape;543;p14">
              <a:extLst>
                <a:ext uri="{FF2B5EF4-FFF2-40B4-BE49-F238E27FC236}">
                  <a16:creationId xmlns=""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6" name="Google Shape;544;p14">
              <a:extLst>
                <a:ext uri="{FF2B5EF4-FFF2-40B4-BE49-F238E27FC236}">
                  <a16:creationId xmlns=""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7" name="Google Shape;545;p14">
              <a:extLst>
                <a:ext uri="{FF2B5EF4-FFF2-40B4-BE49-F238E27FC236}">
                  <a16:creationId xmlns=""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8" name="Google Shape;643;p14">
              <a:extLst>
                <a:ext uri="{FF2B5EF4-FFF2-40B4-BE49-F238E27FC236}">
                  <a16:creationId xmlns=""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9" name="Google Shape;644;p14">
              <a:extLst>
                <a:ext uri="{FF2B5EF4-FFF2-40B4-BE49-F238E27FC236}">
                  <a16:creationId xmlns=""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0" name="Google Shape;645;p14">
              <a:extLst>
                <a:ext uri="{FF2B5EF4-FFF2-40B4-BE49-F238E27FC236}">
                  <a16:creationId xmlns=""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1" name="Google Shape;646;p14">
              <a:extLst>
                <a:ext uri="{FF2B5EF4-FFF2-40B4-BE49-F238E27FC236}">
                  <a16:creationId xmlns=""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2" name="Google Shape;647;p14">
              <a:extLst>
                <a:ext uri="{FF2B5EF4-FFF2-40B4-BE49-F238E27FC236}">
                  <a16:creationId xmlns=""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3" name="Google Shape;648;p14">
              <a:extLst>
                <a:ext uri="{FF2B5EF4-FFF2-40B4-BE49-F238E27FC236}">
                  <a16:creationId xmlns=""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4" name="Google Shape;649;p14">
              <a:extLst>
                <a:ext uri="{FF2B5EF4-FFF2-40B4-BE49-F238E27FC236}">
                  <a16:creationId xmlns=""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5" name="Google Shape;650;p14">
              <a:extLst>
                <a:ext uri="{FF2B5EF4-FFF2-40B4-BE49-F238E27FC236}">
                  <a16:creationId xmlns=""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6" name="Google Shape;651;p14">
              <a:extLst>
                <a:ext uri="{FF2B5EF4-FFF2-40B4-BE49-F238E27FC236}">
                  <a16:creationId xmlns=""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7" name="Google Shape;652;p14">
              <a:extLst>
                <a:ext uri="{FF2B5EF4-FFF2-40B4-BE49-F238E27FC236}">
                  <a16:creationId xmlns=""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8" name="Google Shape;653;p14">
              <a:extLst>
                <a:ext uri="{FF2B5EF4-FFF2-40B4-BE49-F238E27FC236}">
                  <a16:creationId xmlns=""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9" name="Google Shape;654;p14">
              <a:extLst>
                <a:ext uri="{FF2B5EF4-FFF2-40B4-BE49-F238E27FC236}">
                  <a16:creationId xmlns=""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0" name="Google Shape;655;p14">
              <a:extLst>
                <a:ext uri="{FF2B5EF4-FFF2-40B4-BE49-F238E27FC236}">
                  <a16:creationId xmlns=""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1" name="Google Shape;656;p14">
              <a:extLst>
                <a:ext uri="{FF2B5EF4-FFF2-40B4-BE49-F238E27FC236}">
                  <a16:creationId xmlns=""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2" name="Google Shape;657;p14">
              <a:extLst>
                <a:ext uri="{FF2B5EF4-FFF2-40B4-BE49-F238E27FC236}">
                  <a16:creationId xmlns=""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3" name="Google Shape;658;p14">
              <a:extLst>
                <a:ext uri="{FF2B5EF4-FFF2-40B4-BE49-F238E27FC236}">
                  <a16:creationId xmlns=""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4" name="Google Shape;659;p14">
              <a:extLst>
                <a:ext uri="{FF2B5EF4-FFF2-40B4-BE49-F238E27FC236}">
                  <a16:creationId xmlns=""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5" name="Google Shape;660;p14">
              <a:extLst>
                <a:ext uri="{FF2B5EF4-FFF2-40B4-BE49-F238E27FC236}">
                  <a16:creationId xmlns=""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6" name="Google Shape;661;p14">
              <a:extLst>
                <a:ext uri="{FF2B5EF4-FFF2-40B4-BE49-F238E27FC236}">
                  <a16:creationId xmlns=""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7" name="Google Shape;662;p14">
              <a:extLst>
                <a:ext uri="{FF2B5EF4-FFF2-40B4-BE49-F238E27FC236}">
                  <a16:creationId xmlns=""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8" name="Google Shape;663;p14">
              <a:extLst>
                <a:ext uri="{FF2B5EF4-FFF2-40B4-BE49-F238E27FC236}">
                  <a16:creationId xmlns=""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9" name="Google Shape;664;p14">
              <a:extLst>
                <a:ext uri="{FF2B5EF4-FFF2-40B4-BE49-F238E27FC236}">
                  <a16:creationId xmlns=""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0" name="Google Shape;665;p14">
              <a:extLst>
                <a:ext uri="{FF2B5EF4-FFF2-40B4-BE49-F238E27FC236}">
                  <a16:creationId xmlns=""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1" name="Google Shape;666;p14">
              <a:extLst>
                <a:ext uri="{FF2B5EF4-FFF2-40B4-BE49-F238E27FC236}">
                  <a16:creationId xmlns=""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2" name="Google Shape;667;p14">
              <a:extLst>
                <a:ext uri="{FF2B5EF4-FFF2-40B4-BE49-F238E27FC236}">
                  <a16:creationId xmlns=""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3" name="Google Shape;668;p14">
              <a:extLst>
                <a:ext uri="{FF2B5EF4-FFF2-40B4-BE49-F238E27FC236}">
                  <a16:creationId xmlns=""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4" name="Google Shape;669;p14">
              <a:extLst>
                <a:ext uri="{FF2B5EF4-FFF2-40B4-BE49-F238E27FC236}">
                  <a16:creationId xmlns=""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5" name="Google Shape;670;p14">
              <a:extLst>
                <a:ext uri="{FF2B5EF4-FFF2-40B4-BE49-F238E27FC236}">
                  <a16:creationId xmlns=""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6" name="Google Shape;671;p14">
              <a:extLst>
                <a:ext uri="{FF2B5EF4-FFF2-40B4-BE49-F238E27FC236}">
                  <a16:creationId xmlns=""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grpSp>
      <p:sp>
        <p:nvSpPr>
          <p:cNvPr id="24" name="TextBox 23">
            <a:extLst>
              <a:ext uri="{FF2B5EF4-FFF2-40B4-BE49-F238E27FC236}">
                <a16:creationId xmlns="" xmlns:a16="http://schemas.microsoft.com/office/drawing/2014/main" id="{EFF56942-E943-8B58-08F8-63A48E5731AA}"/>
              </a:ext>
            </a:extLst>
          </p:cNvPr>
          <p:cNvSpPr txBox="1"/>
          <p:nvPr/>
        </p:nvSpPr>
        <p:spPr>
          <a:xfrm>
            <a:off x="2279166" y="1590691"/>
            <a:ext cx="6111551" cy="142192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1: </a:t>
            </a:r>
            <a:r>
              <a:rPr lang="vi-VN" sz="2400" dirty="0">
                <a:solidFill>
                  <a:prstClr val="black"/>
                </a:solidFill>
              </a:rPr>
              <a:t>Hình vẽ nào trong Hình 7.7 chỉ đúng đường đi của tia sáng qua lăng kính khi lăng kính đặt trong không khí?</a:t>
            </a:r>
            <a:r>
              <a:rPr lang="en-US" sz="2400" dirty="0">
                <a:solidFill>
                  <a:prstClr val="black"/>
                </a:solidFill>
              </a:rPr>
              <a:t> </a:t>
            </a:r>
          </a:p>
        </p:txBody>
      </p:sp>
      <p:sp>
        <p:nvSpPr>
          <p:cNvPr id="31" name="TextBox 30">
            <a:extLst>
              <a:ext uri="{FF2B5EF4-FFF2-40B4-BE49-F238E27FC236}">
                <a16:creationId xmlns="" xmlns:a16="http://schemas.microsoft.com/office/drawing/2014/main" id="{B29415B1-04DE-6B80-EC39-2B7CE3345DE9}"/>
              </a:ext>
            </a:extLst>
          </p:cNvPr>
          <p:cNvSpPr txBox="1"/>
          <p:nvPr/>
        </p:nvSpPr>
        <p:spPr>
          <a:xfrm>
            <a:off x="917703" y="4393907"/>
            <a:ext cx="7302323" cy="275152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a:t>
            </a:r>
            <a:r>
              <a:rPr lang="en-US" sz="2400" b="1" dirty="0">
                <a:solidFill>
                  <a:prstClr val="black"/>
                </a:solidFill>
              </a:rPr>
              <a:t>2</a:t>
            </a:r>
            <a:r>
              <a:rPr lang="vi-VN" sz="2400" b="1" dirty="0">
                <a:solidFill>
                  <a:prstClr val="black"/>
                </a:solidFill>
              </a:rPr>
              <a:t>: </a:t>
            </a:r>
            <a:r>
              <a:rPr lang="vi-VN" sz="2400" dirty="0">
                <a:solidFill>
                  <a:prstClr val="black"/>
                </a:solidFill>
              </a:rPr>
              <a:t>Một lăng kính thủy tinh có chiết suất n = 1,41. Mặt phẳng tiết diện chính của lăng kính là tam giác đều ABC. Chiếu một tia sáng nằm trong mặt phẳng tiết diện chính tới mặt bên AB của lăng kính với góc tới i</a:t>
            </a:r>
            <a:r>
              <a:rPr lang="vi-VN" sz="2400" baseline="-25000" dirty="0">
                <a:solidFill>
                  <a:prstClr val="black"/>
                </a:solidFill>
              </a:rPr>
              <a:t>1</a:t>
            </a:r>
            <a:r>
              <a:rPr lang="vi-VN" sz="2400" dirty="0">
                <a:solidFill>
                  <a:prstClr val="black"/>
                </a:solidFill>
              </a:rPr>
              <a:t> = 45°. Về đường truyền của tia sáng qua lăng k</a:t>
            </a:r>
            <a:r>
              <a:rPr lang="en-US" sz="2400" dirty="0">
                <a:solidFill>
                  <a:prstClr val="black"/>
                </a:solidFill>
              </a:rPr>
              <a:t>í</a:t>
            </a:r>
            <a:r>
              <a:rPr lang="vi-VN" sz="2400" dirty="0">
                <a:solidFill>
                  <a:prstClr val="black"/>
                </a:solidFill>
              </a:rPr>
              <a:t>nh</a:t>
            </a:r>
            <a:endParaRPr lang="en-US" sz="2400" dirty="0">
              <a:solidFill>
                <a:prstClr val="black"/>
              </a:solidFill>
            </a:endParaRPr>
          </a:p>
        </p:txBody>
      </p:sp>
      <p:grpSp>
        <p:nvGrpSpPr>
          <p:cNvPr id="25" name="Group 24">
            <a:extLst>
              <a:ext uri="{FF2B5EF4-FFF2-40B4-BE49-F238E27FC236}">
                <a16:creationId xmlns="" xmlns:a16="http://schemas.microsoft.com/office/drawing/2014/main" id="{1EFCF9C8-0C87-905A-AA02-801728200F0A}"/>
              </a:ext>
            </a:extLst>
          </p:cNvPr>
          <p:cNvGrpSpPr/>
          <p:nvPr/>
        </p:nvGrpSpPr>
        <p:grpSpPr>
          <a:xfrm>
            <a:off x="139781" y="283005"/>
            <a:ext cx="3870051" cy="685448"/>
            <a:chOff x="115470" y="245832"/>
            <a:chExt cx="5688725" cy="845208"/>
          </a:xfrm>
        </p:grpSpPr>
        <p:sp>
          <p:nvSpPr>
            <p:cNvPr id="3073" name="Rectangle: Rounded Corners 3072">
              <a:extLst>
                <a:ext uri="{FF2B5EF4-FFF2-40B4-BE49-F238E27FC236}">
                  <a16:creationId xmlns="" xmlns:a16="http://schemas.microsoft.com/office/drawing/2014/main" id="{A631395B-8586-0A74-BE90-5D0F958A3A3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3075" name="TextBox 3074">
              <a:extLst>
                <a:ext uri="{FF2B5EF4-FFF2-40B4-BE49-F238E27FC236}">
                  <a16:creationId xmlns="" xmlns:a16="http://schemas.microsoft.com/office/drawing/2014/main" id="{A09A343C-63D5-2842-39C4-FC453FDD2E62}"/>
                </a:ext>
              </a:extLst>
            </p:cNvPr>
            <p:cNvSpPr txBox="1"/>
            <p:nvPr/>
          </p:nvSpPr>
          <p:spPr>
            <a:xfrm>
              <a:off x="697047" y="294066"/>
              <a:ext cx="5107148" cy="796974"/>
            </a:xfrm>
            <a:prstGeom prst="rect">
              <a:avLst/>
            </a:prstGeom>
            <a:noFill/>
          </p:spPr>
          <p:txBody>
            <a:bodyPr wrap="square" rtlCol="0">
              <a:spAutoFit/>
            </a:bodyPr>
            <a:lstStyle/>
            <a:p>
              <a:pPr>
                <a:defRPr/>
              </a:pPr>
              <a:r>
                <a:rPr lang="vi-VN" dirty="0">
                  <a:solidFill>
                    <a:prstClr val="white"/>
                  </a:solidFill>
                  <a:latin typeface="Fira Sans Condensed Medium" panose="020B0603050000020004" pitchFamily="34" charset="0"/>
                </a:rPr>
                <a:t>III. Sự truyền ánh sáng đơn sắc qua lăng kính</a:t>
              </a:r>
              <a:endParaRPr lang="en-US" dirty="0">
                <a:solidFill>
                  <a:prstClr val="white"/>
                </a:solidFill>
                <a:latin typeface="Fira Sans Condensed Medium" panose="020B0603050000020004" pitchFamily="34" charset="0"/>
              </a:endParaRPr>
            </a:p>
          </p:txBody>
        </p:sp>
        <p:grpSp>
          <p:nvGrpSpPr>
            <p:cNvPr id="3076" name="Group 3075">
              <a:extLst>
                <a:ext uri="{FF2B5EF4-FFF2-40B4-BE49-F238E27FC236}">
                  <a16:creationId xmlns="" xmlns:a16="http://schemas.microsoft.com/office/drawing/2014/main" id="{BE842B6F-0BFF-55EE-F2BA-FCC4194DE52D}"/>
                </a:ext>
              </a:extLst>
            </p:cNvPr>
            <p:cNvGrpSpPr/>
            <p:nvPr/>
          </p:nvGrpSpPr>
          <p:grpSpPr>
            <a:xfrm>
              <a:off x="115470" y="247272"/>
              <a:ext cx="550447" cy="550447"/>
              <a:chOff x="4619606" y="1709577"/>
              <a:chExt cx="1675995" cy="1675995"/>
            </a:xfrm>
          </p:grpSpPr>
          <p:sp>
            <p:nvSpPr>
              <p:cNvPr id="3117" name="Oval 3116">
                <a:extLst>
                  <a:ext uri="{FF2B5EF4-FFF2-40B4-BE49-F238E27FC236}">
                    <a16:creationId xmlns="" xmlns:a16="http://schemas.microsoft.com/office/drawing/2014/main" id="{B6CCF82B-E471-85D4-9E83-B57CD8468BB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pic>
            <p:nvPicPr>
              <p:cNvPr id="3118" name="Picture 6" descr="Prism">
                <a:extLst>
                  <a:ext uri="{FF2B5EF4-FFF2-40B4-BE49-F238E27FC236}">
                    <a16:creationId xmlns="" xmlns:a16="http://schemas.microsoft.com/office/drawing/2014/main" id="{7D1B6DBE-79E6-238A-694E-20D44EB590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120" name="Picture 3119">
            <a:extLst>
              <a:ext uri="{FF2B5EF4-FFF2-40B4-BE49-F238E27FC236}">
                <a16:creationId xmlns="" xmlns:a16="http://schemas.microsoft.com/office/drawing/2014/main" id="{DCB32AA8-D5E8-F9D9-1BEF-290D8D07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676" y="2664151"/>
            <a:ext cx="5394161" cy="1674772"/>
          </a:xfrm>
          <a:prstGeom prst="rect">
            <a:avLst/>
          </a:prstGeom>
        </p:spPr>
      </p:pic>
    </p:spTree>
    <p:extLst>
      <p:ext uri="{BB962C8B-B14F-4D97-AF65-F5344CB8AC3E}">
        <p14:creationId xmlns:p14="http://schemas.microsoft.com/office/powerpoint/2010/main" val="337565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20"/>
                                        </p:tgtEl>
                                        <p:attrNameLst>
                                          <p:attrName>style.visibility</p:attrName>
                                        </p:attrNameLst>
                                      </p:cBhvr>
                                      <p:to>
                                        <p:strVal val="visible"/>
                                      </p:to>
                                    </p:set>
                                    <p:animEffect transition="in" filter="randombar(horizontal)">
                                      <p:cBhvr>
                                        <p:cTn id="27" dur="500"/>
                                        <p:tgtEl>
                                          <p:spTgt spid="3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 xmlns:a16="http://schemas.microsoft.com/office/drawing/2014/main" id="{E3184C17-85FA-BE75-710D-289E7AAB4D90}"/>
              </a:ext>
            </a:extLst>
          </p:cNvPr>
          <p:cNvSpPr/>
          <p:nvPr/>
        </p:nvSpPr>
        <p:spPr>
          <a:xfrm>
            <a:off x="687590" y="1476490"/>
            <a:ext cx="8115835" cy="524155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35894" y="-18413"/>
                          <a:pt x="745725" y="-16637"/>
                          <a:pt x="1005564" y="0"/>
                        </a:cubicBezTo>
                        <a:cubicBezTo>
                          <a:pt x="1264926" y="20528"/>
                          <a:pt x="1415536" y="-1807"/>
                          <a:pt x="1803632" y="0"/>
                        </a:cubicBezTo>
                        <a:cubicBezTo>
                          <a:pt x="2194472" y="24549"/>
                          <a:pt x="2143631" y="15536"/>
                          <a:pt x="2394202" y="0"/>
                        </a:cubicBezTo>
                        <a:cubicBezTo>
                          <a:pt x="2594362" y="-52172"/>
                          <a:pt x="2955097" y="-45071"/>
                          <a:pt x="3296017" y="0"/>
                        </a:cubicBezTo>
                        <a:cubicBezTo>
                          <a:pt x="3632360" y="13315"/>
                          <a:pt x="3860628" y="24207"/>
                          <a:pt x="4094084" y="0"/>
                        </a:cubicBezTo>
                        <a:cubicBezTo>
                          <a:pt x="4271239" y="-91636"/>
                          <a:pt x="4822371" y="5594"/>
                          <a:pt x="5099649" y="0"/>
                        </a:cubicBezTo>
                        <a:cubicBezTo>
                          <a:pt x="5363806" y="-1619"/>
                          <a:pt x="5402702" y="22204"/>
                          <a:pt x="5690219" y="0"/>
                        </a:cubicBezTo>
                        <a:cubicBezTo>
                          <a:pt x="5833437" y="30708"/>
                          <a:pt x="6225725" y="57547"/>
                          <a:pt x="6592035" y="0"/>
                        </a:cubicBezTo>
                        <a:cubicBezTo>
                          <a:pt x="6955534" y="-51670"/>
                          <a:pt x="6973155" y="-20543"/>
                          <a:pt x="7286354" y="0"/>
                        </a:cubicBezTo>
                        <a:cubicBezTo>
                          <a:pt x="7593991" y="23305"/>
                          <a:pt x="7742855" y="-33674"/>
                          <a:pt x="7876924" y="0"/>
                        </a:cubicBezTo>
                        <a:cubicBezTo>
                          <a:pt x="7974795" y="-146"/>
                          <a:pt x="8314028" y="13481"/>
                          <a:pt x="8467493" y="0"/>
                        </a:cubicBezTo>
                        <a:cubicBezTo>
                          <a:pt x="8649176" y="30687"/>
                          <a:pt x="8934344" y="-31354"/>
                          <a:pt x="9161811" y="0"/>
                        </a:cubicBezTo>
                        <a:cubicBezTo>
                          <a:pt x="9359246" y="31109"/>
                          <a:pt x="9915294" y="-50371"/>
                          <a:pt x="10374874" y="0"/>
                        </a:cubicBezTo>
                        <a:cubicBezTo>
                          <a:pt x="10586896" y="381116"/>
                          <a:pt x="10582967" y="471913"/>
                          <a:pt x="10821113" y="873610"/>
                        </a:cubicBezTo>
                        <a:cubicBezTo>
                          <a:pt x="10834779" y="1356885"/>
                          <a:pt x="10824109" y="2018654"/>
                          <a:pt x="10821113" y="2242232"/>
                        </a:cubicBezTo>
                        <a:cubicBezTo>
                          <a:pt x="10856777" y="2517535"/>
                          <a:pt x="10828687" y="3327771"/>
                          <a:pt x="10821113" y="3698213"/>
                        </a:cubicBezTo>
                        <a:cubicBezTo>
                          <a:pt x="10693053" y="4085012"/>
                          <a:pt x="10877626" y="4681978"/>
                          <a:pt x="10821113" y="5241555"/>
                        </a:cubicBezTo>
                        <a:cubicBezTo>
                          <a:pt x="10729870" y="5202891"/>
                          <a:pt x="10537581" y="5237327"/>
                          <a:pt x="10372810" y="5241555"/>
                        </a:cubicBezTo>
                        <a:cubicBezTo>
                          <a:pt x="10170179" y="5243274"/>
                          <a:pt x="9781890" y="5260298"/>
                          <a:pt x="9383450" y="5241555"/>
                        </a:cubicBezTo>
                        <a:cubicBezTo>
                          <a:pt x="9028514" y="5212506"/>
                          <a:pt x="8707414" y="5258197"/>
                          <a:pt x="8394092" y="5241555"/>
                        </a:cubicBezTo>
                        <a:cubicBezTo>
                          <a:pt x="8142589" y="5186987"/>
                          <a:pt x="7822682" y="5116993"/>
                          <a:pt x="7404732" y="5241555"/>
                        </a:cubicBezTo>
                        <a:cubicBezTo>
                          <a:pt x="6978112" y="5339306"/>
                          <a:pt x="6856176" y="5147412"/>
                          <a:pt x="6631796" y="5241555"/>
                        </a:cubicBezTo>
                        <a:cubicBezTo>
                          <a:pt x="6394632" y="5366128"/>
                          <a:pt x="5872152" y="5220989"/>
                          <a:pt x="5642436" y="5241555"/>
                        </a:cubicBezTo>
                        <a:cubicBezTo>
                          <a:pt x="5456067" y="5224074"/>
                          <a:pt x="5102185" y="5201669"/>
                          <a:pt x="4761290" y="5241555"/>
                        </a:cubicBezTo>
                        <a:cubicBezTo>
                          <a:pt x="4432440" y="5306774"/>
                          <a:pt x="4488157" y="5238329"/>
                          <a:pt x="4312986" y="5241555"/>
                        </a:cubicBezTo>
                        <a:cubicBezTo>
                          <a:pt x="4134884" y="5284197"/>
                          <a:pt x="3932183" y="5193023"/>
                          <a:pt x="3756471" y="5241555"/>
                        </a:cubicBezTo>
                        <a:cubicBezTo>
                          <a:pt x="3594609" y="5271406"/>
                          <a:pt x="3173641" y="5290290"/>
                          <a:pt x="2875324" y="5241555"/>
                        </a:cubicBezTo>
                        <a:cubicBezTo>
                          <a:pt x="2545466" y="5191599"/>
                          <a:pt x="2258250" y="5243561"/>
                          <a:pt x="2102387" y="5241555"/>
                        </a:cubicBezTo>
                        <a:cubicBezTo>
                          <a:pt x="1945108" y="5215798"/>
                          <a:pt x="1566595" y="5182761"/>
                          <a:pt x="1329450" y="5241555"/>
                        </a:cubicBezTo>
                        <a:cubicBezTo>
                          <a:pt x="1041493" y="5312378"/>
                          <a:pt x="360938" y="5128257"/>
                          <a:pt x="0" y="5241555"/>
                        </a:cubicBezTo>
                        <a:cubicBezTo>
                          <a:pt x="-82841" y="4788304"/>
                          <a:pt x="-60441" y="4483722"/>
                          <a:pt x="0" y="3878751"/>
                        </a:cubicBezTo>
                        <a:cubicBezTo>
                          <a:pt x="-43542" y="3309176"/>
                          <a:pt x="-69361" y="2951351"/>
                          <a:pt x="0" y="2568363"/>
                        </a:cubicBezTo>
                        <a:cubicBezTo>
                          <a:pt x="-37718" y="2154184"/>
                          <a:pt x="2007" y="1548037"/>
                          <a:pt x="0" y="1257974"/>
                        </a:cubicBezTo>
                        <a:cubicBezTo>
                          <a:pt x="-44037" y="937471"/>
                          <a:pt x="38504" y="568175"/>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4" name="Picture 3" descr="A person standing next to a piece of paper&#10;&#10;Description automatically generated">
            <a:extLst>
              <a:ext uri="{FF2B5EF4-FFF2-40B4-BE49-F238E27FC236}">
                <a16:creationId xmlns="" xmlns:a16="http://schemas.microsoft.com/office/drawing/2014/main" id="{D8927012-FD7C-FCFD-1E09-1491E3820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03" y="3846653"/>
            <a:ext cx="2571750" cy="3429000"/>
          </a:xfrm>
          <a:prstGeom prst="rect">
            <a:avLst/>
          </a:prstGeom>
        </p:spPr>
      </p:pic>
      <p:sp>
        <p:nvSpPr>
          <p:cNvPr id="16" name="Google Shape;1924;p44">
            <a:extLst>
              <a:ext uri="{FF2B5EF4-FFF2-40B4-BE49-F238E27FC236}">
                <a16:creationId xmlns="" xmlns:a16="http://schemas.microsoft.com/office/drawing/2014/main" id="{47DF1E67-9539-EB96-4B7A-EA83D7F90FA2}"/>
              </a:ext>
            </a:extLst>
          </p:cNvPr>
          <p:cNvSpPr txBox="1">
            <a:spLocks/>
          </p:cNvSpPr>
          <p:nvPr/>
        </p:nvSpPr>
        <p:spPr>
          <a:xfrm>
            <a:off x="3174849" y="754383"/>
            <a:ext cx="2794302" cy="1938992"/>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defRPr/>
            </a:pPr>
            <a:r>
              <a:rPr lang="en-US" sz="4000" b="1" dirty="0">
                <a:solidFill>
                  <a:prstClr val="black"/>
                </a:solidFill>
              </a:rPr>
              <a:t>PHIẾU HỌC TẬP 4</a:t>
            </a:r>
          </a:p>
        </p:txBody>
      </p:sp>
      <p:sp>
        <p:nvSpPr>
          <p:cNvPr id="17" name="TextBox 16">
            <a:extLst>
              <a:ext uri="{FF2B5EF4-FFF2-40B4-BE49-F238E27FC236}">
                <a16:creationId xmlns="" xmlns:a16="http://schemas.microsoft.com/office/drawing/2014/main" id="{9FF4D9FE-2049-4E22-57BD-03461791295F}"/>
              </a:ext>
            </a:extLst>
          </p:cNvPr>
          <p:cNvSpPr txBox="1"/>
          <p:nvPr/>
        </p:nvSpPr>
        <p:spPr>
          <a:xfrm>
            <a:off x="930876" y="1695418"/>
            <a:ext cx="7363018" cy="216059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800" b="1" dirty="0" err="1">
                <a:solidFill>
                  <a:prstClr val="black"/>
                </a:solidFill>
              </a:rPr>
              <a:t>Câu</a:t>
            </a:r>
            <a:r>
              <a:rPr lang="vi-VN" sz="2800" b="1" dirty="0">
                <a:solidFill>
                  <a:prstClr val="black"/>
                </a:solidFill>
              </a:rPr>
              <a:t> 1: </a:t>
            </a:r>
            <a:r>
              <a:rPr lang="vi-VN" sz="2800" dirty="0">
                <a:solidFill>
                  <a:prstClr val="black"/>
                </a:solidFill>
              </a:rPr>
              <a:t>Hình vẽ đúng là Hình C vì ánh sáng truyền từ không khí đi từ dưới lên vào lăng kính thì tia ló sẽ lệch về phía đáy của lăng</a:t>
            </a:r>
            <a:r>
              <a:rPr lang="en-US" sz="2800" dirty="0">
                <a:solidFill>
                  <a:prstClr val="black"/>
                </a:solidFill>
              </a:rPr>
              <a:t> </a:t>
            </a:r>
            <a:r>
              <a:rPr lang="en-US" sz="2800" dirty="0" err="1">
                <a:solidFill>
                  <a:prstClr val="black"/>
                </a:solidFill>
              </a:rPr>
              <a:t>kính</a:t>
            </a:r>
            <a:endParaRPr lang="en-US" sz="2800" dirty="0">
              <a:solidFill>
                <a:prstClr val="black"/>
              </a:solidFill>
            </a:endParaRPr>
          </a:p>
        </p:txBody>
      </p:sp>
      <p:grpSp>
        <p:nvGrpSpPr>
          <p:cNvPr id="2" name="Group 1">
            <a:extLst>
              <a:ext uri="{FF2B5EF4-FFF2-40B4-BE49-F238E27FC236}">
                <a16:creationId xmlns="" xmlns:a16="http://schemas.microsoft.com/office/drawing/2014/main" id="{6FE688BB-96C5-685C-2AE8-D624C5840663}"/>
              </a:ext>
            </a:extLst>
          </p:cNvPr>
          <p:cNvGrpSpPr/>
          <p:nvPr/>
        </p:nvGrpSpPr>
        <p:grpSpPr>
          <a:xfrm>
            <a:off x="139781" y="283005"/>
            <a:ext cx="3870051" cy="689884"/>
            <a:chOff x="115470" y="245832"/>
            <a:chExt cx="5688725" cy="764034"/>
          </a:xfrm>
        </p:grpSpPr>
        <p:sp>
          <p:nvSpPr>
            <p:cNvPr id="6" name="Rectangle: Rounded Corners 5">
              <a:extLst>
                <a:ext uri="{FF2B5EF4-FFF2-40B4-BE49-F238E27FC236}">
                  <a16:creationId xmlns=""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9" name="TextBox 8">
              <a:extLst>
                <a:ext uri="{FF2B5EF4-FFF2-40B4-BE49-F238E27FC236}">
                  <a16:creationId xmlns="" xmlns:a16="http://schemas.microsoft.com/office/drawing/2014/main" id="{D56E5810-242D-17D8-9C54-161DE1B71D38}"/>
                </a:ext>
              </a:extLst>
            </p:cNvPr>
            <p:cNvSpPr txBox="1"/>
            <p:nvPr/>
          </p:nvSpPr>
          <p:spPr>
            <a:xfrm>
              <a:off x="697047" y="294066"/>
              <a:ext cx="5107148" cy="715800"/>
            </a:xfrm>
            <a:prstGeom prst="rect">
              <a:avLst/>
            </a:prstGeom>
            <a:noFill/>
          </p:spPr>
          <p:txBody>
            <a:bodyPr wrap="square" rtlCol="0">
              <a:spAutoFit/>
            </a:bodyPr>
            <a:lstStyle/>
            <a:p>
              <a:pPr>
                <a:defRPr/>
              </a:pPr>
              <a:r>
                <a:rPr lang="vi-VN" dirty="0">
                  <a:solidFill>
                    <a:prstClr val="white"/>
                  </a:solidFill>
                  <a:latin typeface="Fira Sans Condensed Medium" panose="020B0603050000020004" pitchFamily="34" charset="0"/>
                </a:rPr>
                <a:t>III. Sự truyền ánh sáng đơn sắc qua lăng kính</a:t>
              </a:r>
              <a:endParaRPr lang="en-US" dirty="0">
                <a:solidFill>
                  <a:prstClr val="white"/>
                </a:solidFill>
                <a:latin typeface="Fira Sans Condensed Medium" panose="020B0603050000020004" pitchFamily="34" charset="0"/>
              </a:endParaRPr>
            </a:p>
          </p:txBody>
        </p:sp>
        <p:grpSp>
          <p:nvGrpSpPr>
            <p:cNvPr id="10" name="Group 9">
              <a:extLst>
                <a:ext uri="{FF2B5EF4-FFF2-40B4-BE49-F238E27FC236}">
                  <a16:creationId xmlns=""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pic>
            <p:nvPicPr>
              <p:cNvPr id="12" name="Picture 6" descr="Prism">
                <a:extLst>
                  <a:ext uri="{FF2B5EF4-FFF2-40B4-BE49-F238E27FC236}">
                    <a16:creationId xmlns="" xmlns:a16="http://schemas.microsoft.com/office/drawing/2014/main" id="{0EB6111D-E95A-2F3C-F303-874D482B2B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 name="Picture 18">
            <a:extLst>
              <a:ext uri="{FF2B5EF4-FFF2-40B4-BE49-F238E27FC236}">
                <a16:creationId xmlns="" xmlns:a16="http://schemas.microsoft.com/office/drawing/2014/main" id="{AABD83E2-277E-E02D-43A4-76C9CA349AEC}"/>
              </a:ext>
            </a:extLst>
          </p:cNvPr>
          <p:cNvPicPr>
            <a:picLocks noChangeAspect="1"/>
          </p:cNvPicPr>
          <p:nvPr/>
        </p:nvPicPr>
        <p:blipFill rotWithShape="1">
          <a:blip r:embed="rId4">
            <a:extLst>
              <a:ext uri="{28A0092B-C50C-407E-A947-70E740481C1C}">
                <a14:useLocalDpi xmlns:a14="http://schemas.microsoft.com/office/drawing/2010/main" val="0"/>
              </a:ext>
            </a:extLst>
          </a:blip>
          <a:srcRect l="49353" r="23763"/>
          <a:stretch/>
        </p:blipFill>
        <p:spPr>
          <a:xfrm>
            <a:off x="3450432" y="2933243"/>
            <a:ext cx="2969164" cy="3428999"/>
          </a:xfrm>
          <a:prstGeom prst="rect">
            <a:avLst/>
          </a:prstGeom>
        </p:spPr>
      </p:pic>
    </p:spTree>
    <p:extLst>
      <p:ext uri="{BB962C8B-B14F-4D97-AF65-F5344CB8AC3E}">
        <p14:creationId xmlns:p14="http://schemas.microsoft.com/office/powerpoint/2010/main" val="342149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 xmlns:a16="http://schemas.microsoft.com/office/drawing/2014/main" id="{E3184C17-85FA-BE75-710D-289E7AAB4D90}"/>
              </a:ext>
            </a:extLst>
          </p:cNvPr>
          <p:cNvSpPr/>
          <p:nvPr/>
        </p:nvSpPr>
        <p:spPr>
          <a:xfrm>
            <a:off x="687590" y="1590683"/>
            <a:ext cx="8115835" cy="512736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37779" y="-21039"/>
                          <a:pt x="782837" y="-28841"/>
                          <a:pt x="1005564" y="0"/>
                        </a:cubicBezTo>
                        <a:cubicBezTo>
                          <a:pt x="1271058" y="15809"/>
                          <a:pt x="1414457" y="-9754"/>
                          <a:pt x="1803632" y="0"/>
                        </a:cubicBezTo>
                        <a:cubicBezTo>
                          <a:pt x="2192918" y="15658"/>
                          <a:pt x="2148622" y="13445"/>
                          <a:pt x="2394202" y="0"/>
                        </a:cubicBezTo>
                        <a:cubicBezTo>
                          <a:pt x="2602781" y="-43605"/>
                          <a:pt x="2941264" y="-42228"/>
                          <a:pt x="3296017" y="0"/>
                        </a:cubicBezTo>
                        <a:cubicBezTo>
                          <a:pt x="3634016" y="8997"/>
                          <a:pt x="3881699" y="27561"/>
                          <a:pt x="4094084" y="0"/>
                        </a:cubicBezTo>
                        <a:cubicBezTo>
                          <a:pt x="4280292" y="-38265"/>
                          <a:pt x="4818775" y="6928"/>
                          <a:pt x="5099649" y="0"/>
                        </a:cubicBezTo>
                        <a:cubicBezTo>
                          <a:pt x="5363806" y="-1619"/>
                          <a:pt x="5402702" y="22204"/>
                          <a:pt x="5690219" y="0"/>
                        </a:cubicBezTo>
                        <a:cubicBezTo>
                          <a:pt x="5823200" y="68891"/>
                          <a:pt x="6187305" y="72224"/>
                          <a:pt x="6592035" y="0"/>
                        </a:cubicBezTo>
                        <a:cubicBezTo>
                          <a:pt x="6958014" y="-49240"/>
                          <a:pt x="6974304" y="-28576"/>
                          <a:pt x="7286354" y="0"/>
                        </a:cubicBezTo>
                        <a:cubicBezTo>
                          <a:pt x="7578330" y="34235"/>
                          <a:pt x="7750243" y="-28166"/>
                          <a:pt x="7876924" y="0"/>
                        </a:cubicBezTo>
                        <a:cubicBezTo>
                          <a:pt x="7988750" y="14752"/>
                          <a:pt x="8314900" y="14554"/>
                          <a:pt x="8467493" y="0"/>
                        </a:cubicBezTo>
                        <a:cubicBezTo>
                          <a:pt x="8649724" y="32269"/>
                          <a:pt x="8937779" y="-38381"/>
                          <a:pt x="9161811" y="0"/>
                        </a:cubicBezTo>
                        <a:cubicBezTo>
                          <a:pt x="9369929" y="23312"/>
                          <a:pt x="9912887" y="-46853"/>
                          <a:pt x="10374874" y="0"/>
                        </a:cubicBezTo>
                        <a:cubicBezTo>
                          <a:pt x="10581595" y="375182"/>
                          <a:pt x="10582306" y="461776"/>
                          <a:pt x="10821113" y="854578"/>
                        </a:cubicBezTo>
                        <a:cubicBezTo>
                          <a:pt x="10787928" y="1329126"/>
                          <a:pt x="10817334" y="1945138"/>
                          <a:pt x="10821113" y="2193384"/>
                        </a:cubicBezTo>
                        <a:cubicBezTo>
                          <a:pt x="10891279" y="2444626"/>
                          <a:pt x="10820071" y="3242602"/>
                          <a:pt x="10821113" y="3617646"/>
                        </a:cubicBezTo>
                        <a:cubicBezTo>
                          <a:pt x="10712807" y="3989870"/>
                          <a:pt x="10867603" y="4529114"/>
                          <a:pt x="10821113" y="5127365"/>
                        </a:cubicBezTo>
                        <a:cubicBezTo>
                          <a:pt x="10712049" y="5098110"/>
                          <a:pt x="10540369" y="5115928"/>
                          <a:pt x="10372810" y="5127365"/>
                        </a:cubicBezTo>
                        <a:cubicBezTo>
                          <a:pt x="10153367" y="5135196"/>
                          <a:pt x="9786887" y="5161639"/>
                          <a:pt x="9383450" y="5127365"/>
                        </a:cubicBezTo>
                        <a:cubicBezTo>
                          <a:pt x="9025459" y="5105005"/>
                          <a:pt x="8705915" y="5158824"/>
                          <a:pt x="8394092" y="5127365"/>
                        </a:cubicBezTo>
                        <a:cubicBezTo>
                          <a:pt x="8097147" y="5075485"/>
                          <a:pt x="7821126" y="5002698"/>
                          <a:pt x="7404732" y="5127365"/>
                        </a:cubicBezTo>
                        <a:cubicBezTo>
                          <a:pt x="7004907" y="5226117"/>
                          <a:pt x="6853158" y="5033198"/>
                          <a:pt x="6631796" y="5127365"/>
                        </a:cubicBezTo>
                        <a:cubicBezTo>
                          <a:pt x="6393476" y="5247754"/>
                          <a:pt x="5874666" y="5083326"/>
                          <a:pt x="5642436" y="5127365"/>
                        </a:cubicBezTo>
                        <a:cubicBezTo>
                          <a:pt x="5477501" y="5103745"/>
                          <a:pt x="5116272" y="5126523"/>
                          <a:pt x="4761290" y="5127365"/>
                        </a:cubicBezTo>
                        <a:cubicBezTo>
                          <a:pt x="4439229" y="5188752"/>
                          <a:pt x="4487431" y="5116838"/>
                          <a:pt x="4312986" y="5127365"/>
                        </a:cubicBezTo>
                        <a:cubicBezTo>
                          <a:pt x="4132898" y="5178335"/>
                          <a:pt x="3920996" y="5086729"/>
                          <a:pt x="3756471" y="5127365"/>
                        </a:cubicBezTo>
                        <a:cubicBezTo>
                          <a:pt x="3577981" y="5107041"/>
                          <a:pt x="3155834" y="5176356"/>
                          <a:pt x="2875324" y="5127365"/>
                        </a:cubicBezTo>
                        <a:cubicBezTo>
                          <a:pt x="2544174" y="5076157"/>
                          <a:pt x="2255877" y="5130846"/>
                          <a:pt x="2102387" y="5127365"/>
                        </a:cubicBezTo>
                        <a:cubicBezTo>
                          <a:pt x="1942883" y="5116374"/>
                          <a:pt x="1564612" y="5071102"/>
                          <a:pt x="1329450" y="5127365"/>
                        </a:cubicBezTo>
                        <a:cubicBezTo>
                          <a:pt x="1095138" y="5177043"/>
                          <a:pt x="338646" y="5008592"/>
                          <a:pt x="0" y="5127365"/>
                        </a:cubicBezTo>
                        <a:cubicBezTo>
                          <a:pt x="-62132" y="4676189"/>
                          <a:pt x="-36216" y="4382661"/>
                          <a:pt x="0" y="3794251"/>
                        </a:cubicBezTo>
                        <a:cubicBezTo>
                          <a:pt x="-47301" y="3239452"/>
                          <a:pt x="-82899" y="2884560"/>
                          <a:pt x="0" y="2512409"/>
                        </a:cubicBezTo>
                        <a:cubicBezTo>
                          <a:pt x="-38786" y="2106339"/>
                          <a:pt x="7025" y="1537694"/>
                          <a:pt x="0" y="1230568"/>
                        </a:cubicBezTo>
                        <a:cubicBezTo>
                          <a:pt x="-27221" y="893190"/>
                          <a:pt x="28550" y="55496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4" name="Picture 3" descr="A person standing next to a piece of paper&#10;&#10;Description automatically generated">
            <a:extLst>
              <a:ext uri="{FF2B5EF4-FFF2-40B4-BE49-F238E27FC236}">
                <a16:creationId xmlns="" xmlns:a16="http://schemas.microsoft.com/office/drawing/2014/main" id="{D8927012-FD7C-FCFD-1E09-1491E3820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03" y="3846653"/>
            <a:ext cx="2571750" cy="3429000"/>
          </a:xfrm>
          <a:prstGeom prst="rect">
            <a:avLst/>
          </a:prstGeom>
        </p:spPr>
      </p:pic>
      <p:sp>
        <p:nvSpPr>
          <p:cNvPr id="16" name="Google Shape;1924;p44">
            <a:extLst>
              <a:ext uri="{FF2B5EF4-FFF2-40B4-BE49-F238E27FC236}">
                <a16:creationId xmlns="" xmlns:a16="http://schemas.microsoft.com/office/drawing/2014/main" id="{47DF1E67-9539-EB96-4B7A-EA83D7F90FA2}"/>
              </a:ext>
            </a:extLst>
          </p:cNvPr>
          <p:cNvSpPr txBox="1">
            <a:spLocks/>
          </p:cNvSpPr>
          <p:nvPr/>
        </p:nvSpPr>
        <p:spPr>
          <a:xfrm>
            <a:off x="3174849" y="754343"/>
            <a:ext cx="2794302" cy="1938992"/>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defRPr/>
            </a:pPr>
            <a:r>
              <a:rPr lang="en-US" sz="4000" b="1" dirty="0">
                <a:solidFill>
                  <a:prstClr val="black"/>
                </a:solidFill>
              </a:rPr>
              <a:t>PHIẾU HỌC TẬP 4</a:t>
            </a:r>
          </a:p>
        </p:txBody>
      </p:sp>
      <p:sp>
        <p:nvSpPr>
          <p:cNvPr id="17" name="TextBox 16">
            <a:extLst>
              <a:ext uri="{FF2B5EF4-FFF2-40B4-BE49-F238E27FC236}">
                <a16:creationId xmlns="" xmlns:a16="http://schemas.microsoft.com/office/drawing/2014/main" id="{9FF4D9FE-2049-4E22-57BD-03461791295F}"/>
              </a:ext>
            </a:extLst>
          </p:cNvPr>
          <p:cNvSpPr txBox="1"/>
          <p:nvPr/>
        </p:nvSpPr>
        <p:spPr>
          <a:xfrm>
            <a:off x="930876" y="1693027"/>
            <a:ext cx="7363018"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800" b="1" dirty="0" err="1">
                <a:solidFill>
                  <a:prstClr val="black"/>
                </a:solidFill>
              </a:rPr>
              <a:t>Câu</a:t>
            </a:r>
            <a:r>
              <a:rPr lang="vi-VN" sz="2800" b="1" dirty="0">
                <a:solidFill>
                  <a:prstClr val="black"/>
                </a:solidFill>
              </a:rPr>
              <a:t> </a:t>
            </a:r>
            <a:r>
              <a:rPr lang="en-US" sz="2800" b="1" dirty="0">
                <a:solidFill>
                  <a:prstClr val="black"/>
                </a:solidFill>
              </a:rPr>
              <a:t>2</a:t>
            </a:r>
            <a:r>
              <a:rPr lang="vi-VN" sz="2800" b="1" dirty="0">
                <a:solidFill>
                  <a:prstClr val="black"/>
                </a:solidFill>
              </a:rPr>
              <a:t>:</a:t>
            </a:r>
            <a:endParaRPr lang="en-US" sz="2800" dirty="0">
              <a:solidFill>
                <a:prstClr val="black"/>
              </a:solidFill>
            </a:endParaRPr>
          </a:p>
        </p:txBody>
      </p:sp>
      <p:grpSp>
        <p:nvGrpSpPr>
          <p:cNvPr id="2" name="Group 1">
            <a:extLst>
              <a:ext uri="{FF2B5EF4-FFF2-40B4-BE49-F238E27FC236}">
                <a16:creationId xmlns="" xmlns:a16="http://schemas.microsoft.com/office/drawing/2014/main" id="{6FE688BB-96C5-685C-2AE8-D624C5840663}"/>
              </a:ext>
            </a:extLst>
          </p:cNvPr>
          <p:cNvGrpSpPr/>
          <p:nvPr/>
        </p:nvGrpSpPr>
        <p:grpSpPr>
          <a:xfrm>
            <a:off x="139781" y="283005"/>
            <a:ext cx="3870051" cy="689884"/>
            <a:chOff x="115470" y="245832"/>
            <a:chExt cx="5688725" cy="764034"/>
          </a:xfrm>
        </p:grpSpPr>
        <p:sp>
          <p:nvSpPr>
            <p:cNvPr id="6" name="Rectangle: Rounded Corners 5">
              <a:extLst>
                <a:ext uri="{FF2B5EF4-FFF2-40B4-BE49-F238E27FC236}">
                  <a16:creationId xmlns=""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9" name="TextBox 8">
              <a:extLst>
                <a:ext uri="{FF2B5EF4-FFF2-40B4-BE49-F238E27FC236}">
                  <a16:creationId xmlns="" xmlns:a16="http://schemas.microsoft.com/office/drawing/2014/main" id="{D56E5810-242D-17D8-9C54-161DE1B71D38}"/>
                </a:ext>
              </a:extLst>
            </p:cNvPr>
            <p:cNvSpPr txBox="1"/>
            <p:nvPr/>
          </p:nvSpPr>
          <p:spPr>
            <a:xfrm>
              <a:off x="697047" y="294066"/>
              <a:ext cx="5107148" cy="715800"/>
            </a:xfrm>
            <a:prstGeom prst="rect">
              <a:avLst/>
            </a:prstGeom>
            <a:noFill/>
          </p:spPr>
          <p:txBody>
            <a:bodyPr wrap="square" rtlCol="0">
              <a:spAutoFit/>
            </a:bodyPr>
            <a:lstStyle/>
            <a:p>
              <a:pPr>
                <a:defRPr/>
              </a:pPr>
              <a:r>
                <a:rPr lang="vi-VN" dirty="0">
                  <a:solidFill>
                    <a:prstClr val="white"/>
                  </a:solidFill>
                  <a:latin typeface="Fira Sans Condensed Medium" panose="020B0603050000020004" pitchFamily="34" charset="0"/>
                </a:rPr>
                <a:t>III. Sự truyền ánh sáng đơn sắc qua lăng kính</a:t>
              </a:r>
              <a:endParaRPr lang="en-US" dirty="0">
                <a:solidFill>
                  <a:prstClr val="white"/>
                </a:solidFill>
                <a:latin typeface="Fira Sans Condensed Medium" panose="020B0603050000020004" pitchFamily="34" charset="0"/>
              </a:endParaRPr>
            </a:p>
          </p:txBody>
        </p:sp>
        <p:grpSp>
          <p:nvGrpSpPr>
            <p:cNvPr id="10" name="Group 9">
              <a:extLst>
                <a:ext uri="{FF2B5EF4-FFF2-40B4-BE49-F238E27FC236}">
                  <a16:creationId xmlns=""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pic>
            <p:nvPicPr>
              <p:cNvPr id="12" name="Picture 6" descr="Prism">
                <a:extLst>
                  <a:ext uri="{FF2B5EF4-FFF2-40B4-BE49-F238E27FC236}">
                    <a16:creationId xmlns="" xmlns:a16="http://schemas.microsoft.com/office/drawing/2014/main" id="{0EB6111D-E95A-2F3C-F303-874D482B2B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Group 30">
            <a:extLst>
              <a:ext uri="{FF2B5EF4-FFF2-40B4-BE49-F238E27FC236}">
                <a16:creationId xmlns="" xmlns:a16="http://schemas.microsoft.com/office/drawing/2014/main" id="{6841538F-8868-E8E4-53F4-83F266D2BF6A}"/>
              </a:ext>
            </a:extLst>
          </p:cNvPr>
          <p:cNvGrpSpPr/>
          <p:nvPr/>
        </p:nvGrpSpPr>
        <p:grpSpPr>
          <a:xfrm>
            <a:off x="3038940" y="1966737"/>
            <a:ext cx="3806489" cy="4220521"/>
            <a:chOff x="4051903" y="1966736"/>
            <a:chExt cx="5075319" cy="4220521"/>
          </a:xfrm>
        </p:grpSpPr>
        <p:sp>
          <p:nvSpPr>
            <p:cNvPr id="3" name="Isosceles Triangle 2">
              <a:extLst>
                <a:ext uri="{FF2B5EF4-FFF2-40B4-BE49-F238E27FC236}">
                  <a16:creationId xmlns="" xmlns:a16="http://schemas.microsoft.com/office/drawing/2014/main" id="{B260CF7F-9EFC-47BC-0586-E29142C87402}"/>
                </a:ext>
              </a:extLst>
            </p:cNvPr>
            <p:cNvSpPr/>
            <p:nvPr/>
          </p:nvSpPr>
          <p:spPr>
            <a:xfrm>
              <a:off x="4593370" y="2515099"/>
              <a:ext cx="3977640" cy="3429000"/>
            </a:xfrm>
            <a:prstGeom prst="triangle">
              <a:avLst/>
            </a:prstGeom>
            <a:solidFill>
              <a:srgbClr val="CCECFF"/>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a:extLst>
                <a:ext uri="{FF2B5EF4-FFF2-40B4-BE49-F238E27FC236}">
                  <a16:creationId xmlns="" xmlns:a16="http://schemas.microsoft.com/office/drawing/2014/main" id="{A2BDFABF-4921-0004-95C9-3488B1CCE335}"/>
                </a:ext>
              </a:extLst>
            </p:cNvPr>
            <p:cNvSpPr txBox="1"/>
            <p:nvPr/>
          </p:nvSpPr>
          <p:spPr>
            <a:xfrm>
              <a:off x="6288372" y="1966736"/>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800" b="1" dirty="0">
                  <a:solidFill>
                    <a:prstClr val="black"/>
                  </a:solidFill>
                </a:rPr>
                <a:t>A</a:t>
              </a:r>
              <a:endParaRPr lang="en-US" sz="2800" dirty="0">
                <a:solidFill>
                  <a:prstClr val="black"/>
                </a:solidFill>
              </a:endParaRPr>
            </a:p>
          </p:txBody>
        </p:sp>
        <p:sp>
          <p:nvSpPr>
            <p:cNvPr id="8" name="TextBox 7">
              <a:extLst>
                <a:ext uri="{FF2B5EF4-FFF2-40B4-BE49-F238E27FC236}">
                  <a16:creationId xmlns="" xmlns:a16="http://schemas.microsoft.com/office/drawing/2014/main" id="{915582D4-FF31-DA4C-5633-E2E646CC12C2}"/>
                </a:ext>
              </a:extLst>
            </p:cNvPr>
            <p:cNvSpPr txBox="1"/>
            <p:nvPr/>
          </p:nvSpPr>
          <p:spPr>
            <a:xfrm>
              <a:off x="4051903" y="5577859"/>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800" b="1" dirty="0">
                  <a:solidFill>
                    <a:prstClr val="black"/>
                  </a:solidFill>
                </a:rPr>
                <a:t>B</a:t>
              </a:r>
              <a:endParaRPr lang="en-US" sz="2800" dirty="0">
                <a:solidFill>
                  <a:prstClr val="black"/>
                </a:solidFill>
              </a:endParaRPr>
            </a:p>
          </p:txBody>
        </p:sp>
        <p:sp>
          <p:nvSpPr>
            <p:cNvPr id="13" name="TextBox 12">
              <a:extLst>
                <a:ext uri="{FF2B5EF4-FFF2-40B4-BE49-F238E27FC236}">
                  <a16:creationId xmlns="" xmlns:a16="http://schemas.microsoft.com/office/drawing/2014/main" id="{7148445E-A841-C50F-63DE-AD89E39CDA8D}"/>
                </a:ext>
              </a:extLst>
            </p:cNvPr>
            <p:cNvSpPr txBox="1"/>
            <p:nvPr/>
          </p:nvSpPr>
          <p:spPr>
            <a:xfrm>
              <a:off x="8539589" y="5577859"/>
              <a:ext cx="587633"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800" b="1" dirty="0">
                  <a:solidFill>
                    <a:prstClr val="black"/>
                  </a:solidFill>
                </a:rPr>
                <a:t>C</a:t>
              </a:r>
              <a:endParaRPr lang="en-US" sz="2800" dirty="0">
                <a:solidFill>
                  <a:prstClr val="black"/>
                </a:solidFill>
              </a:endParaRPr>
            </a:p>
          </p:txBody>
        </p:sp>
      </p:grpSp>
      <p:cxnSp>
        <p:nvCxnSpPr>
          <p:cNvPr id="15" name="Straight Connector 14">
            <a:extLst>
              <a:ext uri="{FF2B5EF4-FFF2-40B4-BE49-F238E27FC236}">
                <a16:creationId xmlns="" xmlns:a16="http://schemas.microsoft.com/office/drawing/2014/main" id="{19BF4D4A-B034-6320-0E09-220ED7F1B7B2}"/>
              </a:ext>
            </a:extLst>
          </p:cNvPr>
          <p:cNvCxnSpPr>
            <a:cxnSpLocks/>
          </p:cNvCxnSpPr>
          <p:nvPr/>
        </p:nvCxnSpPr>
        <p:spPr>
          <a:xfrm flipH="1" flipV="1">
            <a:off x="3525803" y="3605427"/>
            <a:ext cx="1446971"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 xmlns:a16="http://schemas.microsoft.com/office/drawing/2014/main" id="{78DEC706-D520-F7AA-C93D-DA61B3BB3E82}"/>
              </a:ext>
            </a:extLst>
          </p:cNvPr>
          <p:cNvGrpSpPr/>
          <p:nvPr/>
        </p:nvGrpSpPr>
        <p:grpSpPr>
          <a:xfrm>
            <a:off x="2823269" y="4167402"/>
            <a:ext cx="1403699" cy="214098"/>
            <a:chOff x="3762817" y="4167402"/>
            <a:chExt cx="1871598" cy="214098"/>
          </a:xfrm>
        </p:grpSpPr>
        <p:cxnSp>
          <p:nvCxnSpPr>
            <p:cNvPr id="23" name="Straight Connector 22">
              <a:extLst>
                <a:ext uri="{FF2B5EF4-FFF2-40B4-BE49-F238E27FC236}">
                  <a16:creationId xmlns="" xmlns:a16="http://schemas.microsoft.com/office/drawing/2014/main" id="{85BE65D5-3AA4-2A49-E742-BC675953F53B}"/>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645D6BAC-6515-D517-9DDC-2130F8926D50}"/>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 xmlns:a16="http://schemas.microsoft.com/office/drawing/2014/main" id="{35C21C94-5671-F9FC-EBAF-E4420E3F08B0}"/>
              </a:ext>
            </a:extLst>
          </p:cNvPr>
          <p:cNvSpPr txBox="1"/>
          <p:nvPr/>
        </p:nvSpPr>
        <p:spPr>
          <a:xfrm>
            <a:off x="2413772" y="3991235"/>
            <a:ext cx="440725"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800" b="1" dirty="0">
                <a:solidFill>
                  <a:prstClr val="black"/>
                </a:solidFill>
              </a:rPr>
              <a:t>S</a:t>
            </a:r>
            <a:endParaRPr lang="en-US" sz="2800" dirty="0">
              <a:solidFill>
                <a:prstClr val="black"/>
              </a:solidFill>
            </a:endParaRPr>
          </a:p>
        </p:txBody>
      </p:sp>
      <p:sp>
        <p:nvSpPr>
          <p:cNvPr id="33" name="TextBox 32">
            <a:extLst>
              <a:ext uri="{FF2B5EF4-FFF2-40B4-BE49-F238E27FC236}">
                <a16:creationId xmlns="" xmlns:a16="http://schemas.microsoft.com/office/drawing/2014/main" id="{A99E250B-4B5D-4E08-EFC7-1F0E2EDA9F7E}"/>
              </a:ext>
            </a:extLst>
          </p:cNvPr>
          <p:cNvSpPr txBox="1"/>
          <p:nvPr/>
        </p:nvSpPr>
        <p:spPr>
          <a:xfrm>
            <a:off x="4017682" y="3605427"/>
            <a:ext cx="440725"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800" b="1" dirty="0">
                <a:solidFill>
                  <a:prstClr val="black"/>
                </a:solidFill>
              </a:rPr>
              <a:t>I</a:t>
            </a:r>
            <a:endParaRPr lang="en-US" sz="2800" dirty="0">
              <a:solidFill>
                <a:prstClr val="black"/>
              </a:solidFill>
            </a:endParaRPr>
          </a:p>
        </p:txBody>
      </p:sp>
      <p:grpSp>
        <p:nvGrpSpPr>
          <p:cNvPr id="34" name="Group 33">
            <a:extLst>
              <a:ext uri="{FF2B5EF4-FFF2-40B4-BE49-F238E27FC236}">
                <a16:creationId xmlns="" xmlns:a16="http://schemas.microsoft.com/office/drawing/2014/main" id="{9D545C16-3CE9-1B5C-B69F-C4684841B5BA}"/>
              </a:ext>
            </a:extLst>
          </p:cNvPr>
          <p:cNvGrpSpPr/>
          <p:nvPr/>
        </p:nvGrpSpPr>
        <p:grpSpPr>
          <a:xfrm rot="265654">
            <a:off x="4204667" y="4097314"/>
            <a:ext cx="1427046" cy="94518"/>
            <a:chOff x="3757287" y="4238446"/>
            <a:chExt cx="1902728" cy="94518"/>
          </a:xfrm>
        </p:grpSpPr>
        <p:cxnSp>
          <p:nvCxnSpPr>
            <p:cNvPr id="35" name="Straight Connector 34">
              <a:extLst>
                <a:ext uri="{FF2B5EF4-FFF2-40B4-BE49-F238E27FC236}">
                  <a16:creationId xmlns="" xmlns:a16="http://schemas.microsoft.com/office/drawing/2014/main" id="{FD0A5360-52D6-F514-7256-CF7B63912DE5}"/>
                </a:ext>
              </a:extLst>
            </p:cNvPr>
            <p:cNvCxnSpPr>
              <a:cxnSpLocks/>
            </p:cNvCxnSpPr>
            <p:nvPr/>
          </p:nvCxnSpPr>
          <p:spPr>
            <a:xfrm rot="21334346" flipV="1">
              <a:off x="3757287" y="4238446"/>
              <a:ext cx="1902728" cy="69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D4F25764-B6D4-D5A0-FE3A-D478FA7A5314}"/>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 xmlns:a16="http://schemas.microsoft.com/office/drawing/2014/main" id="{5E42D9F8-EDA6-6114-D2E1-9229A88AE9BB}"/>
              </a:ext>
            </a:extLst>
          </p:cNvPr>
          <p:cNvCxnSpPr>
            <a:cxnSpLocks/>
          </p:cNvCxnSpPr>
          <p:nvPr/>
        </p:nvCxnSpPr>
        <p:spPr>
          <a:xfrm flipV="1">
            <a:off x="4842243" y="3581436"/>
            <a:ext cx="1446971"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2F5AD1AF-9970-764C-7D46-B547B1EAEF41}"/>
              </a:ext>
            </a:extLst>
          </p:cNvPr>
          <p:cNvSpPr txBox="1"/>
          <p:nvPr/>
        </p:nvSpPr>
        <p:spPr>
          <a:xfrm>
            <a:off x="5449454" y="3510820"/>
            <a:ext cx="440725"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800" b="1" dirty="0">
                <a:solidFill>
                  <a:prstClr val="black"/>
                </a:solidFill>
              </a:rPr>
              <a:t>J</a:t>
            </a:r>
            <a:endParaRPr lang="en-US" sz="2800" dirty="0">
              <a:solidFill>
                <a:prstClr val="black"/>
              </a:solidFill>
            </a:endParaRPr>
          </a:p>
        </p:txBody>
      </p:sp>
      <p:grpSp>
        <p:nvGrpSpPr>
          <p:cNvPr id="41" name="Group 40">
            <a:extLst>
              <a:ext uri="{FF2B5EF4-FFF2-40B4-BE49-F238E27FC236}">
                <a16:creationId xmlns="" xmlns:a16="http://schemas.microsoft.com/office/drawing/2014/main" id="{210E4D61-0DD7-8D4C-A44C-C426FE4F39AA}"/>
              </a:ext>
            </a:extLst>
          </p:cNvPr>
          <p:cNvGrpSpPr/>
          <p:nvPr/>
        </p:nvGrpSpPr>
        <p:grpSpPr>
          <a:xfrm rot="1759042">
            <a:off x="5555643" y="4335936"/>
            <a:ext cx="1403699" cy="214098"/>
            <a:chOff x="3762817" y="4167402"/>
            <a:chExt cx="1871598" cy="214098"/>
          </a:xfrm>
        </p:grpSpPr>
        <p:cxnSp>
          <p:nvCxnSpPr>
            <p:cNvPr id="42" name="Straight Connector 41">
              <a:extLst>
                <a:ext uri="{FF2B5EF4-FFF2-40B4-BE49-F238E27FC236}">
                  <a16:creationId xmlns="" xmlns:a16="http://schemas.microsoft.com/office/drawing/2014/main" id="{6CCF9461-5AB5-21EF-57C1-03D75598D1C3}"/>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 xmlns:a16="http://schemas.microsoft.com/office/drawing/2014/main" id="{2B1C25BD-D159-C058-5EFF-168C80AE46B5}"/>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 xmlns:a16="http://schemas.microsoft.com/office/drawing/2014/main" id="{76A05761-8E66-14C9-F888-46FB32B8012F}"/>
              </a:ext>
            </a:extLst>
          </p:cNvPr>
          <p:cNvSpPr txBox="1"/>
          <p:nvPr/>
        </p:nvSpPr>
        <p:spPr>
          <a:xfrm>
            <a:off x="6814353" y="4368011"/>
            <a:ext cx="440725" cy="60939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800" b="1" dirty="0">
                <a:solidFill>
                  <a:prstClr val="black"/>
                </a:solidFill>
              </a:rPr>
              <a:t>R</a:t>
            </a:r>
            <a:endParaRPr lang="en-US" sz="2800" dirty="0">
              <a:solidFill>
                <a:prstClr val="black"/>
              </a:solidFill>
            </a:endParaRPr>
          </a:p>
        </p:txBody>
      </p:sp>
    </p:spTree>
    <p:extLst>
      <p:ext uri="{BB962C8B-B14F-4D97-AF65-F5344CB8AC3E}">
        <p14:creationId xmlns:p14="http://schemas.microsoft.com/office/powerpoint/2010/main" val="116662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40" grpId="0"/>
      <p:bldP spid="4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723C66ED-DBBF-12CA-7F5E-813E0E7D036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7622"/>
            <a:ext cx="9144000" cy="6894986"/>
            <a:chOff x="0" y="-7622"/>
            <a:chExt cx="12192000" cy="6894986"/>
          </a:xfrm>
        </p:grpSpPr>
        <p:sp>
          <p:nvSpPr>
            <p:cNvPr id="11" name="Rectangle 10">
              <a:extLst>
                <a:ext uri="{FF2B5EF4-FFF2-40B4-BE49-F238E27FC236}">
                  <a16:creationId xmlns="" xmlns:a16="http://schemas.microsoft.com/office/drawing/2014/main" id="{E3002B52-2669-1ED7-2E0F-0627FC31DFD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 xmlns:a16="http://schemas.microsoft.com/office/drawing/2014/main" id="{82E9EC0D-91EA-9D35-F655-335C580AB3C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a:extLst>
                <a:ext uri="{FF2B5EF4-FFF2-40B4-BE49-F238E27FC236}">
                  <a16:creationId xmlns="" xmlns:a16="http://schemas.microsoft.com/office/drawing/2014/main" id="{7770627C-B480-1145-72DC-5B59DBE0487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a:extLst>
                <a:ext uri="{FF2B5EF4-FFF2-40B4-BE49-F238E27FC236}">
                  <a16:creationId xmlns="" xmlns:a16="http://schemas.microsoft.com/office/drawing/2014/main" id="{E9F81D39-93D1-019C-74DC-4710F533463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prstClr val="white"/>
                </a:solidFill>
              </a:endParaRPr>
            </a:p>
          </p:txBody>
        </p:sp>
      </p:grpSp>
      <p:pic>
        <p:nvPicPr>
          <p:cNvPr id="5" name="Picture 4" descr="A rainbow colored paint splattered on a white surface&#10;&#10;Description automatically generated">
            <a:extLst>
              <a:ext uri="{FF2B5EF4-FFF2-40B4-BE49-F238E27FC236}">
                <a16:creationId xmlns="" xmlns:a16="http://schemas.microsoft.com/office/drawing/2014/main" id="{F4F14346-9DE4-EB93-7DE5-BACCAF742876}"/>
              </a:ext>
            </a:extLst>
          </p:cNvPr>
          <p:cNvPicPr>
            <a:picLocks noChangeAspect="1"/>
          </p:cNvPicPr>
          <p:nvPr/>
        </p:nvPicPr>
        <p:blipFill rotWithShape="1">
          <a:blip r:embed="rId2" cstate="print">
            <a:alphaModFix amt="59000"/>
            <a:extLst>
              <a:ext uri="{28A0092B-C50C-407E-A947-70E740481C1C}">
                <a14:useLocalDpi xmlns:a14="http://schemas.microsoft.com/office/drawing/2010/main" val="0"/>
              </a:ext>
            </a:extLst>
          </a:blip>
          <a:srcRect l="427" r="2" b="2"/>
          <a:stretch/>
        </p:blipFill>
        <p:spPr>
          <a:xfrm>
            <a:off x="15" y="-7621"/>
            <a:ext cx="9143986" cy="6887365"/>
          </a:xfrm>
          <a:prstGeom prst="rect">
            <a:avLst/>
          </a:prstGeom>
        </p:spPr>
      </p:pic>
      <p:sp>
        <p:nvSpPr>
          <p:cNvPr id="6" name="Google Shape;1770;p42">
            <a:extLst>
              <a:ext uri="{FF2B5EF4-FFF2-40B4-BE49-F238E27FC236}">
                <a16:creationId xmlns="" xmlns:a16="http://schemas.microsoft.com/office/drawing/2014/main" id="{3207D43F-19DA-B5E3-8A74-2A13185828AD}"/>
              </a:ext>
            </a:extLst>
          </p:cNvPr>
          <p:cNvSpPr txBox="1">
            <a:spLocks/>
          </p:cNvSpPr>
          <p:nvPr/>
        </p:nvSpPr>
        <p:spPr>
          <a:xfrm>
            <a:off x="273822" y="3562881"/>
            <a:ext cx="5615644"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 sz="6000" dirty="0">
                <a:solidFill>
                  <a:prstClr val="black"/>
                </a:solidFill>
                <a:latin typeface="Fira Sans Black" panose="020B0A03050000020004" pitchFamily="34" charset="0"/>
              </a:rPr>
              <a:t>IV. MÀU SẮC CỦA VẬT</a:t>
            </a:r>
          </a:p>
        </p:txBody>
      </p:sp>
      <p:grpSp>
        <p:nvGrpSpPr>
          <p:cNvPr id="2" name="Group 1">
            <a:extLst>
              <a:ext uri="{FF2B5EF4-FFF2-40B4-BE49-F238E27FC236}">
                <a16:creationId xmlns="" xmlns:a16="http://schemas.microsoft.com/office/drawing/2014/main" id="{CB1A1BDF-B21F-3518-EC21-D49211A03AD7}"/>
              </a:ext>
            </a:extLst>
          </p:cNvPr>
          <p:cNvGrpSpPr/>
          <p:nvPr/>
        </p:nvGrpSpPr>
        <p:grpSpPr>
          <a:xfrm>
            <a:off x="2137332" y="1500469"/>
            <a:ext cx="1668065" cy="2224087"/>
            <a:chOff x="9388348" y="2444808"/>
            <a:chExt cx="1675995" cy="1675995"/>
          </a:xfrm>
        </p:grpSpPr>
        <p:sp>
          <p:nvSpPr>
            <p:cNvPr id="3" name="Oval 2">
              <a:extLst>
                <a:ext uri="{FF2B5EF4-FFF2-40B4-BE49-F238E27FC236}">
                  <a16:creationId xmlns=""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8" descr="Palette ">
              <a:extLst>
                <a:ext uri="{FF2B5EF4-FFF2-40B4-BE49-F238E27FC236}">
                  <a16:creationId xmlns=""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210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 xmlns:a16="http://schemas.microsoft.com/office/drawing/2014/main" id="{9625D7D2-A9B7-5B8E-4E9F-D360CFB1CE01}"/>
              </a:ext>
            </a:extLst>
          </p:cNvPr>
          <p:cNvSpPr/>
          <p:nvPr/>
        </p:nvSpPr>
        <p:spPr>
          <a:xfrm>
            <a:off x="720355" y="2144654"/>
            <a:ext cx="7794312" cy="3863015"/>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072" name="Google Shape;1924;p44">
            <a:extLst>
              <a:ext uri="{FF2B5EF4-FFF2-40B4-BE49-F238E27FC236}">
                <a16:creationId xmlns="" xmlns:a16="http://schemas.microsoft.com/office/drawing/2014/main" id="{1C972CFB-2DD0-EE5A-12EC-D34728855BF1}"/>
              </a:ext>
            </a:extLst>
          </p:cNvPr>
          <p:cNvSpPr txBox="1">
            <a:spLocks/>
          </p:cNvSpPr>
          <p:nvPr/>
        </p:nvSpPr>
        <p:spPr>
          <a:xfrm>
            <a:off x="3144136" y="1259051"/>
            <a:ext cx="2794302" cy="1938992"/>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defRPr/>
            </a:pPr>
            <a:r>
              <a:rPr lang="en-US" sz="4000" b="1" dirty="0">
                <a:solidFill>
                  <a:prstClr val="black"/>
                </a:solidFill>
              </a:rPr>
              <a:t>PHIẾU HỌC TẬP 5</a:t>
            </a:r>
          </a:p>
        </p:txBody>
      </p:sp>
      <p:grpSp>
        <p:nvGrpSpPr>
          <p:cNvPr id="2" name="Group 1">
            <a:extLst>
              <a:ext uri="{FF2B5EF4-FFF2-40B4-BE49-F238E27FC236}">
                <a16:creationId xmlns="" xmlns:a16="http://schemas.microsoft.com/office/drawing/2014/main" id="{193FBAE3-8610-CC06-0818-A18EF17BB710}"/>
              </a:ext>
            </a:extLst>
          </p:cNvPr>
          <p:cNvGrpSpPr/>
          <p:nvPr/>
        </p:nvGrpSpPr>
        <p:grpSpPr>
          <a:xfrm flipH="1">
            <a:off x="372869" y="1585120"/>
            <a:ext cx="1939047" cy="2837056"/>
            <a:chOff x="990170" y="843223"/>
            <a:chExt cx="1305941" cy="1433061"/>
          </a:xfrm>
        </p:grpSpPr>
        <p:sp>
          <p:nvSpPr>
            <p:cNvPr id="3" name="Google Shape;506;p14">
              <a:extLst>
                <a:ext uri="{FF2B5EF4-FFF2-40B4-BE49-F238E27FC236}">
                  <a16:creationId xmlns=""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4" name="Google Shape;507;p14">
              <a:extLst>
                <a:ext uri="{FF2B5EF4-FFF2-40B4-BE49-F238E27FC236}">
                  <a16:creationId xmlns=""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5" name="Google Shape;508;p14">
              <a:extLst>
                <a:ext uri="{FF2B5EF4-FFF2-40B4-BE49-F238E27FC236}">
                  <a16:creationId xmlns=""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6" name="Google Shape;509;p14">
              <a:extLst>
                <a:ext uri="{FF2B5EF4-FFF2-40B4-BE49-F238E27FC236}">
                  <a16:creationId xmlns=""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7" name="Google Shape;510;p14">
              <a:extLst>
                <a:ext uri="{FF2B5EF4-FFF2-40B4-BE49-F238E27FC236}">
                  <a16:creationId xmlns=""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8" name="Google Shape;511;p14">
              <a:extLst>
                <a:ext uri="{FF2B5EF4-FFF2-40B4-BE49-F238E27FC236}">
                  <a16:creationId xmlns=""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9" name="Google Shape;512;p14">
              <a:extLst>
                <a:ext uri="{FF2B5EF4-FFF2-40B4-BE49-F238E27FC236}">
                  <a16:creationId xmlns=""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0" name="Google Shape;513;p14">
              <a:extLst>
                <a:ext uri="{FF2B5EF4-FFF2-40B4-BE49-F238E27FC236}">
                  <a16:creationId xmlns=""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1" name="Google Shape;523;p14">
              <a:extLst>
                <a:ext uri="{FF2B5EF4-FFF2-40B4-BE49-F238E27FC236}">
                  <a16:creationId xmlns=""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2" name="Google Shape;524;p14">
              <a:extLst>
                <a:ext uri="{FF2B5EF4-FFF2-40B4-BE49-F238E27FC236}">
                  <a16:creationId xmlns=""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3" name="Google Shape;525;p14">
              <a:extLst>
                <a:ext uri="{FF2B5EF4-FFF2-40B4-BE49-F238E27FC236}">
                  <a16:creationId xmlns=""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4" name="Google Shape;526;p14">
              <a:extLst>
                <a:ext uri="{FF2B5EF4-FFF2-40B4-BE49-F238E27FC236}">
                  <a16:creationId xmlns=""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5" name="Google Shape;527;p14">
              <a:extLst>
                <a:ext uri="{FF2B5EF4-FFF2-40B4-BE49-F238E27FC236}">
                  <a16:creationId xmlns=""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6" name="Google Shape;528;p14">
              <a:extLst>
                <a:ext uri="{FF2B5EF4-FFF2-40B4-BE49-F238E27FC236}">
                  <a16:creationId xmlns=""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6" name="Google Shape;529;p14">
              <a:extLst>
                <a:ext uri="{FF2B5EF4-FFF2-40B4-BE49-F238E27FC236}">
                  <a16:creationId xmlns=""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7" name="Google Shape;530;p14">
              <a:extLst>
                <a:ext uri="{FF2B5EF4-FFF2-40B4-BE49-F238E27FC236}">
                  <a16:creationId xmlns=""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8" name="Google Shape;531;p14">
              <a:extLst>
                <a:ext uri="{FF2B5EF4-FFF2-40B4-BE49-F238E27FC236}">
                  <a16:creationId xmlns=""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29" name="Google Shape;532;p14">
              <a:extLst>
                <a:ext uri="{FF2B5EF4-FFF2-40B4-BE49-F238E27FC236}">
                  <a16:creationId xmlns=""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 name="Google Shape;533;p14">
              <a:extLst>
                <a:ext uri="{FF2B5EF4-FFF2-40B4-BE49-F238E27FC236}">
                  <a16:creationId xmlns=""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4" name="Google Shape;534;p14">
              <a:extLst>
                <a:ext uri="{FF2B5EF4-FFF2-40B4-BE49-F238E27FC236}">
                  <a16:creationId xmlns=""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7" name="Google Shape;535;p14">
              <a:extLst>
                <a:ext uri="{FF2B5EF4-FFF2-40B4-BE49-F238E27FC236}">
                  <a16:creationId xmlns=""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8" name="Google Shape;536;p14">
              <a:extLst>
                <a:ext uri="{FF2B5EF4-FFF2-40B4-BE49-F238E27FC236}">
                  <a16:creationId xmlns=""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79" name="Google Shape;537;p14">
              <a:extLst>
                <a:ext uri="{FF2B5EF4-FFF2-40B4-BE49-F238E27FC236}">
                  <a16:creationId xmlns=""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0" name="Google Shape;538;p14">
              <a:extLst>
                <a:ext uri="{FF2B5EF4-FFF2-40B4-BE49-F238E27FC236}">
                  <a16:creationId xmlns=""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1" name="Google Shape;539;p14">
              <a:extLst>
                <a:ext uri="{FF2B5EF4-FFF2-40B4-BE49-F238E27FC236}">
                  <a16:creationId xmlns=""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2" name="Google Shape;540;p14">
              <a:extLst>
                <a:ext uri="{FF2B5EF4-FFF2-40B4-BE49-F238E27FC236}">
                  <a16:creationId xmlns=""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3" name="Google Shape;541;p14">
              <a:extLst>
                <a:ext uri="{FF2B5EF4-FFF2-40B4-BE49-F238E27FC236}">
                  <a16:creationId xmlns=""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4" name="Google Shape;542;p14">
              <a:extLst>
                <a:ext uri="{FF2B5EF4-FFF2-40B4-BE49-F238E27FC236}">
                  <a16:creationId xmlns=""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5" name="Google Shape;543;p14">
              <a:extLst>
                <a:ext uri="{FF2B5EF4-FFF2-40B4-BE49-F238E27FC236}">
                  <a16:creationId xmlns=""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6" name="Google Shape;544;p14">
              <a:extLst>
                <a:ext uri="{FF2B5EF4-FFF2-40B4-BE49-F238E27FC236}">
                  <a16:creationId xmlns=""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7" name="Google Shape;545;p14">
              <a:extLst>
                <a:ext uri="{FF2B5EF4-FFF2-40B4-BE49-F238E27FC236}">
                  <a16:creationId xmlns=""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8" name="Google Shape;643;p14">
              <a:extLst>
                <a:ext uri="{FF2B5EF4-FFF2-40B4-BE49-F238E27FC236}">
                  <a16:creationId xmlns=""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89" name="Google Shape;644;p14">
              <a:extLst>
                <a:ext uri="{FF2B5EF4-FFF2-40B4-BE49-F238E27FC236}">
                  <a16:creationId xmlns=""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0" name="Google Shape;645;p14">
              <a:extLst>
                <a:ext uri="{FF2B5EF4-FFF2-40B4-BE49-F238E27FC236}">
                  <a16:creationId xmlns=""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1" name="Google Shape;646;p14">
              <a:extLst>
                <a:ext uri="{FF2B5EF4-FFF2-40B4-BE49-F238E27FC236}">
                  <a16:creationId xmlns=""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2" name="Google Shape;647;p14">
              <a:extLst>
                <a:ext uri="{FF2B5EF4-FFF2-40B4-BE49-F238E27FC236}">
                  <a16:creationId xmlns=""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3" name="Google Shape;648;p14">
              <a:extLst>
                <a:ext uri="{FF2B5EF4-FFF2-40B4-BE49-F238E27FC236}">
                  <a16:creationId xmlns=""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4" name="Google Shape;649;p14">
              <a:extLst>
                <a:ext uri="{FF2B5EF4-FFF2-40B4-BE49-F238E27FC236}">
                  <a16:creationId xmlns=""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5" name="Google Shape;650;p14">
              <a:extLst>
                <a:ext uri="{FF2B5EF4-FFF2-40B4-BE49-F238E27FC236}">
                  <a16:creationId xmlns=""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6" name="Google Shape;651;p14">
              <a:extLst>
                <a:ext uri="{FF2B5EF4-FFF2-40B4-BE49-F238E27FC236}">
                  <a16:creationId xmlns=""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7" name="Google Shape;652;p14">
              <a:extLst>
                <a:ext uri="{FF2B5EF4-FFF2-40B4-BE49-F238E27FC236}">
                  <a16:creationId xmlns=""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8" name="Google Shape;653;p14">
              <a:extLst>
                <a:ext uri="{FF2B5EF4-FFF2-40B4-BE49-F238E27FC236}">
                  <a16:creationId xmlns=""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099" name="Google Shape;654;p14">
              <a:extLst>
                <a:ext uri="{FF2B5EF4-FFF2-40B4-BE49-F238E27FC236}">
                  <a16:creationId xmlns=""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0" name="Google Shape;655;p14">
              <a:extLst>
                <a:ext uri="{FF2B5EF4-FFF2-40B4-BE49-F238E27FC236}">
                  <a16:creationId xmlns=""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1" name="Google Shape;656;p14">
              <a:extLst>
                <a:ext uri="{FF2B5EF4-FFF2-40B4-BE49-F238E27FC236}">
                  <a16:creationId xmlns=""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2" name="Google Shape;657;p14">
              <a:extLst>
                <a:ext uri="{FF2B5EF4-FFF2-40B4-BE49-F238E27FC236}">
                  <a16:creationId xmlns=""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3" name="Google Shape;658;p14">
              <a:extLst>
                <a:ext uri="{FF2B5EF4-FFF2-40B4-BE49-F238E27FC236}">
                  <a16:creationId xmlns=""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4" name="Google Shape;659;p14">
              <a:extLst>
                <a:ext uri="{FF2B5EF4-FFF2-40B4-BE49-F238E27FC236}">
                  <a16:creationId xmlns=""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5" name="Google Shape;660;p14">
              <a:extLst>
                <a:ext uri="{FF2B5EF4-FFF2-40B4-BE49-F238E27FC236}">
                  <a16:creationId xmlns=""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6" name="Google Shape;661;p14">
              <a:extLst>
                <a:ext uri="{FF2B5EF4-FFF2-40B4-BE49-F238E27FC236}">
                  <a16:creationId xmlns=""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7" name="Google Shape;662;p14">
              <a:extLst>
                <a:ext uri="{FF2B5EF4-FFF2-40B4-BE49-F238E27FC236}">
                  <a16:creationId xmlns=""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8" name="Google Shape;663;p14">
              <a:extLst>
                <a:ext uri="{FF2B5EF4-FFF2-40B4-BE49-F238E27FC236}">
                  <a16:creationId xmlns=""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09" name="Google Shape;664;p14">
              <a:extLst>
                <a:ext uri="{FF2B5EF4-FFF2-40B4-BE49-F238E27FC236}">
                  <a16:creationId xmlns=""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0" name="Google Shape;665;p14">
              <a:extLst>
                <a:ext uri="{FF2B5EF4-FFF2-40B4-BE49-F238E27FC236}">
                  <a16:creationId xmlns=""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1" name="Google Shape;666;p14">
              <a:extLst>
                <a:ext uri="{FF2B5EF4-FFF2-40B4-BE49-F238E27FC236}">
                  <a16:creationId xmlns=""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2" name="Google Shape;667;p14">
              <a:extLst>
                <a:ext uri="{FF2B5EF4-FFF2-40B4-BE49-F238E27FC236}">
                  <a16:creationId xmlns=""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3" name="Google Shape;668;p14">
              <a:extLst>
                <a:ext uri="{FF2B5EF4-FFF2-40B4-BE49-F238E27FC236}">
                  <a16:creationId xmlns=""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4" name="Google Shape;669;p14">
              <a:extLst>
                <a:ext uri="{FF2B5EF4-FFF2-40B4-BE49-F238E27FC236}">
                  <a16:creationId xmlns=""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5" name="Google Shape;670;p14">
              <a:extLst>
                <a:ext uri="{FF2B5EF4-FFF2-40B4-BE49-F238E27FC236}">
                  <a16:creationId xmlns=""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3116" name="Google Shape;671;p14">
              <a:extLst>
                <a:ext uri="{FF2B5EF4-FFF2-40B4-BE49-F238E27FC236}">
                  <a16:creationId xmlns=""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a:defRPr/>
              </a:pPr>
              <a:endParaRPr>
                <a:solidFill>
                  <a:prstClr val="black"/>
                </a:solidFill>
              </a:endParaRPr>
            </a:p>
          </p:txBody>
        </p:sp>
      </p:grpSp>
      <p:sp>
        <p:nvSpPr>
          <p:cNvPr id="24" name="TextBox 23">
            <a:extLst>
              <a:ext uri="{FF2B5EF4-FFF2-40B4-BE49-F238E27FC236}">
                <a16:creationId xmlns="" xmlns:a16="http://schemas.microsoft.com/office/drawing/2014/main" id="{EFF56942-E943-8B58-08F8-63A48E5731AA}"/>
              </a:ext>
            </a:extLst>
          </p:cNvPr>
          <p:cNvSpPr txBox="1"/>
          <p:nvPr/>
        </p:nvSpPr>
        <p:spPr>
          <a:xfrm>
            <a:off x="2363220" y="2278112"/>
            <a:ext cx="5922976"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1: </a:t>
            </a:r>
            <a:r>
              <a:rPr lang="vi-VN" sz="2400" dirty="0">
                <a:solidFill>
                  <a:prstClr val="black"/>
                </a:solidFill>
              </a:rPr>
              <a:t>Nhớ lại kiến thức đã học, khi nào mắt ta nhìn thấy một vật?</a:t>
            </a:r>
            <a:r>
              <a:rPr lang="en-US" sz="2400" dirty="0">
                <a:solidFill>
                  <a:prstClr val="black"/>
                </a:solidFill>
              </a:rPr>
              <a:t> </a:t>
            </a:r>
          </a:p>
        </p:txBody>
      </p:sp>
      <p:sp>
        <p:nvSpPr>
          <p:cNvPr id="31" name="TextBox 30">
            <a:extLst>
              <a:ext uri="{FF2B5EF4-FFF2-40B4-BE49-F238E27FC236}">
                <a16:creationId xmlns="" xmlns:a16="http://schemas.microsoft.com/office/drawing/2014/main" id="{B29415B1-04DE-6B80-EC39-2B7CE3345DE9}"/>
              </a:ext>
            </a:extLst>
          </p:cNvPr>
          <p:cNvSpPr txBox="1"/>
          <p:nvPr/>
        </p:nvSpPr>
        <p:spPr>
          <a:xfrm>
            <a:off x="1935889" y="3430714"/>
            <a:ext cx="6340454" cy="142192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a:t>
            </a:r>
            <a:r>
              <a:rPr lang="en-US" sz="2400" b="1" dirty="0">
                <a:solidFill>
                  <a:prstClr val="black"/>
                </a:solidFill>
              </a:rPr>
              <a:t>2</a:t>
            </a:r>
            <a:r>
              <a:rPr lang="vi-VN" sz="2400" b="1" dirty="0">
                <a:solidFill>
                  <a:prstClr val="black"/>
                </a:solidFill>
              </a:rPr>
              <a:t>: </a:t>
            </a:r>
            <a:r>
              <a:rPr lang="vi-VN" sz="2400" dirty="0">
                <a:solidFill>
                  <a:prstClr val="black"/>
                </a:solidFill>
              </a:rPr>
              <a:t>Khi chúng ta thấy các vật màu xanh, đỏ, trắng thì có ánh sáng màu nào truyền từ vật tới mắt ta?</a:t>
            </a:r>
            <a:r>
              <a:rPr lang="en-US" sz="2400" dirty="0">
                <a:solidFill>
                  <a:prstClr val="black"/>
                </a:solidFill>
              </a:rPr>
              <a:t> </a:t>
            </a:r>
          </a:p>
        </p:txBody>
      </p:sp>
      <p:grpSp>
        <p:nvGrpSpPr>
          <p:cNvPr id="25" name="Group 24">
            <a:extLst>
              <a:ext uri="{FF2B5EF4-FFF2-40B4-BE49-F238E27FC236}">
                <a16:creationId xmlns="" xmlns:a16="http://schemas.microsoft.com/office/drawing/2014/main" id="{89E52769-9A3A-95F2-519F-5366EC5CABA3}"/>
              </a:ext>
            </a:extLst>
          </p:cNvPr>
          <p:cNvGrpSpPr/>
          <p:nvPr/>
        </p:nvGrpSpPr>
        <p:grpSpPr>
          <a:xfrm>
            <a:off x="245724" y="300135"/>
            <a:ext cx="2511472" cy="880481"/>
            <a:chOff x="113327" y="269852"/>
            <a:chExt cx="3348629" cy="880481"/>
          </a:xfrm>
        </p:grpSpPr>
        <p:sp>
          <p:nvSpPr>
            <p:cNvPr id="3073" name="Rectangle: Rounded Corners 3072">
              <a:extLst>
                <a:ext uri="{FF2B5EF4-FFF2-40B4-BE49-F238E27FC236}">
                  <a16:creationId xmlns="" xmlns:a16="http://schemas.microsoft.com/office/drawing/2014/main" id="{71482B24-FF7A-4D88-3840-EC38F2F1A852}"/>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075" name="TextBox 3074">
              <a:extLst>
                <a:ext uri="{FF2B5EF4-FFF2-40B4-BE49-F238E27FC236}">
                  <a16:creationId xmlns="" xmlns:a16="http://schemas.microsoft.com/office/drawing/2014/main" id="{883B8A53-A676-AA20-D7F8-7FEED34B88B6}"/>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3076" name="Group 3075">
              <a:extLst>
                <a:ext uri="{FF2B5EF4-FFF2-40B4-BE49-F238E27FC236}">
                  <a16:creationId xmlns="" xmlns:a16="http://schemas.microsoft.com/office/drawing/2014/main" id="{DDDEC377-33D9-1EB9-D6FC-281FDE7AF2EB}"/>
                </a:ext>
              </a:extLst>
            </p:cNvPr>
            <p:cNvGrpSpPr/>
            <p:nvPr/>
          </p:nvGrpSpPr>
          <p:grpSpPr>
            <a:xfrm>
              <a:off x="113327" y="269852"/>
              <a:ext cx="550841" cy="550841"/>
              <a:chOff x="9388348" y="2444808"/>
              <a:chExt cx="1675995" cy="1675995"/>
            </a:xfrm>
          </p:grpSpPr>
          <p:sp>
            <p:nvSpPr>
              <p:cNvPr id="3117" name="Oval 3116">
                <a:extLst>
                  <a:ext uri="{FF2B5EF4-FFF2-40B4-BE49-F238E27FC236}">
                    <a16:creationId xmlns="" xmlns:a16="http://schemas.microsoft.com/office/drawing/2014/main" id="{ABB18288-AE4A-6C13-D77E-33E987E7788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3118" name="Picture 8" descr="Palette ">
                <a:extLst>
                  <a:ext uri="{FF2B5EF4-FFF2-40B4-BE49-F238E27FC236}">
                    <a16:creationId xmlns="" xmlns:a16="http://schemas.microsoft.com/office/drawing/2014/main" id="{B70DB411-A7B6-0458-0569-A04AAE2D9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19" name="TextBox 3118">
            <a:extLst>
              <a:ext uri="{FF2B5EF4-FFF2-40B4-BE49-F238E27FC236}">
                <a16:creationId xmlns="" xmlns:a16="http://schemas.microsoft.com/office/drawing/2014/main" id="{AD6E88CC-5CDC-B79D-01A0-27F6F4FD41ED}"/>
              </a:ext>
            </a:extLst>
          </p:cNvPr>
          <p:cNvSpPr txBox="1"/>
          <p:nvPr/>
        </p:nvSpPr>
        <p:spPr>
          <a:xfrm>
            <a:off x="1232305" y="4620662"/>
            <a:ext cx="6340454"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a:t>
            </a:r>
            <a:r>
              <a:rPr lang="en-US" sz="2400" b="1" dirty="0">
                <a:solidFill>
                  <a:prstClr val="black"/>
                </a:solidFill>
              </a:rPr>
              <a:t>3</a:t>
            </a:r>
            <a:r>
              <a:rPr lang="vi-VN" sz="2400" b="1" dirty="0">
                <a:solidFill>
                  <a:prstClr val="black"/>
                </a:solidFill>
              </a:rPr>
              <a:t>: </a:t>
            </a:r>
            <a:r>
              <a:rPr lang="vi-VN" sz="2400" dirty="0">
                <a:solidFill>
                  <a:prstClr val="black"/>
                </a:solidFill>
              </a:rPr>
              <a:t> Ban đêm, khi không có nguồn sáng, ta nhìn thấy các vật có màu gì?</a:t>
            </a:r>
            <a:r>
              <a:rPr lang="en-US" sz="2400" dirty="0">
                <a:solidFill>
                  <a:prstClr val="black"/>
                </a:solidFill>
              </a:rPr>
              <a:t> </a:t>
            </a:r>
          </a:p>
        </p:txBody>
      </p:sp>
    </p:spTree>
    <p:extLst>
      <p:ext uri="{BB962C8B-B14F-4D97-AF65-F5344CB8AC3E}">
        <p14:creationId xmlns:p14="http://schemas.microsoft.com/office/powerpoint/2010/main" val="103654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19"/>
                                        </p:tgtEl>
                                        <p:attrNameLst>
                                          <p:attrName>style.visibility</p:attrName>
                                        </p:attrNameLst>
                                      </p:cBhvr>
                                      <p:to>
                                        <p:strVal val="visible"/>
                                      </p:to>
                                    </p:set>
                                    <p:animEffect transition="in" filter="wipe(down)">
                                      <p:cBhvr>
                                        <p:cTn id="32" dur="500"/>
                                        <p:tgtEl>
                                          <p:spTgt spid="3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P spid="31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 y="63509"/>
            <a:ext cx="9177487" cy="6879445"/>
          </a:xfrm>
          <a:prstGeom prst="rect">
            <a:avLst/>
          </a:prstGeom>
        </p:spPr>
      </p:pic>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2" y="5780248"/>
            <a:ext cx="768903" cy="1118944"/>
          </a:xfrm>
          <a:prstGeom prst="rect">
            <a:avLst/>
          </a:prstGeom>
        </p:spPr>
      </p:pic>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4473" y="5765547"/>
            <a:ext cx="961639" cy="1137509"/>
          </a:xfrm>
          <a:prstGeom prst="rect">
            <a:avLst/>
          </a:prstGeom>
        </p:spPr>
      </p:pic>
      <p:grpSp>
        <p:nvGrpSpPr>
          <p:cNvPr id="2" name="组合 6"/>
          <p:cNvGrpSpPr/>
          <p:nvPr/>
        </p:nvGrpSpPr>
        <p:grpSpPr>
          <a:xfrm>
            <a:off x="67606" y="2563377"/>
            <a:ext cx="1989600" cy="3425413"/>
            <a:chOff x="1513818" y="2031655"/>
            <a:chExt cx="1989600" cy="2029020"/>
          </a:xfrm>
        </p:grpSpPr>
        <p:sp>
          <p:nvSpPr>
            <p:cNvPr id="74" name="任意多边形 73"/>
            <p:cNvSpPr/>
            <p:nvPr/>
          </p:nvSpPr>
          <p:spPr>
            <a:xfrm>
              <a:off x="1513818" y="2078703"/>
              <a:ext cx="1989600" cy="1981972"/>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E71F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defRPr/>
              </a:pPr>
              <a:r>
                <a:rPr lang="pl-PL" sz="2000" b="1" dirty="0">
                  <a:solidFill>
                    <a:prstClr val="white"/>
                  </a:solidFill>
                  <a:latin typeface="Arial" panose="020B0604020202020204" pitchFamily="34" charset="0"/>
                  <a:ea typeface="微软雅黑" panose="020B0503020204020204" pitchFamily="34" charset="-122"/>
                  <a:sym typeface="Arial" panose="020B0604020202020204" pitchFamily="34" charset="0"/>
                </a:rPr>
                <a:t> </a:t>
              </a:r>
            </a:p>
          </p:txBody>
        </p:sp>
        <p:sp>
          <p:nvSpPr>
            <p:cNvPr id="82" name="文本框 81"/>
            <p:cNvSpPr txBox="1"/>
            <p:nvPr/>
          </p:nvSpPr>
          <p:spPr>
            <a:xfrm>
              <a:off x="2089518" y="2031655"/>
              <a:ext cx="685651" cy="382850"/>
            </a:xfrm>
            <a:prstGeom prst="rect">
              <a:avLst/>
            </a:prstGeom>
            <a:noFill/>
          </p:spPr>
          <p:txBody>
            <a:bodyPr wrap="square" rtlCol="0">
              <a:spAutoFit/>
            </a:bodyPr>
            <a:lstStyle/>
            <a:p>
              <a:pPr defTabSz="685800">
                <a:defRPr/>
              </a:pPr>
              <a:r>
                <a:rPr lang="en-US" altLang="zh-CN"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rPr>
                <a:t>01</a:t>
              </a:r>
              <a:endParaRPr lang="zh-CN" altLang="en-US"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83" name="矩形 82"/>
            <p:cNvSpPr/>
            <p:nvPr/>
          </p:nvSpPr>
          <p:spPr>
            <a:xfrm>
              <a:off x="2081162" y="3002771"/>
              <a:ext cx="991105" cy="150405"/>
            </a:xfrm>
            <a:prstGeom prst="rect">
              <a:avLst/>
            </a:prstGeom>
          </p:spPr>
          <p:txBody>
            <a:bodyPr wrap="square">
              <a:spAutoFit/>
            </a:bodyPr>
            <a:lstStyle/>
            <a:p>
              <a:pPr defTabSz="685800">
                <a:defRPr/>
              </a:pPr>
              <a:endParaRPr lang="zh-CN" altLang="en-US" sz="105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1632318" y="2431705"/>
              <a:ext cx="1752600" cy="1221473"/>
            </a:xfrm>
            <a:prstGeom prst="rect">
              <a:avLst/>
            </a:prstGeom>
            <a:noFill/>
          </p:spPr>
          <p:txBody>
            <a:bodyPr wrap="square" rtlCol="0">
              <a:spAutoFit/>
            </a:bodyPr>
            <a:lstStyle/>
            <a:p>
              <a:pPr lvl="0" algn="ctr">
                <a:defRPr/>
              </a:pPr>
              <a:r>
                <a:rPr lang="en-US" sz="3200" b="1" dirty="0" err="1">
                  <a:solidFill>
                    <a:srgbClr val="002060"/>
                  </a:solidFill>
                  <a:latin typeface="Times New Roman" pitchFamily="18" charset="0"/>
                  <a:cs typeface="Times New Roman" pitchFamily="18" charset="0"/>
                </a:rPr>
                <a:t>Cấu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Lăng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Kính</a:t>
              </a:r>
              <a:endParaRPr lang="en-US" sz="3200" b="1" dirty="0">
                <a:solidFill>
                  <a:srgbClr val="002060"/>
                </a:solidFill>
                <a:latin typeface="Times New Roman" pitchFamily="18" charset="0"/>
                <a:cs typeface="Times New Roman" pitchFamily="18" charset="0"/>
              </a:endParaRPr>
            </a:p>
          </p:txBody>
        </p:sp>
      </p:grpSp>
      <p:grpSp>
        <p:nvGrpSpPr>
          <p:cNvPr id="4" name="组合 5"/>
          <p:cNvGrpSpPr/>
          <p:nvPr/>
        </p:nvGrpSpPr>
        <p:grpSpPr>
          <a:xfrm>
            <a:off x="2217684" y="2638938"/>
            <a:ext cx="1981200" cy="3505200"/>
            <a:chOff x="2940432" y="1917355"/>
            <a:chExt cx="2286000" cy="3086099"/>
          </a:xfrm>
        </p:grpSpPr>
        <p:sp>
          <p:nvSpPr>
            <p:cNvPr id="75" name="任意多边形 74"/>
            <p:cNvSpPr/>
            <p:nvPr/>
          </p:nvSpPr>
          <p:spPr>
            <a:xfrm>
              <a:off x="2940432" y="1917355"/>
              <a:ext cx="2286000" cy="3086099"/>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FCC7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defTabSz="533400">
                <a:lnSpc>
                  <a:spcPct val="90000"/>
                </a:lnSpc>
                <a:spcBef>
                  <a:spcPct val="0"/>
                </a:spcBef>
                <a:spcAft>
                  <a:spcPct val="35000"/>
                </a:spcAft>
                <a:defRPr/>
              </a:pPr>
              <a:r>
                <a:rPr lang="pl-PL" sz="1100" dirty="0">
                  <a:solidFill>
                    <a:prstClr val="white"/>
                  </a:solidFill>
                  <a:latin typeface="Arial" panose="020B0604020202020204" pitchFamily="34" charset="0"/>
                  <a:ea typeface="微软雅黑" panose="020B0503020204020204" pitchFamily="34" charset="-122"/>
                  <a:sym typeface="Arial" panose="020B0604020202020204" pitchFamily="34" charset="0"/>
                </a:rPr>
                <a:t> </a:t>
              </a:r>
            </a:p>
          </p:txBody>
        </p:sp>
        <p:sp>
          <p:nvSpPr>
            <p:cNvPr id="84" name="文本框 83"/>
            <p:cNvSpPr txBox="1"/>
            <p:nvPr/>
          </p:nvSpPr>
          <p:spPr>
            <a:xfrm>
              <a:off x="3738836" y="1940063"/>
              <a:ext cx="955411" cy="569052"/>
            </a:xfrm>
            <a:prstGeom prst="rect">
              <a:avLst/>
            </a:prstGeom>
            <a:noFill/>
          </p:spPr>
          <p:txBody>
            <a:bodyPr wrap="square" rtlCol="0">
              <a:spAutoFit/>
            </a:bodyPr>
            <a:lstStyle/>
            <a:p>
              <a:pPr defTabSz="685800">
                <a:defRPr/>
              </a:pPr>
              <a:r>
                <a:rPr lang="en-US" altLang="zh-CN"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rPr>
                <a:t>02</a:t>
              </a:r>
              <a:endParaRPr lang="zh-CN" altLang="en-US"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85" name="矩形 84"/>
            <p:cNvSpPr/>
            <p:nvPr/>
          </p:nvSpPr>
          <p:spPr>
            <a:xfrm>
              <a:off x="3375787" y="3002771"/>
              <a:ext cx="991105" cy="223556"/>
            </a:xfrm>
            <a:prstGeom prst="rect">
              <a:avLst/>
            </a:prstGeom>
          </p:spPr>
          <p:txBody>
            <a:bodyPr wrap="square">
              <a:spAutoFit/>
            </a:bodyPr>
            <a:lstStyle/>
            <a:p>
              <a:pPr defTabSz="685800">
                <a:defRPr/>
              </a:pPr>
              <a:endParaRPr lang="zh-CN" altLang="en-US" sz="105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文本框 89"/>
            <p:cNvSpPr txBox="1"/>
            <p:nvPr/>
          </p:nvSpPr>
          <p:spPr>
            <a:xfrm>
              <a:off x="2940433" y="2317405"/>
              <a:ext cx="2128345" cy="2249110"/>
            </a:xfrm>
            <a:prstGeom prst="rect">
              <a:avLst/>
            </a:prstGeom>
            <a:noFill/>
          </p:spPr>
          <p:txBody>
            <a:bodyPr wrap="square" rtlCol="0">
              <a:spAutoFit/>
            </a:bodyPr>
            <a:lstStyle/>
            <a:p>
              <a:pPr lvl="0" algn="ctr">
                <a:defRPr/>
              </a:pPr>
              <a:r>
                <a:rPr lang="en-US" sz="3200" b="1" dirty="0" err="1">
                  <a:solidFill>
                    <a:srgbClr val="002060"/>
                  </a:solidFill>
                  <a:latin typeface="Times New Roman" pitchFamily="18" charset="0"/>
                  <a:cs typeface="Times New Roman" pitchFamily="18" charset="0"/>
                </a:rPr>
                <a:t>Hiện</a:t>
              </a:r>
              <a:r>
                <a:rPr lang="en-US" sz="3200" b="1" dirty="0">
                  <a:solidFill>
                    <a:srgbClr val="002060"/>
                  </a:solidFill>
                  <a:latin typeface="Times New Roman" pitchFamily="18" charset="0"/>
                  <a:cs typeface="Times New Roman" pitchFamily="18" charset="0"/>
                </a:rPr>
                <a:t> </a:t>
              </a:r>
              <a:endParaRPr lang="en-US" sz="3200" b="1" dirty="0" smtClean="0">
                <a:solidFill>
                  <a:srgbClr val="002060"/>
                </a:solidFill>
                <a:latin typeface="Times New Roman" pitchFamily="18" charset="0"/>
                <a:cs typeface="Times New Roman" pitchFamily="18" charset="0"/>
              </a:endParaRPr>
            </a:p>
            <a:p>
              <a:pPr lvl="0" algn="ctr">
                <a:defRPr/>
              </a:pPr>
              <a:r>
                <a:rPr lang="en-US" sz="3200" b="1" dirty="0" err="1" smtClean="0">
                  <a:solidFill>
                    <a:srgbClr val="002060"/>
                  </a:solidFill>
                  <a:latin typeface="Times New Roman" pitchFamily="18" charset="0"/>
                  <a:cs typeface="Times New Roman" pitchFamily="18" charset="0"/>
                </a:rPr>
                <a:t>Tượng</a:t>
              </a:r>
              <a:r>
                <a:rPr lang="en-US" sz="3200" b="1" dirty="0" smtClean="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Tán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Sắc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Ánh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Sáng</a:t>
              </a:r>
              <a:endParaRPr lang="en-US" sz="3200" b="1" dirty="0">
                <a:solidFill>
                  <a:srgbClr val="002060"/>
                </a:solidFill>
                <a:latin typeface="Times New Roman" pitchFamily="18" charset="0"/>
                <a:cs typeface="Times New Roman" pitchFamily="18" charset="0"/>
              </a:endParaRPr>
            </a:p>
          </p:txBody>
        </p:sp>
      </p:grpSp>
      <p:grpSp>
        <p:nvGrpSpPr>
          <p:cNvPr id="5" name="组合 4"/>
          <p:cNvGrpSpPr/>
          <p:nvPr/>
        </p:nvGrpSpPr>
        <p:grpSpPr>
          <a:xfrm>
            <a:off x="4508682" y="2617043"/>
            <a:ext cx="2272403" cy="3501221"/>
            <a:chOff x="4257951" y="1954657"/>
            <a:chExt cx="1613805" cy="1613805"/>
          </a:xfrm>
        </p:grpSpPr>
        <p:sp>
          <p:nvSpPr>
            <p:cNvPr id="76" name="任意多边形 75"/>
            <p:cNvSpPr/>
            <p:nvPr/>
          </p:nvSpPr>
          <p:spPr>
            <a:xfrm>
              <a:off x="4257951"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1C8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defRPr/>
              </a:pPr>
              <a:r>
                <a:rPr lang="pl-PL" sz="2000" b="1" dirty="0">
                  <a:solidFill>
                    <a:prstClr val="white"/>
                  </a:solidFill>
                  <a:latin typeface="Arial" panose="020B0604020202020204" pitchFamily="34" charset="0"/>
                  <a:ea typeface="微软雅黑" panose="020B0503020204020204" pitchFamily="34" charset="-122"/>
                  <a:sym typeface="Arial" panose="020B0604020202020204" pitchFamily="34" charset="0"/>
                </a:rPr>
                <a:t> </a:t>
              </a:r>
            </a:p>
          </p:txBody>
        </p:sp>
        <p:sp>
          <p:nvSpPr>
            <p:cNvPr id="86" name="文本框 85"/>
            <p:cNvSpPr txBox="1"/>
            <p:nvPr/>
          </p:nvSpPr>
          <p:spPr>
            <a:xfrm>
              <a:off x="4773638" y="1986078"/>
              <a:ext cx="685651" cy="297911"/>
            </a:xfrm>
            <a:prstGeom prst="rect">
              <a:avLst/>
            </a:prstGeom>
            <a:noFill/>
          </p:spPr>
          <p:txBody>
            <a:bodyPr wrap="square" rtlCol="0">
              <a:spAutoFit/>
            </a:bodyPr>
            <a:lstStyle/>
            <a:p>
              <a:pPr defTabSz="685800">
                <a:defRPr/>
              </a:pPr>
              <a:r>
                <a:rPr lang="en-US" altLang="zh-CN"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rPr>
                <a:t>03</a:t>
              </a:r>
              <a:endParaRPr lang="zh-CN" altLang="en-US"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87" name="矩形 86"/>
            <p:cNvSpPr/>
            <p:nvPr/>
          </p:nvSpPr>
          <p:spPr>
            <a:xfrm>
              <a:off x="4706544" y="3002771"/>
              <a:ext cx="991105" cy="117037"/>
            </a:xfrm>
            <a:prstGeom prst="rect">
              <a:avLst/>
            </a:prstGeom>
          </p:spPr>
          <p:txBody>
            <a:bodyPr wrap="square">
              <a:spAutoFit/>
            </a:bodyPr>
            <a:lstStyle/>
            <a:p>
              <a:pPr defTabSz="685800">
                <a:defRPr/>
              </a:pPr>
              <a:endParaRPr lang="zh-CN" altLang="en-US" sz="105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文本框 90"/>
            <p:cNvSpPr txBox="1"/>
            <p:nvPr/>
          </p:nvSpPr>
          <p:spPr>
            <a:xfrm>
              <a:off x="4267095" y="2178483"/>
              <a:ext cx="1452114" cy="1177457"/>
            </a:xfrm>
            <a:prstGeom prst="rect">
              <a:avLst/>
            </a:prstGeom>
            <a:noFill/>
          </p:spPr>
          <p:txBody>
            <a:bodyPr wrap="square" rtlCol="0">
              <a:spAutoFit/>
            </a:bodyPr>
            <a:lstStyle/>
            <a:p>
              <a:pPr lvl="0" algn="ctr">
                <a:defRPr/>
              </a:pPr>
              <a:r>
                <a:rPr lang="en-US" sz="3200" b="1" dirty="0" err="1">
                  <a:solidFill>
                    <a:srgbClr val="002060"/>
                  </a:solidFill>
                  <a:latin typeface="Times New Roman" pitchFamily="18" charset="0"/>
                  <a:cs typeface="Times New Roman" pitchFamily="18" charset="0"/>
                </a:rPr>
                <a:t>Sự</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Truyền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Ánh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Sáng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Đơn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Sắc</a:t>
              </a:r>
              <a:r>
                <a:rPr lang="en-US" sz="3200" b="1" dirty="0">
                  <a:solidFill>
                    <a:srgbClr val="002060"/>
                  </a:solidFill>
                  <a:latin typeface="Times New Roman" pitchFamily="18" charset="0"/>
                  <a:cs typeface="Times New Roman" pitchFamily="18" charset="0"/>
                </a:rPr>
                <a:t> Qua </a:t>
              </a:r>
              <a:r>
                <a:rPr lang="en-US" sz="3200" b="1" dirty="0" err="1">
                  <a:solidFill>
                    <a:srgbClr val="002060"/>
                  </a:solidFill>
                  <a:latin typeface="Times New Roman" pitchFamily="18" charset="0"/>
                  <a:cs typeface="Times New Roman" pitchFamily="18" charset="0"/>
                </a:rPr>
                <a:t>Lăng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Kính</a:t>
              </a:r>
              <a:endParaRPr lang="en-US" sz="3200" b="1" dirty="0">
                <a:solidFill>
                  <a:srgbClr val="002060"/>
                </a:solidFill>
                <a:latin typeface="Times New Roman" pitchFamily="18" charset="0"/>
                <a:cs typeface="Times New Roman" pitchFamily="18" charset="0"/>
              </a:endParaRPr>
            </a:p>
          </p:txBody>
        </p:sp>
      </p:grpSp>
      <p:grpSp>
        <p:nvGrpSpPr>
          <p:cNvPr id="6" name="组合 3"/>
          <p:cNvGrpSpPr/>
          <p:nvPr/>
        </p:nvGrpSpPr>
        <p:grpSpPr>
          <a:xfrm>
            <a:off x="7135835" y="2662518"/>
            <a:ext cx="1930113" cy="3298824"/>
            <a:chOff x="5548995" y="1954657"/>
            <a:chExt cx="1613805" cy="1613805"/>
          </a:xfrm>
        </p:grpSpPr>
        <p:sp>
          <p:nvSpPr>
            <p:cNvPr id="77" name="任意多边形 76"/>
            <p:cNvSpPr/>
            <p:nvPr/>
          </p:nvSpPr>
          <p:spPr>
            <a:xfrm>
              <a:off x="5548995"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7344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defTabSz="533400">
                <a:lnSpc>
                  <a:spcPct val="90000"/>
                </a:lnSpc>
                <a:spcBef>
                  <a:spcPct val="0"/>
                </a:spcBef>
                <a:spcAft>
                  <a:spcPct val="35000"/>
                </a:spcAft>
                <a:defRPr/>
              </a:pPr>
              <a:r>
                <a:rPr lang="pl-PL" sz="1100" dirty="0">
                  <a:solidFill>
                    <a:prstClr val="white"/>
                  </a:solidFill>
                  <a:latin typeface="Arial" panose="020B0604020202020204" pitchFamily="34" charset="0"/>
                  <a:ea typeface="微软雅黑" panose="020B0503020204020204" pitchFamily="34" charset="-122"/>
                  <a:sym typeface="Arial" panose="020B0604020202020204" pitchFamily="34" charset="0"/>
                </a:rPr>
                <a:t> </a:t>
              </a:r>
            </a:p>
          </p:txBody>
        </p:sp>
        <p:sp>
          <p:nvSpPr>
            <p:cNvPr id="88" name="文本框 87"/>
            <p:cNvSpPr txBox="1"/>
            <p:nvPr/>
          </p:nvSpPr>
          <p:spPr>
            <a:xfrm>
              <a:off x="6025792" y="2098132"/>
              <a:ext cx="685651" cy="316189"/>
            </a:xfrm>
            <a:prstGeom prst="rect">
              <a:avLst/>
            </a:prstGeom>
            <a:noFill/>
          </p:spPr>
          <p:txBody>
            <a:bodyPr wrap="square" rtlCol="0">
              <a:spAutoFit/>
            </a:bodyPr>
            <a:lstStyle/>
            <a:p>
              <a:pPr defTabSz="685800">
                <a:defRPr/>
              </a:pPr>
              <a:r>
                <a:rPr lang="en-US" altLang="zh-CN"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rPr>
                <a:t>04</a:t>
              </a:r>
              <a:endParaRPr lang="zh-CN" altLang="en-US"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89" name="矩形 88"/>
            <p:cNvSpPr/>
            <p:nvPr/>
          </p:nvSpPr>
          <p:spPr>
            <a:xfrm>
              <a:off x="6021725" y="3002771"/>
              <a:ext cx="991105" cy="124217"/>
            </a:xfrm>
            <a:prstGeom prst="rect">
              <a:avLst/>
            </a:prstGeom>
          </p:spPr>
          <p:txBody>
            <a:bodyPr wrap="square">
              <a:spAutoFit/>
            </a:bodyPr>
            <a:lstStyle/>
            <a:p>
              <a:pPr defTabSz="685800">
                <a:defRPr/>
              </a:pPr>
              <a:endParaRPr lang="zh-CN" altLang="en-US" sz="105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文本框 91"/>
            <p:cNvSpPr txBox="1"/>
            <p:nvPr/>
          </p:nvSpPr>
          <p:spPr>
            <a:xfrm>
              <a:off x="5633703" y="2387439"/>
              <a:ext cx="1379126" cy="767887"/>
            </a:xfrm>
            <a:prstGeom prst="rect">
              <a:avLst/>
            </a:prstGeom>
            <a:noFill/>
          </p:spPr>
          <p:txBody>
            <a:bodyPr wrap="square" rtlCol="0">
              <a:spAutoFit/>
            </a:bodyPr>
            <a:lstStyle/>
            <a:p>
              <a:pPr lvl="0" algn="ctr">
                <a:defRPr/>
              </a:pPr>
              <a:r>
                <a:rPr lang="en-US" sz="3200" b="1" dirty="0" err="1">
                  <a:solidFill>
                    <a:srgbClr val="002060"/>
                  </a:solidFill>
                  <a:latin typeface="Times New Roman" pitchFamily="18" charset="0"/>
                  <a:cs typeface="Times New Roman" pitchFamily="18" charset="0"/>
                </a:rPr>
                <a:t>Màu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Sắc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Vật</a:t>
              </a:r>
              <a:endParaRPr lang="en-US" sz="3200" b="1" dirty="0">
                <a:solidFill>
                  <a:srgbClr val="002060"/>
                </a:solidFill>
                <a:latin typeface="Times New Roman" pitchFamily="18" charset="0"/>
                <a:cs typeface="Times New Roman" pitchFamily="18" charset="0"/>
              </a:endParaRPr>
            </a:p>
          </p:txBody>
        </p:sp>
      </p:grpSp>
      <p:sp>
        <p:nvSpPr>
          <p:cNvPr id="27" name="TextBox 26">
            <a:extLst>
              <a:ext uri="{FF2B5EF4-FFF2-40B4-BE49-F238E27FC236}">
                <a16:creationId xmlns="" xmlns:a16="http://schemas.microsoft.com/office/drawing/2014/main" id="{F0929C76-5759-C6F1-9E26-01338CCD4658}"/>
              </a:ext>
            </a:extLst>
          </p:cNvPr>
          <p:cNvSpPr txBox="1"/>
          <p:nvPr/>
        </p:nvSpPr>
        <p:spPr>
          <a:xfrm>
            <a:off x="1317526" y="67375"/>
            <a:ext cx="5680274" cy="646331"/>
          </a:xfrm>
          <a:prstGeom prst="rect">
            <a:avLst/>
          </a:prstGeom>
          <a:noFill/>
        </p:spPr>
        <p:txBody>
          <a:bodyPr wrap="square" rtlCol="0">
            <a:spAutoFit/>
          </a:bodyPr>
          <a:lstStyle/>
          <a:p>
            <a:pPr algn="ctr">
              <a:defRPr/>
            </a:pPr>
            <a:r>
              <a:rPr lang="en-US" sz="3600" b="1" spc="-150" dirty="0">
                <a:solidFill>
                  <a:srgbClr val="F25D07"/>
                </a:solidFill>
                <a:latin typeface="Times New Roman" pitchFamily="18" charset="0"/>
                <a:cs typeface="Times New Roman" pitchFamily="18" charset="0"/>
              </a:rPr>
              <a:t>NỘI DUNG BÀI HỌC</a:t>
            </a:r>
          </a:p>
        </p:txBody>
      </p:sp>
      <p:grpSp>
        <p:nvGrpSpPr>
          <p:cNvPr id="31" name="Group 30">
            <a:extLst>
              <a:ext uri="{FF2B5EF4-FFF2-40B4-BE49-F238E27FC236}">
                <a16:creationId xmlns="" xmlns:a16="http://schemas.microsoft.com/office/drawing/2014/main" id="{907FF0CF-85A4-D961-E22B-EF6A51C14BB4}"/>
              </a:ext>
            </a:extLst>
          </p:cNvPr>
          <p:cNvGrpSpPr/>
          <p:nvPr/>
        </p:nvGrpSpPr>
        <p:grpSpPr>
          <a:xfrm>
            <a:off x="2548978" y="713706"/>
            <a:ext cx="1256996" cy="1675995"/>
            <a:chOff x="1321149" y="2630212"/>
            <a:chExt cx="1675995" cy="1675995"/>
          </a:xfrm>
        </p:grpSpPr>
        <p:sp>
          <p:nvSpPr>
            <p:cNvPr id="32" name="Oval 31">
              <a:extLst>
                <a:ext uri="{FF2B5EF4-FFF2-40B4-BE49-F238E27FC236}">
                  <a16:creationId xmlns="" xmlns:a16="http://schemas.microsoft.com/office/drawing/2014/main" id="{819455C9-0ACC-89EA-8A17-0595BE96BD42}"/>
                </a:ext>
              </a:extLst>
            </p:cNvPr>
            <p:cNvSpPr/>
            <p:nvPr/>
          </p:nvSpPr>
          <p:spPr>
            <a:xfrm>
              <a:off x="1321149" y="2630212"/>
              <a:ext cx="1675995" cy="1675995"/>
            </a:xfrm>
            <a:prstGeom prst="ellipse">
              <a:avLst/>
            </a:prstGeom>
            <a:solidFill>
              <a:sysClr val="window" lastClr="FFFFFF"/>
            </a:solidFill>
            <a:ln w="12700" cap="flat" cmpd="sng" algn="ctr">
              <a:noFill/>
              <a:prstDash val="solid"/>
              <a:miter lim="800000"/>
            </a:ln>
            <a:effectLst>
              <a:glow rad="139700">
                <a:srgbClr val="4472C4">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33" name="Picture 4" descr="Prism ">
              <a:extLst>
                <a:ext uri="{FF2B5EF4-FFF2-40B4-BE49-F238E27FC236}">
                  <a16:creationId xmlns="" xmlns:a16="http://schemas.microsoft.com/office/drawing/2014/main" id="{9B75A213-BB08-6074-EC17-4CBD567BE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 xmlns:a16="http://schemas.microsoft.com/office/drawing/2014/main" id="{7DB77FCB-62F9-5737-5FF1-4C924A62C5F0}"/>
              </a:ext>
            </a:extLst>
          </p:cNvPr>
          <p:cNvGrpSpPr/>
          <p:nvPr/>
        </p:nvGrpSpPr>
        <p:grpSpPr>
          <a:xfrm>
            <a:off x="5089051" y="831786"/>
            <a:ext cx="1256996" cy="1675995"/>
            <a:chOff x="4619606" y="1709577"/>
            <a:chExt cx="1675995" cy="1675995"/>
          </a:xfrm>
        </p:grpSpPr>
        <p:sp>
          <p:nvSpPr>
            <p:cNvPr id="35" name="Oval 34">
              <a:extLst>
                <a:ext uri="{FF2B5EF4-FFF2-40B4-BE49-F238E27FC236}">
                  <a16:creationId xmlns="" xmlns:a16="http://schemas.microsoft.com/office/drawing/2014/main" id="{2462D03B-1B66-285E-2100-291D9DBBFA9F}"/>
                </a:ext>
              </a:extLst>
            </p:cNvPr>
            <p:cNvSpPr/>
            <p:nvPr/>
          </p:nvSpPr>
          <p:spPr>
            <a:xfrm>
              <a:off x="4619606" y="1709577"/>
              <a:ext cx="1675995" cy="1675995"/>
            </a:xfrm>
            <a:prstGeom prst="ellipse">
              <a:avLst/>
            </a:prstGeom>
            <a:solidFill>
              <a:sysClr val="window" lastClr="FFFFFF"/>
            </a:solidFill>
            <a:ln w="12700" cap="flat" cmpd="sng" algn="ctr">
              <a:noFill/>
              <a:prstDash val="solid"/>
              <a:miter lim="800000"/>
            </a:ln>
            <a:effectLst>
              <a:glow rad="139700">
                <a:srgbClr val="4472C4">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36" name="Picture 6" descr="Prism">
              <a:extLst>
                <a:ext uri="{FF2B5EF4-FFF2-40B4-BE49-F238E27FC236}">
                  <a16:creationId xmlns="" xmlns:a16="http://schemas.microsoft.com/office/drawing/2014/main" id="{4A9BF7D1-121E-8B3B-5F9B-F53BDB9473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 xmlns:a16="http://schemas.microsoft.com/office/drawing/2014/main" id="{13973EAF-A460-6DBD-CB57-90EDA913ED21}"/>
              </a:ext>
            </a:extLst>
          </p:cNvPr>
          <p:cNvGrpSpPr/>
          <p:nvPr/>
        </p:nvGrpSpPr>
        <p:grpSpPr>
          <a:xfrm>
            <a:off x="7430512" y="883524"/>
            <a:ext cx="1256996" cy="1675995"/>
            <a:chOff x="9388348" y="2444808"/>
            <a:chExt cx="1675995" cy="1675995"/>
          </a:xfrm>
        </p:grpSpPr>
        <p:sp>
          <p:nvSpPr>
            <p:cNvPr id="38" name="Oval 37">
              <a:extLst>
                <a:ext uri="{FF2B5EF4-FFF2-40B4-BE49-F238E27FC236}">
                  <a16:creationId xmlns="" xmlns:a16="http://schemas.microsoft.com/office/drawing/2014/main" id="{8757AFDE-A0C0-0C51-B38F-C1ACB7F279E7}"/>
                </a:ext>
              </a:extLst>
            </p:cNvPr>
            <p:cNvSpPr/>
            <p:nvPr/>
          </p:nvSpPr>
          <p:spPr>
            <a:xfrm>
              <a:off x="9388348" y="2444808"/>
              <a:ext cx="1675995" cy="1675995"/>
            </a:xfrm>
            <a:prstGeom prst="ellipse">
              <a:avLst/>
            </a:prstGeom>
            <a:solidFill>
              <a:sysClr val="window" lastClr="FFFFFF"/>
            </a:solidFill>
            <a:ln w="12700" cap="flat" cmpd="sng" algn="ctr">
              <a:noFill/>
              <a:prstDash val="solid"/>
              <a:miter lim="800000"/>
            </a:ln>
            <a:effectLst>
              <a:glow rad="139700">
                <a:srgbClr val="4472C4">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39" name="Picture 8" descr="Palette ">
              <a:extLst>
                <a:ext uri="{FF2B5EF4-FFF2-40B4-BE49-F238E27FC236}">
                  <a16:creationId xmlns="" xmlns:a16="http://schemas.microsoft.com/office/drawing/2014/main" id="{A1D5370D-D80C-7384-D14C-969FF52F24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descr="A glass pyramid with rainbow colors&#10;&#10;Description automatically generated">
            <a:extLst>
              <a:ext uri="{FF2B5EF4-FFF2-40B4-BE49-F238E27FC236}">
                <a16:creationId xmlns="" xmlns:a16="http://schemas.microsoft.com/office/drawing/2014/main" id="{ABE2F737-F819-0DAE-6C4F-148F7C506C9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89" t="10782" r="16181" b="-10782"/>
          <a:stretch/>
        </p:blipFill>
        <p:spPr>
          <a:xfrm>
            <a:off x="188039" y="875090"/>
            <a:ext cx="1581971" cy="171004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Tree>
    <p:extLst>
      <p:ext uri="{BB962C8B-B14F-4D97-AF65-F5344CB8AC3E}">
        <p14:creationId xmlns:p14="http://schemas.microsoft.com/office/powerpoint/2010/main" val="2735728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1)">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circle(in)">
                                      <p:cBhvr>
                                        <p:cTn id="37" dur="20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anim calcmode="lin" valueType="num">
                                      <p:cBhvr>
                                        <p:cTn id="44" dur="1000" fill="hold"/>
                                        <p:tgtEl>
                                          <p:spTgt spid="5"/>
                                        </p:tgtEl>
                                        <p:attrNameLst>
                                          <p:attrName>style.rotation</p:attrName>
                                        </p:attrNameLst>
                                      </p:cBhvr>
                                      <p:tavLst>
                                        <p:tav tm="0">
                                          <p:val>
                                            <p:fltVal val="90"/>
                                          </p:val>
                                        </p:tav>
                                        <p:tav tm="100000">
                                          <p:val>
                                            <p:fltVal val="0"/>
                                          </p:val>
                                        </p:tav>
                                      </p:tavLst>
                                    </p:anim>
                                    <p:animEffect transition="in" filter="fade">
                                      <p:cBhvr>
                                        <p:cTn id="45" dur="1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 xmlns:a16="http://schemas.microsoft.com/office/drawing/2014/main" id="{E3184C17-85FA-BE75-710D-289E7AAB4D90}"/>
              </a:ext>
            </a:extLst>
          </p:cNvPr>
          <p:cNvSpPr/>
          <p:nvPr/>
        </p:nvSpPr>
        <p:spPr>
          <a:xfrm>
            <a:off x="687590" y="2106246"/>
            <a:ext cx="8115835" cy="3832294"/>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33601" y="-18339"/>
                          <a:pt x="786492" y="-26729"/>
                          <a:pt x="1005564" y="0"/>
                        </a:cubicBezTo>
                        <a:cubicBezTo>
                          <a:pt x="1255747" y="23514"/>
                          <a:pt x="1414000" y="-6764"/>
                          <a:pt x="1803632" y="0"/>
                        </a:cubicBezTo>
                        <a:cubicBezTo>
                          <a:pt x="2193352" y="11373"/>
                          <a:pt x="2144478" y="12002"/>
                          <a:pt x="2394202" y="0"/>
                        </a:cubicBezTo>
                        <a:cubicBezTo>
                          <a:pt x="2592837" y="-50453"/>
                          <a:pt x="2934549" y="-29509"/>
                          <a:pt x="3296017" y="0"/>
                        </a:cubicBezTo>
                        <a:cubicBezTo>
                          <a:pt x="3625757" y="13484"/>
                          <a:pt x="3882325" y="19491"/>
                          <a:pt x="4094084" y="0"/>
                        </a:cubicBezTo>
                        <a:cubicBezTo>
                          <a:pt x="4271981" y="-78410"/>
                          <a:pt x="4837726" y="589"/>
                          <a:pt x="5099649" y="0"/>
                        </a:cubicBezTo>
                        <a:cubicBezTo>
                          <a:pt x="5363806" y="-1619"/>
                          <a:pt x="5402702" y="22204"/>
                          <a:pt x="5690219" y="0"/>
                        </a:cubicBezTo>
                        <a:cubicBezTo>
                          <a:pt x="5828488" y="49798"/>
                          <a:pt x="6156119" y="71692"/>
                          <a:pt x="6592035" y="0"/>
                        </a:cubicBezTo>
                        <a:cubicBezTo>
                          <a:pt x="6951761" y="-38980"/>
                          <a:pt x="6973577" y="-18501"/>
                          <a:pt x="7286354" y="0"/>
                        </a:cubicBezTo>
                        <a:cubicBezTo>
                          <a:pt x="7590397" y="20764"/>
                          <a:pt x="7751033" y="-21707"/>
                          <a:pt x="7876924" y="0"/>
                        </a:cubicBezTo>
                        <a:cubicBezTo>
                          <a:pt x="7986151" y="5955"/>
                          <a:pt x="8310899" y="12504"/>
                          <a:pt x="8467493" y="0"/>
                        </a:cubicBezTo>
                        <a:cubicBezTo>
                          <a:pt x="8655097" y="47480"/>
                          <a:pt x="8921993" y="-7456"/>
                          <a:pt x="9161811" y="0"/>
                        </a:cubicBezTo>
                        <a:cubicBezTo>
                          <a:pt x="9335593" y="49627"/>
                          <a:pt x="9877897" y="6996"/>
                          <a:pt x="10374874" y="0"/>
                        </a:cubicBezTo>
                        <a:cubicBezTo>
                          <a:pt x="10574223" y="282314"/>
                          <a:pt x="10581851" y="345747"/>
                          <a:pt x="10821113" y="638729"/>
                        </a:cubicBezTo>
                        <a:cubicBezTo>
                          <a:pt x="10819746" y="992829"/>
                          <a:pt x="10814450" y="1449109"/>
                          <a:pt x="10821113" y="1639378"/>
                        </a:cubicBezTo>
                        <a:cubicBezTo>
                          <a:pt x="10846220" y="1842700"/>
                          <a:pt x="10827449" y="2425683"/>
                          <a:pt x="10821113" y="2703900"/>
                        </a:cubicBezTo>
                        <a:cubicBezTo>
                          <a:pt x="10752236" y="2975869"/>
                          <a:pt x="10864639" y="3379718"/>
                          <a:pt x="10821113" y="3832294"/>
                        </a:cubicBezTo>
                        <a:cubicBezTo>
                          <a:pt x="10724913" y="3803039"/>
                          <a:pt x="10533302" y="3834931"/>
                          <a:pt x="10372810" y="3832294"/>
                        </a:cubicBezTo>
                        <a:cubicBezTo>
                          <a:pt x="10169526" y="3837974"/>
                          <a:pt x="9784193" y="3866903"/>
                          <a:pt x="9383450" y="3832294"/>
                        </a:cubicBezTo>
                        <a:cubicBezTo>
                          <a:pt x="9011135" y="3836416"/>
                          <a:pt x="8705255" y="3857789"/>
                          <a:pt x="8394092" y="3832294"/>
                        </a:cubicBezTo>
                        <a:cubicBezTo>
                          <a:pt x="8097700" y="3793388"/>
                          <a:pt x="7813453" y="3720581"/>
                          <a:pt x="7404732" y="3832294"/>
                        </a:cubicBezTo>
                        <a:cubicBezTo>
                          <a:pt x="6973720" y="3903601"/>
                          <a:pt x="6875940" y="3769093"/>
                          <a:pt x="6631796" y="3832294"/>
                        </a:cubicBezTo>
                        <a:cubicBezTo>
                          <a:pt x="6377664" y="3899241"/>
                          <a:pt x="5871636" y="3814996"/>
                          <a:pt x="5642436" y="3832294"/>
                        </a:cubicBezTo>
                        <a:cubicBezTo>
                          <a:pt x="5423213" y="3825928"/>
                          <a:pt x="5099644" y="3803373"/>
                          <a:pt x="4761290" y="3832294"/>
                        </a:cubicBezTo>
                        <a:cubicBezTo>
                          <a:pt x="4447764" y="3874360"/>
                          <a:pt x="4487127" y="3823930"/>
                          <a:pt x="4312986" y="3832294"/>
                        </a:cubicBezTo>
                        <a:cubicBezTo>
                          <a:pt x="4131403" y="3884478"/>
                          <a:pt x="3928805" y="3796123"/>
                          <a:pt x="3756471" y="3832294"/>
                        </a:cubicBezTo>
                        <a:cubicBezTo>
                          <a:pt x="3575273" y="3794532"/>
                          <a:pt x="3167046" y="3868965"/>
                          <a:pt x="2875324" y="3832294"/>
                        </a:cubicBezTo>
                        <a:cubicBezTo>
                          <a:pt x="2531933" y="3771112"/>
                          <a:pt x="2233391" y="3849794"/>
                          <a:pt x="2102387" y="3832294"/>
                        </a:cubicBezTo>
                        <a:cubicBezTo>
                          <a:pt x="1945308" y="3804853"/>
                          <a:pt x="1578764" y="3776146"/>
                          <a:pt x="1329450" y="3832294"/>
                        </a:cubicBezTo>
                        <a:cubicBezTo>
                          <a:pt x="1094114" y="3871199"/>
                          <a:pt x="392781" y="3764758"/>
                          <a:pt x="0" y="3832294"/>
                        </a:cubicBezTo>
                        <a:cubicBezTo>
                          <a:pt x="-51571" y="3494812"/>
                          <a:pt x="-62154" y="3279972"/>
                          <a:pt x="0" y="2835898"/>
                        </a:cubicBezTo>
                        <a:cubicBezTo>
                          <a:pt x="-30479" y="2421496"/>
                          <a:pt x="-35348" y="2161599"/>
                          <a:pt x="0" y="1877824"/>
                        </a:cubicBezTo>
                        <a:cubicBezTo>
                          <a:pt x="-32070" y="1570837"/>
                          <a:pt x="6534" y="1135174"/>
                          <a:pt x="0" y="919751"/>
                        </a:cubicBezTo>
                        <a:cubicBezTo>
                          <a:pt x="-23282" y="665837"/>
                          <a:pt x="40077" y="41703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4" name="Picture 3" descr="A person standing next to a piece of paper&#10;&#10;Description automatically generated">
            <a:extLst>
              <a:ext uri="{FF2B5EF4-FFF2-40B4-BE49-F238E27FC236}">
                <a16:creationId xmlns="" xmlns:a16="http://schemas.microsoft.com/office/drawing/2014/main" id="{D8927012-FD7C-FCFD-1E09-1491E3820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66959"/>
            <a:ext cx="2571750" cy="3429000"/>
          </a:xfrm>
          <a:prstGeom prst="rect">
            <a:avLst/>
          </a:prstGeom>
        </p:spPr>
      </p:pic>
      <p:sp>
        <p:nvSpPr>
          <p:cNvPr id="16" name="Google Shape;1924;p44">
            <a:extLst>
              <a:ext uri="{FF2B5EF4-FFF2-40B4-BE49-F238E27FC236}">
                <a16:creationId xmlns="" xmlns:a16="http://schemas.microsoft.com/office/drawing/2014/main" id="{47DF1E67-9539-EB96-4B7A-EA83D7F90FA2}"/>
              </a:ext>
            </a:extLst>
          </p:cNvPr>
          <p:cNvSpPr txBox="1">
            <a:spLocks/>
          </p:cNvSpPr>
          <p:nvPr/>
        </p:nvSpPr>
        <p:spPr>
          <a:xfrm>
            <a:off x="3174849" y="1235426"/>
            <a:ext cx="2794302" cy="1938992"/>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defRPr/>
            </a:pPr>
            <a:r>
              <a:rPr lang="en-US" sz="4000" b="1" dirty="0">
                <a:solidFill>
                  <a:prstClr val="black"/>
                </a:solidFill>
              </a:rPr>
              <a:t>PHIẾU HỌC TẬP 5</a:t>
            </a:r>
          </a:p>
        </p:txBody>
      </p:sp>
      <p:sp>
        <p:nvSpPr>
          <p:cNvPr id="17" name="TextBox 16">
            <a:extLst>
              <a:ext uri="{FF2B5EF4-FFF2-40B4-BE49-F238E27FC236}">
                <a16:creationId xmlns="" xmlns:a16="http://schemas.microsoft.com/office/drawing/2014/main" id="{9FF4D9FE-2049-4E22-57BD-03461791295F}"/>
              </a:ext>
            </a:extLst>
          </p:cNvPr>
          <p:cNvSpPr txBox="1"/>
          <p:nvPr/>
        </p:nvSpPr>
        <p:spPr>
          <a:xfrm>
            <a:off x="802727" y="2243093"/>
            <a:ext cx="7769775"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1: </a:t>
            </a:r>
            <a:r>
              <a:rPr lang="vi-VN" sz="2400" dirty="0">
                <a:solidFill>
                  <a:prstClr val="black"/>
                </a:solidFill>
              </a:rPr>
              <a:t>Mắt ta nhìn thấy một vật khi có ánh sáng truyền từ vật đến mắt ta</a:t>
            </a:r>
            <a:endParaRPr lang="en-US" sz="2400" dirty="0">
              <a:solidFill>
                <a:prstClr val="black"/>
              </a:solidFill>
            </a:endParaRPr>
          </a:p>
        </p:txBody>
      </p:sp>
      <p:sp>
        <p:nvSpPr>
          <p:cNvPr id="18" name="TextBox 17">
            <a:extLst>
              <a:ext uri="{FF2B5EF4-FFF2-40B4-BE49-F238E27FC236}">
                <a16:creationId xmlns="" xmlns:a16="http://schemas.microsoft.com/office/drawing/2014/main" id="{E71D734E-3920-91D8-B51D-94FA58947497}"/>
              </a:ext>
            </a:extLst>
          </p:cNvPr>
          <p:cNvSpPr txBox="1"/>
          <p:nvPr/>
        </p:nvSpPr>
        <p:spPr>
          <a:xfrm>
            <a:off x="802727" y="2952717"/>
            <a:ext cx="7769775" cy="1865126"/>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a:t>
            </a:r>
            <a:r>
              <a:rPr lang="en-US" sz="2400" b="1" dirty="0">
                <a:solidFill>
                  <a:prstClr val="black"/>
                </a:solidFill>
              </a:rPr>
              <a:t>2</a:t>
            </a:r>
            <a:r>
              <a:rPr lang="vi-VN" sz="2400" b="1" dirty="0">
                <a:solidFill>
                  <a:prstClr val="black"/>
                </a:solidFill>
              </a:rPr>
              <a:t>: </a:t>
            </a:r>
            <a:r>
              <a:rPr lang="vi-VN" sz="2400" dirty="0">
                <a:solidFill>
                  <a:prstClr val="black"/>
                </a:solidFill>
              </a:rPr>
              <a:t>Khi chúng ta nhìn thấy vật có màu xanh, đỏ thì ánh sáng màu xanh, đỏ truyền đến mắt ta, khi chúng ta nhìn thấy vật màu trắng tức ánh sáng trắng truyền đến mắt ta</a:t>
            </a:r>
            <a:endParaRPr lang="en-US" sz="2400" dirty="0">
              <a:solidFill>
                <a:prstClr val="black"/>
              </a:solidFill>
            </a:endParaRPr>
          </a:p>
        </p:txBody>
      </p:sp>
      <p:grpSp>
        <p:nvGrpSpPr>
          <p:cNvPr id="2" name="Group 1">
            <a:extLst>
              <a:ext uri="{FF2B5EF4-FFF2-40B4-BE49-F238E27FC236}">
                <a16:creationId xmlns="" xmlns:a16="http://schemas.microsoft.com/office/drawing/2014/main" id="{1AF333E3-FBB9-6D01-BDA5-1BD77115BE02}"/>
              </a:ext>
            </a:extLst>
          </p:cNvPr>
          <p:cNvGrpSpPr/>
          <p:nvPr/>
        </p:nvGrpSpPr>
        <p:grpSpPr>
          <a:xfrm>
            <a:off x="245724" y="300051"/>
            <a:ext cx="2511472" cy="880481"/>
            <a:chOff x="113327" y="269852"/>
            <a:chExt cx="3348629" cy="880481"/>
          </a:xfrm>
        </p:grpSpPr>
        <p:sp>
          <p:nvSpPr>
            <p:cNvPr id="6" name="Rectangle: Rounded Corners 5">
              <a:extLst>
                <a:ext uri="{FF2B5EF4-FFF2-40B4-BE49-F238E27FC236}">
                  <a16:creationId xmlns="" xmlns:a16="http://schemas.microsoft.com/office/drawing/2014/main" id="{63EE542E-74A1-DFE7-6D8B-D2314C18B939}"/>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9" name="TextBox 8">
              <a:extLst>
                <a:ext uri="{FF2B5EF4-FFF2-40B4-BE49-F238E27FC236}">
                  <a16:creationId xmlns="" xmlns:a16="http://schemas.microsoft.com/office/drawing/2014/main" id="{9A428F2B-C733-C094-BA75-0B3AED6C6A6C}"/>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10" name="Group 9">
              <a:extLst>
                <a:ext uri="{FF2B5EF4-FFF2-40B4-BE49-F238E27FC236}">
                  <a16:creationId xmlns="" xmlns:a16="http://schemas.microsoft.com/office/drawing/2014/main" id="{47E53656-6E78-E214-C340-904F20A099B6}"/>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 xmlns:a16="http://schemas.microsoft.com/office/drawing/2014/main" id="{D6119F7D-924A-0F67-2238-4800D3F0405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12" name="Picture 8" descr="Palette ">
                <a:extLst>
                  <a:ext uri="{FF2B5EF4-FFF2-40B4-BE49-F238E27FC236}">
                    <a16:creationId xmlns="" xmlns:a16="http://schemas.microsoft.com/office/drawing/2014/main" id="{7456B7B8-DE6B-8FB0-5F2E-D62AFA0339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 xmlns:a16="http://schemas.microsoft.com/office/drawing/2014/main" id="{FD7303C7-D1C7-AB9D-973B-E1F03DB7578C}"/>
              </a:ext>
            </a:extLst>
          </p:cNvPr>
          <p:cNvSpPr txBox="1"/>
          <p:nvPr/>
        </p:nvSpPr>
        <p:spPr>
          <a:xfrm>
            <a:off x="2571751" y="4441108"/>
            <a:ext cx="5650706" cy="97872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solidFill>
                  <a:prstClr val="black"/>
                </a:solidFill>
              </a:rPr>
              <a:t>Câu</a:t>
            </a:r>
            <a:r>
              <a:rPr lang="vi-VN" sz="2400" b="1" dirty="0">
                <a:solidFill>
                  <a:prstClr val="black"/>
                </a:solidFill>
              </a:rPr>
              <a:t> </a:t>
            </a:r>
            <a:r>
              <a:rPr lang="en-US" sz="2400" b="1" dirty="0">
                <a:solidFill>
                  <a:prstClr val="black"/>
                </a:solidFill>
              </a:rPr>
              <a:t>3</a:t>
            </a:r>
            <a:r>
              <a:rPr lang="vi-VN" sz="2400" b="1" dirty="0">
                <a:solidFill>
                  <a:prstClr val="black"/>
                </a:solidFill>
              </a:rPr>
              <a:t>: </a:t>
            </a:r>
            <a:r>
              <a:rPr lang="vi-VN" sz="2400" dirty="0">
                <a:solidFill>
                  <a:prstClr val="black"/>
                </a:solidFill>
              </a:rPr>
              <a:t>Ban đêm, khi không có nguồn sáng, ta nhìn thấy các vật có màu đen</a:t>
            </a:r>
            <a:endParaRPr lang="en-US" sz="2400" dirty="0">
              <a:solidFill>
                <a:prstClr val="black"/>
              </a:solidFill>
            </a:endParaRPr>
          </a:p>
        </p:txBody>
      </p:sp>
    </p:spTree>
    <p:extLst>
      <p:ext uri="{BB962C8B-B14F-4D97-AF65-F5344CB8AC3E}">
        <p14:creationId xmlns:p14="http://schemas.microsoft.com/office/powerpoint/2010/main" val="317646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0060" y="2586994"/>
            <a:ext cx="260604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A diagram of a red apple with a rainbow and a red arrow&#10;&#10;Description automatically generated">
            <a:extLst>
              <a:ext uri="{FF2B5EF4-FFF2-40B4-BE49-F238E27FC236}">
                <a16:creationId xmlns=""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3602180" y="1979"/>
            <a:ext cx="5636511"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 xmlns:a16="http://schemas.microsoft.com/office/drawing/2014/main" id="{6F8619AC-D20A-BFCE-6DC8-8FCF2EABB634}"/>
              </a:ext>
            </a:extLst>
          </p:cNvPr>
          <p:cNvSpPr txBox="1"/>
          <p:nvPr/>
        </p:nvSpPr>
        <p:spPr>
          <a:xfrm>
            <a:off x="4570857" y="5409611"/>
            <a:ext cx="4777266" cy="707886"/>
          </a:xfrm>
          <a:prstGeom prst="rect">
            <a:avLst/>
          </a:prstGeom>
          <a:noFill/>
        </p:spPr>
        <p:txBody>
          <a:bodyPr wrap="square">
            <a:spAutoFit/>
          </a:bodyPr>
          <a:lstStyle/>
          <a:p>
            <a:pPr algn="ctr"/>
            <a:r>
              <a:rPr lang="vi-VN" sz="2000" b="1" dirty="0">
                <a:solidFill>
                  <a:srgbClr val="000000"/>
                </a:solidFill>
                <a:ea typeface="Courier New" panose="02070309020205020404" pitchFamily="49" charset="0"/>
              </a:rPr>
              <a:t>Quả táo có màu đỏ dưới ánh sáng trắng</a:t>
            </a:r>
            <a:endParaRPr lang="en-US" sz="2000" b="1" dirty="0">
              <a:solidFill>
                <a:prstClr val="black"/>
              </a:solidFill>
            </a:endParaRPr>
          </a:p>
        </p:txBody>
      </p:sp>
      <p:sp>
        <p:nvSpPr>
          <p:cNvPr id="17" name="TextBox 16">
            <a:extLst>
              <a:ext uri="{FF2B5EF4-FFF2-40B4-BE49-F238E27FC236}">
                <a16:creationId xmlns="" xmlns:a16="http://schemas.microsoft.com/office/drawing/2014/main" id="{02294A4C-CC3C-0F99-32A9-4CFFD7AA8E31}"/>
              </a:ext>
            </a:extLst>
          </p:cNvPr>
          <p:cNvSpPr txBox="1"/>
          <p:nvPr/>
        </p:nvSpPr>
        <p:spPr>
          <a:xfrm>
            <a:off x="343197" y="1869668"/>
            <a:ext cx="4033793" cy="830997"/>
          </a:xfrm>
          <a:prstGeom prst="rect">
            <a:avLst/>
          </a:prstGeom>
          <a:noFill/>
        </p:spPr>
        <p:txBody>
          <a:bodyPr wrap="square" rtlCol="0">
            <a:spAutoFit/>
          </a:bodyPr>
          <a:lstStyle/>
          <a:p>
            <a:r>
              <a:rPr lang="en-US" sz="2400" dirty="0" err="1">
                <a:solidFill>
                  <a:prstClr val="black"/>
                </a:solidFill>
                <a:latin typeface="Fira Sans Black" panose="020B0A03050000020004" pitchFamily="34" charset="0"/>
              </a:rPr>
              <a:t>Màu</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sắc</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của</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vật</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dưới</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ánh</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sáng</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trắng</a:t>
            </a:r>
            <a:endParaRPr lang="en-US" sz="2400" dirty="0">
              <a:solidFill>
                <a:prstClr val="black"/>
              </a:solidFill>
              <a:latin typeface="Fira Sans Black" panose="020B0A03050000020004" pitchFamily="34" charset="0"/>
            </a:endParaRPr>
          </a:p>
        </p:txBody>
      </p:sp>
      <p:sp>
        <p:nvSpPr>
          <p:cNvPr id="43" name="Rectangle 42">
            <a:extLst>
              <a:ext uri="{FF2B5EF4-FFF2-40B4-BE49-F238E27FC236}">
                <a16:creationId xmlns="" xmlns:a16="http://schemas.microsoft.com/office/drawing/2014/main" id="{8A5D0EA3-FFF8-624F-D0B0-E26FBEB90288}"/>
              </a:ext>
            </a:extLst>
          </p:cNvPr>
          <p:cNvSpPr/>
          <p:nvPr/>
        </p:nvSpPr>
        <p:spPr>
          <a:xfrm>
            <a:off x="351216" y="2423048"/>
            <a:ext cx="3398388"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a:extLst>
              <a:ext uri="{FF2B5EF4-FFF2-40B4-BE49-F238E27FC236}">
                <a16:creationId xmlns="" xmlns:a16="http://schemas.microsoft.com/office/drawing/2014/main" id="{B634A012-D56E-0BCC-99AA-34083434D601}"/>
              </a:ext>
            </a:extLst>
          </p:cNvPr>
          <p:cNvSpPr txBox="1"/>
          <p:nvPr/>
        </p:nvSpPr>
        <p:spPr>
          <a:xfrm>
            <a:off x="343146" y="2742358"/>
            <a:ext cx="3839842" cy="230832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solidFill>
                  <a:prstClr val="black"/>
                </a:solidFill>
              </a:rPr>
              <a:t>Quả</a:t>
            </a:r>
            <a:r>
              <a:rPr lang="en-US" dirty="0">
                <a:solidFill>
                  <a:prstClr val="black"/>
                </a:solidFill>
              </a:rPr>
              <a:t> </a:t>
            </a:r>
            <a:r>
              <a:rPr lang="en-US" dirty="0" err="1">
                <a:solidFill>
                  <a:prstClr val="black"/>
                </a:solidFill>
              </a:rPr>
              <a:t>táo</a:t>
            </a:r>
            <a:r>
              <a:rPr lang="en-US" dirty="0">
                <a:solidFill>
                  <a:prstClr val="black"/>
                </a:solidFill>
              </a:rPr>
              <a:t> </a:t>
            </a:r>
            <a:r>
              <a:rPr lang="en-US" dirty="0" err="1">
                <a:solidFill>
                  <a:prstClr val="black"/>
                </a:solidFill>
              </a:rPr>
              <a:t>phản</a:t>
            </a:r>
            <a:r>
              <a:rPr lang="en-US" dirty="0">
                <a:solidFill>
                  <a:prstClr val="black"/>
                </a:solidFill>
              </a:rPr>
              <a:t> </a:t>
            </a:r>
            <a:r>
              <a:rPr lang="en-US" dirty="0" err="1">
                <a:solidFill>
                  <a:prstClr val="black"/>
                </a:solidFill>
              </a:rPr>
              <a:t>xạ</a:t>
            </a:r>
            <a:r>
              <a:rPr lang="en-US" dirty="0">
                <a:solidFill>
                  <a:prstClr val="black"/>
                </a:solidFill>
              </a:rPr>
              <a:t> </a:t>
            </a:r>
            <a:r>
              <a:rPr lang="en-US" dirty="0" err="1">
                <a:solidFill>
                  <a:prstClr val="black"/>
                </a:solidFill>
              </a:rPr>
              <a:t>mạnh</a:t>
            </a:r>
            <a:r>
              <a:rPr lang="en-US" dirty="0">
                <a:solidFill>
                  <a:prstClr val="black"/>
                </a:solidFill>
              </a:rPr>
              <a:t> </a:t>
            </a:r>
            <a:r>
              <a:rPr lang="en-US" dirty="0" err="1">
                <a:solidFill>
                  <a:prstClr val="black"/>
                </a:solidFill>
              </a:rPr>
              <a:t>ánh</a:t>
            </a:r>
            <a:r>
              <a:rPr lang="en-US" dirty="0">
                <a:solidFill>
                  <a:prstClr val="black"/>
                </a:solidFill>
              </a:rPr>
              <a:t> </a:t>
            </a:r>
            <a:r>
              <a:rPr lang="en-US" dirty="0" err="1">
                <a:solidFill>
                  <a:prstClr val="black"/>
                </a:solidFill>
              </a:rPr>
              <a:t>sáng</a:t>
            </a:r>
            <a:r>
              <a:rPr lang="en-US" dirty="0">
                <a:solidFill>
                  <a:prstClr val="black"/>
                </a:solidFill>
              </a:rPr>
              <a:t> </a:t>
            </a:r>
            <a:r>
              <a:rPr lang="en-US" dirty="0" err="1">
                <a:solidFill>
                  <a:prstClr val="black"/>
                </a:solidFill>
              </a:rPr>
              <a:t>màu</a:t>
            </a:r>
            <a:r>
              <a:rPr lang="en-US" dirty="0">
                <a:solidFill>
                  <a:prstClr val="black"/>
                </a:solidFill>
              </a:rPr>
              <a:t> </a:t>
            </a:r>
            <a:r>
              <a:rPr lang="en-US" dirty="0" err="1">
                <a:solidFill>
                  <a:prstClr val="black"/>
                </a:solidFill>
              </a:rPr>
              <a:t>đỏ</a:t>
            </a:r>
            <a:r>
              <a:rPr lang="en-US" dirty="0">
                <a:solidFill>
                  <a:prstClr val="black"/>
                </a:solidFill>
              </a:rPr>
              <a:t> </a:t>
            </a:r>
            <a:r>
              <a:rPr lang="en-US" dirty="0" err="1">
                <a:solidFill>
                  <a:prstClr val="black"/>
                </a:solidFill>
              </a:rPr>
              <a:t>và</a:t>
            </a:r>
            <a:r>
              <a:rPr lang="en-US" dirty="0">
                <a:solidFill>
                  <a:prstClr val="black"/>
                </a:solidFill>
              </a:rPr>
              <a:t> </a:t>
            </a:r>
            <a:r>
              <a:rPr lang="en-US" dirty="0" err="1">
                <a:solidFill>
                  <a:prstClr val="black"/>
                </a:solidFill>
              </a:rPr>
              <a:t>hấp</a:t>
            </a:r>
            <a:r>
              <a:rPr lang="en-US" dirty="0">
                <a:solidFill>
                  <a:prstClr val="black"/>
                </a:solidFill>
              </a:rPr>
              <a:t> </a:t>
            </a:r>
            <a:r>
              <a:rPr lang="en-US" dirty="0" err="1">
                <a:solidFill>
                  <a:prstClr val="black"/>
                </a:solidFill>
              </a:rPr>
              <a:t>thụ</a:t>
            </a:r>
            <a:r>
              <a:rPr lang="en-US" dirty="0">
                <a:solidFill>
                  <a:prstClr val="black"/>
                </a:solidFill>
              </a:rPr>
              <a:t> </a:t>
            </a:r>
            <a:r>
              <a:rPr lang="en-US" dirty="0" err="1">
                <a:solidFill>
                  <a:prstClr val="black"/>
                </a:solidFill>
              </a:rPr>
              <a:t>hầu</a:t>
            </a:r>
            <a:r>
              <a:rPr lang="en-US" dirty="0">
                <a:solidFill>
                  <a:prstClr val="black"/>
                </a:solidFill>
              </a:rPr>
              <a:t> </a:t>
            </a:r>
            <a:r>
              <a:rPr lang="en-US" dirty="0" err="1">
                <a:solidFill>
                  <a:prstClr val="black"/>
                </a:solidFill>
              </a:rPr>
              <a:t>hết</a:t>
            </a:r>
            <a:r>
              <a:rPr lang="en-US" dirty="0">
                <a:solidFill>
                  <a:prstClr val="black"/>
                </a:solidFill>
              </a:rPr>
              <a:t> </a:t>
            </a:r>
            <a:r>
              <a:rPr lang="en-US" dirty="0" err="1">
                <a:solidFill>
                  <a:prstClr val="black"/>
                </a:solidFill>
              </a:rPr>
              <a:t>các</a:t>
            </a:r>
            <a:r>
              <a:rPr lang="en-US" dirty="0">
                <a:solidFill>
                  <a:prstClr val="black"/>
                </a:solidFill>
              </a:rPr>
              <a:t> </a:t>
            </a:r>
            <a:r>
              <a:rPr lang="en-US" dirty="0" err="1">
                <a:solidFill>
                  <a:prstClr val="black"/>
                </a:solidFill>
              </a:rPr>
              <a:t>ánh</a:t>
            </a:r>
            <a:r>
              <a:rPr lang="en-US" dirty="0">
                <a:solidFill>
                  <a:prstClr val="black"/>
                </a:solidFill>
              </a:rPr>
              <a:t> </a:t>
            </a:r>
            <a:r>
              <a:rPr lang="en-US" dirty="0" err="1">
                <a:solidFill>
                  <a:prstClr val="black"/>
                </a:solidFill>
              </a:rPr>
              <a:t>sáng</a:t>
            </a:r>
            <a:r>
              <a:rPr lang="en-US" dirty="0">
                <a:solidFill>
                  <a:prstClr val="black"/>
                </a:solidFill>
              </a:rPr>
              <a:t> </a:t>
            </a:r>
            <a:r>
              <a:rPr lang="en-US" dirty="0" err="1">
                <a:solidFill>
                  <a:prstClr val="black"/>
                </a:solidFill>
              </a:rPr>
              <a:t>màu</a:t>
            </a:r>
            <a:r>
              <a:rPr lang="en-US" dirty="0">
                <a:solidFill>
                  <a:prstClr val="black"/>
                </a:solidFill>
              </a:rPr>
              <a:t> </a:t>
            </a:r>
            <a:r>
              <a:rPr lang="en-US" dirty="0" err="1">
                <a:solidFill>
                  <a:prstClr val="black"/>
                </a:solidFill>
              </a:rPr>
              <a:t>còn</a:t>
            </a:r>
            <a:r>
              <a:rPr lang="en-US" dirty="0">
                <a:solidFill>
                  <a:prstClr val="black"/>
                </a:solidFill>
              </a:rPr>
              <a:t> </a:t>
            </a:r>
            <a:r>
              <a:rPr lang="en-US" dirty="0" err="1">
                <a:solidFill>
                  <a:prstClr val="black"/>
                </a:solidFill>
              </a:rPr>
              <a:t>lại</a:t>
            </a:r>
            <a:endParaRPr lang="en-US" dirty="0">
              <a:solidFill>
                <a:prstClr val="black"/>
              </a:solidFill>
            </a:endParaRPr>
          </a:p>
        </p:txBody>
      </p:sp>
      <p:grpSp>
        <p:nvGrpSpPr>
          <p:cNvPr id="18" name="Group 17">
            <a:extLst>
              <a:ext uri="{FF2B5EF4-FFF2-40B4-BE49-F238E27FC236}">
                <a16:creationId xmlns="" xmlns:a16="http://schemas.microsoft.com/office/drawing/2014/main" id="{413B75E4-A27D-AFFC-9C26-2F4E21CC4D58}"/>
              </a:ext>
            </a:extLst>
          </p:cNvPr>
          <p:cNvGrpSpPr/>
          <p:nvPr/>
        </p:nvGrpSpPr>
        <p:grpSpPr>
          <a:xfrm>
            <a:off x="245724" y="299965"/>
            <a:ext cx="2511472" cy="880481"/>
            <a:chOff x="113327" y="269852"/>
            <a:chExt cx="3348629" cy="880481"/>
          </a:xfrm>
        </p:grpSpPr>
        <p:sp>
          <p:nvSpPr>
            <p:cNvPr id="3" name="Rectangle: Rounded Corners 2">
              <a:extLst>
                <a:ext uri="{FF2B5EF4-FFF2-40B4-BE49-F238E27FC236}">
                  <a16:creationId xmlns=""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D9F4FCB6-3D00-B1D8-27BE-B5AFF3755073}"/>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11" name="Group 10">
              <a:extLst>
                <a:ext uri="{FF2B5EF4-FFF2-40B4-BE49-F238E27FC236}">
                  <a16:creationId xmlns=""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16" name="Picture 8" descr="Palette ">
                <a:extLst>
                  <a:ext uri="{FF2B5EF4-FFF2-40B4-BE49-F238E27FC236}">
                    <a16:creationId xmlns="" xmlns:a16="http://schemas.microsoft.com/office/drawing/2014/main" id="{DF9B0619-B996-FB23-A632-6C85C864FA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 xmlns:a16="http://schemas.microsoft.com/office/drawing/2014/main" id="{04072C29-0202-5CB2-61EB-96D371ED92A4}"/>
              </a:ext>
            </a:extLst>
          </p:cNvPr>
          <p:cNvSpPr txBox="1"/>
          <p:nvPr/>
        </p:nvSpPr>
        <p:spPr>
          <a:xfrm>
            <a:off x="343146" y="4811425"/>
            <a:ext cx="3839842" cy="120032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solidFill>
                  <a:prstClr val="black"/>
                </a:solidFill>
                <a:latin typeface="#9Slide03 Arima Madurai Black" panose="00000A00000000000000" pitchFamily="2" charset="-93"/>
                <a:cs typeface="#9Slide03 Arima Madurai Black" panose="00000A00000000000000" pitchFamily="2" charset="-93"/>
              </a:rPr>
              <a:t>→ </a:t>
            </a:r>
            <a:r>
              <a:rPr lang="en-US" dirty="0">
                <a:solidFill>
                  <a:prstClr val="black"/>
                </a:solidFill>
              </a:rPr>
              <a:t>Ta </a:t>
            </a:r>
            <a:r>
              <a:rPr lang="en-US" dirty="0" err="1">
                <a:solidFill>
                  <a:prstClr val="black"/>
                </a:solidFill>
              </a:rPr>
              <a:t>thấy</a:t>
            </a:r>
            <a:r>
              <a:rPr lang="en-US" dirty="0">
                <a:solidFill>
                  <a:prstClr val="black"/>
                </a:solidFill>
              </a:rPr>
              <a:t> </a:t>
            </a:r>
            <a:r>
              <a:rPr lang="en-US" dirty="0" err="1">
                <a:solidFill>
                  <a:prstClr val="black"/>
                </a:solidFill>
              </a:rPr>
              <a:t>quả</a:t>
            </a:r>
            <a:r>
              <a:rPr lang="en-US" dirty="0">
                <a:solidFill>
                  <a:prstClr val="black"/>
                </a:solidFill>
              </a:rPr>
              <a:t> </a:t>
            </a:r>
            <a:r>
              <a:rPr lang="en-US" dirty="0" err="1">
                <a:solidFill>
                  <a:prstClr val="black"/>
                </a:solidFill>
              </a:rPr>
              <a:t>táo</a:t>
            </a:r>
            <a:r>
              <a:rPr lang="en-US" dirty="0">
                <a:solidFill>
                  <a:prstClr val="black"/>
                </a:solidFill>
              </a:rPr>
              <a:t> </a:t>
            </a:r>
            <a:r>
              <a:rPr lang="en-US" dirty="0" err="1">
                <a:solidFill>
                  <a:prstClr val="black"/>
                </a:solidFill>
              </a:rPr>
              <a:t>này</a:t>
            </a:r>
            <a:r>
              <a:rPr lang="en-US" dirty="0">
                <a:solidFill>
                  <a:prstClr val="black"/>
                </a:solidFill>
              </a:rPr>
              <a:t> </a:t>
            </a:r>
            <a:r>
              <a:rPr lang="en-US" dirty="0" err="1">
                <a:solidFill>
                  <a:prstClr val="black"/>
                </a:solidFill>
              </a:rPr>
              <a:t>có</a:t>
            </a:r>
            <a:r>
              <a:rPr lang="en-US" dirty="0">
                <a:solidFill>
                  <a:prstClr val="black"/>
                </a:solidFill>
              </a:rPr>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solidFill>
                  <a:prstClr val="black"/>
                </a:solidFill>
              </a:rPr>
              <a:t>.</a:t>
            </a:r>
          </a:p>
        </p:txBody>
      </p:sp>
    </p:spTree>
    <p:extLst>
      <p:ext uri="{BB962C8B-B14F-4D97-AF65-F5344CB8AC3E}">
        <p14:creationId xmlns:p14="http://schemas.microsoft.com/office/powerpoint/2010/main" val="159043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0060" y="2586994"/>
            <a:ext cx="260604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8" name="Group 17">
            <a:extLst>
              <a:ext uri="{FF2B5EF4-FFF2-40B4-BE49-F238E27FC236}">
                <a16:creationId xmlns="" xmlns:a16="http://schemas.microsoft.com/office/drawing/2014/main" id="{413B75E4-A27D-AFFC-9C26-2F4E21CC4D58}"/>
              </a:ext>
            </a:extLst>
          </p:cNvPr>
          <p:cNvGrpSpPr/>
          <p:nvPr/>
        </p:nvGrpSpPr>
        <p:grpSpPr>
          <a:xfrm>
            <a:off x="245724" y="223012"/>
            <a:ext cx="2511472" cy="880481"/>
            <a:chOff x="113327" y="269852"/>
            <a:chExt cx="3348629" cy="880481"/>
          </a:xfrm>
        </p:grpSpPr>
        <p:sp>
          <p:nvSpPr>
            <p:cNvPr id="3" name="Rectangle: Rounded Corners 2">
              <a:extLst>
                <a:ext uri="{FF2B5EF4-FFF2-40B4-BE49-F238E27FC236}">
                  <a16:creationId xmlns=""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D9F4FCB6-3D00-B1D8-27BE-B5AFF3755073}"/>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11" name="Group 10">
              <a:extLst>
                <a:ext uri="{FF2B5EF4-FFF2-40B4-BE49-F238E27FC236}">
                  <a16:creationId xmlns=""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16" name="Picture 8" descr="Palette ">
                <a:extLst>
                  <a:ext uri="{FF2B5EF4-FFF2-40B4-BE49-F238E27FC236}">
                    <a16:creationId xmlns="" xmlns:a16="http://schemas.microsoft.com/office/drawing/2014/main" id="{DF9B0619-B996-FB23-A632-6C85C864FA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 xmlns:a16="http://schemas.microsoft.com/office/drawing/2014/main" id="{366CD02A-E5A7-A760-345E-A706E8183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 y="926303"/>
            <a:ext cx="9144000" cy="2987040"/>
          </a:xfrm>
          <a:prstGeom prst="rect">
            <a:avLst/>
          </a:prstGeom>
        </p:spPr>
      </p:pic>
      <p:sp>
        <p:nvSpPr>
          <p:cNvPr id="2" name="TextBox 1">
            <a:extLst>
              <a:ext uri="{FF2B5EF4-FFF2-40B4-BE49-F238E27FC236}">
                <a16:creationId xmlns="" xmlns:a16="http://schemas.microsoft.com/office/drawing/2014/main" id="{E3DFB1BA-7146-632B-A853-98D3C2DE57AD}"/>
              </a:ext>
            </a:extLst>
          </p:cNvPr>
          <p:cNvSpPr txBox="1"/>
          <p:nvPr/>
        </p:nvSpPr>
        <p:spPr>
          <a:xfrm>
            <a:off x="697246" y="4062018"/>
            <a:ext cx="7816466" cy="904863"/>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solidFill>
                  <a:prstClr val="black"/>
                </a:solidFill>
              </a:rPr>
              <a:t>Màu sắc của một vật được nhìn thấy phụ thuộc vào màu sắc của ánh sáng bị vật đó hấp thụ và phản xạ.</a:t>
            </a:r>
            <a:endParaRPr lang="en-US" sz="2200" dirty="0">
              <a:solidFill>
                <a:prstClr val="black"/>
              </a:solidFill>
            </a:endParaRPr>
          </a:p>
        </p:txBody>
      </p:sp>
      <p:pic>
        <p:nvPicPr>
          <p:cNvPr id="5122" name="Picture 2" descr="Books ">
            <a:extLst>
              <a:ext uri="{FF2B5EF4-FFF2-40B4-BE49-F238E27FC236}">
                <a16:creationId xmlns="" xmlns:a16="http://schemas.microsoft.com/office/drawing/2014/main" id="{27B92CD5-3F6A-7580-06A2-FC7717CD2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370" y="4098670"/>
            <a:ext cx="508484" cy="677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B2F8A76F-99AF-1827-9875-91351EBF0827}"/>
              </a:ext>
            </a:extLst>
          </p:cNvPr>
          <p:cNvSpPr txBox="1"/>
          <p:nvPr/>
        </p:nvSpPr>
        <p:spPr>
          <a:xfrm>
            <a:off x="627035" y="5110977"/>
            <a:ext cx="8377845" cy="904863"/>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sz="2200" dirty="0">
                <a:solidFill>
                  <a:prstClr val="black"/>
                </a:solidFill>
              </a:rPr>
              <a:t>V</a:t>
            </a:r>
            <a:r>
              <a:rPr lang="vi-VN" sz="2200" dirty="0">
                <a:solidFill>
                  <a:prstClr val="black"/>
                </a:solidFill>
              </a:rPr>
              <a:t>ật có màu là do nó phản xạ ánh sáng màu đó vào mắt ta và hấp thụ những màu còn lại</a:t>
            </a:r>
            <a:endParaRPr lang="en-US" sz="2200" dirty="0">
              <a:solidFill>
                <a:prstClr val="black"/>
              </a:solidFill>
            </a:endParaRPr>
          </a:p>
        </p:txBody>
      </p:sp>
      <p:pic>
        <p:nvPicPr>
          <p:cNvPr id="9" name="Picture 2" descr="Books ">
            <a:extLst>
              <a:ext uri="{FF2B5EF4-FFF2-40B4-BE49-F238E27FC236}">
                <a16:creationId xmlns="" xmlns:a16="http://schemas.microsoft.com/office/drawing/2014/main" id="{08A109FB-94BC-E130-6525-23EB1DE72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23" y="4995721"/>
            <a:ext cx="508484" cy="677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5438477E-E8D0-81EE-77F7-DE79B4256E80}"/>
              </a:ext>
            </a:extLst>
          </p:cNvPr>
          <p:cNvSpPr txBox="1"/>
          <p:nvPr/>
        </p:nvSpPr>
        <p:spPr>
          <a:xfrm>
            <a:off x="627035" y="5844678"/>
            <a:ext cx="8377845" cy="131112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solidFill>
                  <a:prstClr val="black"/>
                </a:solidFill>
              </a:rPr>
              <a:t>Vật màu đen hấp thụ tẫt cả các ánh sáng màu và không có ánh sáng phản xạ. Ta nhận ra vật có màu đen vì nó được đặt bên cạnh những vật có màu sắc khác.</a:t>
            </a:r>
            <a:endParaRPr lang="en-US" sz="2200" dirty="0">
              <a:solidFill>
                <a:prstClr val="black"/>
              </a:solidFill>
            </a:endParaRPr>
          </a:p>
        </p:txBody>
      </p:sp>
      <p:pic>
        <p:nvPicPr>
          <p:cNvPr id="20" name="Picture 2" descr="Books ">
            <a:extLst>
              <a:ext uri="{FF2B5EF4-FFF2-40B4-BE49-F238E27FC236}">
                <a16:creationId xmlns="" xmlns:a16="http://schemas.microsoft.com/office/drawing/2014/main" id="{D1471F1E-849A-E6F7-08EF-A2E434A47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23" y="5860915"/>
            <a:ext cx="508484" cy="67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96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a:extLst>
              <a:ext uri="{FF2B5EF4-FFF2-40B4-BE49-F238E27FC236}">
                <a16:creationId xmlns="" xmlns:a16="http://schemas.microsoft.com/office/drawing/2014/main" id="{D8927012-FD7C-FCFD-1E09-1491E3820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08" y="4359511"/>
            <a:ext cx="2080780" cy="2774373"/>
          </a:xfrm>
          <a:prstGeom prst="rect">
            <a:avLst/>
          </a:prstGeom>
        </p:spPr>
      </p:pic>
      <p:sp>
        <p:nvSpPr>
          <p:cNvPr id="5" name="Rectangle: Single Corner Snipped 4">
            <a:extLst>
              <a:ext uri="{FF2B5EF4-FFF2-40B4-BE49-F238E27FC236}">
                <a16:creationId xmlns="" xmlns:a16="http://schemas.microsoft.com/office/drawing/2014/main" id="{E3184C17-85FA-BE75-710D-289E7AAB4D90}"/>
              </a:ext>
            </a:extLst>
          </p:cNvPr>
          <p:cNvSpPr/>
          <p:nvPr/>
        </p:nvSpPr>
        <p:spPr>
          <a:xfrm>
            <a:off x="2034050" y="2407278"/>
            <a:ext cx="6884149"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 xmlns:a16="http://schemas.microsoft.com/office/drawing/2014/main" id="{EB672070-93D5-A4A6-8E7F-1F11F1E4059D}"/>
              </a:ext>
            </a:extLst>
          </p:cNvPr>
          <p:cNvSpPr txBox="1"/>
          <p:nvPr/>
        </p:nvSpPr>
        <p:spPr>
          <a:xfrm>
            <a:off x="2197369" y="2630369"/>
            <a:ext cx="6475778" cy="969496"/>
          </a:xfrm>
          <a:prstGeom prst="rect">
            <a:avLst/>
          </a:prstGeom>
          <a:noFill/>
        </p:spPr>
        <p:txBody>
          <a:bodyPr wrap="square" rtlCol="0">
            <a:spAutoFit/>
          </a:bodyPr>
          <a:lstStyle/>
          <a:p>
            <a:pPr indent="342900" algn="just">
              <a:lnSpc>
                <a:spcPct val="150000"/>
              </a:lnSpc>
            </a:pPr>
            <a:r>
              <a:rPr lang="vi-VN" sz="1900" dirty="0">
                <a:solidFill>
                  <a:prstClr val="black"/>
                </a:solidFill>
              </a:rPr>
              <a:t>Màu sắc của một vật được nhìn thẩy phụ thuộc vào màu sắc của ánh sáng bị vật đó hấp thụ và phản xạ. </a:t>
            </a:r>
            <a:endParaRPr lang="en-US" sz="1900" dirty="0">
              <a:solidFill>
                <a:prstClr val="black"/>
              </a:solidFill>
            </a:endParaRPr>
          </a:p>
        </p:txBody>
      </p:sp>
      <p:sp>
        <p:nvSpPr>
          <p:cNvPr id="9" name="Google Shape;1893;p23">
            <a:extLst>
              <a:ext uri="{FF2B5EF4-FFF2-40B4-BE49-F238E27FC236}">
                <a16:creationId xmlns="" xmlns:a16="http://schemas.microsoft.com/office/drawing/2014/main" id="{4234E55F-7CB4-E276-E441-620C61D70D56}"/>
              </a:ext>
            </a:extLst>
          </p:cNvPr>
          <p:cNvSpPr/>
          <p:nvPr/>
        </p:nvSpPr>
        <p:spPr>
          <a:xfrm>
            <a:off x="1796214" y="2381027"/>
            <a:ext cx="255113"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10" name="Google Shape;1894;p23">
            <a:extLst>
              <a:ext uri="{FF2B5EF4-FFF2-40B4-BE49-F238E27FC236}">
                <a16:creationId xmlns="" xmlns:a16="http://schemas.microsoft.com/office/drawing/2014/main" id="{94F3E00E-EB74-4D4C-A47C-5189C8518502}"/>
              </a:ext>
            </a:extLst>
          </p:cNvPr>
          <p:cNvSpPr/>
          <p:nvPr/>
        </p:nvSpPr>
        <p:spPr>
          <a:xfrm>
            <a:off x="1771390" y="1656606"/>
            <a:ext cx="1555124"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algn="ctr"/>
            <a:r>
              <a:rPr lang="en-US" sz="2800" dirty="0" err="1">
                <a:solidFill>
                  <a:prstClr val="white"/>
                </a:solidFill>
                <a:latin typeface="#9Slide07 IcielCadena" panose="02000503000000020004" pitchFamily="2" charset="0"/>
              </a:rPr>
              <a:t>Khái</a:t>
            </a:r>
            <a:r>
              <a:rPr lang="en-US" sz="2800" dirty="0">
                <a:solidFill>
                  <a:prstClr val="white"/>
                </a:solidFill>
                <a:latin typeface="#9Slide07 IcielCadena" panose="02000503000000020004" pitchFamily="2" charset="0"/>
              </a:rPr>
              <a:t> </a:t>
            </a:r>
            <a:r>
              <a:rPr lang="en-US" sz="2800" dirty="0" err="1">
                <a:solidFill>
                  <a:prstClr val="white"/>
                </a:solidFill>
                <a:latin typeface="#9Slide07 IcielCadena" panose="02000503000000020004" pitchFamily="2" charset="0"/>
              </a:rPr>
              <a:t>niệm</a:t>
            </a:r>
            <a:endParaRPr sz="2800" dirty="0">
              <a:solidFill>
                <a:prstClr val="white"/>
              </a:solidFill>
              <a:latin typeface="#9Slide07 IcielCadena" panose="02000503000000020004" pitchFamily="2" charset="0"/>
            </a:endParaRPr>
          </a:p>
        </p:txBody>
      </p:sp>
      <p:sp>
        <p:nvSpPr>
          <p:cNvPr id="11" name="TextBox 10">
            <a:extLst>
              <a:ext uri="{FF2B5EF4-FFF2-40B4-BE49-F238E27FC236}">
                <a16:creationId xmlns="" xmlns:a16="http://schemas.microsoft.com/office/drawing/2014/main" id="{09FD3130-438F-BFFD-F09A-1992442EEC11}"/>
              </a:ext>
            </a:extLst>
          </p:cNvPr>
          <p:cNvSpPr txBox="1"/>
          <p:nvPr/>
        </p:nvSpPr>
        <p:spPr>
          <a:xfrm>
            <a:off x="2115711" y="3624808"/>
            <a:ext cx="6557453" cy="969496"/>
          </a:xfrm>
          <a:prstGeom prst="rect">
            <a:avLst/>
          </a:prstGeom>
          <a:noFill/>
        </p:spPr>
        <p:txBody>
          <a:bodyPr wrap="square" rtlCol="0">
            <a:spAutoFit/>
          </a:bodyPr>
          <a:lstStyle/>
          <a:p>
            <a:pPr indent="404813" algn="just">
              <a:lnSpc>
                <a:spcPct val="150000"/>
              </a:lnSpc>
            </a:pPr>
            <a:r>
              <a:rPr lang="vi-VN" sz="1900" dirty="0">
                <a:solidFill>
                  <a:prstClr val="black"/>
                </a:solidFill>
              </a:rPr>
              <a:t>Vật có màu nào thì phản xạ mạnh ánh sáng màu đó và hẩp thụ các ánh sáng màu còn lại.</a:t>
            </a:r>
            <a:endParaRPr lang="en-US" sz="1900" dirty="0">
              <a:solidFill>
                <a:prstClr val="black"/>
              </a:solidFill>
            </a:endParaRPr>
          </a:p>
        </p:txBody>
      </p:sp>
      <p:grpSp>
        <p:nvGrpSpPr>
          <p:cNvPr id="3" name="Group 2">
            <a:extLst>
              <a:ext uri="{FF2B5EF4-FFF2-40B4-BE49-F238E27FC236}">
                <a16:creationId xmlns="" xmlns:a16="http://schemas.microsoft.com/office/drawing/2014/main" id="{58926FEA-395F-853C-BBD5-CFB83E658AA4}"/>
              </a:ext>
            </a:extLst>
          </p:cNvPr>
          <p:cNvGrpSpPr/>
          <p:nvPr/>
        </p:nvGrpSpPr>
        <p:grpSpPr>
          <a:xfrm>
            <a:off x="245724" y="299785"/>
            <a:ext cx="2511472" cy="880481"/>
            <a:chOff x="113327" y="269852"/>
            <a:chExt cx="3348629" cy="880481"/>
          </a:xfrm>
        </p:grpSpPr>
        <p:sp>
          <p:nvSpPr>
            <p:cNvPr id="7" name="Rectangle: Rounded Corners 6">
              <a:extLst>
                <a:ext uri="{FF2B5EF4-FFF2-40B4-BE49-F238E27FC236}">
                  <a16:creationId xmlns="" xmlns:a16="http://schemas.microsoft.com/office/drawing/2014/main" id="{6C633220-9D1A-230C-BFF5-76E8829C784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8" name="TextBox 7">
              <a:extLst>
                <a:ext uri="{FF2B5EF4-FFF2-40B4-BE49-F238E27FC236}">
                  <a16:creationId xmlns="" xmlns:a16="http://schemas.microsoft.com/office/drawing/2014/main" id="{87C4E5B1-896D-40C5-71DF-98EEB62BC40B}"/>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13" name="Group 12">
              <a:extLst>
                <a:ext uri="{FF2B5EF4-FFF2-40B4-BE49-F238E27FC236}">
                  <a16:creationId xmlns="" xmlns:a16="http://schemas.microsoft.com/office/drawing/2014/main" id="{012E8D73-26BB-8D2C-2F3F-15249E99A593}"/>
                </a:ext>
              </a:extLst>
            </p:cNvPr>
            <p:cNvGrpSpPr/>
            <p:nvPr/>
          </p:nvGrpSpPr>
          <p:grpSpPr>
            <a:xfrm>
              <a:off x="113327" y="269852"/>
              <a:ext cx="550841" cy="550841"/>
              <a:chOff x="9388348" y="2444808"/>
              <a:chExt cx="1675995" cy="1675995"/>
            </a:xfrm>
          </p:grpSpPr>
          <p:sp>
            <p:nvSpPr>
              <p:cNvPr id="14" name="Oval 13">
                <a:extLst>
                  <a:ext uri="{FF2B5EF4-FFF2-40B4-BE49-F238E27FC236}">
                    <a16:creationId xmlns="" xmlns:a16="http://schemas.microsoft.com/office/drawing/2014/main" id="{CECBE046-6CFA-91DD-FED0-3B23ABD084BA}"/>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15" name="Picture 8" descr="Palette ">
                <a:extLst>
                  <a:ext uri="{FF2B5EF4-FFF2-40B4-BE49-F238E27FC236}">
                    <a16:creationId xmlns="" xmlns:a16="http://schemas.microsoft.com/office/drawing/2014/main" id="{59B78EA7-0395-CA23-A2B1-8677B7FBF1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7040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FFBC8B4-EA51-1CD5-09DF-0967C92D323F}"/>
            </a:ext>
          </a:extLst>
        </p:cNvPr>
        <p:cNvGrpSpPr/>
        <p:nvPr/>
      </p:nvGrpSpPr>
      <p:grpSpPr>
        <a:xfrm>
          <a:off x="0" y="0"/>
          <a:ext cx="0" cy="0"/>
          <a:chOff x="0" y="0"/>
          <a:chExt cx="0" cy="0"/>
        </a:xfrm>
      </p:grpSpPr>
      <p:pic>
        <p:nvPicPr>
          <p:cNvPr id="2055" name="Picture 2054">
            <a:extLst>
              <a:ext uri="{FF2B5EF4-FFF2-40B4-BE49-F238E27FC236}">
                <a16:creationId xmlns="" xmlns:a16="http://schemas.microsoft.com/office/drawing/2014/main" id="{29D18A93-CE71-DDA0-4439-E21ABCF24E99}"/>
              </a:ext>
            </a:extLst>
          </p:cNvPr>
          <p:cNvPicPr>
            <a:picLocks noChangeAspect="1"/>
          </p:cNvPicPr>
          <p:nvPr/>
        </p:nvPicPr>
        <p:blipFill>
          <a:blip r:embed="rId2"/>
          <a:stretch>
            <a:fillRect/>
          </a:stretch>
        </p:blipFill>
        <p:spPr>
          <a:xfrm>
            <a:off x="5454314" y="1395834"/>
            <a:ext cx="3207339" cy="2313725"/>
          </a:xfrm>
          <a:prstGeom prst="rect">
            <a:avLst/>
          </a:prstGeom>
        </p:spPr>
      </p:pic>
      <p:sp>
        <p:nvSpPr>
          <p:cNvPr id="3076" name="Rectangle: Rounded Corners 3075">
            <a:extLst>
              <a:ext uri="{FF2B5EF4-FFF2-40B4-BE49-F238E27FC236}">
                <a16:creationId xmlns="" xmlns:a16="http://schemas.microsoft.com/office/drawing/2014/main" id="{8A228489-AFE6-7220-207A-839F16115C97}"/>
              </a:ext>
            </a:extLst>
          </p:cNvPr>
          <p:cNvSpPr/>
          <p:nvPr/>
        </p:nvSpPr>
        <p:spPr>
          <a:xfrm>
            <a:off x="628007" y="1099457"/>
            <a:ext cx="8401695"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72" name="Google Shape;1924;p44">
            <a:extLst>
              <a:ext uri="{FF2B5EF4-FFF2-40B4-BE49-F238E27FC236}">
                <a16:creationId xmlns="" xmlns:a16="http://schemas.microsoft.com/office/drawing/2014/main" id="{1C972CFB-2DD0-EE5A-12EC-D34728855BF1}"/>
              </a:ext>
            </a:extLst>
          </p:cNvPr>
          <p:cNvSpPr txBox="1">
            <a:spLocks/>
          </p:cNvSpPr>
          <p:nvPr/>
        </p:nvSpPr>
        <p:spPr>
          <a:xfrm>
            <a:off x="721959" y="1731867"/>
            <a:ext cx="4638557" cy="138499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Em hãy biểu diễn các tia sáng đến mắt đối với vật ta quan sát thấy màu trắng</a:t>
            </a:r>
            <a:endParaRPr lang="en-US" dirty="0"/>
          </a:p>
        </p:txBody>
      </p:sp>
      <p:grpSp>
        <p:nvGrpSpPr>
          <p:cNvPr id="2048" name="Group 2047">
            <a:extLst>
              <a:ext uri="{FF2B5EF4-FFF2-40B4-BE49-F238E27FC236}">
                <a16:creationId xmlns="" xmlns:a16="http://schemas.microsoft.com/office/drawing/2014/main" id="{30BE6077-AFB5-4E4A-AF61-54BBB47184CE}"/>
              </a:ext>
            </a:extLst>
          </p:cNvPr>
          <p:cNvGrpSpPr/>
          <p:nvPr/>
        </p:nvGrpSpPr>
        <p:grpSpPr>
          <a:xfrm>
            <a:off x="3608944" y="706980"/>
            <a:ext cx="2342504" cy="1229824"/>
            <a:chOff x="4686331" y="503845"/>
            <a:chExt cx="3123338" cy="1229824"/>
          </a:xfrm>
        </p:grpSpPr>
        <p:sp>
          <p:nvSpPr>
            <p:cNvPr id="2049" name="Arrow: Pentagon 98">
              <a:extLst>
                <a:ext uri="{FF2B5EF4-FFF2-40B4-BE49-F238E27FC236}">
                  <a16:creationId xmlns=""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endParaRPr>
            </a:p>
          </p:txBody>
        </p:sp>
        <p:sp>
          <p:nvSpPr>
            <p:cNvPr id="2051" name="TextBox 2050">
              <a:extLst>
                <a:ext uri="{FF2B5EF4-FFF2-40B4-BE49-F238E27FC236}">
                  <a16:creationId xmlns="" xmlns:a16="http://schemas.microsoft.com/office/drawing/2014/main" id="{99D0F264-8454-989D-69CA-15230A912671}"/>
                </a:ext>
              </a:extLst>
            </p:cNvPr>
            <p:cNvSpPr txBox="1"/>
            <p:nvPr/>
          </p:nvSpPr>
          <p:spPr>
            <a:xfrm>
              <a:off x="4791084" y="503845"/>
              <a:ext cx="2913831" cy="1229824"/>
            </a:xfrm>
            <a:prstGeom prst="rect">
              <a:avLst/>
            </a:prstGeom>
            <a:noFill/>
          </p:spPr>
          <p:txBody>
            <a:bodyPr wrap="square">
              <a:spAutoFit/>
            </a:bodyPr>
            <a:lstStyle/>
            <a:p>
              <a:pPr algn="ctr">
                <a:lnSpc>
                  <a:spcPct val="132000"/>
                </a:lnSpc>
                <a:buClr>
                  <a:srgbClr val="6BA664"/>
                </a:buClr>
                <a:buSzPts val="1000"/>
                <a:tabLst>
                  <a:tab pos="351155" algn="l"/>
                </a:tabLst>
              </a:pPr>
              <a:r>
                <a:rPr lang="en-US" sz="2800" dirty="0">
                  <a:solidFill>
                    <a:prstClr val="white"/>
                  </a:solidFill>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 xmlns:a16="http://schemas.microsoft.com/office/drawing/2014/main" id="{398D7FDD-FC5F-4846-2D6A-342B022520D6}"/>
              </a:ext>
            </a:extLst>
          </p:cNvPr>
          <p:cNvSpPr txBox="1">
            <a:spLocks/>
          </p:cNvSpPr>
          <p:nvPr/>
        </p:nvSpPr>
        <p:spPr>
          <a:xfrm>
            <a:off x="4708078" y="4174584"/>
            <a:ext cx="4435922" cy="267765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Quan sát bông hoa hướng dương, giải thích tại sao chúng ta nhìn thấy cánh hoa màu vàng, lá màu xanh và phần nhuy có màu nâu</a:t>
            </a:r>
            <a:endParaRPr lang="en-US" dirty="0"/>
          </a:p>
        </p:txBody>
      </p:sp>
      <p:grpSp>
        <p:nvGrpSpPr>
          <p:cNvPr id="17" name="Group 16">
            <a:extLst>
              <a:ext uri="{FF2B5EF4-FFF2-40B4-BE49-F238E27FC236}">
                <a16:creationId xmlns="" xmlns:a16="http://schemas.microsoft.com/office/drawing/2014/main" id="{5F893861-4751-0FE4-0765-E7F9C3534616}"/>
              </a:ext>
            </a:extLst>
          </p:cNvPr>
          <p:cNvGrpSpPr/>
          <p:nvPr/>
        </p:nvGrpSpPr>
        <p:grpSpPr>
          <a:xfrm>
            <a:off x="245724" y="299691"/>
            <a:ext cx="2511472" cy="880481"/>
            <a:chOff x="113327" y="269852"/>
            <a:chExt cx="3348629" cy="880481"/>
          </a:xfrm>
        </p:grpSpPr>
        <p:sp>
          <p:nvSpPr>
            <p:cNvPr id="18" name="Rectangle: Rounded Corners 17">
              <a:extLst>
                <a:ext uri="{FF2B5EF4-FFF2-40B4-BE49-F238E27FC236}">
                  <a16:creationId xmlns="" xmlns:a16="http://schemas.microsoft.com/office/drawing/2014/main" id="{F97CFE93-9BD2-A08D-B98D-90695664BC10}"/>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9" name="TextBox 18">
              <a:extLst>
                <a:ext uri="{FF2B5EF4-FFF2-40B4-BE49-F238E27FC236}">
                  <a16:creationId xmlns="" xmlns:a16="http://schemas.microsoft.com/office/drawing/2014/main" id="{2680717E-2DF6-DC14-107A-3A1C9227F7C7}"/>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20" name="Group 19">
              <a:extLst>
                <a:ext uri="{FF2B5EF4-FFF2-40B4-BE49-F238E27FC236}">
                  <a16:creationId xmlns="" xmlns:a16="http://schemas.microsoft.com/office/drawing/2014/main" id="{E8DAFE32-8107-D37A-7B76-D172E3110414}"/>
                </a:ext>
              </a:extLst>
            </p:cNvPr>
            <p:cNvGrpSpPr/>
            <p:nvPr/>
          </p:nvGrpSpPr>
          <p:grpSpPr>
            <a:xfrm>
              <a:off x="113327" y="269852"/>
              <a:ext cx="550841" cy="550841"/>
              <a:chOff x="9388348" y="2444808"/>
              <a:chExt cx="1675995" cy="1675995"/>
            </a:xfrm>
          </p:grpSpPr>
          <p:sp>
            <p:nvSpPr>
              <p:cNvPr id="21" name="Oval 20">
                <a:extLst>
                  <a:ext uri="{FF2B5EF4-FFF2-40B4-BE49-F238E27FC236}">
                    <a16:creationId xmlns="" xmlns:a16="http://schemas.microsoft.com/office/drawing/2014/main" id="{11D49FE2-79D2-3B40-E370-1F17447A675F}"/>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22" name="Picture 8" descr="Palette ">
                <a:extLst>
                  <a:ext uri="{FF2B5EF4-FFF2-40B4-BE49-F238E27FC236}">
                    <a16:creationId xmlns="" xmlns:a16="http://schemas.microsoft.com/office/drawing/2014/main" id="{092C6954-5EBD-D24C-B803-FAA02F06C1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290" name="Picture 2" descr="Sự thật về hoa hướng dương xung quanh ta mà bạn nên biết chi tiết ngay">
            <a:extLst>
              <a:ext uri="{FF2B5EF4-FFF2-40B4-BE49-F238E27FC236}">
                <a16:creationId xmlns="" xmlns:a16="http://schemas.microsoft.com/office/drawing/2014/main" id="{2E2D5608-8EDC-201B-2AB4-E399B2EF9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656" y="2913277"/>
            <a:ext cx="2652171" cy="367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8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randombar(horizontal)">
                                      <p:cBhvr>
                                        <p:cTn id="11" dur="5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randombar(horizontal)">
                                      <p:cBhvr>
                                        <p:cTn id="2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 xmlns:a16="http://schemas.microsoft.com/office/drawing/2014/main" id="{8A228489-AFE6-7220-207A-839F16115C97}"/>
              </a:ext>
            </a:extLst>
          </p:cNvPr>
          <p:cNvSpPr/>
          <p:nvPr/>
        </p:nvSpPr>
        <p:spPr>
          <a:xfrm>
            <a:off x="380952" y="1099457"/>
            <a:ext cx="8648795"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72" name="Google Shape;1924;p44">
            <a:extLst>
              <a:ext uri="{FF2B5EF4-FFF2-40B4-BE49-F238E27FC236}">
                <a16:creationId xmlns="" xmlns:a16="http://schemas.microsoft.com/office/drawing/2014/main" id="{1C972CFB-2DD0-EE5A-12EC-D34728855BF1}"/>
              </a:ext>
            </a:extLst>
          </p:cNvPr>
          <p:cNvSpPr txBox="1">
            <a:spLocks/>
          </p:cNvSpPr>
          <p:nvPr/>
        </p:nvSpPr>
        <p:spPr>
          <a:xfrm>
            <a:off x="615854" y="1629705"/>
            <a:ext cx="6625749" cy="5355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solidFill>
                  <a:prstClr val="black"/>
                </a:solidFill>
              </a:rPr>
              <a:t>1. </a:t>
            </a:r>
          </a:p>
        </p:txBody>
      </p:sp>
      <p:grpSp>
        <p:nvGrpSpPr>
          <p:cNvPr id="2048" name="Group 2047">
            <a:extLst>
              <a:ext uri="{FF2B5EF4-FFF2-40B4-BE49-F238E27FC236}">
                <a16:creationId xmlns="" xmlns:a16="http://schemas.microsoft.com/office/drawing/2014/main" id="{30BE6077-AFB5-4E4A-AF61-54BBB47184CE}"/>
              </a:ext>
            </a:extLst>
          </p:cNvPr>
          <p:cNvGrpSpPr/>
          <p:nvPr/>
        </p:nvGrpSpPr>
        <p:grpSpPr>
          <a:xfrm>
            <a:off x="3608944" y="706980"/>
            <a:ext cx="2342504" cy="1229824"/>
            <a:chOff x="4686331" y="503845"/>
            <a:chExt cx="3123338" cy="1229824"/>
          </a:xfrm>
        </p:grpSpPr>
        <p:sp>
          <p:nvSpPr>
            <p:cNvPr id="2049" name="Arrow: Pentagon 98">
              <a:extLst>
                <a:ext uri="{FF2B5EF4-FFF2-40B4-BE49-F238E27FC236}">
                  <a16:creationId xmlns=""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endParaRPr>
            </a:p>
          </p:txBody>
        </p:sp>
        <p:sp>
          <p:nvSpPr>
            <p:cNvPr id="2051" name="TextBox 2050">
              <a:extLst>
                <a:ext uri="{FF2B5EF4-FFF2-40B4-BE49-F238E27FC236}">
                  <a16:creationId xmlns="" xmlns:a16="http://schemas.microsoft.com/office/drawing/2014/main" id="{99D0F264-8454-989D-69CA-15230A912671}"/>
                </a:ext>
              </a:extLst>
            </p:cNvPr>
            <p:cNvSpPr txBox="1"/>
            <p:nvPr/>
          </p:nvSpPr>
          <p:spPr>
            <a:xfrm>
              <a:off x="4791084" y="503845"/>
              <a:ext cx="2913831" cy="1229824"/>
            </a:xfrm>
            <a:prstGeom prst="rect">
              <a:avLst/>
            </a:prstGeom>
            <a:noFill/>
          </p:spPr>
          <p:txBody>
            <a:bodyPr wrap="square">
              <a:spAutoFit/>
            </a:bodyPr>
            <a:lstStyle/>
            <a:p>
              <a:pPr algn="ctr">
                <a:lnSpc>
                  <a:spcPct val="132000"/>
                </a:lnSpc>
                <a:buClr>
                  <a:srgbClr val="6BA664"/>
                </a:buClr>
                <a:buSzPts val="1000"/>
                <a:tabLst>
                  <a:tab pos="351155" algn="l"/>
                </a:tabLst>
              </a:pPr>
              <a:r>
                <a:rPr lang="en-US" sz="2800" dirty="0">
                  <a:solidFill>
                    <a:prstClr val="white"/>
                  </a:solidFill>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 xmlns:a16="http://schemas.microsoft.com/office/drawing/2014/main" id="{52438110-B646-393C-BD14-C13417A165F1}"/>
              </a:ext>
            </a:extLst>
          </p:cNvPr>
          <p:cNvGrpSpPr/>
          <p:nvPr/>
        </p:nvGrpSpPr>
        <p:grpSpPr>
          <a:xfrm>
            <a:off x="245724" y="299595"/>
            <a:ext cx="2511472" cy="880481"/>
            <a:chOff x="113327" y="269852"/>
            <a:chExt cx="3348629" cy="880481"/>
          </a:xfrm>
        </p:grpSpPr>
        <p:sp>
          <p:nvSpPr>
            <p:cNvPr id="3" name="Rectangle: Rounded Corners 2">
              <a:extLst>
                <a:ext uri="{FF2B5EF4-FFF2-40B4-BE49-F238E27FC236}">
                  <a16:creationId xmlns=""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205F4CA7-9599-1876-A14C-D1DAB37A96FC}"/>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5" name="Group 4">
              <a:extLst>
                <a:ext uri="{FF2B5EF4-FFF2-40B4-BE49-F238E27FC236}">
                  <a16:creationId xmlns=""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7" name="Picture 8" descr="Palette ">
                <a:extLst>
                  <a:ext uri="{FF2B5EF4-FFF2-40B4-BE49-F238E27FC236}">
                    <a16:creationId xmlns="" xmlns:a16="http://schemas.microsoft.com/office/drawing/2014/main" id="{B8C364BB-21F9-4D98-4BD6-9A6F354D1B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 xmlns:a16="http://schemas.microsoft.com/office/drawing/2014/main" id="{7A05B4B2-7B02-29ED-DB69-130EA56DAADC}"/>
              </a:ext>
            </a:extLst>
          </p:cNvPr>
          <p:cNvPicPr>
            <a:picLocks noChangeAspect="1"/>
          </p:cNvPicPr>
          <p:nvPr/>
        </p:nvPicPr>
        <p:blipFill>
          <a:blip r:embed="rId3"/>
          <a:stretch>
            <a:fillRect/>
          </a:stretch>
        </p:blipFill>
        <p:spPr>
          <a:xfrm>
            <a:off x="1783924" y="1944969"/>
            <a:ext cx="5842760" cy="4214878"/>
          </a:xfrm>
          <a:prstGeom prst="rect">
            <a:avLst/>
          </a:prstGeom>
        </p:spPr>
      </p:pic>
      <p:cxnSp>
        <p:nvCxnSpPr>
          <p:cNvPr id="10" name="Straight Arrow Connector 9">
            <a:extLst>
              <a:ext uri="{FF2B5EF4-FFF2-40B4-BE49-F238E27FC236}">
                <a16:creationId xmlns="" xmlns:a16="http://schemas.microsoft.com/office/drawing/2014/main" id="{714071F3-6BAA-E0D6-D602-A90F6C054A7A}"/>
              </a:ext>
            </a:extLst>
          </p:cNvPr>
          <p:cNvCxnSpPr>
            <a:cxnSpLocks/>
          </p:cNvCxnSpPr>
          <p:nvPr/>
        </p:nvCxnSpPr>
        <p:spPr>
          <a:xfrm flipV="1">
            <a:off x="4842591" y="2969965"/>
            <a:ext cx="1966427"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666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 xmlns:a16="http://schemas.microsoft.com/office/drawing/2014/main" id="{8A228489-AFE6-7220-207A-839F16115C97}"/>
              </a:ext>
            </a:extLst>
          </p:cNvPr>
          <p:cNvSpPr/>
          <p:nvPr/>
        </p:nvSpPr>
        <p:spPr>
          <a:xfrm>
            <a:off x="380952" y="1099457"/>
            <a:ext cx="8648795"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72" name="Google Shape;1924;p44">
            <a:extLst>
              <a:ext uri="{FF2B5EF4-FFF2-40B4-BE49-F238E27FC236}">
                <a16:creationId xmlns="" xmlns:a16="http://schemas.microsoft.com/office/drawing/2014/main" id="{1C972CFB-2DD0-EE5A-12EC-D34728855BF1}"/>
              </a:ext>
            </a:extLst>
          </p:cNvPr>
          <p:cNvSpPr txBox="1">
            <a:spLocks/>
          </p:cNvSpPr>
          <p:nvPr/>
        </p:nvSpPr>
        <p:spPr>
          <a:xfrm>
            <a:off x="1031892" y="2301509"/>
            <a:ext cx="4086774" cy="3637919"/>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sz="3200" b="1" dirty="0">
                <a:solidFill>
                  <a:prstClr val="black"/>
                </a:solidFill>
              </a:rPr>
              <a:t>1. </a:t>
            </a:r>
            <a:r>
              <a:rPr lang="en-US" sz="3200" dirty="0">
                <a:solidFill>
                  <a:prstClr val="black"/>
                </a:solidFill>
              </a:rPr>
              <a:t>Ta </a:t>
            </a:r>
            <a:r>
              <a:rPr lang="en-US" sz="3200" dirty="0" err="1">
                <a:solidFill>
                  <a:prstClr val="black"/>
                </a:solidFill>
              </a:rPr>
              <a:t>thấy</a:t>
            </a:r>
            <a:r>
              <a:rPr lang="en-US" sz="3200" dirty="0">
                <a:solidFill>
                  <a:prstClr val="black"/>
                </a:solidFill>
              </a:rPr>
              <a:t> </a:t>
            </a:r>
            <a:r>
              <a:rPr lang="en-US" sz="3200" dirty="0" err="1">
                <a:solidFill>
                  <a:prstClr val="black"/>
                </a:solidFill>
              </a:rPr>
              <a:t>cánh</a:t>
            </a:r>
            <a:r>
              <a:rPr lang="en-US" sz="3200" dirty="0">
                <a:solidFill>
                  <a:prstClr val="black"/>
                </a:solidFill>
              </a:rPr>
              <a:t> </a:t>
            </a:r>
            <a:r>
              <a:rPr lang="en-US" sz="3200" dirty="0" err="1">
                <a:solidFill>
                  <a:prstClr val="black"/>
                </a:solidFill>
              </a:rPr>
              <a:t>hoa</a:t>
            </a:r>
            <a:r>
              <a:rPr lang="en-US" sz="3200" dirty="0">
                <a:solidFill>
                  <a:prstClr val="black"/>
                </a:solidFill>
              </a:rPr>
              <a:t> </a:t>
            </a:r>
            <a:r>
              <a:rPr lang="en-US" sz="3200" dirty="0" err="1">
                <a:solidFill>
                  <a:prstClr val="black"/>
                </a:solidFill>
              </a:rPr>
              <a:t>màu</a:t>
            </a:r>
            <a:r>
              <a:rPr lang="en-US" sz="3200" dirty="0">
                <a:solidFill>
                  <a:prstClr val="black"/>
                </a:solidFill>
              </a:rPr>
              <a:t> </a:t>
            </a:r>
            <a:r>
              <a:rPr lang="en-US" sz="3200" dirty="0" err="1">
                <a:solidFill>
                  <a:prstClr val="black"/>
                </a:solidFill>
              </a:rPr>
              <a:t>vàng</a:t>
            </a:r>
            <a:r>
              <a:rPr lang="en-US" sz="3200" dirty="0">
                <a:solidFill>
                  <a:prstClr val="black"/>
                </a:solidFill>
              </a:rPr>
              <a:t>, </a:t>
            </a:r>
            <a:r>
              <a:rPr lang="en-US" sz="3200" dirty="0" err="1">
                <a:solidFill>
                  <a:prstClr val="black"/>
                </a:solidFill>
              </a:rPr>
              <a:t>lá</a:t>
            </a:r>
            <a:r>
              <a:rPr lang="en-US" sz="3200" dirty="0">
                <a:solidFill>
                  <a:prstClr val="black"/>
                </a:solidFill>
              </a:rPr>
              <a:t> </a:t>
            </a:r>
            <a:r>
              <a:rPr lang="en-US" sz="3200" dirty="0" err="1">
                <a:solidFill>
                  <a:prstClr val="black"/>
                </a:solidFill>
              </a:rPr>
              <a:t>màu</a:t>
            </a:r>
            <a:r>
              <a:rPr lang="en-US" sz="3200" dirty="0">
                <a:solidFill>
                  <a:prstClr val="black"/>
                </a:solidFill>
              </a:rPr>
              <a:t> </a:t>
            </a:r>
            <a:r>
              <a:rPr lang="en-US" sz="3200" dirty="0" err="1">
                <a:solidFill>
                  <a:prstClr val="black"/>
                </a:solidFill>
              </a:rPr>
              <a:t>xanh</a:t>
            </a:r>
            <a:r>
              <a:rPr lang="en-US" sz="3200" dirty="0">
                <a:solidFill>
                  <a:prstClr val="black"/>
                </a:solidFill>
              </a:rPr>
              <a:t> </a:t>
            </a:r>
            <a:r>
              <a:rPr lang="en-US" sz="3200" dirty="0" err="1">
                <a:solidFill>
                  <a:prstClr val="black"/>
                </a:solidFill>
              </a:rPr>
              <a:t>và</a:t>
            </a:r>
            <a:r>
              <a:rPr lang="en-US" sz="3200" dirty="0">
                <a:solidFill>
                  <a:prstClr val="black"/>
                </a:solidFill>
              </a:rPr>
              <a:t> </a:t>
            </a:r>
            <a:r>
              <a:rPr lang="en-US" sz="3200" dirty="0" err="1">
                <a:solidFill>
                  <a:prstClr val="black"/>
                </a:solidFill>
              </a:rPr>
              <a:t>phần</a:t>
            </a:r>
            <a:r>
              <a:rPr lang="en-US" sz="3200" dirty="0">
                <a:solidFill>
                  <a:prstClr val="black"/>
                </a:solidFill>
              </a:rPr>
              <a:t> </a:t>
            </a:r>
            <a:r>
              <a:rPr lang="en-US" sz="3200" dirty="0" err="1">
                <a:solidFill>
                  <a:prstClr val="black"/>
                </a:solidFill>
              </a:rPr>
              <a:t>nhuy</a:t>
            </a:r>
            <a:r>
              <a:rPr lang="en-US" sz="3200" dirty="0">
                <a:solidFill>
                  <a:prstClr val="black"/>
                </a:solidFill>
              </a:rPr>
              <a:t> </a:t>
            </a:r>
            <a:r>
              <a:rPr lang="en-US" sz="3200" dirty="0" err="1">
                <a:solidFill>
                  <a:prstClr val="black"/>
                </a:solidFill>
              </a:rPr>
              <a:t>có</a:t>
            </a:r>
            <a:r>
              <a:rPr lang="en-US" sz="3200" dirty="0">
                <a:solidFill>
                  <a:prstClr val="black"/>
                </a:solidFill>
              </a:rPr>
              <a:t> </a:t>
            </a:r>
            <a:r>
              <a:rPr lang="en-US" sz="3200" dirty="0" err="1">
                <a:solidFill>
                  <a:prstClr val="black"/>
                </a:solidFill>
              </a:rPr>
              <a:t>màu</a:t>
            </a:r>
            <a:r>
              <a:rPr lang="en-US" sz="3200" dirty="0">
                <a:solidFill>
                  <a:prstClr val="black"/>
                </a:solidFill>
              </a:rPr>
              <a:t> </a:t>
            </a:r>
            <a:r>
              <a:rPr lang="en-US" sz="3200" dirty="0" err="1">
                <a:solidFill>
                  <a:prstClr val="black"/>
                </a:solidFill>
              </a:rPr>
              <a:t>nâu</a:t>
            </a:r>
            <a:r>
              <a:rPr lang="en-US" sz="3200" dirty="0">
                <a:solidFill>
                  <a:prstClr val="black"/>
                </a:solidFill>
              </a:rPr>
              <a:t> </a:t>
            </a:r>
            <a:r>
              <a:rPr lang="en-US" sz="3200" dirty="0" err="1">
                <a:solidFill>
                  <a:prstClr val="black"/>
                </a:solidFill>
              </a:rPr>
              <a:t>vì</a:t>
            </a:r>
            <a:r>
              <a:rPr lang="en-US" sz="3200" dirty="0">
                <a:solidFill>
                  <a:prstClr val="black"/>
                </a:solidFill>
              </a:rPr>
              <a:t> </a:t>
            </a:r>
            <a:r>
              <a:rPr lang="en-US" sz="3200" dirty="0" err="1">
                <a:solidFill>
                  <a:prstClr val="black"/>
                </a:solidFill>
              </a:rPr>
              <a:t>chúng</a:t>
            </a:r>
            <a:r>
              <a:rPr lang="en-US" sz="3200" dirty="0">
                <a:solidFill>
                  <a:prstClr val="black"/>
                </a:solidFill>
              </a:rPr>
              <a:t> </a:t>
            </a:r>
            <a:r>
              <a:rPr lang="en-US" sz="3200" dirty="0" err="1">
                <a:solidFill>
                  <a:prstClr val="black"/>
                </a:solidFill>
              </a:rPr>
              <a:t>phản</a:t>
            </a:r>
            <a:r>
              <a:rPr lang="en-US" sz="3200" dirty="0">
                <a:solidFill>
                  <a:prstClr val="black"/>
                </a:solidFill>
              </a:rPr>
              <a:t> </a:t>
            </a:r>
            <a:r>
              <a:rPr lang="en-US" sz="3200" dirty="0" err="1">
                <a:solidFill>
                  <a:prstClr val="black"/>
                </a:solidFill>
              </a:rPr>
              <a:t>xạ</a:t>
            </a:r>
            <a:r>
              <a:rPr lang="en-US" sz="3200" dirty="0">
                <a:solidFill>
                  <a:prstClr val="black"/>
                </a:solidFill>
              </a:rPr>
              <a:t> </a:t>
            </a:r>
            <a:r>
              <a:rPr lang="en-US" sz="3200" dirty="0" err="1">
                <a:solidFill>
                  <a:prstClr val="black"/>
                </a:solidFill>
              </a:rPr>
              <a:t>các</a:t>
            </a:r>
            <a:r>
              <a:rPr lang="en-US" sz="3200" dirty="0">
                <a:solidFill>
                  <a:prstClr val="black"/>
                </a:solidFill>
              </a:rPr>
              <a:t> </a:t>
            </a:r>
            <a:r>
              <a:rPr lang="en-US" sz="3200" dirty="0" err="1">
                <a:solidFill>
                  <a:prstClr val="black"/>
                </a:solidFill>
              </a:rPr>
              <a:t>màu</a:t>
            </a:r>
            <a:r>
              <a:rPr lang="en-US" sz="3200" dirty="0">
                <a:solidFill>
                  <a:prstClr val="black"/>
                </a:solidFill>
              </a:rPr>
              <a:t> </a:t>
            </a:r>
            <a:r>
              <a:rPr lang="en-US" sz="3200" dirty="0" err="1">
                <a:solidFill>
                  <a:prstClr val="black"/>
                </a:solidFill>
              </a:rPr>
              <a:t>sắc</a:t>
            </a:r>
            <a:r>
              <a:rPr lang="en-US" sz="3200" dirty="0">
                <a:solidFill>
                  <a:prstClr val="black"/>
                </a:solidFill>
              </a:rPr>
              <a:t> </a:t>
            </a:r>
            <a:r>
              <a:rPr lang="en-US" sz="3200" dirty="0" err="1">
                <a:solidFill>
                  <a:prstClr val="black"/>
                </a:solidFill>
              </a:rPr>
              <a:t>đó</a:t>
            </a:r>
            <a:r>
              <a:rPr lang="en-US" sz="3200" dirty="0">
                <a:solidFill>
                  <a:prstClr val="black"/>
                </a:solidFill>
              </a:rPr>
              <a:t> </a:t>
            </a:r>
            <a:r>
              <a:rPr lang="en-US" sz="3200" dirty="0" err="1">
                <a:solidFill>
                  <a:prstClr val="black"/>
                </a:solidFill>
              </a:rPr>
              <a:t>đến</a:t>
            </a:r>
            <a:r>
              <a:rPr lang="en-US" sz="3200" dirty="0">
                <a:solidFill>
                  <a:prstClr val="black"/>
                </a:solidFill>
              </a:rPr>
              <a:t> </a:t>
            </a:r>
            <a:r>
              <a:rPr lang="en-US" sz="3200" dirty="0" err="1">
                <a:solidFill>
                  <a:prstClr val="black"/>
                </a:solidFill>
              </a:rPr>
              <a:t>mắt</a:t>
            </a:r>
            <a:r>
              <a:rPr lang="en-US" sz="3200" dirty="0">
                <a:solidFill>
                  <a:prstClr val="black"/>
                </a:solidFill>
              </a:rPr>
              <a:t> </a:t>
            </a:r>
            <a:r>
              <a:rPr lang="en-US" sz="3200" dirty="0" err="1">
                <a:solidFill>
                  <a:prstClr val="black"/>
                </a:solidFill>
              </a:rPr>
              <a:t>chúng</a:t>
            </a:r>
            <a:r>
              <a:rPr lang="en-US" sz="3200" dirty="0">
                <a:solidFill>
                  <a:prstClr val="black"/>
                </a:solidFill>
              </a:rPr>
              <a:t> ta</a:t>
            </a:r>
          </a:p>
        </p:txBody>
      </p:sp>
      <p:grpSp>
        <p:nvGrpSpPr>
          <p:cNvPr id="2048" name="Group 2047">
            <a:extLst>
              <a:ext uri="{FF2B5EF4-FFF2-40B4-BE49-F238E27FC236}">
                <a16:creationId xmlns="" xmlns:a16="http://schemas.microsoft.com/office/drawing/2014/main" id="{30BE6077-AFB5-4E4A-AF61-54BBB47184CE}"/>
              </a:ext>
            </a:extLst>
          </p:cNvPr>
          <p:cNvGrpSpPr/>
          <p:nvPr/>
        </p:nvGrpSpPr>
        <p:grpSpPr>
          <a:xfrm>
            <a:off x="3608944" y="706980"/>
            <a:ext cx="2342504" cy="1229824"/>
            <a:chOff x="4686331" y="503845"/>
            <a:chExt cx="3123338" cy="1229824"/>
          </a:xfrm>
        </p:grpSpPr>
        <p:sp>
          <p:nvSpPr>
            <p:cNvPr id="2049" name="Arrow: Pentagon 98">
              <a:extLst>
                <a:ext uri="{FF2B5EF4-FFF2-40B4-BE49-F238E27FC236}">
                  <a16:creationId xmlns=""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endParaRPr>
            </a:p>
          </p:txBody>
        </p:sp>
        <p:sp>
          <p:nvSpPr>
            <p:cNvPr id="2051" name="TextBox 2050">
              <a:extLst>
                <a:ext uri="{FF2B5EF4-FFF2-40B4-BE49-F238E27FC236}">
                  <a16:creationId xmlns="" xmlns:a16="http://schemas.microsoft.com/office/drawing/2014/main" id="{99D0F264-8454-989D-69CA-15230A912671}"/>
                </a:ext>
              </a:extLst>
            </p:cNvPr>
            <p:cNvSpPr txBox="1"/>
            <p:nvPr/>
          </p:nvSpPr>
          <p:spPr>
            <a:xfrm>
              <a:off x="4791084" y="503845"/>
              <a:ext cx="2913831" cy="1229824"/>
            </a:xfrm>
            <a:prstGeom prst="rect">
              <a:avLst/>
            </a:prstGeom>
            <a:noFill/>
          </p:spPr>
          <p:txBody>
            <a:bodyPr wrap="square">
              <a:spAutoFit/>
            </a:bodyPr>
            <a:lstStyle/>
            <a:p>
              <a:pPr algn="ctr">
                <a:lnSpc>
                  <a:spcPct val="132000"/>
                </a:lnSpc>
                <a:buClr>
                  <a:srgbClr val="6BA664"/>
                </a:buClr>
                <a:buSzPts val="1000"/>
                <a:tabLst>
                  <a:tab pos="351155" algn="l"/>
                </a:tabLst>
              </a:pPr>
              <a:r>
                <a:rPr lang="en-US" sz="2800" dirty="0">
                  <a:solidFill>
                    <a:prstClr val="white"/>
                  </a:solidFill>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 xmlns:a16="http://schemas.microsoft.com/office/drawing/2014/main" id="{52438110-B646-393C-BD14-C13417A165F1}"/>
              </a:ext>
            </a:extLst>
          </p:cNvPr>
          <p:cNvGrpSpPr/>
          <p:nvPr/>
        </p:nvGrpSpPr>
        <p:grpSpPr>
          <a:xfrm>
            <a:off x="245724" y="299497"/>
            <a:ext cx="2511472" cy="880481"/>
            <a:chOff x="113327" y="269852"/>
            <a:chExt cx="3348629" cy="880481"/>
          </a:xfrm>
        </p:grpSpPr>
        <p:sp>
          <p:nvSpPr>
            <p:cNvPr id="3" name="Rectangle: Rounded Corners 2">
              <a:extLst>
                <a:ext uri="{FF2B5EF4-FFF2-40B4-BE49-F238E27FC236}">
                  <a16:creationId xmlns=""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205F4CA7-9599-1876-A14C-D1DAB37A96FC}"/>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5" name="Group 4">
              <a:extLst>
                <a:ext uri="{FF2B5EF4-FFF2-40B4-BE49-F238E27FC236}">
                  <a16:creationId xmlns=""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7" name="Picture 8" descr="Palette ">
                <a:extLst>
                  <a:ext uri="{FF2B5EF4-FFF2-40B4-BE49-F238E27FC236}">
                    <a16:creationId xmlns="" xmlns:a16="http://schemas.microsoft.com/office/drawing/2014/main" id="{B8C364BB-21F9-4D98-4BD6-9A6F354D1B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0" name="Straight Arrow Connector 9">
            <a:extLst>
              <a:ext uri="{FF2B5EF4-FFF2-40B4-BE49-F238E27FC236}">
                <a16:creationId xmlns="" xmlns:a16="http://schemas.microsoft.com/office/drawing/2014/main" id="{714071F3-6BAA-E0D6-D602-A90F6C054A7A}"/>
              </a:ext>
            </a:extLst>
          </p:cNvPr>
          <p:cNvCxnSpPr>
            <a:cxnSpLocks/>
          </p:cNvCxnSpPr>
          <p:nvPr/>
        </p:nvCxnSpPr>
        <p:spPr>
          <a:xfrm flipV="1">
            <a:off x="4842591" y="2969965"/>
            <a:ext cx="1966427"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descr="Sự thật về hoa hướng dương xung quanh ta mà bạn nên biết chi tiết ngay">
            <a:extLst>
              <a:ext uri="{FF2B5EF4-FFF2-40B4-BE49-F238E27FC236}">
                <a16:creationId xmlns="" xmlns:a16="http://schemas.microsoft.com/office/drawing/2014/main" id="{52BBD983-2E02-E56D-B85E-2E8DBCC63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499" y="1571695"/>
            <a:ext cx="3368351" cy="46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35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 xmlns:a16="http://schemas.microsoft.com/office/drawing/2014/main" id="{C021474F-8FBC-9C68-83E1-43A3219C62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24" y="1377260"/>
            <a:ext cx="3738280" cy="3450121"/>
          </a:xfrm>
          <a:prstGeom prst="rect">
            <a:avLst/>
          </a:prstGeom>
        </p:spPr>
      </p:pic>
      <p:pic>
        <p:nvPicPr>
          <p:cNvPr id="17" name="Picture 16" descr="An apple with a green arrow pointing to the eye&#10;&#10;Description automatically generated">
            <a:extLst>
              <a:ext uri="{FF2B5EF4-FFF2-40B4-BE49-F238E27FC236}">
                <a16:creationId xmlns="" xmlns:a16="http://schemas.microsoft.com/office/drawing/2014/main" id="{E755A295-5A99-8C13-84B7-326F90785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2908" y="850238"/>
            <a:ext cx="3318593" cy="4006509"/>
          </a:xfrm>
          <a:prstGeom prst="rect">
            <a:avLst/>
          </a:prstGeom>
        </p:spPr>
      </p:pic>
      <p:sp>
        <p:nvSpPr>
          <p:cNvPr id="18" name="Google Shape;2397;p27">
            <a:extLst>
              <a:ext uri="{FF2B5EF4-FFF2-40B4-BE49-F238E27FC236}">
                <a16:creationId xmlns="" xmlns:a16="http://schemas.microsoft.com/office/drawing/2014/main" id="{C6931EA1-3F30-8EAF-60BA-32C0EB073C1F}"/>
              </a:ext>
            </a:extLst>
          </p:cNvPr>
          <p:cNvSpPr/>
          <p:nvPr/>
        </p:nvSpPr>
        <p:spPr>
          <a:xfrm>
            <a:off x="245723" y="4944327"/>
            <a:ext cx="4117617"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endParaRPr>
              <a:solidFill>
                <a:prstClr val="black"/>
              </a:solidFill>
            </a:endParaRPr>
          </a:p>
        </p:txBody>
      </p:sp>
      <p:sp>
        <p:nvSpPr>
          <p:cNvPr id="43" name="TextBox 42">
            <a:extLst>
              <a:ext uri="{FF2B5EF4-FFF2-40B4-BE49-F238E27FC236}">
                <a16:creationId xmlns="" xmlns:a16="http://schemas.microsoft.com/office/drawing/2014/main" id="{276DFA14-5185-6C02-26AA-8969E2030B59}"/>
              </a:ext>
            </a:extLst>
          </p:cNvPr>
          <p:cNvSpPr txBox="1"/>
          <p:nvPr/>
        </p:nvSpPr>
        <p:spPr>
          <a:xfrm>
            <a:off x="268185" y="5409164"/>
            <a:ext cx="4039361" cy="175432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solidFill>
                  <a:prstClr val="black"/>
                </a:solidFill>
              </a:rPr>
              <a:t>Quả táo phản xạ mạnh ánh sáng màu đỏ nên ta thấy quả táo có màu đỏ</a:t>
            </a:r>
            <a:r>
              <a:rPr lang="en-US" dirty="0">
                <a:solidFill>
                  <a:prstClr val="black"/>
                </a:solidFill>
              </a:rPr>
              <a:t>.</a:t>
            </a:r>
            <a:r>
              <a:rPr lang="vi-VN" dirty="0">
                <a:solidFill>
                  <a:prstClr val="black"/>
                </a:solidFill>
              </a:rPr>
              <a:t> </a:t>
            </a:r>
            <a:endParaRPr lang="en-US" dirty="0">
              <a:solidFill>
                <a:prstClr val="black"/>
              </a:solidFill>
            </a:endParaRPr>
          </a:p>
        </p:txBody>
      </p:sp>
      <p:sp>
        <p:nvSpPr>
          <p:cNvPr id="14" name="TextBox 13">
            <a:extLst>
              <a:ext uri="{FF2B5EF4-FFF2-40B4-BE49-F238E27FC236}">
                <a16:creationId xmlns="" xmlns:a16="http://schemas.microsoft.com/office/drawing/2014/main" id="{531DDA7B-3F40-8CFC-9A4D-56A1E2623AFD}"/>
              </a:ext>
            </a:extLst>
          </p:cNvPr>
          <p:cNvSpPr txBox="1"/>
          <p:nvPr/>
        </p:nvSpPr>
        <p:spPr>
          <a:xfrm>
            <a:off x="2605251" y="797016"/>
            <a:ext cx="4033793" cy="830997"/>
          </a:xfrm>
          <a:prstGeom prst="rect">
            <a:avLst/>
          </a:prstGeom>
          <a:noFill/>
        </p:spPr>
        <p:txBody>
          <a:bodyPr wrap="square" rtlCol="0">
            <a:spAutoFit/>
          </a:bodyPr>
          <a:lstStyle/>
          <a:p>
            <a:r>
              <a:rPr lang="en-US" sz="2400" dirty="0" err="1">
                <a:solidFill>
                  <a:prstClr val="black"/>
                </a:solidFill>
                <a:latin typeface="Fira Sans Black" panose="020B0A03050000020004" pitchFamily="34" charset="0"/>
              </a:rPr>
              <a:t>Màu</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sắc</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của</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vật</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dưới</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ánh</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sáng</a:t>
            </a:r>
            <a:r>
              <a:rPr lang="en-US" sz="2400" dirty="0">
                <a:solidFill>
                  <a:prstClr val="black"/>
                </a:solidFill>
                <a:latin typeface="Fira Sans Black" panose="020B0A03050000020004" pitchFamily="34" charset="0"/>
              </a:rPr>
              <a:t> </a:t>
            </a:r>
            <a:r>
              <a:rPr lang="en-US" sz="2400" dirty="0" err="1">
                <a:solidFill>
                  <a:prstClr val="black"/>
                </a:solidFill>
                <a:latin typeface="Fira Sans Black" panose="020B0A03050000020004" pitchFamily="34" charset="0"/>
              </a:rPr>
              <a:t>màu</a:t>
            </a:r>
            <a:endParaRPr lang="en-US" sz="2400" dirty="0">
              <a:solidFill>
                <a:prstClr val="black"/>
              </a:solidFill>
              <a:latin typeface="Fira Sans Black" panose="020B0A03050000020004" pitchFamily="34" charset="0"/>
            </a:endParaRPr>
          </a:p>
        </p:txBody>
      </p:sp>
      <p:sp>
        <p:nvSpPr>
          <p:cNvPr id="41" name="TextBox 40">
            <a:extLst>
              <a:ext uri="{FF2B5EF4-FFF2-40B4-BE49-F238E27FC236}">
                <a16:creationId xmlns="" xmlns:a16="http://schemas.microsoft.com/office/drawing/2014/main" id="{3C398694-54C6-5008-E9D2-9A3897E9CCFB}"/>
              </a:ext>
            </a:extLst>
          </p:cNvPr>
          <p:cNvSpPr txBox="1"/>
          <p:nvPr/>
        </p:nvSpPr>
        <p:spPr>
          <a:xfrm>
            <a:off x="287637" y="5030683"/>
            <a:ext cx="2165536" cy="769441"/>
          </a:xfrm>
          <a:prstGeom prst="rect">
            <a:avLst/>
          </a:prstGeom>
          <a:noFill/>
        </p:spPr>
        <p:txBody>
          <a:bodyPr wrap="square" rtlCol="0">
            <a:spAutoFit/>
          </a:bodyPr>
          <a:lstStyle/>
          <a:p>
            <a:r>
              <a:rPr lang="en-US" sz="2200" dirty="0" err="1">
                <a:solidFill>
                  <a:prstClr val="black"/>
                </a:solidFill>
                <a:latin typeface="Fira Sans Black" panose="020B0A03050000020004" pitchFamily="34" charset="0"/>
              </a:rPr>
              <a:t>Dưới</a:t>
            </a:r>
            <a:r>
              <a:rPr lang="en-US" sz="2200" dirty="0">
                <a:solidFill>
                  <a:prstClr val="black"/>
                </a:solidFill>
                <a:latin typeface="Fira Sans Black" panose="020B0A03050000020004" pitchFamily="34" charset="0"/>
              </a:rPr>
              <a:t> </a:t>
            </a:r>
            <a:r>
              <a:rPr lang="en-US" sz="2200" dirty="0" err="1">
                <a:solidFill>
                  <a:prstClr val="black"/>
                </a:solidFill>
                <a:latin typeface="Fira Sans Black" panose="020B0A03050000020004" pitchFamily="34" charset="0"/>
              </a:rPr>
              <a:t>ánh</a:t>
            </a:r>
            <a:r>
              <a:rPr lang="en-US" sz="2200" dirty="0">
                <a:solidFill>
                  <a:prstClr val="black"/>
                </a:solidFill>
                <a:latin typeface="Fira Sans Black" panose="020B0A03050000020004" pitchFamily="34" charset="0"/>
              </a:rPr>
              <a:t> </a:t>
            </a:r>
            <a:r>
              <a:rPr lang="en-US" sz="2200" dirty="0" err="1">
                <a:solidFill>
                  <a:prstClr val="black"/>
                </a:solidFill>
                <a:latin typeface="Fira Sans Black" panose="020B0A03050000020004" pitchFamily="34" charset="0"/>
              </a:rPr>
              <a:t>sáng</a:t>
            </a:r>
            <a:r>
              <a:rPr lang="en-US" sz="2200" dirty="0">
                <a:solidFill>
                  <a:prstClr val="black"/>
                </a:solidFill>
                <a:latin typeface="Fira Sans Black" panose="020B0A03050000020004" pitchFamily="34" charset="0"/>
              </a:rPr>
              <a:t> </a:t>
            </a:r>
            <a:r>
              <a:rPr lang="en-US" sz="2200" dirty="0" err="1">
                <a:solidFill>
                  <a:prstClr val="black"/>
                </a:solidFill>
                <a:latin typeface="Fira Sans Black" panose="020B0A03050000020004" pitchFamily="34" charset="0"/>
              </a:rPr>
              <a:t>đỏ</a:t>
            </a:r>
            <a:endParaRPr lang="en-US" sz="2200" dirty="0">
              <a:solidFill>
                <a:prstClr val="black"/>
              </a:solidFill>
              <a:latin typeface="Fira Sans Black" panose="020B0A03050000020004" pitchFamily="34" charset="0"/>
            </a:endParaRPr>
          </a:p>
        </p:txBody>
      </p:sp>
      <p:sp>
        <p:nvSpPr>
          <p:cNvPr id="46" name="Google Shape;2397;p27">
            <a:extLst>
              <a:ext uri="{FF2B5EF4-FFF2-40B4-BE49-F238E27FC236}">
                <a16:creationId xmlns="" xmlns:a16="http://schemas.microsoft.com/office/drawing/2014/main" id="{5722D609-A99E-A035-A7E4-B2121B636BB3}"/>
              </a:ext>
            </a:extLst>
          </p:cNvPr>
          <p:cNvSpPr/>
          <p:nvPr/>
        </p:nvSpPr>
        <p:spPr>
          <a:xfrm>
            <a:off x="4503075" y="4959468"/>
            <a:ext cx="451254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endParaRPr>
              <a:solidFill>
                <a:prstClr val="black"/>
              </a:solidFill>
            </a:endParaRPr>
          </a:p>
        </p:txBody>
      </p:sp>
      <p:sp>
        <p:nvSpPr>
          <p:cNvPr id="49" name="TextBox 48">
            <a:extLst>
              <a:ext uri="{FF2B5EF4-FFF2-40B4-BE49-F238E27FC236}">
                <a16:creationId xmlns="" xmlns:a16="http://schemas.microsoft.com/office/drawing/2014/main" id="{A20FFBE2-A238-4885-FBDC-463F2C393B98}"/>
              </a:ext>
            </a:extLst>
          </p:cNvPr>
          <p:cNvSpPr txBox="1"/>
          <p:nvPr/>
        </p:nvSpPr>
        <p:spPr>
          <a:xfrm>
            <a:off x="4525473" y="5424305"/>
            <a:ext cx="4512540" cy="175432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solidFill>
                  <a:prstClr val="black"/>
                </a:solidFill>
              </a:rPr>
              <a:t>Quả táo h</a:t>
            </a:r>
            <a:r>
              <a:rPr lang="en-US" dirty="0">
                <a:solidFill>
                  <a:prstClr val="black"/>
                </a:solidFill>
              </a:rPr>
              <a:t>ấ</a:t>
            </a:r>
            <a:r>
              <a:rPr lang="vi-VN" dirty="0">
                <a:solidFill>
                  <a:prstClr val="black"/>
                </a:solidFill>
              </a:rPr>
              <a:t>p thụ hầu hết ánh sáng màu lục nên ta thấy quả táo có màu g</a:t>
            </a:r>
            <a:r>
              <a:rPr lang="en-US" dirty="0">
                <a:solidFill>
                  <a:prstClr val="black"/>
                </a:solidFill>
              </a:rPr>
              <a:t>ầ</a:t>
            </a:r>
            <a:r>
              <a:rPr lang="vi-VN" dirty="0">
                <a:solidFill>
                  <a:prstClr val="black"/>
                </a:solidFill>
              </a:rPr>
              <a:t>n như đen</a:t>
            </a:r>
            <a:r>
              <a:rPr lang="en-US" dirty="0">
                <a:solidFill>
                  <a:prstClr val="black"/>
                </a:solidFill>
              </a:rPr>
              <a:t>.</a:t>
            </a:r>
            <a:r>
              <a:rPr lang="vi-VN" dirty="0">
                <a:solidFill>
                  <a:prstClr val="black"/>
                </a:solidFill>
              </a:rPr>
              <a:t> </a:t>
            </a:r>
            <a:endParaRPr lang="en-US" dirty="0">
              <a:solidFill>
                <a:prstClr val="black"/>
              </a:solidFill>
            </a:endParaRPr>
          </a:p>
        </p:txBody>
      </p:sp>
      <p:sp>
        <p:nvSpPr>
          <p:cNvPr id="50" name="TextBox 49">
            <a:extLst>
              <a:ext uri="{FF2B5EF4-FFF2-40B4-BE49-F238E27FC236}">
                <a16:creationId xmlns="" xmlns:a16="http://schemas.microsoft.com/office/drawing/2014/main" id="{5F772E2C-421C-3C36-9CDB-4A528A16B1F0}"/>
              </a:ext>
            </a:extLst>
          </p:cNvPr>
          <p:cNvSpPr txBox="1"/>
          <p:nvPr/>
        </p:nvSpPr>
        <p:spPr>
          <a:xfrm>
            <a:off x="4544988" y="5045824"/>
            <a:ext cx="2165536" cy="769441"/>
          </a:xfrm>
          <a:prstGeom prst="rect">
            <a:avLst/>
          </a:prstGeom>
          <a:noFill/>
        </p:spPr>
        <p:txBody>
          <a:bodyPr wrap="square" rtlCol="0">
            <a:spAutoFit/>
          </a:bodyPr>
          <a:lstStyle/>
          <a:p>
            <a:r>
              <a:rPr lang="en-US" sz="2200" dirty="0" err="1">
                <a:solidFill>
                  <a:prstClr val="black"/>
                </a:solidFill>
                <a:latin typeface="Fira Sans Black" panose="020B0A03050000020004" pitchFamily="34" charset="0"/>
              </a:rPr>
              <a:t>Dưới</a:t>
            </a:r>
            <a:r>
              <a:rPr lang="en-US" sz="2200" dirty="0">
                <a:solidFill>
                  <a:prstClr val="black"/>
                </a:solidFill>
                <a:latin typeface="Fira Sans Black" panose="020B0A03050000020004" pitchFamily="34" charset="0"/>
              </a:rPr>
              <a:t> </a:t>
            </a:r>
            <a:r>
              <a:rPr lang="en-US" sz="2200" dirty="0" err="1">
                <a:solidFill>
                  <a:prstClr val="black"/>
                </a:solidFill>
                <a:latin typeface="Fira Sans Black" panose="020B0A03050000020004" pitchFamily="34" charset="0"/>
              </a:rPr>
              <a:t>ánh</a:t>
            </a:r>
            <a:r>
              <a:rPr lang="en-US" sz="2200" dirty="0">
                <a:solidFill>
                  <a:prstClr val="black"/>
                </a:solidFill>
                <a:latin typeface="Fira Sans Black" panose="020B0A03050000020004" pitchFamily="34" charset="0"/>
              </a:rPr>
              <a:t> </a:t>
            </a:r>
            <a:r>
              <a:rPr lang="en-US" sz="2200" dirty="0" err="1">
                <a:solidFill>
                  <a:prstClr val="black"/>
                </a:solidFill>
                <a:latin typeface="Fira Sans Black" panose="020B0A03050000020004" pitchFamily="34" charset="0"/>
              </a:rPr>
              <a:t>sáng</a:t>
            </a:r>
            <a:r>
              <a:rPr lang="en-US" sz="2200" dirty="0">
                <a:solidFill>
                  <a:prstClr val="black"/>
                </a:solidFill>
                <a:latin typeface="Fira Sans Black" panose="020B0A03050000020004" pitchFamily="34" charset="0"/>
              </a:rPr>
              <a:t> </a:t>
            </a:r>
            <a:r>
              <a:rPr lang="en-US" sz="2200" dirty="0" err="1">
                <a:solidFill>
                  <a:prstClr val="black"/>
                </a:solidFill>
                <a:latin typeface="Fira Sans Black" panose="020B0A03050000020004" pitchFamily="34" charset="0"/>
              </a:rPr>
              <a:t>lục</a:t>
            </a:r>
            <a:endParaRPr lang="en-US" sz="2200" dirty="0">
              <a:solidFill>
                <a:prstClr val="black"/>
              </a:solidFill>
              <a:latin typeface="Fira Sans Black" panose="020B0A03050000020004" pitchFamily="34" charset="0"/>
            </a:endParaRPr>
          </a:p>
        </p:txBody>
      </p:sp>
      <p:grpSp>
        <p:nvGrpSpPr>
          <p:cNvPr id="2" name="Group 1">
            <a:extLst>
              <a:ext uri="{FF2B5EF4-FFF2-40B4-BE49-F238E27FC236}">
                <a16:creationId xmlns="" xmlns:a16="http://schemas.microsoft.com/office/drawing/2014/main" id="{B40DD8B4-3E38-DE20-4AC5-23BB6268390B}"/>
              </a:ext>
            </a:extLst>
          </p:cNvPr>
          <p:cNvGrpSpPr/>
          <p:nvPr/>
        </p:nvGrpSpPr>
        <p:grpSpPr>
          <a:xfrm>
            <a:off x="245724" y="299397"/>
            <a:ext cx="2511472" cy="880481"/>
            <a:chOff x="113327" y="269852"/>
            <a:chExt cx="3348629" cy="880481"/>
          </a:xfrm>
        </p:grpSpPr>
        <p:sp>
          <p:nvSpPr>
            <p:cNvPr id="3" name="Rectangle: Rounded Corners 2">
              <a:extLst>
                <a:ext uri="{FF2B5EF4-FFF2-40B4-BE49-F238E27FC236}">
                  <a16:creationId xmlns="" xmlns:a16="http://schemas.microsoft.com/office/drawing/2014/main" id="{1B5074FA-BCA3-1CCF-BB42-2C37AAF2EDB4}"/>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D98575B2-7628-CD4B-A2F7-E430F9A496D7}"/>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5" name="Group 4">
              <a:extLst>
                <a:ext uri="{FF2B5EF4-FFF2-40B4-BE49-F238E27FC236}">
                  <a16:creationId xmlns="" xmlns:a16="http://schemas.microsoft.com/office/drawing/2014/main" id="{CA68564E-53CE-B72F-D721-9D7095330CC3}"/>
                </a:ext>
              </a:extLst>
            </p:cNvPr>
            <p:cNvGrpSpPr/>
            <p:nvPr/>
          </p:nvGrpSpPr>
          <p:grpSpPr>
            <a:xfrm>
              <a:off x="113327" y="269852"/>
              <a:ext cx="550841" cy="550841"/>
              <a:chOff x="9388348" y="2444808"/>
              <a:chExt cx="1675995" cy="1675995"/>
            </a:xfrm>
          </p:grpSpPr>
          <p:sp>
            <p:nvSpPr>
              <p:cNvPr id="6" name="Oval 5">
                <a:extLst>
                  <a:ext uri="{FF2B5EF4-FFF2-40B4-BE49-F238E27FC236}">
                    <a16:creationId xmlns="" xmlns:a16="http://schemas.microsoft.com/office/drawing/2014/main" id="{F13DC35E-A988-482A-0145-DEF2F6FF97D8}"/>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7" name="Picture 8" descr="Palette ">
                <a:extLst>
                  <a:ext uri="{FF2B5EF4-FFF2-40B4-BE49-F238E27FC236}">
                    <a16:creationId xmlns="" xmlns:a16="http://schemas.microsoft.com/office/drawing/2014/main" id="{3156F3E4-F6C3-05C6-B189-6C150430A5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34833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441" y="-429146"/>
            <a:ext cx="7565231"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03153E4A-3540-5AC3-85A8-12266FD5392E}"/>
              </a:ext>
            </a:extLst>
          </p:cNvPr>
          <p:cNvSpPr txBox="1"/>
          <p:nvPr/>
        </p:nvSpPr>
        <p:spPr>
          <a:xfrm>
            <a:off x="655" y="1760786"/>
            <a:ext cx="4331711" cy="7008072"/>
          </a:xfrm>
          <a:prstGeom prst="rect">
            <a:avLst/>
          </a:prstGeom>
          <a:noFill/>
        </p:spPr>
        <p:txBody>
          <a:bodyPr wrap="square">
            <a:spAutoFit/>
          </a:bodyPr>
          <a:lstStyle/>
          <a:p>
            <a:pPr marL="292100" algn="ctr">
              <a:lnSpc>
                <a:spcPct val="107000"/>
              </a:lnSpc>
            </a:pPr>
            <a:r>
              <a:rPr lang="en-US" sz="6000" dirty="0">
                <a:solidFill>
                  <a:srgbClr val="2B2928"/>
                </a:solidFill>
                <a:latin typeface="Fira Sans Condensed Medium" panose="020B0603050000020004" pitchFamily="34" charset="0"/>
                <a:ea typeface="Times New Roman" panose="02020603050405020304" pitchFamily="18" charset="0"/>
              </a:rPr>
              <a:t>V</a:t>
            </a:r>
            <a:r>
              <a:rPr lang="vi-VN" sz="6000" dirty="0">
                <a:solidFill>
                  <a:srgbClr val="2B2928"/>
                </a:solidFill>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latin typeface="Fira Sans Condensed Medium" panose="020B0603050000020004" pitchFamily="34" charset="0"/>
              <a:ea typeface="Times New Roman" panose="02020603050405020304" pitchFamily="18" charset="0"/>
            </a:endParaRPr>
          </a:p>
        </p:txBody>
      </p:sp>
      <p:grpSp>
        <p:nvGrpSpPr>
          <p:cNvPr id="2" name="Group 1">
            <a:extLst>
              <a:ext uri="{FF2B5EF4-FFF2-40B4-BE49-F238E27FC236}">
                <a16:creationId xmlns="" xmlns:a16="http://schemas.microsoft.com/office/drawing/2014/main" id="{4A174D6B-5663-DFB3-CFA1-A95349D8F847}"/>
              </a:ext>
            </a:extLst>
          </p:cNvPr>
          <p:cNvGrpSpPr/>
          <p:nvPr/>
        </p:nvGrpSpPr>
        <p:grpSpPr>
          <a:xfrm>
            <a:off x="245724" y="299295"/>
            <a:ext cx="2511472" cy="880481"/>
            <a:chOff x="113327" y="269852"/>
            <a:chExt cx="3348629" cy="880481"/>
          </a:xfrm>
        </p:grpSpPr>
        <p:sp>
          <p:nvSpPr>
            <p:cNvPr id="3" name="Rectangle: Rounded Corners 2">
              <a:extLst>
                <a:ext uri="{FF2B5EF4-FFF2-40B4-BE49-F238E27FC236}">
                  <a16:creationId xmlns="" xmlns:a16="http://schemas.microsoft.com/office/drawing/2014/main" id="{3F2C334D-D0CE-BA7C-F118-ACF1BDF0B3BB}"/>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E4261C8C-217D-2E33-F2F8-0E966D3929B6}"/>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5" name="Group 4">
              <a:extLst>
                <a:ext uri="{FF2B5EF4-FFF2-40B4-BE49-F238E27FC236}">
                  <a16:creationId xmlns="" xmlns:a16="http://schemas.microsoft.com/office/drawing/2014/main" id="{29EB3649-D0F7-B297-ACAA-6B553DA4F1D8}"/>
                </a:ext>
              </a:extLst>
            </p:cNvPr>
            <p:cNvGrpSpPr/>
            <p:nvPr/>
          </p:nvGrpSpPr>
          <p:grpSpPr>
            <a:xfrm>
              <a:off x="113327" y="269852"/>
              <a:ext cx="550841" cy="550841"/>
              <a:chOff x="9388348" y="2444808"/>
              <a:chExt cx="1675995" cy="1675995"/>
            </a:xfrm>
          </p:grpSpPr>
          <p:sp>
            <p:nvSpPr>
              <p:cNvPr id="6" name="Oval 5">
                <a:extLst>
                  <a:ext uri="{FF2B5EF4-FFF2-40B4-BE49-F238E27FC236}">
                    <a16:creationId xmlns="" xmlns:a16="http://schemas.microsoft.com/office/drawing/2014/main" id="{B2F76984-1CB3-16A0-08A3-691D55D3E8D3}"/>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7" name="Picture 8" descr="Palette ">
                <a:extLst>
                  <a:ext uri="{FF2B5EF4-FFF2-40B4-BE49-F238E27FC236}">
                    <a16:creationId xmlns="" xmlns:a16="http://schemas.microsoft.com/office/drawing/2014/main" id="{44D76AA5-1F26-3AB4-B9EB-A63EF58E13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4234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24" y="297986"/>
            <a:ext cx="7565231"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03153E4A-3540-5AC3-85A8-12266FD5392E}"/>
              </a:ext>
            </a:extLst>
          </p:cNvPr>
          <p:cNvSpPr txBox="1"/>
          <p:nvPr/>
        </p:nvSpPr>
        <p:spPr>
          <a:xfrm>
            <a:off x="6226515" y="773761"/>
            <a:ext cx="2671762" cy="7848302"/>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solidFill>
                  <a:prstClr val="black"/>
                </a:solidFill>
              </a:rPr>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solidFill>
                <a:prstClr val="black"/>
              </a:solidFill>
            </a:endParaRPr>
          </a:p>
        </p:txBody>
      </p:sp>
      <p:grpSp>
        <p:nvGrpSpPr>
          <p:cNvPr id="2" name="Group 1">
            <a:extLst>
              <a:ext uri="{FF2B5EF4-FFF2-40B4-BE49-F238E27FC236}">
                <a16:creationId xmlns="" xmlns:a16="http://schemas.microsoft.com/office/drawing/2014/main" id="{3985E093-FA13-58F9-BAD3-55C2DAC966C6}"/>
              </a:ext>
            </a:extLst>
          </p:cNvPr>
          <p:cNvGrpSpPr/>
          <p:nvPr/>
        </p:nvGrpSpPr>
        <p:grpSpPr>
          <a:xfrm>
            <a:off x="245724" y="299191"/>
            <a:ext cx="2511472" cy="880481"/>
            <a:chOff x="113327" y="269852"/>
            <a:chExt cx="3348629" cy="880481"/>
          </a:xfrm>
        </p:grpSpPr>
        <p:sp>
          <p:nvSpPr>
            <p:cNvPr id="3" name="Rectangle: Rounded Corners 2">
              <a:extLst>
                <a:ext uri="{FF2B5EF4-FFF2-40B4-BE49-F238E27FC236}">
                  <a16:creationId xmlns="" xmlns:a16="http://schemas.microsoft.com/office/drawing/2014/main" id="{0CFDCA2B-0889-1A5B-0FAF-B91A42F3B7E7}"/>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A4A103B5-7B14-5CB1-601C-7CC1A3E070A9}"/>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5" name="Group 4">
              <a:extLst>
                <a:ext uri="{FF2B5EF4-FFF2-40B4-BE49-F238E27FC236}">
                  <a16:creationId xmlns="" xmlns:a16="http://schemas.microsoft.com/office/drawing/2014/main" id="{3EFE1941-6A27-302D-070D-FB62EBE2AA2C}"/>
                </a:ext>
              </a:extLst>
            </p:cNvPr>
            <p:cNvGrpSpPr/>
            <p:nvPr/>
          </p:nvGrpSpPr>
          <p:grpSpPr>
            <a:xfrm>
              <a:off x="113327" y="269852"/>
              <a:ext cx="550841" cy="550841"/>
              <a:chOff x="9388348" y="2444808"/>
              <a:chExt cx="1675995" cy="1675995"/>
            </a:xfrm>
          </p:grpSpPr>
          <p:sp>
            <p:nvSpPr>
              <p:cNvPr id="6" name="Oval 5">
                <a:extLst>
                  <a:ext uri="{FF2B5EF4-FFF2-40B4-BE49-F238E27FC236}">
                    <a16:creationId xmlns="" xmlns:a16="http://schemas.microsoft.com/office/drawing/2014/main" id="{944580C5-556A-934A-A6BA-DD29531B203C}"/>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7" name="Picture 8" descr="Palette ">
                <a:extLst>
                  <a:ext uri="{FF2B5EF4-FFF2-40B4-BE49-F238E27FC236}">
                    <a16:creationId xmlns="" xmlns:a16="http://schemas.microsoft.com/office/drawing/2014/main" id="{CFBFF1A6-9004-8AFA-60B8-C483CCC079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33184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91241" y="2431489"/>
            <a:ext cx="4342257" cy="3663734"/>
          </a:xfrm>
          <a:prstGeom prst="rect">
            <a:avLst/>
          </a:prstGeom>
        </p:spPr>
      </p:pic>
      <p:pic>
        <p:nvPicPr>
          <p:cNvPr id="27" name="Picture 26" descr="A clear glass pyramid on a black surface&#10;&#10;Description automatically generated">
            <a:extLst>
              <a:ext uri="{FF2B5EF4-FFF2-40B4-BE49-F238E27FC236}">
                <a16:creationId xmlns="" xmlns:a16="http://schemas.microsoft.com/office/drawing/2014/main" id="{E8E440CF-85F3-1EBB-4C8E-0E403314AB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84" t="4667" b="3508"/>
          <a:stretch/>
        </p:blipFill>
        <p:spPr>
          <a:xfrm>
            <a:off x="5791200" y="113324"/>
            <a:ext cx="3221962" cy="4017780"/>
          </a:xfrm>
          <a:prstGeom prst="rect">
            <a:avLst/>
          </a:prstGeom>
          <a:ln>
            <a:noFill/>
          </a:ln>
          <a:effectLst>
            <a:softEdge rad="112500"/>
          </a:effectLst>
        </p:spPr>
      </p:pic>
      <p:sp>
        <p:nvSpPr>
          <p:cNvPr id="10" name="TextBox 9">
            <a:extLst>
              <a:ext uri="{FF2B5EF4-FFF2-40B4-BE49-F238E27FC236}">
                <a16:creationId xmlns="" xmlns:a16="http://schemas.microsoft.com/office/drawing/2014/main" id="{1294F916-DA0B-6CFB-BBEF-2F06E937E928}"/>
              </a:ext>
            </a:extLst>
          </p:cNvPr>
          <p:cNvSpPr txBox="1"/>
          <p:nvPr/>
        </p:nvSpPr>
        <p:spPr>
          <a:xfrm>
            <a:off x="91241" y="765866"/>
            <a:ext cx="5699961" cy="138499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sz="2800" dirty="0">
                <a:solidFill>
                  <a:prstClr val="black"/>
                </a:solidFill>
                <a:latin typeface="Times New Roman" pitchFamily="18" charset="0"/>
                <a:cs typeface="Times New Roman" pitchFamily="18" charset="0"/>
              </a:rPr>
              <a:t>Lăng kính là một khối trong suốt, đống ch</a:t>
            </a:r>
            <a:r>
              <a:rPr lang="en-US" sz="2800" dirty="0">
                <a:solidFill>
                  <a:prstClr val="black"/>
                </a:solidFill>
                <a:latin typeface="Times New Roman" pitchFamily="18" charset="0"/>
                <a:cs typeface="Times New Roman" pitchFamily="18" charset="0"/>
              </a:rPr>
              <a:t>ấ</a:t>
            </a:r>
            <a:r>
              <a:rPr lang="vi-VN" sz="2800" dirty="0">
                <a:solidFill>
                  <a:prstClr val="black"/>
                </a:solidFill>
                <a:latin typeface="Times New Roman" pitchFamily="18" charset="0"/>
                <a:cs typeface="Times New Roman" pitchFamily="18" charset="0"/>
              </a:rPr>
              <a:t>t (thuỷ tinh, nhựa,...) thường có dạng lăng trụ tam giác</a:t>
            </a:r>
            <a:endParaRPr lang="en-US" sz="2800" dirty="0">
              <a:solidFill>
                <a:prstClr val="black"/>
              </a:solidFill>
              <a:latin typeface="Times New Roman" pitchFamily="18" charset="0"/>
              <a:cs typeface="Times New Roman" pitchFamily="18" charset="0"/>
            </a:endParaRPr>
          </a:p>
        </p:txBody>
      </p:sp>
      <p:sp>
        <p:nvSpPr>
          <p:cNvPr id="20" name="TextBox 19">
            <a:extLst>
              <a:ext uri="{FF2B5EF4-FFF2-40B4-BE49-F238E27FC236}">
                <a16:creationId xmlns="" xmlns:a16="http://schemas.microsoft.com/office/drawing/2014/main" id="{52296FA8-57CD-D489-55B9-FCF1C3E5F641}"/>
              </a:ext>
            </a:extLst>
          </p:cNvPr>
          <p:cNvSpPr txBox="1"/>
          <p:nvPr/>
        </p:nvSpPr>
        <p:spPr>
          <a:xfrm>
            <a:off x="4724400" y="4162220"/>
            <a:ext cx="4419600" cy="954107"/>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sz="2800" dirty="0" err="1">
                <a:latin typeface="Times New Roman" pitchFamily="18" charset="0"/>
                <a:cs typeface="Times New Roman" pitchFamily="18" charset="0"/>
              </a:rPr>
              <a:t>Lăng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bên</a:t>
            </a:r>
            <a:endParaRPr lang="en-US" sz="2800" dirty="0">
              <a:latin typeface="Times New Roman" pitchFamily="18" charset="0"/>
              <a:cs typeface="Times New Roman" pitchFamily="18" charset="0"/>
            </a:endParaRPr>
          </a:p>
        </p:txBody>
      </p:sp>
      <p:sp>
        <p:nvSpPr>
          <p:cNvPr id="15" name="Rectangle: Rounded Corners 14">
            <a:extLst>
              <a:ext uri="{FF2B5EF4-FFF2-40B4-BE49-F238E27FC236}">
                <a16:creationId xmlns="" xmlns:a16="http://schemas.microsoft.com/office/drawing/2014/main" id="{9ACCC63D-AEBA-D7DD-9D47-843C526455DB}"/>
              </a:ext>
            </a:extLst>
          </p:cNvPr>
          <p:cNvSpPr/>
          <p:nvPr/>
        </p:nvSpPr>
        <p:spPr>
          <a:xfrm>
            <a:off x="652863" y="88085"/>
            <a:ext cx="4147738"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 xmlns:a16="http://schemas.microsoft.com/office/drawing/2014/main" id="{955652BD-B3C6-44BD-507B-FD64291704BA}"/>
              </a:ext>
            </a:extLst>
          </p:cNvPr>
          <p:cNvSpPr txBox="1"/>
          <p:nvPr/>
        </p:nvSpPr>
        <p:spPr>
          <a:xfrm>
            <a:off x="766116" y="88085"/>
            <a:ext cx="4034513" cy="584775"/>
          </a:xfrm>
          <a:prstGeom prst="rect">
            <a:avLst/>
          </a:prstGeom>
          <a:noFill/>
        </p:spPr>
        <p:txBody>
          <a:bodyPr wrap="square" rtlCol="0">
            <a:spAutoFit/>
          </a:bodyPr>
          <a:lstStyle/>
          <a:p>
            <a:pPr>
              <a:defRPr/>
            </a:pPr>
            <a:r>
              <a:rPr lang="en-US" sz="2400" dirty="0">
                <a:solidFill>
                  <a:prstClr val="white"/>
                </a:solidFill>
                <a:latin typeface="Times New Roman" pitchFamily="18" charset="0"/>
                <a:cs typeface="Times New Roman" pitchFamily="18" charset="0"/>
              </a:rPr>
              <a:t>I. </a:t>
            </a:r>
            <a:r>
              <a:rPr lang="en-US" sz="3200" dirty="0" err="1">
                <a:solidFill>
                  <a:prstClr val="white"/>
                </a:solidFill>
                <a:latin typeface="Times New Roman" pitchFamily="18" charset="0"/>
                <a:cs typeface="Times New Roman" pitchFamily="18" charset="0"/>
              </a:rPr>
              <a:t>Cấu</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tạo</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của</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lăng</a:t>
            </a:r>
            <a:r>
              <a:rPr lang="en-US" sz="3200" dirty="0">
                <a:solidFill>
                  <a:prstClr val="white"/>
                </a:solidFill>
                <a:latin typeface="Times New Roman" pitchFamily="18" charset="0"/>
                <a:cs typeface="Times New Roman" pitchFamily="18" charset="0"/>
              </a:rPr>
              <a:t> </a:t>
            </a:r>
            <a:r>
              <a:rPr lang="en-US" sz="2400" dirty="0" err="1">
                <a:solidFill>
                  <a:prstClr val="white"/>
                </a:solidFill>
                <a:latin typeface="Fira Sans Condensed Medium" panose="020B0603050000020004" pitchFamily="34" charset="0"/>
              </a:rPr>
              <a:t>kính</a:t>
            </a:r>
            <a:endParaRPr lang="en-US" sz="2400" dirty="0">
              <a:solidFill>
                <a:prstClr val="white"/>
              </a:solidFill>
              <a:latin typeface="Fira Sans Condensed Medium" panose="020B0603050000020004" pitchFamily="34" charset="0"/>
            </a:endParaRPr>
          </a:p>
        </p:txBody>
      </p:sp>
      <p:sp>
        <p:nvSpPr>
          <p:cNvPr id="41" name="TextBox 40">
            <a:extLst>
              <a:ext uri="{FF2B5EF4-FFF2-40B4-BE49-F238E27FC236}">
                <a16:creationId xmlns="" xmlns:a16="http://schemas.microsoft.com/office/drawing/2014/main" id="{D5C66580-80C9-470D-8081-0050741613AC}"/>
              </a:ext>
            </a:extLst>
          </p:cNvPr>
          <p:cNvSpPr txBox="1"/>
          <p:nvPr/>
        </p:nvSpPr>
        <p:spPr>
          <a:xfrm>
            <a:off x="4800601" y="5143049"/>
            <a:ext cx="4368332" cy="954107"/>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sz="2800" dirty="0">
                <a:latin typeface="Times New Roman" pitchFamily="18" charset="0"/>
                <a:cs typeface="Times New Roman" pitchFamily="18" charset="0"/>
              </a:rPr>
              <a:t>ABC –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kính</a:t>
            </a:r>
            <a:endParaRPr lang="en-US" sz="2800" dirty="0">
              <a:latin typeface="Times New Roman" pitchFamily="18" charset="0"/>
              <a:cs typeface="Times New Roman" pitchFamily="18" charset="0"/>
            </a:endParaRPr>
          </a:p>
        </p:txBody>
      </p:sp>
      <p:grpSp>
        <p:nvGrpSpPr>
          <p:cNvPr id="22" name="Group 21">
            <a:extLst>
              <a:ext uri="{FF2B5EF4-FFF2-40B4-BE49-F238E27FC236}">
                <a16:creationId xmlns="" xmlns:a16="http://schemas.microsoft.com/office/drawing/2014/main" id="{F6727DCC-D18A-4646-70AF-2FFF34EDEF4A}"/>
              </a:ext>
            </a:extLst>
          </p:cNvPr>
          <p:cNvGrpSpPr/>
          <p:nvPr/>
        </p:nvGrpSpPr>
        <p:grpSpPr>
          <a:xfrm>
            <a:off x="104219" y="104220"/>
            <a:ext cx="424837" cy="566449"/>
            <a:chOff x="563409" y="2444808"/>
            <a:chExt cx="1675995" cy="1675995"/>
          </a:xfrm>
        </p:grpSpPr>
        <p:sp>
          <p:nvSpPr>
            <p:cNvPr id="23" name="Oval 22">
              <a:extLst>
                <a:ext uri="{FF2B5EF4-FFF2-40B4-BE49-F238E27FC236}">
                  <a16:creationId xmlns=""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 descr="Prism ">
              <a:extLst>
                <a:ext uri="{FF2B5EF4-FFF2-40B4-BE49-F238E27FC236}">
                  <a16:creationId xmlns="" xmlns:a16="http://schemas.microsoft.com/office/drawing/2014/main" id="{4B5B30B5-7580-64BF-AB28-A9F653A8D7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871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circle(in)">
                                      <p:cBhvr>
                                        <p:cTn id="26" dur="20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ircle(in)">
                                      <p:cBhvr>
                                        <p:cTn id="38" dur="20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ircle(in)">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heel(1)">
                                      <p:cBhvr>
                                        <p:cTn id="48"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15" grpId="0" animBg="1"/>
      <p:bldP spid="2" grpId="0"/>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7" name="Picture 4186">
            <a:extLst>
              <a:ext uri="{FF2B5EF4-FFF2-40B4-BE49-F238E27FC236}">
                <a16:creationId xmlns="" xmlns:a16="http://schemas.microsoft.com/office/drawing/2014/main" id="{11BC99E4-DF12-D0BC-7224-25D338AE2290}"/>
              </a:ext>
            </a:extLst>
          </p:cNvPr>
          <p:cNvPicPr>
            <a:picLocks noChangeAspect="1"/>
          </p:cNvPicPr>
          <p:nvPr/>
        </p:nvPicPr>
        <p:blipFill>
          <a:blip r:embed="rId2"/>
          <a:stretch>
            <a:fillRect/>
          </a:stretch>
        </p:blipFill>
        <p:spPr>
          <a:xfrm flipH="1">
            <a:off x="4802303" y="136727"/>
            <a:ext cx="4095975" cy="6584546"/>
          </a:xfrm>
          <a:prstGeom prst="rect">
            <a:avLst/>
          </a:prstGeom>
        </p:spPr>
      </p:pic>
      <p:sp>
        <p:nvSpPr>
          <p:cNvPr id="4190" name="TextBox 4189">
            <a:extLst>
              <a:ext uri="{FF2B5EF4-FFF2-40B4-BE49-F238E27FC236}">
                <a16:creationId xmlns="" xmlns:a16="http://schemas.microsoft.com/office/drawing/2014/main" id="{144DD137-187F-528D-3B91-0004740E35AA}"/>
              </a:ext>
            </a:extLst>
          </p:cNvPr>
          <p:cNvSpPr txBox="1"/>
          <p:nvPr/>
        </p:nvSpPr>
        <p:spPr>
          <a:xfrm>
            <a:off x="380905" y="1649411"/>
            <a:ext cx="4573166" cy="1200329"/>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solidFill>
                  <a:prstClr val="black"/>
                </a:solidFill>
              </a:rPr>
              <a:t>Vật màu trắng phản xạ hầu h</a:t>
            </a:r>
            <a:r>
              <a:rPr lang="en-US" dirty="0">
                <a:solidFill>
                  <a:prstClr val="black"/>
                </a:solidFill>
              </a:rPr>
              <a:t>ế</a:t>
            </a:r>
            <a:r>
              <a:rPr lang="vi-VN" dirty="0">
                <a:solidFill>
                  <a:prstClr val="black"/>
                </a:solidFill>
              </a:rPr>
              <a:t>t tất cả các </a:t>
            </a:r>
            <a:r>
              <a:rPr lang="en-US" dirty="0">
                <a:solidFill>
                  <a:prstClr val="black"/>
                </a:solidFill>
              </a:rPr>
              <a:t>á</a:t>
            </a:r>
            <a:r>
              <a:rPr lang="vi-VN" dirty="0">
                <a:solidFill>
                  <a:prstClr val="black"/>
                </a:solidFill>
              </a:rPr>
              <a:t>nh s</a:t>
            </a:r>
            <a:r>
              <a:rPr lang="en-US" dirty="0">
                <a:solidFill>
                  <a:prstClr val="black"/>
                </a:solidFill>
              </a:rPr>
              <a:t>á</a:t>
            </a:r>
            <a:r>
              <a:rPr lang="vi-VN" dirty="0">
                <a:solidFill>
                  <a:prstClr val="black"/>
                </a:solidFill>
              </a:rPr>
              <a:t>ng màu. </a:t>
            </a:r>
            <a:endParaRPr lang="en-US" dirty="0">
              <a:solidFill>
                <a:prstClr val="black"/>
              </a:solidFill>
            </a:endParaRPr>
          </a:p>
        </p:txBody>
      </p:sp>
      <p:sp>
        <p:nvSpPr>
          <p:cNvPr id="4191" name="TextBox 4190">
            <a:extLst>
              <a:ext uri="{FF2B5EF4-FFF2-40B4-BE49-F238E27FC236}">
                <a16:creationId xmlns="" xmlns:a16="http://schemas.microsoft.com/office/drawing/2014/main" id="{701B9661-09BB-AA99-D860-399FB13E11E8}"/>
              </a:ext>
            </a:extLst>
          </p:cNvPr>
          <p:cNvSpPr txBox="1"/>
          <p:nvPr/>
        </p:nvSpPr>
        <p:spPr>
          <a:xfrm>
            <a:off x="380905" y="2851774"/>
            <a:ext cx="4573166" cy="1200329"/>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solidFill>
                  <a:prstClr val="black"/>
                </a:solidFill>
              </a:rPr>
              <a:t>Vật màu </a:t>
            </a:r>
            <a:r>
              <a:rPr lang="en-US" dirty="0">
                <a:solidFill>
                  <a:prstClr val="black"/>
                </a:solidFill>
              </a:rPr>
              <a:t>đ</a:t>
            </a:r>
            <a:r>
              <a:rPr lang="vi-VN" dirty="0">
                <a:solidFill>
                  <a:prstClr val="black"/>
                </a:solidFill>
              </a:rPr>
              <a:t>en hấp thụ h</a:t>
            </a:r>
            <a:r>
              <a:rPr lang="en-US" dirty="0">
                <a:solidFill>
                  <a:prstClr val="black"/>
                </a:solidFill>
              </a:rPr>
              <a:t>ế</a:t>
            </a:r>
            <a:r>
              <a:rPr lang="vi-VN" dirty="0">
                <a:solidFill>
                  <a:prstClr val="black"/>
                </a:solidFill>
              </a:rPr>
              <a:t>t tất cả các </a:t>
            </a:r>
            <a:r>
              <a:rPr lang="en-US" dirty="0">
                <a:solidFill>
                  <a:prstClr val="black"/>
                </a:solidFill>
              </a:rPr>
              <a:t>á</a:t>
            </a:r>
            <a:r>
              <a:rPr lang="vi-VN" dirty="0">
                <a:solidFill>
                  <a:prstClr val="black"/>
                </a:solidFill>
              </a:rPr>
              <a:t>nh s</a:t>
            </a:r>
            <a:r>
              <a:rPr lang="en-US" dirty="0">
                <a:solidFill>
                  <a:prstClr val="black"/>
                </a:solidFill>
              </a:rPr>
              <a:t>á</a:t>
            </a:r>
            <a:r>
              <a:rPr lang="vi-VN" dirty="0">
                <a:solidFill>
                  <a:prstClr val="black"/>
                </a:solidFill>
              </a:rPr>
              <a:t>ng màu. </a:t>
            </a:r>
            <a:endParaRPr lang="en-US" dirty="0">
              <a:solidFill>
                <a:prstClr val="black"/>
              </a:solidFill>
            </a:endParaRPr>
          </a:p>
        </p:txBody>
      </p:sp>
      <p:sp>
        <p:nvSpPr>
          <p:cNvPr id="3072" name="TextBox 3071">
            <a:extLst>
              <a:ext uri="{FF2B5EF4-FFF2-40B4-BE49-F238E27FC236}">
                <a16:creationId xmlns="" xmlns:a16="http://schemas.microsoft.com/office/drawing/2014/main" id="{EF9B5138-0815-0CEE-3098-456B692ED1FC}"/>
              </a:ext>
            </a:extLst>
          </p:cNvPr>
          <p:cNvSpPr txBox="1"/>
          <p:nvPr/>
        </p:nvSpPr>
        <p:spPr>
          <a:xfrm>
            <a:off x="380905" y="4241974"/>
            <a:ext cx="4573166" cy="2308324"/>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solidFill>
                  <a:prstClr val="black"/>
                </a:solidFill>
                <a:latin typeface="#9Slide03 Arima Madurai Black" panose="00000A00000000000000" pitchFamily="2" charset="-93"/>
                <a:cs typeface="#9Slide03 Arima Madurai Black" panose="00000A00000000000000" pitchFamily="2" charset="-93"/>
              </a:rPr>
              <a:t>→</a:t>
            </a:r>
            <a:r>
              <a:rPr lang="en-US" dirty="0">
                <a:solidFill>
                  <a:prstClr val="black"/>
                </a:solidFill>
              </a:rPr>
              <a:t> </a:t>
            </a:r>
            <a:r>
              <a:rPr lang="vi-VN" dirty="0">
                <a:solidFill>
                  <a:prstClr val="black"/>
                </a:solidFill>
              </a:rPr>
              <a:t>Vì vậy vào mùa hè, nếu mặc quẩn áo màu trắng, ta cám thấy mát mẻ hơn so với mặc quán áo màu đen.</a:t>
            </a:r>
            <a:endParaRPr lang="en-US" dirty="0">
              <a:solidFill>
                <a:prstClr val="black"/>
              </a:solidFill>
            </a:endParaRPr>
          </a:p>
        </p:txBody>
      </p:sp>
      <p:grpSp>
        <p:nvGrpSpPr>
          <p:cNvPr id="2" name="Group 1">
            <a:extLst>
              <a:ext uri="{FF2B5EF4-FFF2-40B4-BE49-F238E27FC236}">
                <a16:creationId xmlns="" xmlns:a16="http://schemas.microsoft.com/office/drawing/2014/main" id="{97E257EB-4610-19A6-1578-4DEE9576986A}"/>
              </a:ext>
            </a:extLst>
          </p:cNvPr>
          <p:cNvGrpSpPr/>
          <p:nvPr/>
        </p:nvGrpSpPr>
        <p:grpSpPr>
          <a:xfrm>
            <a:off x="245724" y="299085"/>
            <a:ext cx="2511472" cy="880481"/>
            <a:chOff x="113327" y="269852"/>
            <a:chExt cx="3348629" cy="880481"/>
          </a:xfrm>
        </p:grpSpPr>
        <p:sp>
          <p:nvSpPr>
            <p:cNvPr id="3" name="Rectangle: Rounded Corners 2">
              <a:extLst>
                <a:ext uri="{FF2B5EF4-FFF2-40B4-BE49-F238E27FC236}">
                  <a16:creationId xmlns="" xmlns:a16="http://schemas.microsoft.com/office/drawing/2014/main" id="{496ABD5C-B8E8-6140-E474-0A314587A90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C477CCB8-302B-D020-11C1-26A8A0EF8B82}"/>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5" name="Group 4">
              <a:extLst>
                <a:ext uri="{FF2B5EF4-FFF2-40B4-BE49-F238E27FC236}">
                  <a16:creationId xmlns="" xmlns:a16="http://schemas.microsoft.com/office/drawing/2014/main" id="{6C5DE4A7-F9C2-9670-AEE8-5F9391344F63}"/>
                </a:ext>
              </a:extLst>
            </p:cNvPr>
            <p:cNvGrpSpPr/>
            <p:nvPr/>
          </p:nvGrpSpPr>
          <p:grpSpPr>
            <a:xfrm>
              <a:off x="113327" y="269852"/>
              <a:ext cx="550841" cy="550841"/>
              <a:chOff x="9388348" y="2444808"/>
              <a:chExt cx="1675995" cy="1675995"/>
            </a:xfrm>
          </p:grpSpPr>
          <p:sp>
            <p:nvSpPr>
              <p:cNvPr id="6" name="Oval 5">
                <a:extLst>
                  <a:ext uri="{FF2B5EF4-FFF2-40B4-BE49-F238E27FC236}">
                    <a16:creationId xmlns="" xmlns:a16="http://schemas.microsoft.com/office/drawing/2014/main" id="{1EDC158B-286E-2B25-AAC0-F176EDC59F2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7" name="Picture 8" descr="Palette ">
                <a:extLst>
                  <a:ext uri="{FF2B5EF4-FFF2-40B4-BE49-F238E27FC236}">
                    <a16:creationId xmlns="" xmlns:a16="http://schemas.microsoft.com/office/drawing/2014/main" id="{0AF7ED37-4189-0DC9-F4AC-141210C167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12144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729FEF15-9BB3-0ABB-C76A-BA03A0879651}"/>
              </a:ext>
            </a:extLst>
          </p:cNvPr>
          <p:cNvSpPr txBox="1"/>
          <p:nvPr/>
        </p:nvSpPr>
        <p:spPr>
          <a:xfrm>
            <a:off x="840927" y="1270481"/>
            <a:ext cx="4388315" cy="830997"/>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solidFill>
                  <a:prstClr val="black"/>
                </a:solidFill>
              </a:rPr>
              <a:t>Màu</a:t>
            </a:r>
            <a:r>
              <a:rPr lang="en-US" dirty="0">
                <a:solidFill>
                  <a:prstClr val="black"/>
                </a:solidFill>
              </a:rPr>
              <a:t> </a:t>
            </a:r>
            <a:r>
              <a:rPr lang="en-US" dirty="0" err="1">
                <a:solidFill>
                  <a:prstClr val="black"/>
                </a:solidFill>
              </a:rPr>
              <a:t>sắc</a:t>
            </a:r>
            <a:r>
              <a:rPr lang="en-US" dirty="0">
                <a:solidFill>
                  <a:prstClr val="black"/>
                </a:solidFill>
              </a:rPr>
              <a:t> </a:t>
            </a:r>
            <a:r>
              <a:rPr lang="en-US" dirty="0" err="1">
                <a:solidFill>
                  <a:prstClr val="black"/>
                </a:solidFill>
              </a:rPr>
              <a:t>của</a:t>
            </a:r>
            <a:r>
              <a:rPr lang="en-US" dirty="0">
                <a:solidFill>
                  <a:prstClr val="black"/>
                </a:solidFill>
              </a:rPr>
              <a:t> </a:t>
            </a:r>
            <a:r>
              <a:rPr lang="en-US" dirty="0" err="1">
                <a:solidFill>
                  <a:prstClr val="black"/>
                </a:solidFill>
              </a:rPr>
              <a:t>vật</a:t>
            </a:r>
            <a:r>
              <a:rPr lang="en-US" dirty="0">
                <a:solidFill>
                  <a:prstClr val="black"/>
                </a:solidFill>
              </a:rPr>
              <a:t> </a:t>
            </a:r>
            <a:r>
              <a:rPr lang="en-US" dirty="0" err="1">
                <a:solidFill>
                  <a:prstClr val="black"/>
                </a:solidFill>
              </a:rPr>
              <a:t>có</a:t>
            </a:r>
            <a:r>
              <a:rPr lang="en-US" dirty="0">
                <a:solidFill>
                  <a:prstClr val="black"/>
                </a:solidFill>
              </a:rPr>
              <a:t> </a:t>
            </a:r>
            <a:r>
              <a:rPr lang="en-US" dirty="0" err="1">
                <a:solidFill>
                  <a:prstClr val="black"/>
                </a:solidFill>
              </a:rPr>
              <a:t>ánh</a:t>
            </a:r>
            <a:r>
              <a:rPr lang="en-US" dirty="0">
                <a:solidFill>
                  <a:prstClr val="black"/>
                </a:solidFill>
              </a:rPr>
              <a:t> </a:t>
            </a:r>
            <a:r>
              <a:rPr lang="en-US" dirty="0" err="1">
                <a:solidFill>
                  <a:prstClr val="black"/>
                </a:solidFill>
              </a:rPr>
              <a:t>sáng</a:t>
            </a:r>
            <a:r>
              <a:rPr lang="en-US" dirty="0">
                <a:solidFill>
                  <a:prstClr val="black"/>
                </a:solidFill>
              </a:rPr>
              <a:t> </a:t>
            </a:r>
            <a:r>
              <a:rPr lang="en-US" dirty="0" err="1">
                <a:solidFill>
                  <a:prstClr val="black"/>
                </a:solidFill>
              </a:rPr>
              <a:t>truyền</a:t>
            </a:r>
            <a:r>
              <a:rPr lang="en-US" dirty="0">
                <a:solidFill>
                  <a:prstClr val="black"/>
                </a:solidFill>
              </a:rPr>
              <a:t> qua</a:t>
            </a:r>
          </a:p>
        </p:txBody>
      </p:sp>
      <p:pic>
        <p:nvPicPr>
          <p:cNvPr id="16" name="Picture 15" descr="A red object with clip on it&#10;&#10;Description automatically generated">
            <a:extLst>
              <a:ext uri="{FF2B5EF4-FFF2-40B4-BE49-F238E27FC236}">
                <a16:creationId xmlns=""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721" y="1269490"/>
            <a:ext cx="2896797" cy="4243320"/>
          </a:xfrm>
          <a:prstGeom prst="rect">
            <a:avLst/>
          </a:prstGeom>
        </p:spPr>
      </p:pic>
      <p:grpSp>
        <p:nvGrpSpPr>
          <p:cNvPr id="17" name="Google Shape;3826;p36">
            <a:extLst>
              <a:ext uri="{FF2B5EF4-FFF2-40B4-BE49-F238E27FC236}">
                <a16:creationId xmlns="" xmlns:a16="http://schemas.microsoft.com/office/drawing/2014/main" id="{D9D0A749-40CB-2EF1-30C6-5837687405F3}"/>
              </a:ext>
            </a:extLst>
          </p:cNvPr>
          <p:cNvGrpSpPr/>
          <p:nvPr/>
        </p:nvGrpSpPr>
        <p:grpSpPr>
          <a:xfrm>
            <a:off x="217174" y="1745717"/>
            <a:ext cx="762788" cy="5013841"/>
            <a:chOff x="4064859" y="992250"/>
            <a:chExt cx="1014283" cy="3410444"/>
          </a:xfrm>
        </p:grpSpPr>
        <p:sp>
          <p:nvSpPr>
            <p:cNvPr id="18" name="Google Shape;3827;p36">
              <a:extLst>
                <a:ext uri="{FF2B5EF4-FFF2-40B4-BE49-F238E27FC236}">
                  <a16:creationId xmlns=""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3828;p36">
              <a:extLst>
                <a:ext uri="{FF2B5EF4-FFF2-40B4-BE49-F238E27FC236}">
                  <a16:creationId xmlns=""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 name="Google Shape;3829;p36">
              <a:extLst>
                <a:ext uri="{FF2B5EF4-FFF2-40B4-BE49-F238E27FC236}">
                  <a16:creationId xmlns=""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3830;p36">
              <a:extLst>
                <a:ext uri="{FF2B5EF4-FFF2-40B4-BE49-F238E27FC236}">
                  <a16:creationId xmlns=""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endParaRPr>
                <a:solidFill>
                  <a:prstClr val="black"/>
                </a:solidFill>
              </a:endParaRPr>
            </a:p>
          </p:txBody>
        </p:sp>
        <p:sp>
          <p:nvSpPr>
            <p:cNvPr id="22" name="Google Shape;3831;p36">
              <a:extLst>
                <a:ext uri="{FF2B5EF4-FFF2-40B4-BE49-F238E27FC236}">
                  <a16:creationId xmlns=""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3832;p36">
              <a:extLst>
                <a:ext uri="{FF2B5EF4-FFF2-40B4-BE49-F238E27FC236}">
                  <a16:creationId xmlns=""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24" name="Google Shape;3833;p36">
              <a:extLst>
                <a:ext uri="{FF2B5EF4-FFF2-40B4-BE49-F238E27FC236}">
                  <a16:creationId xmlns=""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3834;p36">
              <a:extLst>
                <a:ext uri="{FF2B5EF4-FFF2-40B4-BE49-F238E27FC236}">
                  <a16:creationId xmlns=""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26" name="Google Shape;3835;p36">
              <a:extLst>
                <a:ext uri="{FF2B5EF4-FFF2-40B4-BE49-F238E27FC236}">
                  <a16:creationId xmlns=""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3836;p36">
              <a:extLst>
                <a:ext uri="{FF2B5EF4-FFF2-40B4-BE49-F238E27FC236}">
                  <a16:creationId xmlns=""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endParaRPr>
                <a:solidFill>
                  <a:prstClr val="black"/>
                </a:solidFill>
              </a:endParaRPr>
            </a:p>
          </p:txBody>
        </p:sp>
        <p:sp>
          <p:nvSpPr>
            <p:cNvPr id="28" name="Google Shape;3838;p36">
              <a:extLst>
                <a:ext uri="{FF2B5EF4-FFF2-40B4-BE49-F238E27FC236}">
                  <a16:creationId xmlns=""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3839;p36">
              <a:extLst>
                <a:ext uri="{FF2B5EF4-FFF2-40B4-BE49-F238E27FC236}">
                  <a16:creationId xmlns=""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30" name="Google Shape;3840;p36">
              <a:extLst>
                <a:ext uri="{FF2B5EF4-FFF2-40B4-BE49-F238E27FC236}">
                  <a16:creationId xmlns=""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endParaRPr>
                <a:solidFill>
                  <a:prstClr val="black"/>
                </a:solidFill>
              </a:endParaRPr>
            </a:p>
          </p:txBody>
        </p:sp>
        <p:sp>
          <p:nvSpPr>
            <p:cNvPr id="31" name="Google Shape;3841;p36">
              <a:extLst>
                <a:ext uri="{FF2B5EF4-FFF2-40B4-BE49-F238E27FC236}">
                  <a16:creationId xmlns=""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3842;p36">
              <a:extLst>
                <a:ext uri="{FF2B5EF4-FFF2-40B4-BE49-F238E27FC236}">
                  <a16:creationId xmlns=""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endParaRPr>
                <a:solidFill>
                  <a:prstClr val="black"/>
                </a:solidFill>
              </a:endParaRPr>
            </a:p>
          </p:txBody>
        </p:sp>
        <p:sp>
          <p:nvSpPr>
            <p:cNvPr id="33" name="Google Shape;3843;p36">
              <a:extLst>
                <a:ext uri="{FF2B5EF4-FFF2-40B4-BE49-F238E27FC236}">
                  <a16:creationId xmlns=""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endParaRPr>
                <a:solidFill>
                  <a:prstClr val="black"/>
                </a:solidFill>
              </a:endParaRPr>
            </a:p>
          </p:txBody>
        </p:sp>
        <p:sp>
          <p:nvSpPr>
            <p:cNvPr id="34" name="Google Shape;3845;p36">
              <a:extLst>
                <a:ext uri="{FF2B5EF4-FFF2-40B4-BE49-F238E27FC236}">
                  <a16:creationId xmlns=""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endParaRPr>
                <a:solidFill>
                  <a:prstClr val="black"/>
                </a:solidFill>
              </a:endParaRPr>
            </a:p>
          </p:txBody>
        </p:sp>
        <p:sp>
          <p:nvSpPr>
            <p:cNvPr id="35" name="Google Shape;3846;p36">
              <a:extLst>
                <a:ext uri="{FF2B5EF4-FFF2-40B4-BE49-F238E27FC236}">
                  <a16:creationId xmlns=""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endParaRPr>
                <a:solidFill>
                  <a:prstClr val="black"/>
                </a:solidFill>
              </a:endParaRPr>
            </a:p>
          </p:txBody>
        </p:sp>
        <p:sp>
          <p:nvSpPr>
            <p:cNvPr id="36" name="Google Shape;3847;p36">
              <a:extLst>
                <a:ext uri="{FF2B5EF4-FFF2-40B4-BE49-F238E27FC236}">
                  <a16:creationId xmlns=""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endParaRPr>
                <a:solidFill>
                  <a:prstClr val="black"/>
                </a:solidFill>
              </a:endParaRPr>
            </a:p>
          </p:txBody>
        </p:sp>
        <p:sp>
          <p:nvSpPr>
            <p:cNvPr id="37" name="Google Shape;3848;p36">
              <a:extLst>
                <a:ext uri="{FF2B5EF4-FFF2-40B4-BE49-F238E27FC236}">
                  <a16:creationId xmlns=""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algn="ctr"/>
              <a:endParaRPr sz="1900" dirty="0">
                <a:solidFill>
                  <a:srgbClr val="FFFFFF"/>
                </a:solidFill>
                <a:latin typeface="Fira Sans"/>
                <a:ea typeface="Fira Sans"/>
                <a:cs typeface="Fira Sans"/>
                <a:sym typeface="Fira Sans"/>
              </a:endParaRPr>
            </a:p>
          </p:txBody>
        </p:sp>
        <p:sp>
          <p:nvSpPr>
            <p:cNvPr id="38" name="Google Shape;3850;p36">
              <a:extLst>
                <a:ext uri="{FF2B5EF4-FFF2-40B4-BE49-F238E27FC236}">
                  <a16:creationId xmlns=""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algn="ctr"/>
              <a:r>
                <a:rPr lang="en" sz="2800" b="1" dirty="0">
                  <a:solidFill>
                    <a:prstClr val="black"/>
                  </a:solidFill>
                  <a:latin typeface="Fira Sans"/>
                  <a:ea typeface="Fira Sans"/>
                  <a:cs typeface="Fira Sans"/>
                  <a:sym typeface="Fira Sans"/>
                </a:rPr>
                <a:t>2</a:t>
              </a:r>
              <a:endParaRPr sz="2800" b="1" dirty="0">
                <a:solidFill>
                  <a:prstClr val="black"/>
                </a:solidFill>
                <a:latin typeface="Fira Sans"/>
                <a:ea typeface="Fira Sans"/>
                <a:cs typeface="Fira Sans"/>
                <a:sym typeface="Fira Sans"/>
              </a:endParaRPr>
            </a:p>
          </p:txBody>
        </p:sp>
        <p:sp>
          <p:nvSpPr>
            <p:cNvPr id="39" name="Google Shape;3851;p36">
              <a:extLst>
                <a:ext uri="{FF2B5EF4-FFF2-40B4-BE49-F238E27FC236}">
                  <a16:creationId xmlns=""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algn="ctr"/>
              <a:r>
                <a:rPr lang="en" sz="2800" b="1" dirty="0">
                  <a:solidFill>
                    <a:prstClr val="black"/>
                  </a:solidFill>
                  <a:latin typeface="Fira Sans"/>
                  <a:ea typeface="Fira Sans"/>
                  <a:cs typeface="Fira Sans"/>
                  <a:sym typeface="Fira Sans"/>
                </a:rPr>
                <a:t>1</a:t>
              </a:r>
              <a:endParaRPr sz="2800" b="1" dirty="0">
                <a:solidFill>
                  <a:prstClr val="black"/>
                </a:solidFill>
                <a:latin typeface="Fira Sans"/>
                <a:ea typeface="Fira Sans"/>
                <a:cs typeface="Fira Sans"/>
                <a:sym typeface="Fira Sans"/>
              </a:endParaRPr>
            </a:p>
          </p:txBody>
        </p:sp>
        <p:sp>
          <p:nvSpPr>
            <p:cNvPr id="40" name="Google Shape;3852;p36">
              <a:extLst>
                <a:ext uri="{FF2B5EF4-FFF2-40B4-BE49-F238E27FC236}">
                  <a16:creationId xmlns=""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algn="ctr"/>
              <a:endParaRPr sz="1900" dirty="0">
                <a:solidFill>
                  <a:srgbClr val="FFFFFF"/>
                </a:solidFill>
                <a:latin typeface="Fira Sans"/>
                <a:ea typeface="Fira Sans"/>
                <a:cs typeface="Fira Sans"/>
                <a:sym typeface="Fira Sans"/>
              </a:endParaRPr>
            </a:p>
          </p:txBody>
        </p:sp>
        <p:sp>
          <p:nvSpPr>
            <p:cNvPr id="41" name="Google Shape;3853;p36">
              <a:extLst>
                <a:ext uri="{FF2B5EF4-FFF2-40B4-BE49-F238E27FC236}">
                  <a16:creationId xmlns=""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2" name="Google Shape;3499;p32">
            <a:extLst>
              <a:ext uri="{FF2B5EF4-FFF2-40B4-BE49-F238E27FC236}">
                <a16:creationId xmlns="" xmlns:a16="http://schemas.microsoft.com/office/drawing/2014/main" id="{A90D6CD7-24A4-A646-9A85-924F51947ED7}"/>
              </a:ext>
            </a:extLst>
          </p:cNvPr>
          <p:cNvSpPr/>
          <p:nvPr/>
        </p:nvSpPr>
        <p:spPr>
          <a:xfrm>
            <a:off x="956918" y="4455667"/>
            <a:ext cx="72666"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3500;p32">
            <a:extLst>
              <a:ext uri="{FF2B5EF4-FFF2-40B4-BE49-F238E27FC236}">
                <a16:creationId xmlns="" xmlns:a16="http://schemas.microsoft.com/office/drawing/2014/main" id="{01E673A0-FBC9-7A89-A53A-FA13012232D7}"/>
              </a:ext>
            </a:extLst>
          </p:cNvPr>
          <p:cNvSpPr/>
          <p:nvPr/>
        </p:nvSpPr>
        <p:spPr>
          <a:xfrm>
            <a:off x="989588" y="3476293"/>
            <a:ext cx="72666"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44" name="Google Shape;3503;p32">
            <a:extLst>
              <a:ext uri="{FF2B5EF4-FFF2-40B4-BE49-F238E27FC236}">
                <a16:creationId xmlns="" xmlns:a16="http://schemas.microsoft.com/office/drawing/2014/main" id="{F6E0C39E-FCEE-0D1B-F25E-87467816EA60}"/>
              </a:ext>
            </a:extLst>
          </p:cNvPr>
          <p:cNvSpPr/>
          <p:nvPr/>
        </p:nvSpPr>
        <p:spPr>
          <a:xfrm>
            <a:off x="1636632" y="3323945"/>
            <a:ext cx="72642"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45" name="Google Shape;3504;p32">
            <a:extLst>
              <a:ext uri="{FF2B5EF4-FFF2-40B4-BE49-F238E27FC236}">
                <a16:creationId xmlns="" xmlns:a16="http://schemas.microsoft.com/office/drawing/2014/main" id="{814BEE8A-C429-1E9F-9EBC-6E296D01750C}"/>
              </a:ext>
            </a:extLst>
          </p:cNvPr>
          <p:cNvSpPr/>
          <p:nvPr/>
        </p:nvSpPr>
        <p:spPr>
          <a:xfrm>
            <a:off x="1637963" y="4916665"/>
            <a:ext cx="72642"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3509;p32">
            <a:extLst>
              <a:ext uri="{FF2B5EF4-FFF2-40B4-BE49-F238E27FC236}">
                <a16:creationId xmlns="" xmlns:a16="http://schemas.microsoft.com/office/drawing/2014/main" id="{C7E09BC9-AD1B-5B76-1D56-57A832FDD72E}"/>
              </a:ext>
            </a:extLst>
          </p:cNvPr>
          <p:cNvSpPr/>
          <p:nvPr/>
        </p:nvSpPr>
        <p:spPr>
          <a:xfrm>
            <a:off x="1025037" y="3399955"/>
            <a:ext cx="654088"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endParaRPr>
              <a:solidFill>
                <a:prstClr val="black"/>
              </a:solidFill>
            </a:endParaRPr>
          </a:p>
        </p:txBody>
      </p:sp>
      <p:sp>
        <p:nvSpPr>
          <p:cNvPr id="47" name="Google Shape;3510;p32">
            <a:extLst>
              <a:ext uri="{FF2B5EF4-FFF2-40B4-BE49-F238E27FC236}">
                <a16:creationId xmlns="" xmlns:a16="http://schemas.microsoft.com/office/drawing/2014/main" id="{FD58D50E-ED61-76CF-24C7-68D6F6771798}"/>
              </a:ext>
            </a:extLst>
          </p:cNvPr>
          <p:cNvSpPr/>
          <p:nvPr/>
        </p:nvSpPr>
        <p:spPr>
          <a:xfrm rot="1424066">
            <a:off x="976272" y="4706225"/>
            <a:ext cx="722555"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endParaRPr>
              <a:solidFill>
                <a:prstClr val="black"/>
              </a:solidFill>
            </a:endParaRPr>
          </a:p>
        </p:txBody>
      </p:sp>
      <p:sp>
        <p:nvSpPr>
          <p:cNvPr id="51" name="TextBox 50">
            <a:extLst>
              <a:ext uri="{FF2B5EF4-FFF2-40B4-BE49-F238E27FC236}">
                <a16:creationId xmlns="" xmlns:a16="http://schemas.microsoft.com/office/drawing/2014/main" id="{0B20C4B5-D658-0389-1F42-DC75B8C61000}"/>
              </a:ext>
            </a:extLst>
          </p:cNvPr>
          <p:cNvSpPr txBox="1"/>
          <p:nvPr/>
        </p:nvSpPr>
        <p:spPr>
          <a:xfrm>
            <a:off x="1728281" y="2625503"/>
            <a:ext cx="3972749" cy="1569660"/>
          </a:xfrm>
          <a:prstGeom prst="rect">
            <a:avLst/>
          </a:prstGeom>
          <a:noFill/>
        </p:spPr>
        <p:txBody>
          <a:bodyPr wrap="square">
            <a:spAutoFit/>
          </a:bodyPr>
          <a:lstStyle/>
          <a:p>
            <a:r>
              <a:rPr lang="vi-VN" sz="2400" dirty="0">
                <a:solidFill>
                  <a:prstClr val="black"/>
                </a:solidFill>
                <a:ea typeface="Courier New" panose="02070309020205020404" pitchFamily="49" charset="0"/>
              </a:rPr>
              <a:t>Tấm lọc màu có thể là một tấm kính màu, một mảnh gi</a:t>
            </a:r>
            <a:r>
              <a:rPr lang="en-US" sz="2400" dirty="0">
                <a:solidFill>
                  <a:prstClr val="black"/>
                </a:solidFill>
                <a:ea typeface="Courier New" panose="02070309020205020404" pitchFamily="49" charset="0"/>
              </a:rPr>
              <a:t>ấ</a:t>
            </a:r>
            <a:r>
              <a:rPr lang="vi-VN" sz="2400" dirty="0">
                <a:solidFill>
                  <a:prstClr val="black"/>
                </a:solidFill>
                <a:ea typeface="Courier New" panose="02070309020205020404" pitchFamily="49" charset="0"/>
              </a:rPr>
              <a:t>y bóng kính có màu, một tăm nhựa trong có màu,... </a:t>
            </a:r>
            <a:endParaRPr lang="en-US" sz="2400" dirty="0">
              <a:solidFill>
                <a:prstClr val="black"/>
              </a:solidFill>
            </a:endParaRPr>
          </a:p>
        </p:txBody>
      </p:sp>
      <p:sp>
        <p:nvSpPr>
          <p:cNvPr id="54" name="TextBox 53">
            <a:extLst>
              <a:ext uri="{FF2B5EF4-FFF2-40B4-BE49-F238E27FC236}">
                <a16:creationId xmlns="" xmlns:a16="http://schemas.microsoft.com/office/drawing/2014/main" id="{09DD3D1C-0D03-4D20-B46C-E94D83FD5ADB}"/>
              </a:ext>
            </a:extLst>
          </p:cNvPr>
          <p:cNvSpPr txBox="1"/>
          <p:nvPr/>
        </p:nvSpPr>
        <p:spPr>
          <a:xfrm>
            <a:off x="1747462" y="4514758"/>
            <a:ext cx="3853136" cy="1938992"/>
          </a:xfrm>
          <a:prstGeom prst="rect">
            <a:avLst/>
          </a:prstGeom>
          <a:noFill/>
        </p:spPr>
        <p:txBody>
          <a:bodyPr wrap="square">
            <a:spAutoFit/>
          </a:bodyPr>
          <a:lstStyle/>
          <a:p>
            <a:pPr algn="just"/>
            <a:r>
              <a:rPr lang="vi-VN" sz="2400" dirty="0">
                <a:solidFill>
                  <a:prstClr val="black"/>
                </a:solidFill>
                <a:ea typeface="Courier New" panose="02070309020205020404" pitchFamily="49" charset="0"/>
              </a:rPr>
              <a:t>Tấm lọc có màu nào thì hấp thụ ít ánh sáng có màu đó nh</a:t>
            </a:r>
            <a:r>
              <a:rPr lang="en-US" sz="2400" dirty="0">
                <a:solidFill>
                  <a:prstClr val="black"/>
                </a:solidFill>
                <a:ea typeface="Courier New" panose="02070309020205020404" pitchFamily="49" charset="0"/>
              </a:rPr>
              <a:t>ư</a:t>
            </a:r>
            <a:r>
              <a:rPr lang="vi-VN" sz="2400" dirty="0">
                <a:solidFill>
                  <a:prstClr val="black"/>
                </a:solidFill>
                <a:ea typeface="Courier New" panose="02070309020205020404" pitchFamily="49" charset="0"/>
              </a:rPr>
              <a:t>ng hấp thụ mạnh ánh sáng có màu khác</a:t>
            </a:r>
            <a:r>
              <a:rPr lang="en-US" sz="2400" dirty="0">
                <a:solidFill>
                  <a:prstClr val="black"/>
                </a:solidFill>
                <a:ea typeface="Courier New" panose="02070309020205020404" pitchFamily="49" charset="0"/>
              </a:rPr>
              <a:t>.</a:t>
            </a:r>
            <a:endParaRPr lang="en-US" sz="2400" dirty="0">
              <a:solidFill>
                <a:prstClr val="black"/>
              </a:solidFill>
            </a:endParaRPr>
          </a:p>
        </p:txBody>
      </p:sp>
      <p:grpSp>
        <p:nvGrpSpPr>
          <p:cNvPr id="60" name="Group 59">
            <a:extLst>
              <a:ext uri="{FF2B5EF4-FFF2-40B4-BE49-F238E27FC236}">
                <a16:creationId xmlns="" xmlns:a16="http://schemas.microsoft.com/office/drawing/2014/main" id="{BC64A3D6-54CA-A196-12EA-40D2C95BAB52}"/>
              </a:ext>
            </a:extLst>
          </p:cNvPr>
          <p:cNvGrpSpPr/>
          <p:nvPr/>
        </p:nvGrpSpPr>
        <p:grpSpPr>
          <a:xfrm>
            <a:off x="1679123" y="2548295"/>
            <a:ext cx="4174644" cy="1336942"/>
            <a:chOff x="4927717" y="2036473"/>
            <a:chExt cx="2877743" cy="770643"/>
          </a:xfrm>
        </p:grpSpPr>
        <p:sp>
          <p:nvSpPr>
            <p:cNvPr id="55" name="Google Shape;3446;p32">
              <a:extLst>
                <a:ext uri="{FF2B5EF4-FFF2-40B4-BE49-F238E27FC236}">
                  <a16:creationId xmlns=""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56" name="Google Shape;3447;p32">
              <a:extLst>
                <a:ext uri="{FF2B5EF4-FFF2-40B4-BE49-F238E27FC236}">
                  <a16:creationId xmlns=""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9" name="Group 58">
            <a:extLst>
              <a:ext uri="{FF2B5EF4-FFF2-40B4-BE49-F238E27FC236}">
                <a16:creationId xmlns="" xmlns:a16="http://schemas.microsoft.com/office/drawing/2014/main" id="{9FC2E71F-C902-FF71-03C5-3E601E4C4726}"/>
              </a:ext>
            </a:extLst>
          </p:cNvPr>
          <p:cNvGrpSpPr/>
          <p:nvPr/>
        </p:nvGrpSpPr>
        <p:grpSpPr>
          <a:xfrm>
            <a:off x="1674820" y="4440496"/>
            <a:ext cx="4163582" cy="1275085"/>
            <a:chOff x="2307553" y="3388951"/>
            <a:chExt cx="2877743" cy="770643"/>
          </a:xfrm>
        </p:grpSpPr>
        <p:sp>
          <p:nvSpPr>
            <p:cNvPr id="57" name="Google Shape;3448;p32">
              <a:extLst>
                <a:ext uri="{FF2B5EF4-FFF2-40B4-BE49-F238E27FC236}">
                  <a16:creationId xmlns=""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58" name="Google Shape;3449;p32">
              <a:extLst>
                <a:ext uri="{FF2B5EF4-FFF2-40B4-BE49-F238E27FC236}">
                  <a16:creationId xmlns=""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grpSp>
      <p:sp>
        <p:nvSpPr>
          <p:cNvPr id="63" name="TextBox 62">
            <a:extLst>
              <a:ext uri="{FF2B5EF4-FFF2-40B4-BE49-F238E27FC236}">
                <a16:creationId xmlns="" xmlns:a16="http://schemas.microsoft.com/office/drawing/2014/main" id="{A268EF53-567D-67F7-5561-FF3E3110A86B}"/>
              </a:ext>
            </a:extLst>
          </p:cNvPr>
          <p:cNvSpPr txBox="1"/>
          <p:nvPr/>
        </p:nvSpPr>
        <p:spPr>
          <a:xfrm>
            <a:off x="6460704" y="5628148"/>
            <a:ext cx="2351207" cy="1015663"/>
          </a:xfrm>
          <a:prstGeom prst="rect">
            <a:avLst/>
          </a:prstGeom>
          <a:noFill/>
        </p:spPr>
        <p:txBody>
          <a:bodyPr wrap="square">
            <a:spAutoFit/>
          </a:bodyPr>
          <a:lstStyle/>
          <a:p>
            <a:pPr algn="ctr"/>
            <a:r>
              <a:rPr lang="vi-VN" sz="2000" b="1" i="1" dirty="0">
                <a:solidFill>
                  <a:srgbClr val="413530"/>
                </a:solidFill>
                <a:ea typeface="Courier New" panose="02070309020205020404" pitchFamily="49" charset="0"/>
              </a:rPr>
              <a:t>Tấm </a:t>
            </a:r>
            <a:r>
              <a:rPr lang="vi-VN" sz="2000" b="1" i="1" dirty="0">
                <a:solidFill>
                  <a:srgbClr val="000000"/>
                </a:solidFill>
                <a:ea typeface="Courier New" panose="02070309020205020404" pitchFamily="49" charset="0"/>
              </a:rPr>
              <a:t>lọc </a:t>
            </a:r>
            <a:r>
              <a:rPr lang="vi-VN" sz="2000" b="1" i="1" dirty="0">
                <a:solidFill>
                  <a:srgbClr val="413530"/>
                </a:solidFill>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a typeface="Courier New" panose="02070309020205020404" pitchFamily="49" charset="0"/>
              </a:rPr>
              <a:t> </a:t>
            </a:r>
            <a:r>
              <a:rPr lang="vi-VN" sz="2000" b="1" i="1" dirty="0">
                <a:solidFill>
                  <a:srgbClr val="000000"/>
                </a:solidFill>
                <a:ea typeface="Courier New" panose="02070309020205020404" pitchFamily="49" charset="0"/>
              </a:rPr>
              <a:t>cho </a:t>
            </a:r>
            <a:r>
              <a:rPr lang="vi-VN" sz="2000" b="1" i="1" dirty="0">
                <a:solidFill>
                  <a:srgbClr val="413530"/>
                </a:solidFill>
                <a:ea typeface="Courier New" panose="02070309020205020404" pitchFamily="49" charset="0"/>
              </a:rPr>
              <a:t>ánh sáng </a:t>
            </a:r>
            <a:r>
              <a:rPr lang="vi-VN" sz="2000" b="1" i="1" dirty="0">
                <a:solidFill>
                  <a:srgbClr val="000000"/>
                </a:solidFill>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a typeface="Courier New" panose="02070309020205020404" pitchFamily="49" charset="0"/>
              </a:rPr>
              <a:t> </a:t>
            </a:r>
            <a:r>
              <a:rPr lang="vi-VN" sz="2000" b="1" i="1" dirty="0">
                <a:solidFill>
                  <a:srgbClr val="000000"/>
                </a:solidFill>
                <a:ea typeface="Courier New" panose="02070309020205020404" pitchFamily="49" charset="0"/>
              </a:rPr>
              <a:t>đi </a:t>
            </a:r>
            <a:r>
              <a:rPr lang="vi-VN" sz="2000" b="1" i="1" dirty="0">
                <a:solidFill>
                  <a:srgbClr val="413530"/>
                </a:solidFill>
                <a:ea typeface="Courier New" panose="02070309020205020404" pitchFamily="49" charset="0"/>
              </a:rPr>
              <a:t>qua</a:t>
            </a:r>
            <a:endParaRPr lang="en-US" sz="2000" b="1" i="1" dirty="0">
              <a:solidFill>
                <a:prstClr val="black"/>
              </a:solidFill>
            </a:endParaRPr>
          </a:p>
        </p:txBody>
      </p:sp>
      <p:grpSp>
        <p:nvGrpSpPr>
          <p:cNvPr id="2" name="Group 1">
            <a:extLst>
              <a:ext uri="{FF2B5EF4-FFF2-40B4-BE49-F238E27FC236}">
                <a16:creationId xmlns="" xmlns:a16="http://schemas.microsoft.com/office/drawing/2014/main" id="{17C77842-7705-6EA2-E22F-A8800B29D4B2}"/>
              </a:ext>
            </a:extLst>
          </p:cNvPr>
          <p:cNvGrpSpPr/>
          <p:nvPr/>
        </p:nvGrpSpPr>
        <p:grpSpPr>
          <a:xfrm>
            <a:off x="245724" y="298977"/>
            <a:ext cx="2511472" cy="880481"/>
            <a:chOff x="113327" y="269852"/>
            <a:chExt cx="3348629" cy="880481"/>
          </a:xfrm>
        </p:grpSpPr>
        <p:sp>
          <p:nvSpPr>
            <p:cNvPr id="3" name="Rectangle: Rounded Corners 2">
              <a:extLst>
                <a:ext uri="{FF2B5EF4-FFF2-40B4-BE49-F238E27FC236}">
                  <a16:creationId xmlns="" xmlns:a16="http://schemas.microsoft.com/office/drawing/2014/main" id="{4375E02E-EE20-6336-92CA-3D98E4DEE6C5}"/>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TextBox 3">
              <a:extLst>
                <a:ext uri="{FF2B5EF4-FFF2-40B4-BE49-F238E27FC236}">
                  <a16:creationId xmlns="" xmlns:a16="http://schemas.microsoft.com/office/drawing/2014/main" id="{AC5570C1-7908-79EB-E82A-52CC79B08DDE}"/>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5" name="Group 4">
              <a:extLst>
                <a:ext uri="{FF2B5EF4-FFF2-40B4-BE49-F238E27FC236}">
                  <a16:creationId xmlns="" xmlns:a16="http://schemas.microsoft.com/office/drawing/2014/main" id="{EA94E749-6D4D-1059-768A-46E1A51B6913}"/>
                </a:ext>
              </a:extLst>
            </p:cNvPr>
            <p:cNvGrpSpPr/>
            <p:nvPr/>
          </p:nvGrpSpPr>
          <p:grpSpPr>
            <a:xfrm>
              <a:off x="113327" y="269852"/>
              <a:ext cx="550841" cy="550841"/>
              <a:chOff x="9388348" y="2444808"/>
              <a:chExt cx="1675995" cy="1675995"/>
            </a:xfrm>
          </p:grpSpPr>
          <p:sp>
            <p:nvSpPr>
              <p:cNvPr id="6" name="Oval 5">
                <a:extLst>
                  <a:ext uri="{FF2B5EF4-FFF2-40B4-BE49-F238E27FC236}">
                    <a16:creationId xmlns="" xmlns:a16="http://schemas.microsoft.com/office/drawing/2014/main" id="{DA381AE9-4DFD-D129-FA3A-410E9FBE598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7" name="Picture 8" descr="Palette ">
                <a:extLst>
                  <a:ext uri="{FF2B5EF4-FFF2-40B4-BE49-F238E27FC236}">
                    <a16:creationId xmlns="" xmlns:a16="http://schemas.microsoft.com/office/drawing/2014/main" id="{B1F3903E-06CB-C7B5-B85C-D4D9FE01D8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668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729FEF15-9BB3-0ABB-C76A-BA03A0879651}"/>
              </a:ext>
            </a:extLst>
          </p:cNvPr>
          <p:cNvSpPr txBox="1"/>
          <p:nvPr/>
        </p:nvSpPr>
        <p:spPr>
          <a:xfrm>
            <a:off x="2377881" y="809878"/>
            <a:ext cx="4388315" cy="830997"/>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solidFill>
                  <a:prstClr val="black"/>
                </a:solidFill>
              </a:rPr>
              <a:t>Màu</a:t>
            </a:r>
            <a:r>
              <a:rPr lang="en-US" dirty="0">
                <a:solidFill>
                  <a:prstClr val="black"/>
                </a:solidFill>
              </a:rPr>
              <a:t> </a:t>
            </a:r>
            <a:r>
              <a:rPr lang="en-US" dirty="0" err="1">
                <a:solidFill>
                  <a:prstClr val="black"/>
                </a:solidFill>
              </a:rPr>
              <a:t>sắc</a:t>
            </a:r>
            <a:r>
              <a:rPr lang="en-US" dirty="0">
                <a:solidFill>
                  <a:prstClr val="black"/>
                </a:solidFill>
              </a:rPr>
              <a:t> </a:t>
            </a:r>
            <a:r>
              <a:rPr lang="en-US" dirty="0" err="1">
                <a:solidFill>
                  <a:prstClr val="black"/>
                </a:solidFill>
              </a:rPr>
              <a:t>của</a:t>
            </a:r>
            <a:r>
              <a:rPr lang="en-US" dirty="0">
                <a:solidFill>
                  <a:prstClr val="black"/>
                </a:solidFill>
              </a:rPr>
              <a:t> </a:t>
            </a:r>
            <a:r>
              <a:rPr lang="en-US" dirty="0" err="1">
                <a:solidFill>
                  <a:prstClr val="black"/>
                </a:solidFill>
              </a:rPr>
              <a:t>vật</a:t>
            </a:r>
            <a:r>
              <a:rPr lang="en-US" dirty="0">
                <a:solidFill>
                  <a:prstClr val="black"/>
                </a:solidFill>
              </a:rPr>
              <a:t> </a:t>
            </a:r>
            <a:r>
              <a:rPr lang="en-US" dirty="0" err="1">
                <a:solidFill>
                  <a:prstClr val="black"/>
                </a:solidFill>
              </a:rPr>
              <a:t>có</a:t>
            </a:r>
            <a:r>
              <a:rPr lang="en-US" dirty="0">
                <a:solidFill>
                  <a:prstClr val="black"/>
                </a:solidFill>
              </a:rPr>
              <a:t> </a:t>
            </a:r>
            <a:r>
              <a:rPr lang="en-US" dirty="0" err="1">
                <a:solidFill>
                  <a:prstClr val="black"/>
                </a:solidFill>
              </a:rPr>
              <a:t>ánh</a:t>
            </a:r>
            <a:r>
              <a:rPr lang="en-US" dirty="0">
                <a:solidFill>
                  <a:prstClr val="black"/>
                </a:solidFill>
              </a:rPr>
              <a:t> </a:t>
            </a:r>
            <a:r>
              <a:rPr lang="en-US" dirty="0" err="1">
                <a:solidFill>
                  <a:prstClr val="black"/>
                </a:solidFill>
              </a:rPr>
              <a:t>sáng</a:t>
            </a:r>
            <a:r>
              <a:rPr lang="en-US" dirty="0">
                <a:solidFill>
                  <a:prstClr val="black"/>
                </a:solidFill>
              </a:rPr>
              <a:t> </a:t>
            </a:r>
            <a:r>
              <a:rPr lang="en-US" dirty="0" err="1">
                <a:solidFill>
                  <a:prstClr val="black"/>
                </a:solidFill>
              </a:rPr>
              <a:t>truyền</a:t>
            </a:r>
            <a:r>
              <a:rPr lang="en-US" dirty="0">
                <a:solidFill>
                  <a:prstClr val="black"/>
                </a:solidFill>
              </a:rPr>
              <a:t> qua</a:t>
            </a:r>
          </a:p>
        </p:txBody>
      </p:sp>
      <p:pic>
        <p:nvPicPr>
          <p:cNvPr id="16" name="Picture 15" descr="A red object with clip on it&#10;&#10;Description automatically generated">
            <a:extLst>
              <a:ext uri="{FF2B5EF4-FFF2-40B4-BE49-F238E27FC236}">
                <a16:creationId xmlns=""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954" y="1493965"/>
            <a:ext cx="2896797" cy="4243320"/>
          </a:xfrm>
          <a:prstGeom prst="rect">
            <a:avLst/>
          </a:prstGeom>
        </p:spPr>
      </p:pic>
      <p:sp>
        <p:nvSpPr>
          <p:cNvPr id="63" name="TextBox 62">
            <a:extLst>
              <a:ext uri="{FF2B5EF4-FFF2-40B4-BE49-F238E27FC236}">
                <a16:creationId xmlns="" xmlns:a16="http://schemas.microsoft.com/office/drawing/2014/main" id="{A268EF53-567D-67F7-5561-FF3E3110A86B}"/>
              </a:ext>
            </a:extLst>
          </p:cNvPr>
          <p:cNvSpPr txBox="1"/>
          <p:nvPr/>
        </p:nvSpPr>
        <p:spPr>
          <a:xfrm>
            <a:off x="1411479" y="5852568"/>
            <a:ext cx="2351207" cy="1015663"/>
          </a:xfrm>
          <a:prstGeom prst="rect">
            <a:avLst/>
          </a:prstGeom>
          <a:noFill/>
        </p:spPr>
        <p:txBody>
          <a:bodyPr wrap="square">
            <a:spAutoFit/>
          </a:bodyPr>
          <a:lstStyle/>
          <a:p>
            <a:pPr algn="ctr"/>
            <a:r>
              <a:rPr lang="vi-VN" sz="2000" b="1" i="1" dirty="0">
                <a:solidFill>
                  <a:srgbClr val="413530"/>
                </a:solidFill>
                <a:ea typeface="Courier New" panose="02070309020205020404" pitchFamily="49" charset="0"/>
              </a:rPr>
              <a:t>Tấm </a:t>
            </a:r>
            <a:r>
              <a:rPr lang="vi-VN" sz="2000" b="1" i="1" dirty="0">
                <a:solidFill>
                  <a:srgbClr val="000000"/>
                </a:solidFill>
                <a:ea typeface="Courier New" panose="02070309020205020404" pitchFamily="49" charset="0"/>
              </a:rPr>
              <a:t>lọc </a:t>
            </a:r>
            <a:r>
              <a:rPr lang="vi-VN" sz="2000" b="1" i="1" dirty="0">
                <a:solidFill>
                  <a:srgbClr val="413530"/>
                </a:solidFill>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a typeface="Courier New" panose="02070309020205020404" pitchFamily="49" charset="0"/>
              </a:rPr>
              <a:t> </a:t>
            </a:r>
            <a:r>
              <a:rPr lang="vi-VN" sz="2000" b="1" i="1" dirty="0">
                <a:solidFill>
                  <a:srgbClr val="000000"/>
                </a:solidFill>
                <a:ea typeface="Courier New" panose="02070309020205020404" pitchFamily="49" charset="0"/>
              </a:rPr>
              <a:t>cho </a:t>
            </a:r>
            <a:r>
              <a:rPr lang="vi-VN" sz="2000" b="1" i="1" dirty="0">
                <a:solidFill>
                  <a:srgbClr val="413530"/>
                </a:solidFill>
                <a:ea typeface="Courier New" panose="02070309020205020404" pitchFamily="49" charset="0"/>
              </a:rPr>
              <a:t>ánh sáng </a:t>
            </a:r>
            <a:r>
              <a:rPr lang="vi-VN" sz="2000" b="1" i="1" dirty="0">
                <a:solidFill>
                  <a:srgbClr val="000000"/>
                </a:solidFill>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a typeface="Courier New" panose="02070309020205020404" pitchFamily="49" charset="0"/>
              </a:rPr>
              <a:t> </a:t>
            </a:r>
            <a:r>
              <a:rPr lang="vi-VN" sz="2000" b="1" i="1" dirty="0">
                <a:solidFill>
                  <a:srgbClr val="000000"/>
                </a:solidFill>
                <a:ea typeface="Courier New" panose="02070309020205020404" pitchFamily="49" charset="0"/>
              </a:rPr>
              <a:t>đi </a:t>
            </a:r>
            <a:r>
              <a:rPr lang="vi-VN" sz="2000" b="1" i="1" dirty="0">
                <a:solidFill>
                  <a:srgbClr val="413530"/>
                </a:solidFill>
                <a:ea typeface="Courier New" panose="02070309020205020404" pitchFamily="49" charset="0"/>
              </a:rPr>
              <a:t>qua</a:t>
            </a:r>
            <a:endParaRPr lang="en-US" sz="2000" b="1" i="1" dirty="0">
              <a:solidFill>
                <a:prstClr val="black"/>
              </a:solidFill>
            </a:endParaRPr>
          </a:p>
        </p:txBody>
      </p:sp>
      <p:pic>
        <p:nvPicPr>
          <p:cNvPr id="2" name="Picture 1">
            <a:extLst>
              <a:ext uri="{FF2B5EF4-FFF2-40B4-BE49-F238E27FC236}">
                <a16:creationId xmlns="" xmlns:a16="http://schemas.microsoft.com/office/drawing/2014/main" id="{BD20B425-8524-14EC-AE22-A4044A8E0BD0}"/>
              </a:ext>
            </a:extLst>
          </p:cNvPr>
          <p:cNvPicPr>
            <a:picLocks noChangeAspect="1"/>
          </p:cNvPicPr>
          <p:nvPr/>
        </p:nvPicPr>
        <p:blipFill rotWithShape="1">
          <a:blip r:embed="rId3"/>
          <a:srcRect b="14394"/>
          <a:stretch/>
        </p:blipFill>
        <p:spPr>
          <a:xfrm>
            <a:off x="5428513" y="1493966"/>
            <a:ext cx="2675288" cy="4298029"/>
          </a:xfrm>
          <a:prstGeom prst="rect">
            <a:avLst/>
          </a:prstGeom>
        </p:spPr>
      </p:pic>
      <p:sp>
        <p:nvSpPr>
          <p:cNvPr id="3" name="TextBox 2">
            <a:extLst>
              <a:ext uri="{FF2B5EF4-FFF2-40B4-BE49-F238E27FC236}">
                <a16:creationId xmlns="" xmlns:a16="http://schemas.microsoft.com/office/drawing/2014/main" id="{688F7705-8ECF-D3AE-3F97-27099E372747}"/>
              </a:ext>
            </a:extLst>
          </p:cNvPr>
          <p:cNvSpPr txBox="1"/>
          <p:nvPr/>
        </p:nvSpPr>
        <p:spPr>
          <a:xfrm>
            <a:off x="5489138" y="5936157"/>
            <a:ext cx="2554038" cy="1015663"/>
          </a:xfrm>
          <a:prstGeom prst="rect">
            <a:avLst/>
          </a:prstGeom>
          <a:noFill/>
        </p:spPr>
        <p:txBody>
          <a:bodyPr wrap="square">
            <a:spAutoFit/>
          </a:bodyPr>
          <a:lstStyle/>
          <a:p>
            <a:pPr algn="ctr"/>
            <a:r>
              <a:rPr lang="vi-VN" sz="2000" b="1" i="1" dirty="0">
                <a:solidFill>
                  <a:srgbClr val="413530"/>
                </a:solidFill>
                <a:ea typeface="Courier New" panose="02070309020205020404" pitchFamily="49" charset="0"/>
              </a:rPr>
              <a:t>Tấm </a:t>
            </a:r>
            <a:r>
              <a:rPr lang="vi-VN" sz="2000" b="1" i="1" dirty="0">
                <a:solidFill>
                  <a:srgbClr val="000000"/>
                </a:solidFill>
                <a:ea typeface="Courier New" panose="02070309020205020404" pitchFamily="49" charset="0"/>
              </a:rPr>
              <a:t>lọc </a:t>
            </a:r>
            <a:r>
              <a:rPr lang="vi-VN" sz="2000" b="1" i="1" dirty="0">
                <a:solidFill>
                  <a:srgbClr val="413530"/>
                </a:solidFill>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a typeface="Courier New" panose="02070309020205020404" pitchFamily="49" charset="0"/>
              </a:rPr>
              <a:t> </a:t>
            </a:r>
            <a:r>
              <a:rPr lang="vi-VN" sz="2000" b="1" i="1" dirty="0">
                <a:solidFill>
                  <a:srgbClr val="000000"/>
                </a:solidFill>
                <a:ea typeface="Courier New" panose="02070309020205020404" pitchFamily="49" charset="0"/>
              </a:rPr>
              <a:t>cho </a:t>
            </a:r>
            <a:r>
              <a:rPr lang="vi-VN" sz="2000" b="1" i="1" dirty="0">
                <a:solidFill>
                  <a:srgbClr val="413530"/>
                </a:solidFill>
                <a:ea typeface="Courier New" panose="02070309020205020404" pitchFamily="49" charset="0"/>
              </a:rPr>
              <a:t>ánh sáng </a:t>
            </a:r>
            <a:r>
              <a:rPr lang="vi-VN" sz="2000" b="1" i="1" dirty="0">
                <a:solidFill>
                  <a:srgbClr val="000000"/>
                </a:solidFill>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a typeface="Courier New" panose="02070309020205020404" pitchFamily="49" charset="0"/>
              </a:rPr>
              <a:t> </a:t>
            </a:r>
            <a:r>
              <a:rPr lang="vi-VN" sz="2000" b="1" i="1" dirty="0">
                <a:solidFill>
                  <a:srgbClr val="000000"/>
                </a:solidFill>
                <a:ea typeface="Courier New" panose="02070309020205020404" pitchFamily="49" charset="0"/>
              </a:rPr>
              <a:t>đi </a:t>
            </a:r>
            <a:r>
              <a:rPr lang="vi-VN" sz="2000" b="1" i="1" dirty="0">
                <a:solidFill>
                  <a:srgbClr val="413530"/>
                </a:solidFill>
                <a:ea typeface="Courier New" panose="02070309020205020404" pitchFamily="49" charset="0"/>
              </a:rPr>
              <a:t>qua</a:t>
            </a:r>
            <a:endParaRPr lang="en-US" sz="2000" b="1" i="1" dirty="0">
              <a:solidFill>
                <a:prstClr val="black"/>
              </a:solidFill>
            </a:endParaRPr>
          </a:p>
        </p:txBody>
      </p:sp>
      <p:grpSp>
        <p:nvGrpSpPr>
          <p:cNvPr id="4" name="Group 3">
            <a:extLst>
              <a:ext uri="{FF2B5EF4-FFF2-40B4-BE49-F238E27FC236}">
                <a16:creationId xmlns="" xmlns:a16="http://schemas.microsoft.com/office/drawing/2014/main" id="{AE159B9B-2445-B780-5F6D-5EBBD82F1A98}"/>
              </a:ext>
            </a:extLst>
          </p:cNvPr>
          <p:cNvGrpSpPr/>
          <p:nvPr/>
        </p:nvGrpSpPr>
        <p:grpSpPr>
          <a:xfrm>
            <a:off x="245724" y="298867"/>
            <a:ext cx="2511472" cy="880481"/>
            <a:chOff x="113327" y="269852"/>
            <a:chExt cx="3348629" cy="880481"/>
          </a:xfrm>
        </p:grpSpPr>
        <p:sp>
          <p:nvSpPr>
            <p:cNvPr id="5" name="Rectangle: Rounded Corners 4">
              <a:extLst>
                <a:ext uri="{FF2B5EF4-FFF2-40B4-BE49-F238E27FC236}">
                  <a16:creationId xmlns="" xmlns:a16="http://schemas.microsoft.com/office/drawing/2014/main" id="{9C7E69DD-4964-8524-5A02-CB0A2AC988D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6" name="TextBox 5">
              <a:extLst>
                <a:ext uri="{FF2B5EF4-FFF2-40B4-BE49-F238E27FC236}">
                  <a16:creationId xmlns="" xmlns:a16="http://schemas.microsoft.com/office/drawing/2014/main" id="{A9C4C9C8-49B1-1292-40FC-77F534FB3D16}"/>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7" name="Group 6">
              <a:extLst>
                <a:ext uri="{FF2B5EF4-FFF2-40B4-BE49-F238E27FC236}">
                  <a16:creationId xmlns="" xmlns:a16="http://schemas.microsoft.com/office/drawing/2014/main" id="{6AC970C5-D456-E706-542F-8C79FD9B05B8}"/>
                </a:ext>
              </a:extLst>
            </p:cNvPr>
            <p:cNvGrpSpPr/>
            <p:nvPr/>
          </p:nvGrpSpPr>
          <p:grpSpPr>
            <a:xfrm>
              <a:off x="113327" y="269852"/>
              <a:ext cx="550841" cy="550841"/>
              <a:chOff x="9388348" y="2444808"/>
              <a:chExt cx="1675995" cy="1675995"/>
            </a:xfrm>
          </p:grpSpPr>
          <p:sp>
            <p:nvSpPr>
              <p:cNvPr id="8" name="Oval 7">
                <a:extLst>
                  <a:ext uri="{FF2B5EF4-FFF2-40B4-BE49-F238E27FC236}">
                    <a16:creationId xmlns="" xmlns:a16="http://schemas.microsoft.com/office/drawing/2014/main" id="{51DA4327-4A10-CF84-BD7D-2534A92623F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9" name="Picture 8" descr="Palette ">
                <a:extLst>
                  <a:ext uri="{FF2B5EF4-FFF2-40B4-BE49-F238E27FC236}">
                    <a16:creationId xmlns="" xmlns:a16="http://schemas.microsoft.com/office/drawing/2014/main" id="{9994A763-B570-F0A0-D48B-B4F520FE6E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4221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805758" y="1359528"/>
            <a:ext cx="70866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dirty="0">
              <a:solidFill>
                <a:srgbClr val="000000"/>
              </a:solidFill>
            </a:endParaRPr>
          </a:p>
        </p:txBody>
      </p:sp>
      <p:sp>
        <p:nvSpPr>
          <p:cNvPr id="25603" name="Rectangle 3"/>
          <p:cNvSpPr>
            <a:spLocks noChangeArrowheads="1"/>
          </p:cNvSpPr>
          <p:nvPr/>
        </p:nvSpPr>
        <p:spPr bwMode="auto">
          <a:xfrm>
            <a:off x="743847" y="1697666"/>
            <a:ext cx="2178844"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vi-VN" dirty="0">
              <a:solidFill>
                <a:srgbClr val="000000"/>
              </a:solidFill>
            </a:endParaRPr>
          </a:p>
        </p:txBody>
      </p:sp>
      <p:sp>
        <p:nvSpPr>
          <p:cNvPr id="25604" name="Rectangle 4"/>
          <p:cNvSpPr>
            <a:spLocks noChangeArrowheads="1"/>
          </p:cNvSpPr>
          <p:nvPr/>
        </p:nvSpPr>
        <p:spPr bwMode="auto">
          <a:xfrm>
            <a:off x="2108302" y="1738941"/>
            <a:ext cx="302895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endParaRPr lang="en-US" sz="2400" b="1" dirty="0">
              <a:solidFill>
                <a:srgbClr val="000000"/>
              </a:solidFill>
            </a:endParaRPr>
          </a:p>
        </p:txBody>
      </p:sp>
      <p:sp>
        <p:nvSpPr>
          <p:cNvPr id="25605" name="Rectangle 5"/>
          <p:cNvSpPr>
            <a:spLocks noChangeArrowheads="1"/>
          </p:cNvSpPr>
          <p:nvPr/>
        </p:nvSpPr>
        <p:spPr bwMode="auto">
          <a:xfrm>
            <a:off x="589065" y="1883403"/>
            <a:ext cx="2178844"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vi-VN" dirty="0">
              <a:solidFill>
                <a:srgbClr val="000000"/>
              </a:solidFill>
            </a:endParaRPr>
          </a:p>
        </p:txBody>
      </p:sp>
      <p:sp>
        <p:nvSpPr>
          <p:cNvPr id="25606" name="Rectangle 6"/>
          <p:cNvSpPr>
            <a:spLocks noChangeArrowheads="1"/>
          </p:cNvSpPr>
          <p:nvPr/>
        </p:nvSpPr>
        <p:spPr bwMode="auto">
          <a:xfrm>
            <a:off x="5095580" y="1664328"/>
            <a:ext cx="17145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r>
              <a:rPr lang="en-US" dirty="0">
                <a:solidFill>
                  <a:srgbClr val="000000"/>
                </a:solidFill>
              </a:rPr>
              <a:t>1</a:t>
            </a:r>
          </a:p>
        </p:txBody>
      </p:sp>
      <p:sp>
        <p:nvSpPr>
          <p:cNvPr id="7175" name="Text Box 7"/>
          <p:cNvSpPr txBox="1">
            <a:spLocks noChangeArrowheads="1"/>
          </p:cNvSpPr>
          <p:nvPr/>
        </p:nvSpPr>
        <p:spPr bwMode="auto">
          <a:xfrm>
            <a:off x="685800" y="1892929"/>
            <a:ext cx="22345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vi-VN" sz="2000" b="1" dirty="0">
                <a:solidFill>
                  <a:srgbClr val="FFFFFF"/>
                </a:solidFill>
              </a:rPr>
              <a:t>Nguồn sáng trắng</a:t>
            </a:r>
          </a:p>
        </p:txBody>
      </p:sp>
      <p:sp>
        <p:nvSpPr>
          <p:cNvPr id="25608" name="Rectangle 8"/>
          <p:cNvSpPr>
            <a:spLocks noChangeArrowheads="1"/>
          </p:cNvSpPr>
          <p:nvPr/>
        </p:nvSpPr>
        <p:spPr bwMode="auto">
          <a:xfrm>
            <a:off x="5263458" y="1740528"/>
            <a:ext cx="302895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endParaRPr lang="en-US" sz="2400" b="1" dirty="0">
              <a:solidFill>
                <a:srgbClr val="000000"/>
              </a:solidFill>
            </a:endParaRPr>
          </a:p>
        </p:txBody>
      </p:sp>
      <p:sp>
        <p:nvSpPr>
          <p:cNvPr id="25609" name="Rectangle 9"/>
          <p:cNvSpPr>
            <a:spLocks noChangeArrowheads="1"/>
          </p:cNvSpPr>
          <p:nvPr/>
        </p:nvSpPr>
        <p:spPr bwMode="auto">
          <a:xfrm>
            <a:off x="755754" y="3451853"/>
            <a:ext cx="2178844"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vi-VN" dirty="0">
              <a:solidFill>
                <a:srgbClr val="000000"/>
              </a:solidFill>
            </a:endParaRPr>
          </a:p>
        </p:txBody>
      </p:sp>
      <p:sp>
        <p:nvSpPr>
          <p:cNvPr id="25610" name="Rectangle 10"/>
          <p:cNvSpPr>
            <a:spLocks noChangeArrowheads="1"/>
          </p:cNvSpPr>
          <p:nvPr/>
        </p:nvSpPr>
        <p:spPr bwMode="auto">
          <a:xfrm>
            <a:off x="2120208" y="3493128"/>
            <a:ext cx="302895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endParaRPr lang="en-US" sz="2400" b="1" dirty="0">
              <a:solidFill>
                <a:srgbClr val="000000"/>
              </a:solidFill>
            </a:endParaRPr>
          </a:p>
        </p:txBody>
      </p:sp>
      <p:sp>
        <p:nvSpPr>
          <p:cNvPr id="25611" name="Rectangle 11"/>
          <p:cNvSpPr>
            <a:spLocks noChangeArrowheads="1"/>
          </p:cNvSpPr>
          <p:nvPr/>
        </p:nvSpPr>
        <p:spPr bwMode="auto">
          <a:xfrm>
            <a:off x="600972" y="3637591"/>
            <a:ext cx="2178844"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vi-VN" dirty="0">
              <a:solidFill>
                <a:srgbClr val="000000"/>
              </a:solidFill>
            </a:endParaRPr>
          </a:p>
        </p:txBody>
      </p:sp>
      <p:sp>
        <p:nvSpPr>
          <p:cNvPr id="25612" name="Rectangle 12"/>
          <p:cNvSpPr>
            <a:spLocks noChangeArrowheads="1"/>
          </p:cNvSpPr>
          <p:nvPr/>
        </p:nvSpPr>
        <p:spPr bwMode="auto">
          <a:xfrm>
            <a:off x="5097962" y="3405816"/>
            <a:ext cx="17145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r>
              <a:rPr lang="en-US" dirty="0">
                <a:solidFill>
                  <a:srgbClr val="000000"/>
                </a:solidFill>
              </a:rPr>
              <a:t>2</a:t>
            </a:r>
          </a:p>
        </p:txBody>
      </p:sp>
      <p:sp>
        <p:nvSpPr>
          <p:cNvPr id="25613" name="Text Box 13"/>
          <p:cNvSpPr txBox="1">
            <a:spLocks noChangeArrowheads="1"/>
          </p:cNvSpPr>
          <p:nvPr/>
        </p:nvSpPr>
        <p:spPr bwMode="auto">
          <a:xfrm>
            <a:off x="805760" y="3666167"/>
            <a:ext cx="19550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vi-VN" sz="2000" b="1" dirty="0">
                <a:solidFill>
                  <a:srgbClr val="FFFFFF"/>
                </a:solidFill>
              </a:rPr>
              <a:t>Nguồn sáng trắng</a:t>
            </a:r>
          </a:p>
        </p:txBody>
      </p:sp>
      <p:sp>
        <p:nvSpPr>
          <p:cNvPr id="25614" name="Rectangle 14"/>
          <p:cNvSpPr>
            <a:spLocks noChangeArrowheads="1"/>
          </p:cNvSpPr>
          <p:nvPr/>
        </p:nvSpPr>
        <p:spPr bwMode="auto">
          <a:xfrm>
            <a:off x="5320611" y="3512178"/>
            <a:ext cx="2959894"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endParaRPr lang="en-US" sz="2400" b="1" dirty="0">
              <a:solidFill>
                <a:srgbClr val="000000"/>
              </a:solidFill>
            </a:endParaRPr>
          </a:p>
        </p:txBody>
      </p:sp>
      <p:sp>
        <p:nvSpPr>
          <p:cNvPr id="25615" name="Rectangle 15"/>
          <p:cNvSpPr>
            <a:spLocks noChangeArrowheads="1"/>
          </p:cNvSpPr>
          <p:nvPr/>
        </p:nvSpPr>
        <p:spPr bwMode="auto">
          <a:xfrm>
            <a:off x="755754" y="5128253"/>
            <a:ext cx="2178844"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vi-VN" dirty="0">
              <a:solidFill>
                <a:srgbClr val="000000"/>
              </a:solidFill>
            </a:endParaRPr>
          </a:p>
        </p:txBody>
      </p:sp>
      <p:sp>
        <p:nvSpPr>
          <p:cNvPr id="25616" name="Rectangle 16"/>
          <p:cNvSpPr>
            <a:spLocks noChangeArrowheads="1"/>
          </p:cNvSpPr>
          <p:nvPr/>
        </p:nvSpPr>
        <p:spPr bwMode="auto">
          <a:xfrm>
            <a:off x="2120208" y="5169528"/>
            <a:ext cx="302895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endParaRPr lang="en-US" sz="2400" b="1" dirty="0">
              <a:solidFill>
                <a:srgbClr val="000000"/>
              </a:solidFill>
            </a:endParaRPr>
          </a:p>
        </p:txBody>
      </p:sp>
      <p:sp>
        <p:nvSpPr>
          <p:cNvPr id="25617" name="Rectangle 17"/>
          <p:cNvSpPr>
            <a:spLocks noChangeArrowheads="1"/>
          </p:cNvSpPr>
          <p:nvPr/>
        </p:nvSpPr>
        <p:spPr bwMode="auto">
          <a:xfrm>
            <a:off x="600972" y="5313991"/>
            <a:ext cx="2178844"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vi-VN" dirty="0">
              <a:solidFill>
                <a:srgbClr val="000000"/>
              </a:solidFill>
            </a:endParaRPr>
          </a:p>
        </p:txBody>
      </p:sp>
      <p:sp>
        <p:nvSpPr>
          <p:cNvPr id="25618" name="Rectangle 18"/>
          <p:cNvSpPr>
            <a:spLocks noChangeArrowheads="1"/>
          </p:cNvSpPr>
          <p:nvPr/>
        </p:nvSpPr>
        <p:spPr bwMode="auto">
          <a:xfrm>
            <a:off x="5097962" y="5082216"/>
            <a:ext cx="17145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r>
              <a:rPr lang="en-US" dirty="0">
                <a:solidFill>
                  <a:srgbClr val="000000"/>
                </a:solidFill>
              </a:rPr>
              <a:t>3</a:t>
            </a:r>
          </a:p>
        </p:txBody>
      </p:sp>
      <p:sp>
        <p:nvSpPr>
          <p:cNvPr id="25619" name="Text Box 19"/>
          <p:cNvSpPr txBox="1">
            <a:spLocks noChangeArrowheads="1"/>
          </p:cNvSpPr>
          <p:nvPr/>
        </p:nvSpPr>
        <p:spPr bwMode="auto">
          <a:xfrm>
            <a:off x="756192" y="5321929"/>
            <a:ext cx="20383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vi-VN" sz="2000" b="1" dirty="0">
                <a:solidFill>
                  <a:srgbClr val="FFFFFF"/>
                </a:solidFill>
              </a:rPr>
              <a:t>Nguồn sáng trắng</a:t>
            </a:r>
          </a:p>
        </p:txBody>
      </p:sp>
      <p:sp>
        <p:nvSpPr>
          <p:cNvPr id="25620" name="Rectangle 20"/>
          <p:cNvSpPr>
            <a:spLocks noChangeArrowheads="1"/>
          </p:cNvSpPr>
          <p:nvPr/>
        </p:nvSpPr>
        <p:spPr bwMode="auto">
          <a:xfrm>
            <a:off x="5320608" y="5169528"/>
            <a:ext cx="302895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endParaRPr lang="en-US" sz="2400" b="1" dirty="0">
              <a:solidFill>
                <a:srgbClr val="000000"/>
              </a:solidFill>
            </a:endParaRPr>
          </a:p>
        </p:txBody>
      </p:sp>
      <p:sp>
        <p:nvSpPr>
          <p:cNvPr id="7189" name="Text Box 23"/>
          <p:cNvSpPr txBox="1">
            <a:spLocks noChangeArrowheads="1"/>
          </p:cNvSpPr>
          <p:nvPr/>
        </p:nvSpPr>
        <p:spPr bwMode="auto">
          <a:xfrm>
            <a:off x="573072" y="535595"/>
            <a:ext cx="7552853"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20000"/>
              </a:lnSpc>
              <a:spcBef>
                <a:spcPct val="0"/>
              </a:spcBef>
              <a:spcAft>
                <a:spcPct val="0"/>
              </a:spcAft>
              <a:defRPr/>
            </a:pPr>
            <a:r>
              <a:rPr lang="vi-VN" sz="2800" b="1" dirty="0">
                <a:solidFill>
                  <a:srgbClr val="FFFF00"/>
                </a:solidFill>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4592187" y="6160129"/>
            <a:ext cx="1342542" cy="70788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vi-VN" sz="2000" b="1" dirty="0">
                <a:solidFill>
                  <a:srgbClr val="000000"/>
                </a:solidFill>
              </a:rPr>
              <a:t>Tấm lọc màu</a:t>
            </a:r>
          </a:p>
        </p:txBody>
      </p:sp>
      <p:sp>
        <p:nvSpPr>
          <p:cNvPr id="7191" name="Text Box 26"/>
          <p:cNvSpPr txBox="1">
            <a:spLocks noChangeArrowheads="1"/>
          </p:cNvSpPr>
          <p:nvPr/>
        </p:nvSpPr>
        <p:spPr bwMode="auto">
          <a:xfrm>
            <a:off x="6364737" y="6147510"/>
            <a:ext cx="1928111" cy="70788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vi-VN" sz="2000" b="1" dirty="0">
                <a:solidFill>
                  <a:srgbClr val="000000"/>
                </a:solidFill>
              </a:rPr>
              <a:t>Ánh sáng thu được</a:t>
            </a:r>
          </a:p>
        </p:txBody>
      </p:sp>
    </p:spTree>
    <p:extLst>
      <p:ext uri="{BB962C8B-B14F-4D97-AF65-F5344CB8AC3E}">
        <p14:creationId xmlns:p14="http://schemas.microsoft.com/office/powerpoint/2010/main" val="3253803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2168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D790746-1FFD-F6E0-3925-36041EF31E24}"/>
              </a:ext>
            </a:extLst>
          </p:cNvPr>
          <p:cNvSpPr/>
          <p:nvPr/>
        </p:nvSpPr>
        <p:spPr>
          <a:xfrm>
            <a:off x="611825" y="2003808"/>
            <a:ext cx="7989951"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a:extLst>
              <a:ext uri="{FF2B5EF4-FFF2-40B4-BE49-F238E27FC236}">
                <a16:creationId xmlns="" xmlns:a16="http://schemas.microsoft.com/office/drawing/2014/main" id="{F49EDFCC-22AA-B3B6-16FB-FC8EEC740B9C}"/>
              </a:ext>
            </a:extLst>
          </p:cNvPr>
          <p:cNvSpPr txBox="1"/>
          <p:nvPr/>
        </p:nvSpPr>
        <p:spPr>
          <a:xfrm>
            <a:off x="1477678" y="2544064"/>
            <a:ext cx="6837926" cy="1421928"/>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solidFill>
                  <a:prstClr val="black"/>
                </a:solidFill>
              </a:rPr>
              <a:t>Màu sắc của một vật được nhìn th</a:t>
            </a:r>
            <a:r>
              <a:rPr lang="en-US" sz="2400" dirty="0">
                <a:solidFill>
                  <a:prstClr val="black"/>
                </a:solidFill>
              </a:rPr>
              <a:t>ấ</a:t>
            </a:r>
            <a:r>
              <a:rPr lang="vi-VN" sz="2400" dirty="0">
                <a:solidFill>
                  <a:prstClr val="black"/>
                </a:solidFill>
              </a:rPr>
              <a:t>y phụ thuộc vào màu sắc của ánh sáng bị vật đó hấp thụ và phản xạ. </a:t>
            </a:r>
            <a:endParaRPr lang="en-US" sz="2400" dirty="0">
              <a:solidFill>
                <a:prstClr val="black"/>
              </a:solidFill>
            </a:endParaRPr>
          </a:p>
        </p:txBody>
      </p:sp>
      <p:pic>
        <p:nvPicPr>
          <p:cNvPr id="8" name="Picture 2" descr="Prism">
            <a:extLst>
              <a:ext uri="{FF2B5EF4-FFF2-40B4-BE49-F238E27FC236}">
                <a16:creationId xmlns="" xmlns:a16="http://schemas.microsoft.com/office/drawing/2014/main" id="{35E79B6A-3B60-3ECB-7057-FCA8C306E2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392" y="2775082"/>
            <a:ext cx="357514"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 xmlns:a16="http://schemas.microsoft.com/office/drawing/2014/main" id="{D8927012-FD7C-FCFD-1E09-1491E3820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5105" y="3006784"/>
            <a:ext cx="2369281" cy="3159041"/>
          </a:xfrm>
          <a:prstGeom prst="rect">
            <a:avLst/>
          </a:prstGeom>
        </p:spPr>
      </p:pic>
      <p:sp>
        <p:nvSpPr>
          <p:cNvPr id="13" name="TextBox 12">
            <a:extLst>
              <a:ext uri="{FF2B5EF4-FFF2-40B4-BE49-F238E27FC236}">
                <a16:creationId xmlns="" xmlns:a16="http://schemas.microsoft.com/office/drawing/2014/main" id="{2DF73A50-4932-EAFF-3A45-717AEDD27051}"/>
              </a:ext>
            </a:extLst>
          </p:cNvPr>
          <p:cNvSpPr txBox="1"/>
          <p:nvPr/>
        </p:nvSpPr>
        <p:spPr>
          <a:xfrm>
            <a:off x="1478062" y="3716190"/>
            <a:ext cx="4939451" cy="142192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solidFill>
                  <a:prstClr val="black"/>
                </a:solidFill>
              </a:rPr>
              <a:t>Vật có màu nào thì phản xạ mạnh ánh sáng màu đó và h</a:t>
            </a:r>
            <a:r>
              <a:rPr lang="en-US" dirty="0">
                <a:solidFill>
                  <a:prstClr val="black"/>
                </a:solidFill>
              </a:rPr>
              <a:t>ấ</a:t>
            </a:r>
            <a:r>
              <a:rPr lang="vi-VN" dirty="0">
                <a:solidFill>
                  <a:prstClr val="black"/>
                </a:solidFill>
              </a:rPr>
              <a:t>p thụ các ánh sáng màu còn lại.</a:t>
            </a:r>
            <a:endParaRPr lang="en-US" dirty="0">
              <a:solidFill>
                <a:prstClr val="black"/>
              </a:solidFill>
            </a:endParaRPr>
          </a:p>
        </p:txBody>
      </p:sp>
      <p:pic>
        <p:nvPicPr>
          <p:cNvPr id="14" name="Picture 2" descr="Prism">
            <a:extLst>
              <a:ext uri="{FF2B5EF4-FFF2-40B4-BE49-F238E27FC236}">
                <a16:creationId xmlns="" xmlns:a16="http://schemas.microsoft.com/office/drawing/2014/main" id="{42DD404D-529E-E2C7-8EAB-2CE5A2DDB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392" y="3946446"/>
            <a:ext cx="357514" cy="4766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38AB98DE-4EC3-DF14-7874-F55D21F87D3E}"/>
              </a:ext>
            </a:extLst>
          </p:cNvPr>
          <p:cNvGrpSpPr/>
          <p:nvPr/>
        </p:nvGrpSpPr>
        <p:grpSpPr>
          <a:xfrm>
            <a:off x="622491" y="1695776"/>
            <a:ext cx="2511472" cy="880481"/>
            <a:chOff x="113327" y="269852"/>
            <a:chExt cx="3348629" cy="880481"/>
          </a:xfrm>
        </p:grpSpPr>
        <p:sp>
          <p:nvSpPr>
            <p:cNvPr id="6" name="Rectangle: Rounded Corners 5">
              <a:extLst>
                <a:ext uri="{FF2B5EF4-FFF2-40B4-BE49-F238E27FC236}">
                  <a16:creationId xmlns="" xmlns:a16="http://schemas.microsoft.com/office/drawing/2014/main" id="{CF7E19BD-601E-8876-93B7-9A693A557C96}"/>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9" name="TextBox 8">
              <a:extLst>
                <a:ext uri="{FF2B5EF4-FFF2-40B4-BE49-F238E27FC236}">
                  <a16:creationId xmlns="" xmlns:a16="http://schemas.microsoft.com/office/drawing/2014/main" id="{46360F3A-4042-406F-9F4A-E76959BF7A38}"/>
                </a:ext>
              </a:extLst>
            </p:cNvPr>
            <p:cNvSpPr txBox="1"/>
            <p:nvPr/>
          </p:nvSpPr>
          <p:spPr>
            <a:xfrm>
              <a:off x="715354" y="319336"/>
              <a:ext cx="2606644" cy="830997"/>
            </a:xfrm>
            <a:prstGeom prst="rect">
              <a:avLst/>
            </a:prstGeom>
            <a:noFill/>
          </p:spPr>
          <p:txBody>
            <a:bodyPr wrap="square" rtlCol="0">
              <a:spAutoFit/>
            </a:bodyPr>
            <a:lstStyle/>
            <a:p>
              <a:pPr>
                <a:defRPr/>
              </a:pPr>
              <a:r>
                <a:rPr lang="en-US" sz="2400" dirty="0">
                  <a:solidFill>
                    <a:prstClr val="white"/>
                  </a:solidFill>
                  <a:latin typeface="Fira Sans Condensed Medium" panose="020B0603050000020004" pitchFamily="34" charset="0"/>
                </a:rPr>
                <a:t>IV. </a:t>
              </a:r>
              <a:r>
                <a:rPr lang="en-US" sz="2400" dirty="0" err="1">
                  <a:solidFill>
                    <a:prstClr val="white"/>
                  </a:solidFill>
                  <a:latin typeface="Fira Sans Condensed Medium" panose="020B0603050000020004" pitchFamily="34" charset="0"/>
                </a:rPr>
                <a:t>Màu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sắc</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vật</a:t>
              </a:r>
              <a:endParaRPr lang="en-US" sz="2400" dirty="0">
                <a:solidFill>
                  <a:prstClr val="white"/>
                </a:solidFill>
                <a:latin typeface="Fira Sans Condensed Medium" panose="020B0603050000020004" pitchFamily="34" charset="0"/>
              </a:endParaRPr>
            </a:p>
          </p:txBody>
        </p:sp>
        <p:grpSp>
          <p:nvGrpSpPr>
            <p:cNvPr id="10" name="Group 9">
              <a:extLst>
                <a:ext uri="{FF2B5EF4-FFF2-40B4-BE49-F238E27FC236}">
                  <a16:creationId xmlns="" xmlns:a16="http://schemas.microsoft.com/office/drawing/2014/main" id="{3E2A597A-2424-7E2C-ABDC-21765B07027B}"/>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 xmlns:a16="http://schemas.microsoft.com/office/drawing/2014/main" id="{145F733E-47D6-20FA-F15E-3667EB5D6DBD}"/>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15" name="Picture 8" descr="Palette ">
                <a:extLst>
                  <a:ext uri="{FF2B5EF4-FFF2-40B4-BE49-F238E27FC236}">
                    <a16:creationId xmlns="" xmlns:a16="http://schemas.microsoft.com/office/drawing/2014/main" id="{81DA0D53-9AC4-5677-0948-25BDE556D6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1824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3468420" y="2263268"/>
            <a:ext cx="1112615"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3200">
                <a:solidFill>
                  <a:srgbClr val="FFFFFF"/>
                </a:solidFill>
                <a:latin typeface="#9Slide07 IcielCadena" panose="02000503000000020004" pitchFamily="2" charset="0"/>
                <a:ea typeface="Yeseva One" panose="00000500000000000000" charset="0"/>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defTabSz="1219170">
                <a:defRPr/>
              </a:pPr>
              <a:r>
                <a:rPr lang="en-US" altLang="zh-CN" sz="3200" dirty="0">
                  <a:solidFill>
                    <a:srgbClr val="FFFFFF"/>
                  </a:solidFill>
                  <a:latin typeface="#9Slide07 IcielCadena" panose="02000503000000020004" pitchFamily="2" charset="0"/>
                  <a:ea typeface="Yeseva One" panose="00000500000000000000" charset="0"/>
                </a:rPr>
                <a:t>A</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15" name="组合 79"/>
          <p:cNvGrpSpPr/>
          <p:nvPr/>
        </p:nvGrpSpPr>
        <p:grpSpPr>
          <a:xfrm>
            <a:off x="3468421" y="3737913"/>
            <a:ext cx="1112615"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3200">
                <a:solidFill>
                  <a:srgbClr val="FFFFFF"/>
                </a:solidFill>
                <a:latin typeface="#9Slide07 IcielCadena" panose="02000503000000020004" pitchFamily="2" charset="0"/>
                <a:ea typeface="Yeseva One" panose="00000500000000000000" charset="0"/>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defTabSz="1219170">
                <a:defRPr/>
              </a:pPr>
              <a:r>
                <a:rPr lang="en-US" altLang="zh-CN" sz="3200" dirty="0">
                  <a:solidFill>
                    <a:srgbClr val="FFFFFF"/>
                  </a:solidFill>
                  <a:latin typeface="#9Slide07 IcielCadena" panose="02000503000000020004" pitchFamily="2" charset="0"/>
                  <a:ea typeface="Yeseva One" panose="00000500000000000000" charset="0"/>
                </a:rPr>
                <a:t>C</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5" name="组合 78"/>
          <p:cNvGrpSpPr/>
          <p:nvPr/>
        </p:nvGrpSpPr>
        <p:grpSpPr>
          <a:xfrm>
            <a:off x="4580796" y="3737913"/>
            <a:ext cx="1112615"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3200">
                <a:solidFill>
                  <a:srgbClr val="FFFFFF"/>
                </a:solidFill>
                <a:latin typeface="#9Slide07 IcielCadena" panose="02000503000000020004" pitchFamily="2" charset="0"/>
                <a:ea typeface="Yeseva One" panose="00000500000000000000" charset="0"/>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defTabSz="1219170">
                <a:defRPr/>
              </a:pPr>
              <a:r>
                <a:rPr lang="en-US" altLang="zh-CN" sz="3200" dirty="0">
                  <a:solidFill>
                    <a:srgbClr val="FFFFFF"/>
                  </a:solidFill>
                  <a:latin typeface="#9Slide07 IcielCadena" panose="02000503000000020004" pitchFamily="2" charset="0"/>
                  <a:ea typeface="Yeseva One" panose="00000500000000000000" charset="0"/>
                </a:rPr>
                <a:t>D</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6" name="组合 77"/>
          <p:cNvGrpSpPr/>
          <p:nvPr/>
        </p:nvGrpSpPr>
        <p:grpSpPr>
          <a:xfrm>
            <a:off x="4580796" y="2262599"/>
            <a:ext cx="1112615"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3200">
                <a:solidFill>
                  <a:srgbClr val="FFFFFF"/>
                </a:solidFill>
                <a:latin typeface="#9Slide07 IcielCadena" panose="02000503000000020004" pitchFamily="2" charset="0"/>
                <a:ea typeface="Yeseva One" panose="00000500000000000000" charset="0"/>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defTabSz="1219170">
                <a:defRPr/>
              </a:pPr>
              <a:r>
                <a:rPr lang="en-US" altLang="zh-CN" sz="3200" dirty="0">
                  <a:solidFill>
                    <a:srgbClr val="FFFFFF"/>
                  </a:solidFill>
                  <a:latin typeface="#9Slide07 IcielCadena" panose="02000503000000020004" pitchFamily="2" charset="0"/>
                  <a:ea typeface="Yeseva One" panose="00000500000000000000" charset="0"/>
                </a:rPr>
                <a:t>B</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7" name="组合 75"/>
          <p:cNvGrpSpPr/>
          <p:nvPr/>
        </p:nvGrpSpPr>
        <p:grpSpPr>
          <a:xfrm>
            <a:off x="3010911" y="1593235"/>
            <a:ext cx="3117485"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defTabSz="1219170">
                  <a:defRPr/>
                </a:pPr>
                <a:endParaRPr lang="zh-CN" altLang="en-US" sz="2400">
                  <a:solidFill>
                    <a:prstClr val="black"/>
                  </a:solidFill>
                  <a:latin typeface="Yeseva One" panose="00000500000000000000" charset="0"/>
                  <a:ea typeface="Yeseva One" panose="00000500000000000000" charset="0"/>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defTabSz="1219170">
                  <a:defRPr/>
                </a:pPr>
                <a:endParaRPr lang="zh-CN" altLang="en-US" sz="2400">
                  <a:solidFill>
                    <a:prstClr val="black"/>
                  </a:solidFill>
                  <a:latin typeface="Yeseva One" panose="00000500000000000000" charset="0"/>
                  <a:ea typeface="Yeseva One" panose="00000500000000000000" charset="0"/>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defRPr/>
                  </a:pPr>
                  <a:endParaRPr lang="zh-CN" altLang="en-US" sz="2400">
                    <a:solidFill>
                      <a:prstClr val="black"/>
                    </a:solidFill>
                    <a:latin typeface="Yeseva One" panose="00000500000000000000" charset="0"/>
                    <a:ea typeface="Yeseva One" panose="00000500000000000000" charset="0"/>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defRPr/>
                  </a:pPr>
                  <a:endParaRPr lang="zh-CN" altLang="en-US" sz="2400">
                    <a:solidFill>
                      <a:prstClr val="black"/>
                    </a:solidFill>
                    <a:latin typeface="Yeseva One" panose="00000500000000000000" charset="0"/>
                    <a:ea typeface="Yeseva One" panose="00000500000000000000" charset="0"/>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defTabSz="1219170">
                  <a:defRPr/>
                </a:pPr>
                <a:endParaRPr lang="zh-CN" altLang="en-US" sz="2400">
                  <a:solidFill>
                    <a:prstClr val="black"/>
                  </a:solidFill>
                  <a:latin typeface="Yeseva One" panose="00000500000000000000" charset="0"/>
                  <a:ea typeface="Yeseva One" panose="00000500000000000000" charset="0"/>
                </a:endParaRPr>
              </a:p>
            </p:txBody>
          </p:sp>
        </p:grpSp>
      </p:grpSp>
      <p:sp>
        <p:nvSpPr>
          <p:cNvPr id="21" name="任意多边形 20"/>
          <p:cNvSpPr/>
          <p:nvPr/>
        </p:nvSpPr>
        <p:spPr>
          <a:xfrm rot="2700000">
            <a:off x="5565057" y="2306540"/>
            <a:ext cx="191297" cy="210083"/>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sp>
        <p:nvSpPr>
          <p:cNvPr id="22" name="任意多边形 21"/>
          <p:cNvSpPr/>
          <p:nvPr/>
        </p:nvSpPr>
        <p:spPr>
          <a:xfrm rot="18900000" flipH="1">
            <a:off x="3410563" y="2271535"/>
            <a:ext cx="143480"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sp>
        <p:nvSpPr>
          <p:cNvPr id="23" name="任意多边形 22"/>
          <p:cNvSpPr/>
          <p:nvPr/>
        </p:nvSpPr>
        <p:spPr>
          <a:xfrm rot="18900000" flipV="1">
            <a:off x="5588941" y="5051210"/>
            <a:ext cx="143480"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grpSp>
        <p:nvGrpSpPr>
          <p:cNvPr id="32" name="组合 74"/>
          <p:cNvGrpSpPr/>
          <p:nvPr/>
        </p:nvGrpSpPr>
        <p:grpSpPr>
          <a:xfrm>
            <a:off x="3953589" y="2901011"/>
            <a:ext cx="1254413"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grpSp>
      <p:sp>
        <p:nvSpPr>
          <p:cNvPr id="12" name="直角三角形 11"/>
          <p:cNvSpPr/>
          <p:nvPr/>
        </p:nvSpPr>
        <p:spPr>
          <a:xfrm rot="2700000">
            <a:off x="4557303" y="4767834"/>
            <a:ext cx="264581" cy="198446"/>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sp>
        <p:nvSpPr>
          <p:cNvPr id="14" name="直角三角形 13"/>
          <p:cNvSpPr/>
          <p:nvPr/>
        </p:nvSpPr>
        <p:spPr>
          <a:xfrm rot="18900000" flipH="1">
            <a:off x="4341154" y="2423061"/>
            <a:ext cx="198446"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sp>
        <p:nvSpPr>
          <p:cNvPr id="13" name="直角三角形 12"/>
          <p:cNvSpPr/>
          <p:nvPr/>
        </p:nvSpPr>
        <p:spPr>
          <a:xfrm rot="8100000">
            <a:off x="3631714" y="3779780"/>
            <a:ext cx="198446"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sp>
        <p:nvSpPr>
          <p:cNvPr id="24" name="任意多边形 23"/>
          <p:cNvSpPr/>
          <p:nvPr/>
        </p:nvSpPr>
        <p:spPr>
          <a:xfrm rot="2700000" flipH="1" flipV="1">
            <a:off x="3386988" y="5086216"/>
            <a:ext cx="191297" cy="210083"/>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sp>
        <p:nvSpPr>
          <p:cNvPr id="11" name="直角三角形 10"/>
          <p:cNvSpPr/>
          <p:nvPr/>
        </p:nvSpPr>
        <p:spPr>
          <a:xfrm rot="18900000">
            <a:off x="5351389" y="3441283"/>
            <a:ext cx="198446"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defRPr/>
            </a:pPr>
            <a:endParaRPr lang="zh-CN" altLang="en-US" sz="2400">
              <a:solidFill>
                <a:srgbClr val="FFFFFF"/>
              </a:solidFill>
              <a:latin typeface="Yeseva One" panose="00000500000000000000" charset="0"/>
              <a:ea typeface="Yeseva One" panose="00000500000000000000" charset="0"/>
            </a:endParaRPr>
          </a:p>
        </p:txBody>
      </p:sp>
      <p:sp>
        <p:nvSpPr>
          <p:cNvPr id="54" name="TextBox 18"/>
          <p:cNvSpPr txBox="1"/>
          <p:nvPr/>
        </p:nvSpPr>
        <p:spPr>
          <a:xfrm flipH="1">
            <a:off x="1297377" y="4911894"/>
            <a:ext cx="2543543" cy="954107"/>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defRPr/>
            </a:pPr>
            <a:r>
              <a:rPr lang="en-US" sz="2800" dirty="0" err="1">
                <a:solidFill>
                  <a:prstClr val="black"/>
                </a:solidFill>
                <a:latin typeface="Arial" panose="020B0604020202020204" pitchFamily="34" charset="0"/>
                <a:cs typeface="Arial" panose="020B0604020202020204" pitchFamily="34" charset="0"/>
              </a:rPr>
              <a:t>Ánh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sáng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màu</a:t>
            </a:r>
            <a:endParaRPr lang="en-US" sz="2800" dirty="0">
              <a:solidFill>
                <a:prstClr val="black"/>
              </a:solidFill>
              <a:latin typeface="Arial" panose="020B0604020202020204" pitchFamily="34" charset="0"/>
              <a:cs typeface="Arial" panose="020B0604020202020204" pitchFamily="34" charset="0"/>
            </a:endParaRPr>
          </a:p>
        </p:txBody>
      </p:sp>
      <p:sp>
        <p:nvSpPr>
          <p:cNvPr id="57" name="TextBox 18"/>
          <p:cNvSpPr txBox="1"/>
          <p:nvPr/>
        </p:nvSpPr>
        <p:spPr>
          <a:xfrm flipH="1">
            <a:off x="1710294" y="2097641"/>
            <a:ext cx="2543544"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defRPr/>
            </a:pPr>
            <a:r>
              <a:rPr lang="en-US" sz="2800" dirty="0">
                <a:solidFill>
                  <a:prstClr val="black"/>
                </a:solidFill>
                <a:latin typeface="Arial" panose="020B0604020202020204" pitchFamily="34" charset="0"/>
                <a:cs typeface="Arial" panose="020B0604020202020204" pitchFamily="34" charset="0"/>
              </a:rPr>
              <a:t>Quang </a:t>
            </a:r>
            <a:r>
              <a:rPr lang="en-US" sz="2800" dirty="0" err="1">
                <a:solidFill>
                  <a:prstClr val="black"/>
                </a:solidFill>
                <a:latin typeface="Arial" panose="020B0604020202020204" pitchFamily="34" charset="0"/>
                <a:cs typeface="Arial" panose="020B0604020202020204" pitchFamily="34" charset="0"/>
              </a:rPr>
              <a:t>phổ</a:t>
            </a:r>
            <a:endParaRPr lang="en-US" sz="2800" dirty="0">
              <a:solidFill>
                <a:prstClr val="black"/>
              </a:solidFill>
              <a:latin typeface="Arial" panose="020B0604020202020204" pitchFamily="34" charset="0"/>
              <a:cs typeface="Arial" panose="020B0604020202020204" pitchFamily="34" charset="0"/>
            </a:endParaRPr>
          </a:p>
        </p:txBody>
      </p:sp>
      <p:sp>
        <p:nvSpPr>
          <p:cNvPr id="60" name="TextBox 18"/>
          <p:cNvSpPr txBox="1"/>
          <p:nvPr/>
        </p:nvSpPr>
        <p:spPr>
          <a:xfrm flipH="1">
            <a:off x="6290092" y="2031462"/>
            <a:ext cx="2853908"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defRPr/>
            </a:pPr>
            <a:r>
              <a:rPr lang="en-US" sz="2800" dirty="0" err="1">
                <a:solidFill>
                  <a:prstClr val="black"/>
                </a:solidFill>
                <a:latin typeface="Arial" panose="020B0604020202020204" pitchFamily="34" charset="0"/>
                <a:cs typeface="Arial" panose="020B0604020202020204" pitchFamily="34" charset="0"/>
              </a:rPr>
              <a:t>Tán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sắc</a:t>
            </a:r>
            <a:endParaRPr lang="en-US" sz="2800" dirty="0">
              <a:solidFill>
                <a:prstClr val="black"/>
              </a:solidFill>
              <a:latin typeface="Arial" panose="020B0604020202020204" pitchFamily="34" charset="0"/>
              <a:cs typeface="Arial" panose="020B0604020202020204" pitchFamily="34" charset="0"/>
            </a:endParaRPr>
          </a:p>
        </p:txBody>
      </p:sp>
      <p:sp>
        <p:nvSpPr>
          <p:cNvPr id="63" name="TextBox 18"/>
          <p:cNvSpPr txBox="1"/>
          <p:nvPr/>
        </p:nvSpPr>
        <p:spPr>
          <a:xfrm flipH="1">
            <a:off x="6321327" y="4982706"/>
            <a:ext cx="284347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defRPr/>
            </a:pPr>
            <a:r>
              <a:rPr lang="en-US" sz="2800" dirty="0" err="1">
                <a:solidFill>
                  <a:prstClr val="black"/>
                </a:solidFill>
                <a:latin typeface="Arial" panose="020B0604020202020204" pitchFamily="34" charset="0"/>
                <a:cs typeface="Arial" panose="020B0604020202020204" pitchFamily="34" charset="0"/>
              </a:rPr>
              <a:t>Đơn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sắc</a:t>
            </a:r>
            <a:endParaRPr lang="en-US" sz="2800" dirty="0">
              <a:solidFill>
                <a:prstClr val="black"/>
              </a:solidFill>
              <a:latin typeface="Arial" panose="020B0604020202020204" pitchFamily="34" charset="0"/>
              <a:cs typeface="Arial" panose="020B0604020202020204" pitchFamily="34" charset="0"/>
            </a:endParaRPr>
          </a:p>
        </p:txBody>
      </p:sp>
      <p:sp>
        <p:nvSpPr>
          <p:cNvPr id="48" name="TextBox 18">
            <a:extLst>
              <a:ext uri="{FF2B5EF4-FFF2-40B4-BE49-F238E27FC236}">
                <a16:creationId xmlns="" xmlns:a16="http://schemas.microsoft.com/office/drawing/2014/main" id="{B992BB48-859B-42E5-B9F0-9D55511FC96F}"/>
              </a:ext>
            </a:extLst>
          </p:cNvPr>
          <p:cNvSpPr txBox="1"/>
          <p:nvPr/>
        </p:nvSpPr>
        <p:spPr>
          <a:xfrm flipH="1">
            <a:off x="1118558" y="309794"/>
            <a:ext cx="7363608" cy="1569660"/>
          </a:xfrm>
          <a:prstGeom prst="rect">
            <a:avLst/>
          </a:prstGeom>
          <a:noFill/>
        </p:spPr>
        <p:txBody>
          <a:bodyPr wrap="square" rtlCol="0">
            <a:spAutoFit/>
          </a:bodyPr>
          <a:lstStyle/>
          <a:p>
            <a:pPr defTabSz="1219170">
              <a:defRPr/>
            </a:pPr>
            <a:r>
              <a:rPr lang="en-US" sz="3200" dirty="0">
                <a:solidFill>
                  <a:prstClr val="black"/>
                </a:solidFill>
                <a:latin typeface="Fira Sans Black" panose="020B0A03050000020004" pitchFamily="34" charset="0"/>
                <a:ea typeface="Times New Roman" panose="02020603050405020304" pitchFamily="18" charset="0"/>
              </a:rPr>
              <a:t>CÂU 1: </a:t>
            </a:r>
            <a:r>
              <a:rPr lang="en-US" sz="3200" dirty="0" err="1">
                <a:solidFill>
                  <a:prstClr val="black"/>
                </a:solidFill>
                <a:latin typeface="Fira Sans Black" panose="020B0A03050000020004" pitchFamily="34" charset="0"/>
              </a:rPr>
              <a:t>Dải</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màu</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như</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cầu</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vồng</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thu</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được</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khi</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chiếu</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chùm</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ánh</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sáng</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trắng</a:t>
            </a:r>
            <a:r>
              <a:rPr lang="en-US" sz="3200" dirty="0">
                <a:solidFill>
                  <a:prstClr val="black"/>
                </a:solidFill>
                <a:latin typeface="Fira Sans Black" panose="020B0A03050000020004" pitchFamily="34" charset="0"/>
              </a:rPr>
              <a:t> qua </a:t>
            </a:r>
            <a:r>
              <a:rPr lang="en-US" sz="3200" dirty="0" err="1">
                <a:solidFill>
                  <a:prstClr val="black"/>
                </a:solidFill>
                <a:latin typeface="Fira Sans Black" panose="020B0A03050000020004" pitchFamily="34" charset="0"/>
              </a:rPr>
              <a:t>lăng</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kính</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được</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gọi</a:t>
            </a:r>
            <a:r>
              <a:rPr lang="en-US" sz="3200" dirty="0">
                <a:solidFill>
                  <a:prstClr val="black"/>
                </a:solidFill>
                <a:latin typeface="Fira Sans Black" panose="020B0A03050000020004" pitchFamily="34" charset="0"/>
              </a:rPr>
              <a:t> </a:t>
            </a:r>
            <a:r>
              <a:rPr lang="en-US" sz="3200" dirty="0" err="1">
                <a:solidFill>
                  <a:prstClr val="black"/>
                </a:solidFill>
                <a:latin typeface="Fira Sans Black" panose="020B0A03050000020004" pitchFamily="34" charset="0"/>
              </a:rPr>
              <a:t>là</a:t>
            </a:r>
            <a:r>
              <a:rPr lang="en-US" sz="3200" dirty="0">
                <a:solidFill>
                  <a:prstClr val="black"/>
                </a:solidFill>
                <a:latin typeface="Fira Sans Black" panose="020B0A03050000020004" pitchFamily="34" charset="0"/>
              </a:rPr>
              <a:t>:</a:t>
            </a:r>
            <a:endParaRPr lang="en-US" sz="3200" dirty="0">
              <a:solidFill>
                <a:prstClr val="black"/>
              </a:solidFill>
              <a:latin typeface="Fira Sans Black" panose="020B0A03050000020004" pitchFamily="34" charset="0"/>
              <a:ea typeface="Yeseva One" panose="00000500000000000000" charset="0"/>
              <a:cs typeface="Roboto Black" charset="0"/>
            </a:endParaRPr>
          </a:p>
        </p:txBody>
      </p:sp>
      <p:sp>
        <p:nvSpPr>
          <p:cNvPr id="31" name="Rectangle: Rounded Corners 30">
            <a:extLst>
              <a:ext uri="{FF2B5EF4-FFF2-40B4-BE49-F238E27FC236}">
                <a16:creationId xmlns="" xmlns:a16="http://schemas.microsoft.com/office/drawing/2014/main" id="{83E1C30D-5803-4136-A059-0B8C91B2ADBE}"/>
              </a:ext>
            </a:extLst>
          </p:cNvPr>
          <p:cNvSpPr/>
          <p:nvPr/>
        </p:nvSpPr>
        <p:spPr>
          <a:xfrm>
            <a:off x="1570038" y="1874390"/>
            <a:ext cx="17225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33" name="Rectangle 32">
            <a:extLst>
              <a:ext uri="{FF2B5EF4-FFF2-40B4-BE49-F238E27FC236}">
                <a16:creationId xmlns="" xmlns:a16="http://schemas.microsoft.com/office/drawing/2014/main" id="{6E972AC1-6C1D-EE49-3A06-4EF64057CBD3}"/>
              </a:ext>
            </a:extLst>
          </p:cNvPr>
          <p:cNvSpPr/>
          <p:nvPr/>
        </p:nvSpPr>
        <p:spPr>
          <a:xfrm>
            <a:off x="2" y="392823"/>
            <a:ext cx="1025703"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Tree>
    <p:extLst>
      <p:ext uri="{BB962C8B-B14F-4D97-AF65-F5344CB8AC3E}">
        <p14:creationId xmlns:p14="http://schemas.microsoft.com/office/powerpoint/2010/main" val="270395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563" y="1862191"/>
            <a:ext cx="9157565"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2400">
                  <a:solidFill>
                    <a:prstClr val="black"/>
                  </a:solidFill>
                  <a:latin typeface="Yeseva One" panose="00000500000000000000" charset="0"/>
                  <a:ea typeface="Yeseva One" panose="00000500000000000000" charset="0"/>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793724" y="2698283"/>
            <a:ext cx="1675002"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algn="ctr" defTabSz="1219170">
                <a:lnSpc>
                  <a:spcPct val="120000"/>
                </a:lnSpc>
                <a:defRPr/>
              </a:pPr>
              <a:r>
                <a:rPr lang="zh-CN" altLang="en-US" sz="2667" dirty="0">
                  <a:solidFill>
                    <a:srgbClr val="FFFFFF">
                      <a:lumMod val="50000"/>
                    </a:srgbClr>
                  </a:solidFill>
                  <a:latin typeface="#9Slide03 AmpleSoft" panose="02000000000000000000" pitchFamily="2" charset="0"/>
                  <a:ea typeface="Yeseva One" panose="00000500000000000000" charset="0"/>
                </a:rPr>
                <a:t>
</a:t>
              </a:r>
            </a:p>
          </p:txBody>
        </p:sp>
        <p:sp>
          <p:nvSpPr>
            <p:cNvPr id="17" name="Rectangle 55"/>
            <p:cNvSpPr/>
            <p:nvPr/>
          </p:nvSpPr>
          <p:spPr>
            <a:xfrm>
              <a:off x="1100311" y="2296344"/>
              <a:ext cx="1061829" cy="346249"/>
            </a:xfrm>
            <a:prstGeom prst="rect">
              <a:avLst/>
            </a:prstGeom>
          </p:spPr>
          <p:txBody>
            <a:bodyPr wrap="none">
              <a:noAutofit/>
            </a:bodyPr>
            <a:lstStyle/>
            <a:p>
              <a:pPr algn="ctr" defTabSz="1219170" fontAlgn="base">
                <a:spcBef>
                  <a:spcPct val="0"/>
                </a:spcBef>
                <a:spcAft>
                  <a:spcPct val="0"/>
                </a:spcAft>
                <a:defRPr/>
              </a:pPr>
              <a:r>
                <a:rPr lang="en-US" altLang="zh-CN" sz="2667" b="1" dirty="0">
                  <a:solidFill>
                    <a:srgbClr val="FFFFFF"/>
                  </a:solidFill>
                  <a:latin typeface="Yeseva One" panose="00000500000000000000" charset="0"/>
                  <a:ea typeface="Yeseva One" panose="00000500000000000000" charset="0"/>
                </a:rPr>
                <a:t>A</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0" name="组合 39"/>
          <p:cNvGrpSpPr/>
          <p:nvPr/>
        </p:nvGrpSpPr>
        <p:grpSpPr>
          <a:xfrm>
            <a:off x="2719077" y="2698283"/>
            <a:ext cx="1675000"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defRPr/>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8" name="Rectangle 58"/>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defRPr/>
              </a:pPr>
              <a:r>
                <a:rPr lang="en-US" altLang="zh-CN" sz="2667" b="1" dirty="0">
                  <a:solidFill>
                    <a:srgbClr val="FFFFFF"/>
                  </a:solidFill>
                  <a:latin typeface="Yeseva One" panose="00000500000000000000" charset="0"/>
                  <a:ea typeface="Yeseva One" panose="00000500000000000000" charset="0"/>
                </a:rPr>
                <a:t>B</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1" name="组合 40"/>
          <p:cNvGrpSpPr/>
          <p:nvPr/>
        </p:nvGrpSpPr>
        <p:grpSpPr>
          <a:xfrm>
            <a:off x="4695456" y="2698283"/>
            <a:ext cx="1675001"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defRPr/>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9" name="Rectangle 59"/>
            <p:cNvSpPr/>
            <p:nvPr/>
          </p:nvSpPr>
          <p:spPr>
            <a:xfrm>
              <a:off x="4996073" y="2296344"/>
              <a:ext cx="1061829" cy="346249"/>
            </a:xfrm>
            <a:prstGeom prst="rect">
              <a:avLst/>
            </a:prstGeom>
            <a:grpFill/>
          </p:spPr>
          <p:txBody>
            <a:bodyPr wrap="none">
              <a:noAutofit/>
            </a:bodyPr>
            <a:lstStyle/>
            <a:p>
              <a:pPr algn="ctr" defTabSz="1219170" fontAlgn="base">
                <a:spcBef>
                  <a:spcPct val="0"/>
                </a:spcBef>
                <a:spcAft>
                  <a:spcPct val="0"/>
                </a:spcAft>
                <a:defRPr/>
              </a:pPr>
              <a:r>
                <a:rPr lang="en-US" altLang="zh-CN" sz="2667" b="1" dirty="0">
                  <a:solidFill>
                    <a:srgbClr val="FFFFFF"/>
                  </a:solidFill>
                  <a:latin typeface="Yeseva One" panose="00000500000000000000" charset="0"/>
                  <a:ea typeface="Yeseva One" panose="00000500000000000000" charset="0"/>
                </a:rPr>
                <a:t>C</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2" name="组合 41"/>
          <p:cNvGrpSpPr/>
          <p:nvPr/>
        </p:nvGrpSpPr>
        <p:grpSpPr>
          <a:xfrm>
            <a:off x="6676477" y="2698283"/>
            <a:ext cx="1675001"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defRPr/>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20" name="Rectangle 60"/>
            <p:cNvSpPr/>
            <p:nvPr/>
          </p:nvSpPr>
          <p:spPr>
            <a:xfrm>
              <a:off x="6998576" y="2296344"/>
              <a:ext cx="1061829" cy="346249"/>
            </a:xfrm>
            <a:prstGeom prst="rect">
              <a:avLst/>
            </a:prstGeom>
            <a:grpFill/>
          </p:spPr>
          <p:txBody>
            <a:bodyPr wrap="none">
              <a:noAutofit/>
            </a:bodyPr>
            <a:lstStyle/>
            <a:p>
              <a:pPr algn="ctr" defTabSz="1219170" fontAlgn="base">
                <a:spcBef>
                  <a:spcPct val="0"/>
                </a:spcBef>
                <a:spcAft>
                  <a:spcPct val="0"/>
                </a:spcAft>
                <a:defRPr/>
              </a:pPr>
              <a:r>
                <a:rPr lang="en-US" altLang="zh-CN" sz="2667" b="1" dirty="0">
                  <a:solidFill>
                    <a:srgbClr val="FFFFFF"/>
                  </a:solidFill>
                  <a:latin typeface="Yeseva One" panose="00000500000000000000" charset="0"/>
                  <a:ea typeface="Yeseva One" panose="00000500000000000000" charset="0"/>
                </a:rPr>
                <a:t>D</a:t>
              </a:r>
              <a:endParaRPr lang="zh-CN" altLang="en-US" sz="2667" b="1" dirty="0">
                <a:solidFill>
                  <a:srgbClr val="FFFFFF"/>
                </a:solidFill>
                <a:latin typeface="Yeseva One" panose="00000500000000000000" charset="0"/>
                <a:ea typeface="Yeseva One" panose="00000500000000000000" charset="0"/>
              </a:endParaRPr>
            </a:p>
          </p:txBody>
        </p:sp>
      </p:grpSp>
      <p:sp>
        <p:nvSpPr>
          <p:cNvPr id="43" name="TextBox 18">
            <a:extLst>
              <a:ext uri="{FF2B5EF4-FFF2-40B4-BE49-F238E27FC236}">
                <a16:creationId xmlns="" xmlns:a16="http://schemas.microsoft.com/office/drawing/2014/main" id="{F489EBAF-D3F0-4451-968D-436F317EBD31}"/>
              </a:ext>
            </a:extLst>
          </p:cNvPr>
          <p:cNvSpPr txBox="1"/>
          <p:nvPr/>
        </p:nvSpPr>
        <p:spPr>
          <a:xfrm flipH="1">
            <a:off x="1100310" y="335324"/>
            <a:ext cx="7472190" cy="1200329"/>
          </a:xfrm>
          <a:prstGeom prst="rect">
            <a:avLst/>
          </a:prstGeom>
          <a:noFill/>
        </p:spPr>
        <p:txBody>
          <a:bodyPr wrap="square" rtlCol="0">
            <a:spAutoFit/>
          </a:bodyPr>
          <a:lstStyle/>
          <a:p>
            <a:pPr defTabSz="1219170">
              <a:defRPr/>
            </a:pPr>
            <a:r>
              <a:rPr lang="en-US" sz="3600" dirty="0">
                <a:solidFill>
                  <a:prstClr val="black"/>
                </a:solidFill>
                <a:latin typeface="Fira Sans Black" panose="020B0A03050000020004" pitchFamily="34" charset="0"/>
                <a:ea typeface="Times New Roman" panose="02020603050405020304" pitchFamily="18" charset="0"/>
              </a:rPr>
              <a:t>CÂU 2: </a:t>
            </a:r>
            <a:r>
              <a:rPr lang="vi-VN" sz="3600" dirty="0">
                <a:solidFill>
                  <a:prstClr val="black"/>
                </a:solidFill>
                <a:latin typeface="Fira Sans Black" panose="020B0A03050000020004" pitchFamily="34" charset="0"/>
              </a:rPr>
              <a:t>Trong hiện tượng </a:t>
            </a:r>
            <a:r>
              <a:rPr lang="en-US" sz="3600" dirty="0" err="1">
                <a:solidFill>
                  <a:prstClr val="black"/>
                </a:solidFill>
                <a:latin typeface="Fira Sans Black" panose="020B0A03050000020004" pitchFamily="34" charset="0"/>
              </a:rPr>
              <a:t>tán</a:t>
            </a:r>
            <a:r>
              <a:rPr lang="en-US" sz="3600" dirty="0">
                <a:solidFill>
                  <a:prstClr val="black"/>
                </a:solidFill>
                <a:latin typeface="Fira Sans Black" panose="020B0A03050000020004" pitchFamily="34" charset="0"/>
              </a:rPr>
              <a:t> </a:t>
            </a:r>
            <a:r>
              <a:rPr lang="en-US" sz="3600" dirty="0" err="1">
                <a:solidFill>
                  <a:prstClr val="black"/>
                </a:solidFill>
                <a:latin typeface="Fira Sans Black" panose="020B0A03050000020004" pitchFamily="34" charset="0"/>
              </a:rPr>
              <a:t>sắc</a:t>
            </a:r>
            <a:r>
              <a:rPr lang="en-US" sz="3600" dirty="0">
                <a:solidFill>
                  <a:prstClr val="black"/>
                </a:solidFill>
                <a:latin typeface="Fira Sans Black" panose="020B0A03050000020004" pitchFamily="34" charset="0"/>
              </a:rPr>
              <a:t> </a:t>
            </a:r>
            <a:r>
              <a:rPr lang="vi-VN" sz="3600" dirty="0">
                <a:solidFill>
                  <a:prstClr val="black"/>
                </a:solidFill>
                <a:latin typeface="Fira Sans Black" panose="020B0A03050000020004" pitchFamily="34" charset="0"/>
              </a:rPr>
              <a:t>ánh sáng. </a:t>
            </a:r>
            <a:r>
              <a:rPr lang="en-US" sz="3600" dirty="0">
                <a:solidFill>
                  <a:prstClr val="black"/>
                </a:solidFill>
                <a:latin typeface="Fira Sans Black" panose="020B0A03050000020004" pitchFamily="34" charset="0"/>
              </a:rPr>
              <a:t>Tia </a:t>
            </a:r>
            <a:r>
              <a:rPr lang="en-US" sz="3600" dirty="0" err="1">
                <a:solidFill>
                  <a:prstClr val="black"/>
                </a:solidFill>
                <a:latin typeface="Fira Sans Black" panose="020B0A03050000020004" pitchFamily="34" charset="0"/>
              </a:rPr>
              <a:t>màu</a:t>
            </a:r>
            <a:r>
              <a:rPr lang="en-US" sz="3600" dirty="0">
                <a:solidFill>
                  <a:prstClr val="black"/>
                </a:solidFill>
                <a:latin typeface="Fira Sans Black" panose="020B0A03050000020004" pitchFamily="34" charset="0"/>
              </a:rPr>
              <a:t> </a:t>
            </a:r>
            <a:r>
              <a:rPr lang="en-US" sz="3600" dirty="0" err="1">
                <a:solidFill>
                  <a:prstClr val="black"/>
                </a:solidFill>
                <a:latin typeface="Fira Sans Black" panose="020B0A03050000020004" pitchFamily="34" charset="0"/>
              </a:rPr>
              <a:t>nà</a:t>
            </a:r>
            <a:r>
              <a:rPr lang="en-US" sz="3600" dirty="0">
                <a:solidFill>
                  <a:prstClr val="black"/>
                </a:solidFill>
                <a:latin typeface="Fira Sans Black" panose="020B0A03050000020004" pitchFamily="34" charset="0"/>
              </a:rPr>
              <a:t> </a:t>
            </a:r>
            <a:r>
              <a:rPr lang="en-US" sz="3600" dirty="0" err="1">
                <a:solidFill>
                  <a:prstClr val="black"/>
                </a:solidFill>
                <a:latin typeface="Fira Sans Black" panose="020B0A03050000020004" pitchFamily="34" charset="0"/>
              </a:rPr>
              <a:t>bị</a:t>
            </a:r>
            <a:r>
              <a:rPr lang="en-US" sz="3600" dirty="0">
                <a:solidFill>
                  <a:prstClr val="black"/>
                </a:solidFill>
                <a:latin typeface="Fira Sans Black" panose="020B0A03050000020004" pitchFamily="34" charset="0"/>
              </a:rPr>
              <a:t> </a:t>
            </a:r>
            <a:r>
              <a:rPr lang="en-US" sz="3600" dirty="0" err="1">
                <a:solidFill>
                  <a:prstClr val="black"/>
                </a:solidFill>
                <a:latin typeface="Fira Sans Black" panose="020B0A03050000020004" pitchFamily="34" charset="0"/>
              </a:rPr>
              <a:t>lệch</a:t>
            </a:r>
            <a:r>
              <a:rPr lang="en-US" sz="3600" dirty="0">
                <a:solidFill>
                  <a:prstClr val="black"/>
                </a:solidFill>
                <a:latin typeface="Fira Sans Black" panose="020B0A03050000020004" pitchFamily="34" charset="0"/>
              </a:rPr>
              <a:t> </a:t>
            </a:r>
            <a:r>
              <a:rPr lang="en-US" sz="3600" dirty="0" err="1">
                <a:solidFill>
                  <a:prstClr val="black"/>
                </a:solidFill>
                <a:latin typeface="Fira Sans Black" panose="020B0A03050000020004" pitchFamily="34" charset="0"/>
              </a:rPr>
              <a:t>ít</a:t>
            </a:r>
            <a:r>
              <a:rPr lang="en-US" sz="3600" dirty="0">
                <a:solidFill>
                  <a:prstClr val="black"/>
                </a:solidFill>
                <a:latin typeface="Fira Sans Black" panose="020B0A03050000020004" pitchFamily="34" charset="0"/>
              </a:rPr>
              <a:t> </a:t>
            </a:r>
            <a:r>
              <a:rPr lang="en-US" sz="3600" dirty="0" err="1">
                <a:solidFill>
                  <a:prstClr val="black"/>
                </a:solidFill>
                <a:latin typeface="Fira Sans Black" panose="020B0A03050000020004" pitchFamily="34" charset="0"/>
              </a:rPr>
              <a:t>nhất</a:t>
            </a:r>
            <a:endParaRPr lang="en-US" sz="3600" dirty="0">
              <a:solidFill>
                <a:prstClr val="black"/>
              </a:solidFill>
              <a:latin typeface="Fira Sans Black" panose="020B0A03050000020004" pitchFamily="34" charset="0"/>
              <a:ea typeface="Times New Roman" panose="02020603050405020304" pitchFamily="18" charset="0"/>
            </a:endParaRPr>
          </a:p>
        </p:txBody>
      </p:sp>
      <p:sp>
        <p:nvSpPr>
          <p:cNvPr id="44" name="TextBox 18">
            <a:extLst>
              <a:ext uri="{FF2B5EF4-FFF2-40B4-BE49-F238E27FC236}">
                <a16:creationId xmlns="" xmlns:a16="http://schemas.microsoft.com/office/drawing/2014/main" id="{4C9DD43D-30E3-4931-87A6-9E8898E610C9}"/>
              </a:ext>
            </a:extLst>
          </p:cNvPr>
          <p:cNvSpPr txBox="1"/>
          <p:nvPr/>
        </p:nvSpPr>
        <p:spPr>
          <a:xfrm flipH="1">
            <a:off x="761551" y="4766816"/>
            <a:ext cx="1706258" cy="523220"/>
          </a:xfrm>
          <a:prstGeom prst="rect">
            <a:avLst/>
          </a:prstGeom>
          <a:noFill/>
        </p:spPr>
        <p:txBody>
          <a:bodyPr wrap="square" rtlCol="0">
            <a:spAutoFit/>
          </a:bodyPr>
          <a:lstStyle/>
          <a:p>
            <a:pPr algn="ctr">
              <a:defRPr/>
            </a:pPr>
            <a:r>
              <a:rPr lang="en-US" sz="2800" dirty="0" err="1">
                <a:solidFill>
                  <a:prstClr val="black"/>
                </a:solidFill>
                <a:latin typeface="Arial" panose="020B0604020202020204" pitchFamily="34" charset="0"/>
                <a:cs typeface="Arial" panose="020B0604020202020204" pitchFamily="34" charset="0"/>
              </a:rPr>
              <a:t>Màu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 xmlns:a16="http://schemas.microsoft.com/office/drawing/2014/main" id="{12BA6D96-DB25-4337-939A-2EA592DB4C5B}"/>
              </a:ext>
            </a:extLst>
          </p:cNvPr>
          <p:cNvSpPr txBox="1"/>
          <p:nvPr/>
        </p:nvSpPr>
        <p:spPr>
          <a:xfrm flipH="1">
            <a:off x="2711945" y="4795222"/>
            <a:ext cx="1675002"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a:extLst>
              <a:ext uri="{FF2B5EF4-FFF2-40B4-BE49-F238E27FC236}">
                <a16:creationId xmlns="" xmlns:a16="http://schemas.microsoft.com/office/drawing/2014/main" id="{D2A1CFEB-919B-4215-ACD2-28B6BD99AA08}"/>
              </a:ext>
            </a:extLst>
          </p:cNvPr>
          <p:cNvSpPr txBox="1"/>
          <p:nvPr/>
        </p:nvSpPr>
        <p:spPr>
          <a:xfrm flipH="1">
            <a:off x="4679745" y="4766816"/>
            <a:ext cx="1675002"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a:extLst>
              <a:ext uri="{FF2B5EF4-FFF2-40B4-BE49-F238E27FC236}">
                <a16:creationId xmlns="" xmlns:a16="http://schemas.microsoft.com/office/drawing/2014/main" id="{0354C2F2-6ADA-4651-B266-BE968A9E9381}"/>
              </a:ext>
            </a:extLst>
          </p:cNvPr>
          <p:cNvSpPr txBox="1"/>
          <p:nvPr/>
        </p:nvSpPr>
        <p:spPr>
          <a:xfrm flipH="1">
            <a:off x="6675275" y="4763221"/>
            <a:ext cx="1675002"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đỏ</a:t>
            </a:r>
            <a:endParaRPr lang="en-US" sz="2800" dirty="0">
              <a:latin typeface="Arial" panose="020B0604020202020204" pitchFamily="34" charset="0"/>
              <a:cs typeface="Arial" panose="020B0604020202020204" pitchFamily="34" charset="0"/>
            </a:endParaRPr>
          </a:p>
        </p:txBody>
      </p:sp>
      <p:sp>
        <p:nvSpPr>
          <p:cNvPr id="55" name="Rectangle 54">
            <a:extLst>
              <a:ext uri="{FF2B5EF4-FFF2-40B4-BE49-F238E27FC236}">
                <a16:creationId xmlns="" xmlns:a16="http://schemas.microsoft.com/office/drawing/2014/main" id="{081FA512-41D4-AD3D-A84D-FDCDA3CFB9CB}"/>
              </a:ext>
            </a:extLst>
          </p:cNvPr>
          <p:cNvSpPr/>
          <p:nvPr/>
        </p:nvSpPr>
        <p:spPr>
          <a:xfrm>
            <a:off x="2" y="392719"/>
            <a:ext cx="1025703"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Tree>
    <p:extLst>
      <p:ext uri="{BB962C8B-B14F-4D97-AF65-F5344CB8AC3E}">
        <p14:creationId xmlns:p14="http://schemas.microsoft.com/office/powerpoint/2010/main" val="146822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 xmlns:a16="http://schemas.microsoft.com/office/drawing/2014/main" id="{3FBF786B-286E-4285-8985-84FD8E9CF75A}"/>
              </a:ext>
            </a:extLst>
          </p:cNvPr>
          <p:cNvSpPr/>
          <p:nvPr/>
        </p:nvSpPr>
        <p:spPr>
          <a:xfrm rot="2574121">
            <a:off x="853880" y="5619193"/>
            <a:ext cx="6858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23" name="Teardrop 22">
            <a:extLst>
              <a:ext uri="{FF2B5EF4-FFF2-40B4-BE49-F238E27FC236}">
                <a16:creationId xmlns="" xmlns:a16="http://schemas.microsoft.com/office/drawing/2014/main" id="{799C025F-0806-40A8-8DF6-991B15369524}"/>
              </a:ext>
            </a:extLst>
          </p:cNvPr>
          <p:cNvSpPr/>
          <p:nvPr/>
        </p:nvSpPr>
        <p:spPr>
          <a:xfrm rot="2574121">
            <a:off x="885633" y="4390101"/>
            <a:ext cx="6858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22" name="Teardrop 21">
            <a:extLst>
              <a:ext uri="{FF2B5EF4-FFF2-40B4-BE49-F238E27FC236}">
                <a16:creationId xmlns="" xmlns:a16="http://schemas.microsoft.com/office/drawing/2014/main" id="{F8CFB5AA-0F5A-4A96-9E72-E8EB9D2A8B6A}"/>
              </a:ext>
            </a:extLst>
          </p:cNvPr>
          <p:cNvSpPr/>
          <p:nvPr/>
        </p:nvSpPr>
        <p:spPr>
          <a:xfrm rot="2574121">
            <a:off x="886311" y="3143106"/>
            <a:ext cx="6858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2" name="Teardrop 1">
            <a:extLst>
              <a:ext uri="{FF2B5EF4-FFF2-40B4-BE49-F238E27FC236}">
                <a16:creationId xmlns="" xmlns:a16="http://schemas.microsoft.com/office/drawing/2014/main" id="{0D6F2EC8-E9FC-44DD-A62E-E9CA58996686}"/>
              </a:ext>
            </a:extLst>
          </p:cNvPr>
          <p:cNvSpPr/>
          <p:nvPr/>
        </p:nvSpPr>
        <p:spPr>
          <a:xfrm rot="2574121">
            <a:off x="853881" y="1800325"/>
            <a:ext cx="6858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32" name="TextBox 18">
            <a:extLst>
              <a:ext uri="{FF2B5EF4-FFF2-40B4-BE49-F238E27FC236}">
                <a16:creationId xmlns="" xmlns:a16="http://schemas.microsoft.com/office/drawing/2014/main" id="{23A1CB01-6CE0-464F-9689-8E7B30A7075D}"/>
              </a:ext>
            </a:extLst>
          </p:cNvPr>
          <p:cNvSpPr txBox="1"/>
          <p:nvPr/>
        </p:nvSpPr>
        <p:spPr>
          <a:xfrm flipH="1">
            <a:off x="1066803" y="305857"/>
            <a:ext cx="8077198" cy="1569660"/>
          </a:xfrm>
          <a:prstGeom prst="rect">
            <a:avLst/>
          </a:prstGeom>
          <a:noFill/>
        </p:spPr>
        <p:txBody>
          <a:bodyPr wrap="square" rtlCol="0">
            <a:spAutoFit/>
          </a:bodyPr>
          <a:lstStyle/>
          <a:p>
            <a:pPr defTabSz="1219170">
              <a:defRPr/>
            </a:pPr>
            <a:r>
              <a:rPr lang="en-US" sz="3200" dirty="0">
                <a:solidFill>
                  <a:prstClr val="black"/>
                </a:solidFill>
                <a:latin typeface="Fira Sans Black" panose="020B0A03050000020004" pitchFamily="34" charset="0"/>
                <a:ea typeface="Times New Roman" panose="02020603050405020304" pitchFamily="18" charset="0"/>
              </a:rPr>
              <a:t>CÂU </a:t>
            </a:r>
            <a:r>
              <a:rPr lang="vi-VN" sz="3200" dirty="0">
                <a:solidFill>
                  <a:prstClr val="black"/>
                </a:solidFill>
                <a:latin typeface="Fira Sans Black" panose="020B0A03050000020004" pitchFamily="34" charset="0"/>
                <a:ea typeface="Times New Roman" panose="02020603050405020304" pitchFamily="18" charset="0"/>
              </a:rPr>
              <a:t>3</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Điền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vào</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chỗ</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trống</a:t>
            </a:r>
            <a:r>
              <a:rPr lang="en-US" sz="3200" dirty="0">
                <a:solidFill>
                  <a:prstClr val="black"/>
                </a:solidFill>
                <a:latin typeface="Fira Sans Black" panose="020B0A03050000020004" pitchFamily="34" charset="0"/>
                <a:ea typeface="Times New Roman" panose="02020603050405020304" pitchFamily="18" charset="0"/>
              </a:rPr>
              <a:t>:</a:t>
            </a:r>
          </a:p>
          <a:p>
            <a:pPr defTabSz="121917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lang="en-US" sz="3200" dirty="0">
              <a:solidFill>
                <a:prstClr val="black"/>
              </a:solidFill>
              <a:latin typeface="Fira Sans Black" panose="020B0A03050000020004" pitchFamily="34" charset="0"/>
              <a:ea typeface="Times New Roman" panose="02020603050405020304" pitchFamily="18" charset="0"/>
            </a:endParaRPr>
          </a:p>
        </p:txBody>
      </p:sp>
      <p:sp>
        <p:nvSpPr>
          <p:cNvPr id="34" name="TextBox 33">
            <a:extLst>
              <a:ext uri="{FF2B5EF4-FFF2-40B4-BE49-F238E27FC236}">
                <a16:creationId xmlns="" xmlns:a16="http://schemas.microsoft.com/office/drawing/2014/main" id="{199C32CF-928A-4A36-83E9-34B2B421208A}"/>
              </a:ext>
            </a:extLst>
          </p:cNvPr>
          <p:cNvSpPr txBox="1"/>
          <p:nvPr/>
        </p:nvSpPr>
        <p:spPr>
          <a:xfrm>
            <a:off x="2482576" y="7289801"/>
            <a:ext cx="4611756" cy="1200329"/>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defRPr/>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 xmlns:a16="http://schemas.microsoft.com/office/drawing/2014/main" id="{F15F57A3-C94C-43E3-8EE1-D6DD88BC72B8}"/>
              </a:ext>
            </a:extLst>
          </p:cNvPr>
          <p:cNvSpPr txBox="1"/>
          <p:nvPr/>
        </p:nvSpPr>
        <p:spPr>
          <a:xfrm flipH="1">
            <a:off x="1927931" y="1914299"/>
            <a:ext cx="6119725" cy="692497"/>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 xmlns:a16="http://schemas.microsoft.com/office/drawing/2014/main" id="{889E4DAF-7B89-4ADA-8316-CF091D68A187}"/>
              </a:ext>
            </a:extLst>
          </p:cNvPr>
          <p:cNvSpPr txBox="1"/>
          <p:nvPr/>
        </p:nvSpPr>
        <p:spPr>
          <a:xfrm flipH="1">
            <a:off x="1066818" y="1957230"/>
            <a:ext cx="384629" cy="523220"/>
          </a:xfrm>
          <a:prstGeom prst="rect">
            <a:avLst/>
          </a:prstGeom>
          <a:noFill/>
        </p:spPr>
        <p:txBody>
          <a:bodyPr wrap="square" rtlCol="0">
            <a:spAutoFit/>
          </a:bodyPr>
          <a:lstStyle/>
          <a:p>
            <a:pPr defTabSz="1219170">
              <a:defRPr/>
            </a:pPr>
            <a:r>
              <a:rPr lang="en-US" sz="2800" dirty="0">
                <a:solidFill>
                  <a:srgbClr val="FFFFFF"/>
                </a:solidFill>
                <a:latin typeface="#9Slide07 IcielCadena" panose="02000503000000020004" pitchFamily="2" charset="0"/>
                <a:ea typeface="Times New Roman" panose="02020603050405020304" pitchFamily="18" charset="0"/>
              </a:rPr>
              <a:t>A</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 xmlns:a16="http://schemas.microsoft.com/office/drawing/2014/main" id="{D9F62428-FA28-4C7E-9041-40EB7839A57B}"/>
              </a:ext>
            </a:extLst>
          </p:cNvPr>
          <p:cNvSpPr txBox="1"/>
          <p:nvPr/>
        </p:nvSpPr>
        <p:spPr>
          <a:xfrm flipH="1">
            <a:off x="1927866" y="4594346"/>
            <a:ext cx="650131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a:extLst>
              <a:ext uri="{FF2B5EF4-FFF2-40B4-BE49-F238E27FC236}">
                <a16:creationId xmlns="" xmlns:a16="http://schemas.microsoft.com/office/drawing/2014/main" id="{EB7F7960-D6DD-47CA-BD41-6CB957A4A338}"/>
              </a:ext>
            </a:extLst>
          </p:cNvPr>
          <p:cNvSpPr txBox="1"/>
          <p:nvPr/>
        </p:nvSpPr>
        <p:spPr>
          <a:xfrm flipH="1">
            <a:off x="1078176" y="4614116"/>
            <a:ext cx="384629" cy="523220"/>
          </a:xfrm>
          <a:prstGeom prst="rect">
            <a:avLst/>
          </a:prstGeom>
          <a:noFill/>
        </p:spPr>
        <p:txBody>
          <a:bodyPr wrap="square" rtlCol="0">
            <a:spAutoFit/>
          </a:bodyPr>
          <a:lstStyle/>
          <a:p>
            <a:pPr defTabSz="1219170">
              <a:defRPr/>
            </a:pPr>
            <a:r>
              <a:rPr lang="en-US" sz="2800" dirty="0">
                <a:solidFill>
                  <a:srgbClr val="FFFFFF"/>
                </a:solidFill>
                <a:latin typeface="#9Slide07 IcielCadena" panose="02000503000000020004" pitchFamily="2" charset="0"/>
                <a:ea typeface="Calibri" panose="020F0502020204030204" pitchFamily="34" charset="0"/>
              </a:rPr>
              <a:t>c</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 xmlns:a16="http://schemas.microsoft.com/office/drawing/2014/main" id="{DE5FC81E-943B-490C-889D-1C2D05C2868D}"/>
              </a:ext>
            </a:extLst>
          </p:cNvPr>
          <p:cNvSpPr txBox="1"/>
          <p:nvPr/>
        </p:nvSpPr>
        <p:spPr>
          <a:xfrm flipH="1">
            <a:off x="1927935" y="3348960"/>
            <a:ext cx="5993405"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a:extLst>
              <a:ext uri="{FF2B5EF4-FFF2-40B4-BE49-F238E27FC236}">
                <a16:creationId xmlns="" xmlns:a16="http://schemas.microsoft.com/office/drawing/2014/main" id="{FB17666C-03E2-4B1A-896F-D92EAD3EBC49}"/>
              </a:ext>
            </a:extLst>
          </p:cNvPr>
          <p:cNvSpPr txBox="1"/>
          <p:nvPr/>
        </p:nvSpPr>
        <p:spPr>
          <a:xfrm flipH="1">
            <a:off x="1078176" y="3333566"/>
            <a:ext cx="384629" cy="523220"/>
          </a:xfrm>
          <a:prstGeom prst="rect">
            <a:avLst/>
          </a:prstGeom>
          <a:noFill/>
        </p:spPr>
        <p:txBody>
          <a:bodyPr wrap="square" rtlCol="0">
            <a:spAutoFit/>
          </a:bodyPr>
          <a:lstStyle/>
          <a:p>
            <a:pPr defTabSz="1219170">
              <a:defRPr/>
            </a:pPr>
            <a:r>
              <a:rPr lang="en-US" sz="2800" dirty="0">
                <a:solidFill>
                  <a:srgbClr val="FFFFFF"/>
                </a:solidFill>
                <a:latin typeface="#9Slide07 IcielCadena" panose="02000503000000020004" pitchFamily="2" charset="0"/>
                <a:ea typeface="Calibri" panose="020F0502020204030204" pitchFamily="34" charset="0"/>
              </a:rPr>
              <a:t>B</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 xmlns:a16="http://schemas.microsoft.com/office/drawing/2014/main" id="{35725ACB-DE38-45A1-97B8-8178733C6738}"/>
              </a:ext>
            </a:extLst>
          </p:cNvPr>
          <p:cNvSpPr txBox="1"/>
          <p:nvPr/>
        </p:nvSpPr>
        <p:spPr>
          <a:xfrm flipH="1">
            <a:off x="1927865" y="5812721"/>
            <a:ext cx="6143055"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 xmlns:a16="http://schemas.microsoft.com/office/drawing/2014/main" id="{306E9C49-18E5-4366-9BF0-AD2723C2BD11}"/>
              </a:ext>
            </a:extLst>
          </p:cNvPr>
          <p:cNvSpPr txBox="1"/>
          <p:nvPr/>
        </p:nvSpPr>
        <p:spPr>
          <a:xfrm flipH="1">
            <a:off x="1020330" y="5781485"/>
            <a:ext cx="384629" cy="523220"/>
          </a:xfrm>
          <a:prstGeom prst="rect">
            <a:avLst/>
          </a:prstGeom>
          <a:noFill/>
        </p:spPr>
        <p:txBody>
          <a:bodyPr wrap="square" rtlCol="0">
            <a:spAutoFit/>
          </a:bodyPr>
          <a:lstStyle/>
          <a:p>
            <a:pPr defTabSz="1219170">
              <a:defRPr/>
            </a:pPr>
            <a:r>
              <a:rPr lang="en-US" sz="28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 xmlns:a16="http://schemas.microsoft.com/office/drawing/2014/main" id="{9C3104F7-5F05-4D3B-ACB1-048C9C35E721}"/>
              </a:ext>
            </a:extLst>
          </p:cNvPr>
          <p:cNvSpPr/>
          <p:nvPr/>
        </p:nvSpPr>
        <p:spPr>
          <a:xfrm>
            <a:off x="1712464" y="1797036"/>
            <a:ext cx="6686934"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DB3C14"/>
              </a:solidFill>
            </a:endParaRPr>
          </a:p>
        </p:txBody>
      </p:sp>
      <p:sp>
        <p:nvSpPr>
          <p:cNvPr id="35" name="Rectangle: Rounded Corners 34">
            <a:extLst>
              <a:ext uri="{FF2B5EF4-FFF2-40B4-BE49-F238E27FC236}">
                <a16:creationId xmlns="" xmlns:a16="http://schemas.microsoft.com/office/drawing/2014/main" id="{13372B46-2124-4DF7-8760-98484444B7ED}"/>
              </a:ext>
            </a:extLst>
          </p:cNvPr>
          <p:cNvSpPr/>
          <p:nvPr/>
        </p:nvSpPr>
        <p:spPr>
          <a:xfrm>
            <a:off x="1746389" y="3240783"/>
            <a:ext cx="6653149"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DB3C14"/>
              </a:solidFill>
            </a:endParaRPr>
          </a:p>
        </p:txBody>
      </p:sp>
      <p:sp>
        <p:nvSpPr>
          <p:cNvPr id="36" name="Rectangle: Rounded Corners 35">
            <a:extLst>
              <a:ext uri="{FF2B5EF4-FFF2-40B4-BE49-F238E27FC236}">
                <a16:creationId xmlns="" xmlns:a16="http://schemas.microsoft.com/office/drawing/2014/main" id="{57BB616D-2C41-4D3F-81B6-8E8142638B43}"/>
              </a:ext>
            </a:extLst>
          </p:cNvPr>
          <p:cNvSpPr/>
          <p:nvPr/>
        </p:nvSpPr>
        <p:spPr>
          <a:xfrm>
            <a:off x="1780103" y="4493413"/>
            <a:ext cx="662004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DB3C14"/>
              </a:solidFill>
            </a:endParaRPr>
          </a:p>
        </p:txBody>
      </p:sp>
      <p:sp>
        <p:nvSpPr>
          <p:cNvPr id="37" name="Rectangle: Rounded Corners 36">
            <a:extLst>
              <a:ext uri="{FF2B5EF4-FFF2-40B4-BE49-F238E27FC236}">
                <a16:creationId xmlns="" xmlns:a16="http://schemas.microsoft.com/office/drawing/2014/main" id="{5B052BEC-EA54-4B3C-B7E1-ADC88AC6A211}"/>
              </a:ext>
            </a:extLst>
          </p:cNvPr>
          <p:cNvSpPr/>
          <p:nvPr/>
        </p:nvSpPr>
        <p:spPr>
          <a:xfrm>
            <a:off x="1782782" y="5725621"/>
            <a:ext cx="661665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00">
              <a:solidFill>
                <a:srgbClr val="DB3C14"/>
              </a:solidFill>
            </a:endParaRPr>
          </a:p>
        </p:txBody>
      </p:sp>
      <p:sp>
        <p:nvSpPr>
          <p:cNvPr id="41" name="Rectangle 40">
            <a:extLst>
              <a:ext uri="{FF2B5EF4-FFF2-40B4-BE49-F238E27FC236}">
                <a16:creationId xmlns="" xmlns:a16="http://schemas.microsoft.com/office/drawing/2014/main" id="{2C4046AE-FCBC-CA0E-4845-6F08E1752A28}"/>
              </a:ext>
            </a:extLst>
          </p:cNvPr>
          <p:cNvSpPr/>
          <p:nvPr/>
        </p:nvSpPr>
        <p:spPr>
          <a:xfrm>
            <a:off x="2" y="392613"/>
            <a:ext cx="1025703"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Tree>
    <p:extLst>
      <p:ext uri="{BB962C8B-B14F-4D97-AF65-F5344CB8AC3E}">
        <p14:creationId xmlns:p14="http://schemas.microsoft.com/office/powerpoint/2010/main" val="403803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 xmlns:a16="http://schemas.microsoft.com/office/drawing/2014/main" id="{8CD721F0-4C89-4F2D-B5BD-FDE9A3129FDF}"/>
                  </a:ext>
                </a:extLst>
              </p14:cNvPr>
              <p14:cNvContentPartPr/>
              <p14:nvPr/>
            </p14:nvContentPartPr>
            <p14:xfrm>
              <a:off x="21771" y="3462887"/>
              <a:ext cx="9144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 xmlns:a16="http://schemas.microsoft.com/office/drawing/2014/main" id="{60C87D5D-9FC0-4DAB-ACFB-F2CF66078CEA}"/>
              </a:ext>
            </a:extLst>
          </p:cNvPr>
          <p:cNvSpPr txBox="1"/>
          <p:nvPr/>
        </p:nvSpPr>
        <p:spPr>
          <a:xfrm flipH="1">
            <a:off x="1181526" y="208482"/>
            <a:ext cx="7856968" cy="1384995"/>
          </a:xfrm>
          <a:prstGeom prst="rect">
            <a:avLst/>
          </a:prstGeom>
          <a:noFill/>
        </p:spPr>
        <p:txBody>
          <a:bodyPr wrap="square" rtlCol="0">
            <a:spAutoFit/>
          </a:bodyPr>
          <a:lstStyle/>
          <a:p>
            <a:pPr defTabSz="1219170">
              <a:defRPr/>
            </a:pPr>
            <a:r>
              <a:rPr lang="en-US" sz="2800" dirty="0">
                <a:solidFill>
                  <a:prstClr val="black"/>
                </a:solidFill>
                <a:latin typeface="Fira Sans Black" panose="020B0A03050000020004" pitchFamily="34" charset="0"/>
                <a:ea typeface="Times New Roman" panose="02020603050405020304" pitchFamily="18" charset="0"/>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lang="en-US" sz="2800" dirty="0">
              <a:solidFill>
                <a:prstClr val="black"/>
              </a:solidFill>
              <a:latin typeface="Fira Sans Black" panose="020B0A03050000020004" pitchFamily="34" charset="0"/>
              <a:ea typeface="Times New Roman" panose="02020603050405020304" pitchFamily="18" charset="0"/>
            </a:endParaRPr>
          </a:p>
          <a:p>
            <a:pPr defTabSz="1219170">
              <a:defRPr/>
            </a:pPr>
            <a:r>
              <a:rPr lang="en-US" sz="2800" dirty="0" err="1">
                <a:solidFill>
                  <a:prstClr val="black"/>
                </a:solidFill>
                <a:latin typeface="Fira Sans Black" panose="020B0A03050000020004" pitchFamily="34" charset="0"/>
              </a:rPr>
              <a:t>Chùm</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sáng</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đi</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ra</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khỏi</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lăng</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kính</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luôn</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lệch</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về</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phía</a:t>
            </a:r>
            <a:r>
              <a:rPr lang="en-US" sz="2800" dirty="0">
                <a:solidFill>
                  <a:prstClr val="black"/>
                </a:solidFill>
                <a:latin typeface="Fira Sans Black" panose="020B0A03050000020004" pitchFamily="34" charset="0"/>
              </a:rPr>
              <a:t> ………. </a:t>
            </a:r>
            <a:r>
              <a:rPr lang="en-US" sz="2800" dirty="0" err="1">
                <a:solidFill>
                  <a:prstClr val="black"/>
                </a:solidFill>
                <a:latin typeface="Fira Sans Black" panose="020B0A03050000020004" pitchFamily="34" charset="0"/>
              </a:rPr>
              <a:t>của</a:t>
            </a:r>
            <a:r>
              <a:rPr lang="en-US" sz="2800" dirty="0">
                <a:solidFill>
                  <a:prstClr val="black"/>
                </a:solidFill>
                <a:latin typeface="Fira Sans Black" panose="020B0A03050000020004" pitchFamily="34" charset="0"/>
              </a:rPr>
              <a:t> </a:t>
            </a:r>
            <a:r>
              <a:rPr lang="en-US" sz="2800" dirty="0" err="1">
                <a:solidFill>
                  <a:prstClr val="black"/>
                </a:solidFill>
                <a:latin typeface="Fira Sans Black" panose="020B0A03050000020004" pitchFamily="34" charset="0"/>
              </a:rPr>
              <a:t>nó</a:t>
            </a:r>
            <a:endParaRPr lang="en-US" sz="2800" dirty="0">
              <a:solidFill>
                <a:prstClr val="black"/>
              </a:solidFill>
              <a:latin typeface="Fira Sans Black" panose="020B0A03050000020004" pitchFamily="34" charset="0"/>
            </a:endParaRPr>
          </a:p>
        </p:txBody>
      </p:sp>
      <p:sp>
        <p:nvSpPr>
          <p:cNvPr id="16" name="TextBox 18">
            <a:extLst>
              <a:ext uri="{FF2B5EF4-FFF2-40B4-BE49-F238E27FC236}">
                <a16:creationId xmlns="" xmlns:a16="http://schemas.microsoft.com/office/drawing/2014/main" id="{361F2543-2B1C-4EBD-B89C-2B538E2C99C3}"/>
              </a:ext>
            </a:extLst>
          </p:cNvPr>
          <p:cNvSpPr txBox="1"/>
          <p:nvPr/>
        </p:nvSpPr>
        <p:spPr>
          <a:xfrm flipH="1">
            <a:off x="1223455" y="4082957"/>
            <a:ext cx="399060" cy="584775"/>
          </a:xfrm>
          <a:prstGeom prst="rect">
            <a:avLst/>
          </a:prstGeom>
          <a:noFill/>
        </p:spPr>
        <p:txBody>
          <a:bodyPr wrap="square" rtlCol="0">
            <a:spAutoFit/>
          </a:bodyPr>
          <a:lstStyle/>
          <a:p>
            <a:pPr defTabSz="1219170">
              <a:defRPr/>
            </a:pPr>
            <a:r>
              <a:rPr lang="en-US" sz="3200" dirty="0">
                <a:solidFill>
                  <a:prstClr val="black"/>
                </a:solidFill>
                <a:latin typeface="#9Slide07 IcielCadena" panose="02000503000000020004" pitchFamily="2" charset="0"/>
                <a:ea typeface="Times New Roman" panose="02020603050405020304" pitchFamily="18" charset="0"/>
              </a:rPr>
              <a:t>A</a:t>
            </a:r>
          </a:p>
        </p:txBody>
      </p:sp>
      <p:sp>
        <p:nvSpPr>
          <p:cNvPr id="17" name="TextBox 18">
            <a:extLst>
              <a:ext uri="{FF2B5EF4-FFF2-40B4-BE49-F238E27FC236}">
                <a16:creationId xmlns="" xmlns:a16="http://schemas.microsoft.com/office/drawing/2014/main" id="{0AEC9912-9495-4E18-9D20-3AE205FBBD8E}"/>
              </a:ext>
            </a:extLst>
          </p:cNvPr>
          <p:cNvSpPr txBox="1"/>
          <p:nvPr/>
        </p:nvSpPr>
        <p:spPr>
          <a:xfrm flipH="1">
            <a:off x="3254901" y="3353270"/>
            <a:ext cx="399060" cy="584775"/>
          </a:xfrm>
          <a:prstGeom prst="rect">
            <a:avLst/>
          </a:prstGeom>
          <a:noFill/>
        </p:spPr>
        <p:txBody>
          <a:bodyPr wrap="square" rtlCol="0">
            <a:spAutoFit/>
          </a:bodyPr>
          <a:lstStyle/>
          <a:p>
            <a:pPr defTabSz="1219170">
              <a:defRPr/>
            </a:pPr>
            <a:r>
              <a:rPr lang="en-US" sz="3200" b="1" dirty="0">
                <a:solidFill>
                  <a:prstClr val="black"/>
                </a:solidFill>
                <a:latin typeface="#9Slide07 IcielCadena" panose="02000503000000020004" pitchFamily="2" charset="0"/>
                <a:ea typeface="Times New Roman" panose="02020603050405020304" pitchFamily="18" charset="0"/>
              </a:rPr>
              <a:t>B</a:t>
            </a:r>
          </a:p>
        </p:txBody>
      </p:sp>
      <p:sp>
        <p:nvSpPr>
          <p:cNvPr id="18" name="TextBox 18">
            <a:extLst>
              <a:ext uri="{FF2B5EF4-FFF2-40B4-BE49-F238E27FC236}">
                <a16:creationId xmlns="" xmlns:a16="http://schemas.microsoft.com/office/drawing/2014/main" id="{279BD2E8-ADB8-4239-BB53-451055A26030}"/>
              </a:ext>
            </a:extLst>
          </p:cNvPr>
          <p:cNvSpPr txBox="1"/>
          <p:nvPr/>
        </p:nvSpPr>
        <p:spPr>
          <a:xfrm flipH="1">
            <a:off x="5236224" y="3900726"/>
            <a:ext cx="399060" cy="584775"/>
          </a:xfrm>
          <a:prstGeom prst="rect">
            <a:avLst/>
          </a:prstGeom>
          <a:noFill/>
        </p:spPr>
        <p:txBody>
          <a:bodyPr wrap="square" rtlCol="0">
            <a:spAutoFit/>
          </a:bodyPr>
          <a:lstStyle/>
          <a:p>
            <a:pPr defTabSz="1219170">
              <a:defRPr/>
            </a:pPr>
            <a:r>
              <a:rPr lang="en-US" sz="3200" b="1" dirty="0">
                <a:solidFill>
                  <a:prstClr val="black"/>
                </a:solidFill>
                <a:latin typeface="#9Slide07 IcielCadena" panose="02000503000000020004" pitchFamily="2" charset="0"/>
                <a:ea typeface="Times New Roman" panose="02020603050405020304" pitchFamily="18" charset="0"/>
              </a:rPr>
              <a:t>C</a:t>
            </a:r>
          </a:p>
        </p:txBody>
      </p:sp>
      <p:sp>
        <p:nvSpPr>
          <p:cNvPr id="19" name="TextBox 18">
            <a:extLst>
              <a:ext uri="{FF2B5EF4-FFF2-40B4-BE49-F238E27FC236}">
                <a16:creationId xmlns="" xmlns:a16="http://schemas.microsoft.com/office/drawing/2014/main" id="{38AC8127-1D9D-4A93-B1E8-7D25AFF9D537}"/>
              </a:ext>
            </a:extLst>
          </p:cNvPr>
          <p:cNvSpPr txBox="1"/>
          <p:nvPr/>
        </p:nvSpPr>
        <p:spPr>
          <a:xfrm flipH="1">
            <a:off x="7211738" y="3285250"/>
            <a:ext cx="399060" cy="584775"/>
          </a:xfrm>
          <a:prstGeom prst="rect">
            <a:avLst/>
          </a:prstGeom>
          <a:noFill/>
        </p:spPr>
        <p:txBody>
          <a:bodyPr wrap="square" rtlCol="0">
            <a:spAutoFit/>
          </a:bodyPr>
          <a:lstStyle/>
          <a:p>
            <a:pPr defTabSz="1219170">
              <a:defRPr/>
            </a:pPr>
            <a:r>
              <a:rPr lang="en-US" sz="3200" b="1" dirty="0">
                <a:solidFill>
                  <a:prstClr val="black"/>
                </a:solidFill>
                <a:latin typeface="#9Slide07 IcielCadena" panose="02000503000000020004" pitchFamily="2" charset="0"/>
                <a:ea typeface="Times New Roman" panose="02020603050405020304" pitchFamily="18" charset="0"/>
              </a:rPr>
              <a:t>D</a:t>
            </a:r>
          </a:p>
        </p:txBody>
      </p:sp>
      <p:sp>
        <p:nvSpPr>
          <p:cNvPr id="25" name="Cloud 24">
            <a:extLst>
              <a:ext uri="{FF2B5EF4-FFF2-40B4-BE49-F238E27FC236}">
                <a16:creationId xmlns="" xmlns:a16="http://schemas.microsoft.com/office/drawing/2014/main" id="{A392FECF-1018-4B83-8456-30FCCDE7868C}"/>
              </a:ext>
            </a:extLst>
          </p:cNvPr>
          <p:cNvSpPr/>
          <p:nvPr/>
        </p:nvSpPr>
        <p:spPr>
          <a:xfrm>
            <a:off x="2449561" y="4231735"/>
            <a:ext cx="1959967"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DB3C14"/>
              </a:solidFill>
            </a:endParaRPr>
          </a:p>
        </p:txBody>
      </p:sp>
      <p:sp>
        <p:nvSpPr>
          <p:cNvPr id="35" name="Oval 34">
            <a:extLst>
              <a:ext uri="{FF2B5EF4-FFF2-40B4-BE49-F238E27FC236}">
                <a16:creationId xmlns="" xmlns:a16="http://schemas.microsoft.com/office/drawing/2014/main" id="{B540FADD-5A2A-46D6-9F0E-A6CFCE29A688}"/>
              </a:ext>
            </a:extLst>
          </p:cNvPr>
          <p:cNvSpPr/>
          <p:nvPr/>
        </p:nvSpPr>
        <p:spPr>
          <a:xfrm>
            <a:off x="1320441" y="3829812"/>
            <a:ext cx="17157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40" name="Oval 39">
            <a:extLst>
              <a:ext uri="{FF2B5EF4-FFF2-40B4-BE49-F238E27FC236}">
                <a16:creationId xmlns="" xmlns:a16="http://schemas.microsoft.com/office/drawing/2014/main" id="{221C18A6-944E-47F4-BBE3-208C1738A65E}"/>
              </a:ext>
            </a:extLst>
          </p:cNvPr>
          <p:cNvSpPr/>
          <p:nvPr/>
        </p:nvSpPr>
        <p:spPr>
          <a:xfrm>
            <a:off x="3351887" y="3995344"/>
            <a:ext cx="17157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41" name="Oval 40">
            <a:extLst>
              <a:ext uri="{FF2B5EF4-FFF2-40B4-BE49-F238E27FC236}">
                <a16:creationId xmlns="" xmlns:a16="http://schemas.microsoft.com/office/drawing/2014/main" id="{F9485B3E-3FE9-4BC3-9554-8E3EBBB2092A}"/>
              </a:ext>
            </a:extLst>
          </p:cNvPr>
          <p:cNvSpPr/>
          <p:nvPr/>
        </p:nvSpPr>
        <p:spPr>
          <a:xfrm>
            <a:off x="5264184" y="3701807"/>
            <a:ext cx="17157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42" name="Oval 41">
            <a:extLst>
              <a:ext uri="{FF2B5EF4-FFF2-40B4-BE49-F238E27FC236}">
                <a16:creationId xmlns="" xmlns:a16="http://schemas.microsoft.com/office/drawing/2014/main" id="{0B1C1982-53CD-4A6B-A154-2B3F8F2CA16C}"/>
              </a:ext>
            </a:extLst>
          </p:cNvPr>
          <p:cNvSpPr/>
          <p:nvPr/>
        </p:nvSpPr>
        <p:spPr>
          <a:xfrm>
            <a:off x="7254142" y="3944192"/>
            <a:ext cx="17157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39" name="Cloud 38">
            <a:extLst>
              <a:ext uri="{FF2B5EF4-FFF2-40B4-BE49-F238E27FC236}">
                <a16:creationId xmlns="" xmlns:a16="http://schemas.microsoft.com/office/drawing/2014/main" id="{62DF324B-4F66-4FAD-9AEC-DA255DE779D3}"/>
              </a:ext>
            </a:extLst>
          </p:cNvPr>
          <p:cNvSpPr/>
          <p:nvPr/>
        </p:nvSpPr>
        <p:spPr>
          <a:xfrm>
            <a:off x="549888" y="2384321"/>
            <a:ext cx="1697207"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48" name="TextBox 47">
            <a:extLst>
              <a:ext uri="{FF2B5EF4-FFF2-40B4-BE49-F238E27FC236}">
                <a16:creationId xmlns="" xmlns:a16="http://schemas.microsoft.com/office/drawing/2014/main" id="{89E36347-3C6C-4BF4-8A00-B3039F7520BB}"/>
              </a:ext>
            </a:extLst>
          </p:cNvPr>
          <p:cNvSpPr txBox="1"/>
          <p:nvPr/>
        </p:nvSpPr>
        <p:spPr>
          <a:xfrm>
            <a:off x="869525" y="2702219"/>
            <a:ext cx="1057933" cy="502766"/>
          </a:xfrm>
          <a:prstGeom prst="rect">
            <a:avLst/>
          </a:prstGeom>
          <a:noFill/>
        </p:spPr>
        <p:txBody>
          <a:bodyPr wrap="square">
            <a:spAutoFit/>
          </a:bodyPr>
          <a:lstStyle/>
          <a:p>
            <a:pPr algn="ctr" defTabSz="1219170">
              <a:defRPr/>
            </a:pPr>
            <a:r>
              <a:rPr lang="en-US" sz="2667" dirty="0" err="1">
                <a:solidFill>
                  <a:srgbClr val="FFFFFF"/>
                </a:solidFill>
                <a:latin typeface="Arial" panose="020B0604020202020204" pitchFamily="34" charset="0"/>
                <a:cs typeface="Arial" panose="020B0604020202020204" pitchFamily="34" charset="0"/>
              </a:rPr>
              <a:t>đỉnh</a:t>
            </a:r>
            <a:endParaRPr lang="en-US" sz="2667" dirty="0">
              <a:solidFill>
                <a:srgbClr val="FFFFFF"/>
              </a:solidFill>
              <a:latin typeface="Arial" panose="020B0604020202020204" pitchFamily="34" charset="0"/>
              <a:cs typeface="Arial" panose="020B0604020202020204" pitchFamily="34" charset="0"/>
            </a:endParaRPr>
          </a:p>
        </p:txBody>
      </p:sp>
      <p:sp>
        <p:nvSpPr>
          <p:cNvPr id="49" name="Cloud 48">
            <a:extLst>
              <a:ext uri="{FF2B5EF4-FFF2-40B4-BE49-F238E27FC236}">
                <a16:creationId xmlns="" xmlns:a16="http://schemas.microsoft.com/office/drawing/2014/main" id="{C482C2F0-ADEA-42F1-B218-4FDC766A945B}"/>
              </a:ext>
            </a:extLst>
          </p:cNvPr>
          <p:cNvSpPr/>
          <p:nvPr/>
        </p:nvSpPr>
        <p:spPr>
          <a:xfrm>
            <a:off x="2615673" y="4387844"/>
            <a:ext cx="1620100"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50" name="Cloud 49">
            <a:extLst>
              <a:ext uri="{FF2B5EF4-FFF2-40B4-BE49-F238E27FC236}">
                <a16:creationId xmlns="" xmlns:a16="http://schemas.microsoft.com/office/drawing/2014/main" id="{E06CB4D3-37F2-4635-9788-AFAC26525F57}"/>
              </a:ext>
            </a:extLst>
          </p:cNvPr>
          <p:cNvSpPr/>
          <p:nvPr/>
        </p:nvSpPr>
        <p:spPr>
          <a:xfrm>
            <a:off x="4660581" y="2254970"/>
            <a:ext cx="1581797"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51" name="Cloud 50">
            <a:extLst>
              <a:ext uri="{FF2B5EF4-FFF2-40B4-BE49-F238E27FC236}">
                <a16:creationId xmlns="" xmlns:a16="http://schemas.microsoft.com/office/drawing/2014/main" id="{996DD5D1-1847-41D8-9F5C-62DE0C9B9D99}"/>
              </a:ext>
            </a:extLst>
          </p:cNvPr>
          <p:cNvSpPr/>
          <p:nvPr/>
        </p:nvSpPr>
        <p:spPr>
          <a:xfrm>
            <a:off x="6615491" y="4285627"/>
            <a:ext cx="1620441"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52" name="TextBox 51">
            <a:extLst>
              <a:ext uri="{FF2B5EF4-FFF2-40B4-BE49-F238E27FC236}">
                <a16:creationId xmlns="" xmlns:a16="http://schemas.microsoft.com/office/drawing/2014/main" id="{054BDE24-51F3-4FD1-8F77-6435BBE8CE6A}"/>
              </a:ext>
            </a:extLst>
          </p:cNvPr>
          <p:cNvSpPr txBox="1"/>
          <p:nvPr/>
        </p:nvSpPr>
        <p:spPr>
          <a:xfrm>
            <a:off x="2764393" y="4653739"/>
            <a:ext cx="1471553" cy="502766"/>
          </a:xfrm>
          <a:prstGeom prst="rect">
            <a:avLst/>
          </a:prstGeom>
          <a:noFill/>
        </p:spPr>
        <p:txBody>
          <a:bodyPr wrap="square">
            <a:spAutoFit/>
          </a:bodyPr>
          <a:lstStyle/>
          <a:p>
            <a:pPr algn="ctr" defTabSz="1219170">
              <a:defRPr/>
            </a:pPr>
            <a:r>
              <a:rPr lang="en-US" sz="2667" dirty="0" err="1">
                <a:solidFill>
                  <a:srgbClr val="FFFFFF"/>
                </a:solidFill>
                <a:latin typeface="Arial" panose="020B0604020202020204" pitchFamily="34" charset="0"/>
                <a:cs typeface="Arial" panose="020B0604020202020204" pitchFamily="34" charset="0"/>
              </a:rPr>
              <a:t>đáy</a:t>
            </a:r>
            <a:endParaRPr lang="en-US" sz="2667" dirty="0">
              <a:solidFill>
                <a:srgbClr val="FFFFFF"/>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 xmlns:a16="http://schemas.microsoft.com/office/drawing/2014/main" id="{DE9C0506-E962-4C32-9882-E7005D760E61}"/>
              </a:ext>
            </a:extLst>
          </p:cNvPr>
          <p:cNvSpPr txBox="1"/>
          <p:nvPr/>
        </p:nvSpPr>
        <p:spPr>
          <a:xfrm>
            <a:off x="4843290" y="2617781"/>
            <a:ext cx="1341275" cy="502766"/>
          </a:xfrm>
          <a:prstGeom prst="rect">
            <a:avLst/>
          </a:prstGeom>
          <a:noFill/>
        </p:spPr>
        <p:txBody>
          <a:bodyPr wrap="square">
            <a:spAutoFit/>
          </a:bodyPr>
          <a:lstStyle/>
          <a:p>
            <a:pPr algn="ctr" defTabSz="1219170">
              <a:defRPr/>
            </a:pPr>
            <a:r>
              <a:rPr lang="en-US" sz="2667" dirty="0" err="1">
                <a:solidFill>
                  <a:srgbClr val="FFFFFF"/>
                </a:solidFill>
                <a:latin typeface="Arial" panose="020B0604020202020204" pitchFamily="34" charset="0"/>
                <a:ea typeface="Times New Roman" panose="02020603050405020304" pitchFamily="18" charset="0"/>
                <a:cs typeface="Arial" panose="020B0604020202020204" pitchFamily="34" charset="0"/>
              </a:rPr>
              <a:t>tâm</a:t>
            </a:r>
            <a:endParaRPr lang="en-US" sz="2667" dirty="0">
              <a:solidFill>
                <a:srgbClr val="FFFFFF"/>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 xmlns:a16="http://schemas.microsoft.com/office/drawing/2014/main" id="{4C0881C0-B98F-4B58-89FC-6B09D88B6F31}"/>
              </a:ext>
            </a:extLst>
          </p:cNvPr>
          <p:cNvSpPr txBox="1"/>
          <p:nvPr/>
        </p:nvSpPr>
        <p:spPr>
          <a:xfrm>
            <a:off x="6798743" y="4489992"/>
            <a:ext cx="1268073" cy="1323632"/>
          </a:xfrm>
          <a:prstGeom prst="rect">
            <a:avLst/>
          </a:prstGeom>
          <a:noFill/>
        </p:spPr>
        <p:txBody>
          <a:bodyPr wrap="square">
            <a:spAutoFit/>
          </a:bodyPr>
          <a:lstStyle/>
          <a:p>
            <a:pPr algn="ctr" defTabSz="1219170">
              <a:defRPr/>
            </a:pPr>
            <a:r>
              <a:rPr lang="en-US" sz="2667" dirty="0" err="1">
                <a:solidFill>
                  <a:srgbClr val="FFFFFF"/>
                </a:solidFill>
                <a:latin typeface="Arial" panose="020B0604020202020204" pitchFamily="34" charset="0"/>
                <a:cs typeface="Arial" panose="020B0604020202020204" pitchFamily="34" charset="0"/>
              </a:rPr>
              <a:t>đỉnh</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hoặc</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đáy</a:t>
            </a:r>
            <a:endParaRPr lang="en-US" sz="2667" dirty="0">
              <a:solidFill>
                <a:srgbClr val="FFFFFF"/>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 xmlns:a16="http://schemas.microsoft.com/office/drawing/2014/main" id="{0F24833C-6D05-F86A-56F9-A008CD1177A4}"/>
              </a:ext>
            </a:extLst>
          </p:cNvPr>
          <p:cNvSpPr/>
          <p:nvPr/>
        </p:nvSpPr>
        <p:spPr>
          <a:xfrm>
            <a:off x="2" y="392505"/>
            <a:ext cx="1025703"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Tree>
    <p:extLst>
      <p:ext uri="{BB962C8B-B14F-4D97-AF65-F5344CB8AC3E}">
        <p14:creationId xmlns:p14="http://schemas.microsoft.com/office/powerpoint/2010/main" val="3940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A73E3098-DFA5-2068-D3D2-7D64AC7FDE08}"/>
              </a:ext>
            </a:extLst>
          </p:cNvPr>
          <p:cNvPicPr>
            <a:picLocks noChangeAspect="1"/>
          </p:cNvPicPr>
          <p:nvPr/>
        </p:nvPicPr>
        <p:blipFill>
          <a:blip r:embed="rId2"/>
          <a:stretch>
            <a:fillRect/>
          </a:stretch>
        </p:blipFill>
        <p:spPr>
          <a:xfrm>
            <a:off x="465268" y="2958090"/>
            <a:ext cx="3592878" cy="3572229"/>
          </a:xfrm>
          <a:prstGeom prst="rect">
            <a:avLst/>
          </a:prstGeom>
        </p:spPr>
      </p:pic>
      <p:pic>
        <p:nvPicPr>
          <p:cNvPr id="13" name="Picture 12">
            <a:extLst>
              <a:ext uri="{FF2B5EF4-FFF2-40B4-BE49-F238E27FC236}">
                <a16:creationId xmlns="" xmlns:a16="http://schemas.microsoft.com/office/drawing/2014/main" id="{B06067CB-6B0E-BFC3-14C5-19DD8DF4F880}"/>
              </a:ext>
            </a:extLst>
          </p:cNvPr>
          <p:cNvPicPr>
            <a:picLocks noChangeAspect="1"/>
          </p:cNvPicPr>
          <p:nvPr/>
        </p:nvPicPr>
        <p:blipFill>
          <a:blip r:embed="rId3"/>
          <a:stretch>
            <a:fillRect/>
          </a:stretch>
        </p:blipFill>
        <p:spPr>
          <a:xfrm>
            <a:off x="4985759" y="526213"/>
            <a:ext cx="4158243" cy="3410426"/>
          </a:xfrm>
          <a:prstGeom prst="rect">
            <a:avLst/>
          </a:prstGeom>
        </p:spPr>
      </p:pic>
      <p:grpSp>
        <p:nvGrpSpPr>
          <p:cNvPr id="18" name="Group 17">
            <a:extLst>
              <a:ext uri="{FF2B5EF4-FFF2-40B4-BE49-F238E27FC236}">
                <a16:creationId xmlns="" xmlns:a16="http://schemas.microsoft.com/office/drawing/2014/main" id="{83DA6F61-4765-6C07-C71A-60A7AF45E501}"/>
              </a:ext>
            </a:extLst>
          </p:cNvPr>
          <p:cNvGrpSpPr/>
          <p:nvPr/>
        </p:nvGrpSpPr>
        <p:grpSpPr>
          <a:xfrm>
            <a:off x="359083" y="1547469"/>
            <a:ext cx="5025012" cy="1315812"/>
            <a:chOff x="478777" y="1186936"/>
            <a:chExt cx="6700016" cy="1315812"/>
          </a:xfrm>
        </p:grpSpPr>
        <p:sp>
          <p:nvSpPr>
            <p:cNvPr id="3" name="Google Shape;2090;p24">
              <a:extLst>
                <a:ext uri="{FF2B5EF4-FFF2-40B4-BE49-F238E27FC236}">
                  <a16:creationId xmlns=""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endParaRPr dirty="0">
                <a:solidFill>
                  <a:prstClr val="black"/>
                </a:solidFill>
              </a:endParaRPr>
            </a:p>
          </p:txBody>
        </p:sp>
        <p:grpSp>
          <p:nvGrpSpPr>
            <p:cNvPr id="17" name="Group 16">
              <a:extLst>
                <a:ext uri="{FF2B5EF4-FFF2-40B4-BE49-F238E27FC236}">
                  <a16:creationId xmlns=""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8" name="Google Shape;2113;p24">
                <a:extLst>
                  <a:ext uri="{FF2B5EF4-FFF2-40B4-BE49-F238E27FC236}">
                    <a16:creationId xmlns=""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endParaRPr>
                  <a:solidFill>
                    <a:prstClr val="black"/>
                  </a:solidFill>
                </a:endParaRPr>
              </a:p>
            </p:txBody>
          </p:sp>
          <p:sp>
            <p:nvSpPr>
              <p:cNvPr id="9" name="Google Shape;2120;p24">
                <a:extLst>
                  <a:ext uri="{FF2B5EF4-FFF2-40B4-BE49-F238E27FC236}">
                    <a16:creationId xmlns=""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endParaRPr dirty="0">
                  <a:solidFill>
                    <a:prstClr val="black"/>
                  </a:solidFill>
                </a:endParaRPr>
              </a:p>
            </p:txBody>
          </p:sp>
        </p:grpSp>
      </p:grpSp>
      <p:grpSp>
        <p:nvGrpSpPr>
          <p:cNvPr id="21" name="Group 20">
            <a:extLst>
              <a:ext uri="{FF2B5EF4-FFF2-40B4-BE49-F238E27FC236}">
                <a16:creationId xmlns="" xmlns:a16="http://schemas.microsoft.com/office/drawing/2014/main" id="{5A691209-1AC8-9DCC-0619-14034C3DDF66}"/>
              </a:ext>
            </a:extLst>
          </p:cNvPr>
          <p:cNvGrpSpPr/>
          <p:nvPr/>
        </p:nvGrpSpPr>
        <p:grpSpPr>
          <a:xfrm>
            <a:off x="4060071" y="4534884"/>
            <a:ext cx="4828447" cy="1551294"/>
            <a:chOff x="5280592" y="4559632"/>
            <a:chExt cx="6210800" cy="1188810"/>
          </a:xfrm>
        </p:grpSpPr>
        <p:sp>
          <p:nvSpPr>
            <p:cNvPr id="4" name="Google Shape;2091;p24">
              <a:extLst>
                <a:ext uri="{FF2B5EF4-FFF2-40B4-BE49-F238E27FC236}">
                  <a16:creationId xmlns=""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endParaRPr>
                <a:solidFill>
                  <a:prstClr val="black"/>
                </a:solidFill>
              </a:endParaRPr>
            </a:p>
          </p:txBody>
        </p:sp>
        <p:grpSp>
          <p:nvGrpSpPr>
            <p:cNvPr id="19" name="Group 18">
              <a:extLst>
                <a:ext uri="{FF2B5EF4-FFF2-40B4-BE49-F238E27FC236}">
                  <a16:creationId xmlns=""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endParaRPr>
                  <a:solidFill>
                    <a:prstClr val="black"/>
                  </a:solidFill>
                </a:endParaRPr>
              </a:p>
            </p:txBody>
          </p:sp>
          <p:sp>
            <p:nvSpPr>
              <p:cNvPr id="6" name="Google Shape;2111;p24">
                <a:extLst>
                  <a:ext uri="{FF2B5EF4-FFF2-40B4-BE49-F238E27FC236}">
                    <a16:creationId xmlns=""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endParaRPr>
                  <a:solidFill>
                    <a:prstClr val="black"/>
                  </a:solidFill>
                </a:endParaRPr>
              </a:p>
            </p:txBody>
          </p:sp>
          <p:sp>
            <p:nvSpPr>
              <p:cNvPr id="11" name="Google Shape;2122;p24">
                <a:extLst>
                  <a:ext uri="{FF2B5EF4-FFF2-40B4-BE49-F238E27FC236}">
                    <a16:creationId xmlns=""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10" name="TextBox 9">
            <a:extLst>
              <a:ext uri="{FF2B5EF4-FFF2-40B4-BE49-F238E27FC236}">
                <a16:creationId xmlns="" xmlns:a16="http://schemas.microsoft.com/office/drawing/2014/main" id="{1294F916-DA0B-6CFB-BBEF-2F06E937E928}"/>
              </a:ext>
            </a:extLst>
          </p:cNvPr>
          <p:cNvSpPr txBox="1"/>
          <p:nvPr/>
        </p:nvSpPr>
        <p:spPr>
          <a:xfrm>
            <a:off x="1010536" y="1638947"/>
            <a:ext cx="4387735" cy="1569660"/>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solidFill>
                  <a:prstClr val="black"/>
                </a:solidFill>
              </a:rPr>
              <a:t>Góc A hợp bởi hai mặt bên của lăng kính được gọi là </a:t>
            </a:r>
            <a:r>
              <a:rPr lang="vi-VN" b="1" i="1" dirty="0">
                <a:solidFill>
                  <a:prstClr val="black"/>
                </a:solidFill>
              </a:rPr>
              <a:t>góc chiết quang </a:t>
            </a:r>
            <a:r>
              <a:rPr lang="vi-VN" dirty="0">
                <a:solidFill>
                  <a:prstClr val="black"/>
                </a:solidFill>
              </a:rPr>
              <a:t>hay</a:t>
            </a:r>
            <a:r>
              <a:rPr lang="vi-VN" i="1" dirty="0">
                <a:solidFill>
                  <a:prstClr val="black"/>
                </a:solidFill>
              </a:rPr>
              <a:t> </a:t>
            </a:r>
            <a:r>
              <a:rPr lang="vi-VN" b="1" i="1" dirty="0">
                <a:solidFill>
                  <a:prstClr val="black"/>
                </a:solidFill>
              </a:rPr>
              <a:t>góc ở đỉnh</a:t>
            </a:r>
            <a:r>
              <a:rPr lang="vi-VN" b="1" dirty="0">
                <a:solidFill>
                  <a:prstClr val="black"/>
                </a:solidFill>
              </a:rPr>
              <a:t> </a:t>
            </a:r>
            <a:r>
              <a:rPr lang="vi-VN" dirty="0">
                <a:solidFill>
                  <a:prstClr val="black"/>
                </a:solidFill>
              </a:rPr>
              <a:t>của lăng kính</a:t>
            </a:r>
            <a:endParaRPr lang="en-US" dirty="0">
              <a:solidFill>
                <a:prstClr val="black"/>
              </a:solidFill>
            </a:endParaRPr>
          </a:p>
        </p:txBody>
      </p:sp>
      <p:sp>
        <p:nvSpPr>
          <p:cNvPr id="15" name="Rectangle: Rounded Corners 14">
            <a:extLst>
              <a:ext uri="{FF2B5EF4-FFF2-40B4-BE49-F238E27FC236}">
                <a16:creationId xmlns="" xmlns:a16="http://schemas.microsoft.com/office/drawing/2014/main" id="{9ACCC63D-AEBA-D7DD-9D47-843C526455DB}"/>
              </a:ext>
            </a:extLst>
          </p:cNvPr>
          <p:cNvSpPr/>
          <p:nvPr/>
        </p:nvSpPr>
        <p:spPr>
          <a:xfrm>
            <a:off x="361319" y="408732"/>
            <a:ext cx="2961699"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 xmlns:a16="http://schemas.microsoft.com/office/drawing/2014/main" id="{955652BD-B3C6-44BD-507B-FD64291704BA}"/>
              </a:ext>
            </a:extLst>
          </p:cNvPr>
          <p:cNvSpPr txBox="1"/>
          <p:nvPr/>
        </p:nvSpPr>
        <p:spPr>
          <a:xfrm>
            <a:off x="634462" y="446379"/>
            <a:ext cx="2690479" cy="830997"/>
          </a:xfrm>
          <a:prstGeom prst="rect">
            <a:avLst/>
          </a:prstGeom>
          <a:noFill/>
        </p:spPr>
        <p:txBody>
          <a:bodyPr wrap="square" rtlCol="0">
            <a:spAutoFit/>
          </a:bodyPr>
          <a:lstStyle/>
          <a:p>
            <a:pPr algn="ctr">
              <a:defRPr/>
            </a:pPr>
            <a:r>
              <a:rPr lang="en-US" sz="2400" dirty="0">
                <a:solidFill>
                  <a:prstClr val="white"/>
                </a:solidFill>
                <a:latin typeface="Fira Sans Condensed Medium" panose="020B0603050000020004" pitchFamily="34" charset="0"/>
              </a:rPr>
              <a:t>I. </a:t>
            </a:r>
            <a:r>
              <a:rPr lang="en-US" sz="2400" dirty="0" err="1">
                <a:solidFill>
                  <a:prstClr val="white"/>
                </a:solidFill>
                <a:latin typeface="Fira Sans Condensed Medium" panose="020B0603050000020004" pitchFamily="34" charset="0"/>
              </a:rPr>
              <a:t>Cấu</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tạo</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của</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lăng</a:t>
            </a:r>
            <a:r>
              <a:rPr lang="en-US" sz="2400" dirty="0">
                <a:solidFill>
                  <a:prstClr val="white"/>
                </a:solidFill>
                <a:latin typeface="Fira Sans Condensed Medium" panose="020B0603050000020004" pitchFamily="34" charset="0"/>
              </a:rPr>
              <a:t> </a:t>
            </a:r>
            <a:r>
              <a:rPr lang="en-US" sz="2400" dirty="0" err="1">
                <a:solidFill>
                  <a:prstClr val="white"/>
                </a:solidFill>
                <a:latin typeface="Fira Sans Condensed Medium" panose="020B0603050000020004" pitchFamily="34" charset="0"/>
              </a:rPr>
              <a:t>kính</a:t>
            </a:r>
            <a:endParaRPr lang="en-US" sz="2400" dirty="0">
              <a:solidFill>
                <a:prstClr val="white"/>
              </a:solidFill>
              <a:latin typeface="Fira Sans Condensed Medium" panose="020B0603050000020004" pitchFamily="34" charset="0"/>
            </a:endParaRPr>
          </a:p>
        </p:txBody>
      </p:sp>
      <p:sp>
        <p:nvSpPr>
          <p:cNvPr id="41" name="TextBox 40">
            <a:extLst>
              <a:ext uri="{FF2B5EF4-FFF2-40B4-BE49-F238E27FC236}">
                <a16:creationId xmlns="" xmlns:a16="http://schemas.microsoft.com/office/drawing/2014/main" id="{D5C66580-80C9-470D-8081-0050741613AC}"/>
              </a:ext>
            </a:extLst>
          </p:cNvPr>
          <p:cNvSpPr txBox="1"/>
          <p:nvPr/>
        </p:nvSpPr>
        <p:spPr>
          <a:xfrm>
            <a:off x="4282974" y="4744204"/>
            <a:ext cx="3976679" cy="1200329"/>
          </a:xfrm>
          <a:prstGeom prst="rect">
            <a:avLst/>
          </a:prstGeom>
          <a:noFill/>
        </p:spPr>
        <p:txBody>
          <a:bodyPr wrap="square" rtlCol="0">
            <a:spAutoFit/>
          </a:bodyPr>
          <a:lstStyle>
            <a:defPPr>
              <a:defRPr lang="en-US"/>
            </a:defPPr>
            <a:lvl1pPr>
              <a:defRPr sz="2400">
                <a:solidFill>
                  <a:schemeClr val="bg1"/>
                </a:solidFill>
                <a:latin typeface="Arial" panose="020B0604020202020204" pitchFamily="34" charset="0"/>
                <a:cs typeface="Arial" panose="020B0604020202020204" pitchFamily="34" charset="0"/>
              </a:defRPr>
            </a:lvl1pPr>
          </a:lstStyle>
          <a:p>
            <a:r>
              <a:rPr lang="vi-VN" dirty="0">
                <a:solidFill>
                  <a:prstClr val="white"/>
                </a:solidFill>
              </a:rPr>
              <a:t>Một mặt phẳng bất kì vuông góc với các cạnh được gọi là mặt phẳng tiết diện chính</a:t>
            </a:r>
            <a:endParaRPr lang="en-US" dirty="0">
              <a:solidFill>
                <a:prstClr val="white"/>
              </a:solidFill>
            </a:endParaRPr>
          </a:p>
        </p:txBody>
      </p:sp>
      <p:grpSp>
        <p:nvGrpSpPr>
          <p:cNvPr id="22" name="Group 21">
            <a:extLst>
              <a:ext uri="{FF2B5EF4-FFF2-40B4-BE49-F238E27FC236}">
                <a16:creationId xmlns="" xmlns:a16="http://schemas.microsoft.com/office/drawing/2014/main" id="{F6727DCC-D18A-4646-70AF-2FFF34EDEF4A}"/>
              </a:ext>
            </a:extLst>
          </p:cNvPr>
          <p:cNvGrpSpPr/>
          <p:nvPr/>
        </p:nvGrpSpPr>
        <p:grpSpPr>
          <a:xfrm>
            <a:off x="359090" y="397159"/>
            <a:ext cx="424837" cy="566449"/>
            <a:chOff x="563409" y="2444808"/>
            <a:chExt cx="1675995" cy="1675995"/>
          </a:xfrm>
        </p:grpSpPr>
        <p:sp>
          <p:nvSpPr>
            <p:cNvPr id="23" name="Oval 22">
              <a:extLst>
                <a:ext uri="{FF2B5EF4-FFF2-40B4-BE49-F238E27FC236}">
                  <a16:creationId xmlns=""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 descr="Prism ">
              <a:extLst>
                <a:ext uri="{FF2B5EF4-FFF2-40B4-BE49-F238E27FC236}">
                  <a16:creationId xmlns="" xmlns:a16="http://schemas.microsoft.com/office/drawing/2014/main" id="{4B5B30B5-7580-64BF-AB28-A9F653A8D7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37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 xmlns:a16="http://schemas.microsoft.com/office/drawing/2014/main" id="{23A1CB01-6CE0-464F-9689-8E7B30A7075D}"/>
              </a:ext>
            </a:extLst>
          </p:cNvPr>
          <p:cNvSpPr txBox="1"/>
          <p:nvPr/>
        </p:nvSpPr>
        <p:spPr>
          <a:xfrm flipH="1">
            <a:off x="1095702" y="378024"/>
            <a:ext cx="7548822" cy="1077218"/>
          </a:xfrm>
          <a:prstGeom prst="rect">
            <a:avLst/>
          </a:prstGeom>
          <a:noFill/>
        </p:spPr>
        <p:txBody>
          <a:bodyPr wrap="square" rtlCol="0">
            <a:spAutoFit/>
          </a:bodyPr>
          <a:lstStyle/>
          <a:p>
            <a:pPr defTabSz="1219170">
              <a:defRPr/>
            </a:pPr>
            <a:r>
              <a:rPr lang="en-US" sz="3200" dirty="0">
                <a:solidFill>
                  <a:prstClr val="black"/>
                </a:solidFill>
                <a:latin typeface="Fira Sans Black" panose="020B0A03050000020004" pitchFamily="34" charset="0"/>
                <a:ea typeface="Times New Roman" panose="02020603050405020304" pitchFamily="18" charset="0"/>
              </a:rPr>
              <a:t>CÂU 5: </a:t>
            </a:r>
            <a:r>
              <a:rPr lang="fr-FR" sz="3200" dirty="0" err="1">
                <a:solidFill>
                  <a:prstClr val="black"/>
                </a:solidFill>
                <a:latin typeface="Fira Sans Black" panose="020B0A03050000020004" pitchFamily="34" charset="0"/>
                <a:ea typeface="Times New Roman" panose="02020603050405020304" pitchFamily="18" charset="0"/>
              </a:rPr>
              <a:t>Chiếu</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chùm</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ánh</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sáng</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trắng</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đến</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quả</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xoài</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màu</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vàng</a:t>
            </a:r>
            <a:r>
              <a:rPr lang="fr-FR" sz="3200" dirty="0">
                <a:solidFill>
                  <a:prstClr val="black"/>
                </a:solidFill>
                <a:latin typeface="Fira Sans Black" panose="020B0A03050000020004" pitchFamily="34" charset="0"/>
                <a:ea typeface="Times New Roman" panose="02020603050405020304" pitchFamily="18" charset="0"/>
              </a:rPr>
              <a:t> </a:t>
            </a:r>
            <a:r>
              <a:rPr lang="fr-FR" sz="3200" dirty="0" err="1">
                <a:solidFill>
                  <a:prstClr val="black"/>
                </a:solidFill>
                <a:latin typeface="Fira Sans Black" panose="020B0A03050000020004" pitchFamily="34" charset="0"/>
                <a:ea typeface="Times New Roman" panose="02020603050405020304" pitchFamily="18" charset="0"/>
              </a:rPr>
              <a:t>thì</a:t>
            </a:r>
            <a:endParaRPr lang="en-US" sz="3200" dirty="0">
              <a:solidFill>
                <a:prstClr val="black"/>
              </a:solidFill>
              <a:latin typeface="Fira Sans Black" panose="020B0A03050000020004" pitchFamily="34" charset="0"/>
              <a:ea typeface="Times New Roman" panose="02020603050405020304" pitchFamily="18" charset="0"/>
            </a:endParaRPr>
          </a:p>
        </p:txBody>
      </p:sp>
      <p:sp>
        <p:nvSpPr>
          <p:cNvPr id="34" name="TextBox 33">
            <a:extLst>
              <a:ext uri="{FF2B5EF4-FFF2-40B4-BE49-F238E27FC236}">
                <a16:creationId xmlns="" xmlns:a16="http://schemas.microsoft.com/office/drawing/2014/main" id="{199C32CF-928A-4A36-83E9-34B2B421208A}"/>
              </a:ext>
            </a:extLst>
          </p:cNvPr>
          <p:cNvSpPr txBox="1"/>
          <p:nvPr/>
        </p:nvSpPr>
        <p:spPr>
          <a:xfrm>
            <a:off x="2482576" y="7289801"/>
            <a:ext cx="4611756" cy="1200329"/>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defRPr/>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5" name="Rectangle: Diagonal Corners Snipped 34">
            <a:extLst>
              <a:ext uri="{FF2B5EF4-FFF2-40B4-BE49-F238E27FC236}">
                <a16:creationId xmlns="" xmlns:a16="http://schemas.microsoft.com/office/drawing/2014/main" id="{420ED022-FC7B-4BA5-8498-7312E4E6FE68}"/>
              </a:ext>
            </a:extLst>
          </p:cNvPr>
          <p:cNvSpPr/>
          <p:nvPr/>
        </p:nvSpPr>
        <p:spPr>
          <a:xfrm>
            <a:off x="525866" y="1879896"/>
            <a:ext cx="8220015"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36" name="Rectangle: Diagonal Corners Snipped 35">
            <a:extLst>
              <a:ext uri="{FF2B5EF4-FFF2-40B4-BE49-F238E27FC236}">
                <a16:creationId xmlns="" xmlns:a16="http://schemas.microsoft.com/office/drawing/2014/main" id="{89788820-43D4-4BAD-954F-4494272FC03D}"/>
              </a:ext>
            </a:extLst>
          </p:cNvPr>
          <p:cNvSpPr/>
          <p:nvPr/>
        </p:nvSpPr>
        <p:spPr>
          <a:xfrm>
            <a:off x="543768" y="3066864"/>
            <a:ext cx="8170848"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37" name="Rectangle: Diagonal Corners Snipped 36">
            <a:extLst>
              <a:ext uri="{FF2B5EF4-FFF2-40B4-BE49-F238E27FC236}">
                <a16:creationId xmlns="" xmlns:a16="http://schemas.microsoft.com/office/drawing/2014/main" id="{A8D0D288-2F1D-4F8C-BA30-D1597A1E92BD}"/>
              </a:ext>
            </a:extLst>
          </p:cNvPr>
          <p:cNvSpPr/>
          <p:nvPr/>
        </p:nvSpPr>
        <p:spPr>
          <a:xfrm>
            <a:off x="496262" y="5523724"/>
            <a:ext cx="8220015"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38" name="Rectangle: Diagonal Corners Snipped 37">
            <a:extLst>
              <a:ext uri="{FF2B5EF4-FFF2-40B4-BE49-F238E27FC236}">
                <a16:creationId xmlns="" xmlns:a16="http://schemas.microsoft.com/office/drawing/2014/main" id="{F8DAABC6-5B8E-45F3-AC85-A22165710D70}"/>
              </a:ext>
            </a:extLst>
          </p:cNvPr>
          <p:cNvSpPr/>
          <p:nvPr/>
        </p:nvSpPr>
        <p:spPr>
          <a:xfrm>
            <a:off x="545428" y="4359736"/>
            <a:ext cx="8170848"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endParaRPr>
          </a:p>
        </p:txBody>
      </p:sp>
      <p:sp>
        <p:nvSpPr>
          <p:cNvPr id="39" name="TextBox 18">
            <a:extLst>
              <a:ext uri="{FF2B5EF4-FFF2-40B4-BE49-F238E27FC236}">
                <a16:creationId xmlns="" xmlns:a16="http://schemas.microsoft.com/office/drawing/2014/main" id="{E16F7700-C060-4C4B-98C3-97FE9303DCFE}"/>
              </a:ext>
            </a:extLst>
          </p:cNvPr>
          <p:cNvSpPr txBox="1"/>
          <p:nvPr/>
        </p:nvSpPr>
        <p:spPr>
          <a:xfrm flipH="1">
            <a:off x="831432" y="1879896"/>
            <a:ext cx="6755446" cy="872098"/>
          </a:xfrm>
          <a:prstGeom prst="rect">
            <a:avLst/>
          </a:prstGeom>
          <a:noFill/>
        </p:spPr>
        <p:txBody>
          <a:bodyPr wrap="square" rtlCol="0">
            <a:spAutoFit/>
          </a:bodyPr>
          <a:lstStyle/>
          <a:p>
            <a:pPr marL="40639" marR="40639" algn="just" defTabSz="1219170">
              <a:tabLst>
                <a:tab pos="228594" algn="l"/>
                <a:tab pos="4560033" algn="l"/>
                <a:tab pos="6719825" algn="l"/>
              </a:tabLst>
              <a:defRPr/>
            </a:pPr>
            <a:r>
              <a:rPr lang="fr-FR" sz="2667" b="1" dirty="0">
                <a:solidFill>
                  <a:prstClr val="black"/>
                </a:solidFill>
                <a:latin typeface="#9Slide03 Reso" pitchFamily="2" charset="0"/>
                <a:ea typeface="Times New Roman" panose="02020603050405020304" pitchFamily="18" charset="0"/>
              </a:rPr>
              <a:t>A.</a:t>
            </a:r>
            <a:r>
              <a:rPr lang="fr-FR" sz="2667" dirty="0">
                <a:solidFill>
                  <a:prstClr val="black"/>
                </a:solidFill>
                <a:latin typeface="#9Slide03 Reso" pitchFamily="2" charset="0"/>
                <a:ea typeface="Times New Roman" panose="02020603050405020304" pitchFamily="18" charset="0"/>
              </a:rPr>
              <a:t> </a:t>
            </a:r>
            <a:r>
              <a:rPr lang="en-US" sz="2400" dirty="0" err="1">
                <a:solidFill>
                  <a:prstClr val="black"/>
                </a:solidFill>
                <a:latin typeface="Arial" panose="020B0604020202020204" pitchFamily="34" charset="0"/>
              </a:rPr>
              <a:t>Quả</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xoài</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phản</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xạ</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sáng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màu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vàng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và</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hấp</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thụ</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hầu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hết</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sáng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màu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còn</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lại</a:t>
            </a:r>
            <a:endParaRPr lang="en-US" sz="2667" dirty="0">
              <a:solidFill>
                <a:prstClr val="black"/>
              </a:solidFill>
              <a:latin typeface="Arial" panose="020B0604020202020204" pitchFamily="34" charset="0"/>
              <a:ea typeface="Times New Roman" panose="02020603050405020304" pitchFamily="18" charset="0"/>
            </a:endParaRPr>
          </a:p>
        </p:txBody>
      </p:sp>
      <p:sp>
        <p:nvSpPr>
          <p:cNvPr id="40" name="TextBox 18">
            <a:extLst>
              <a:ext uri="{FF2B5EF4-FFF2-40B4-BE49-F238E27FC236}">
                <a16:creationId xmlns="" xmlns:a16="http://schemas.microsoft.com/office/drawing/2014/main" id="{B24AB83C-F7B0-4541-9B32-44A9457A18DD}"/>
              </a:ext>
            </a:extLst>
          </p:cNvPr>
          <p:cNvSpPr txBox="1"/>
          <p:nvPr/>
        </p:nvSpPr>
        <p:spPr>
          <a:xfrm flipH="1">
            <a:off x="921826" y="3077981"/>
            <a:ext cx="6574897" cy="1241430"/>
          </a:xfrm>
          <a:prstGeom prst="rect">
            <a:avLst/>
          </a:prstGeom>
          <a:noFill/>
        </p:spPr>
        <p:txBody>
          <a:bodyPr wrap="square" rtlCol="0">
            <a:spAutoFit/>
          </a:bodyPr>
          <a:lstStyle/>
          <a:p>
            <a:pPr marL="40639" marR="40639" algn="just" defTabSz="1219170">
              <a:tabLst>
                <a:tab pos="228594" algn="l"/>
                <a:tab pos="4560033" algn="l"/>
                <a:tab pos="6719825" algn="l"/>
              </a:tabLst>
              <a:defRPr/>
            </a:pPr>
            <a:r>
              <a:rPr lang="fr-FR" sz="2667" b="1" dirty="0">
                <a:solidFill>
                  <a:prstClr val="black"/>
                </a:solidFill>
                <a:latin typeface="#9Slide03 Reso" pitchFamily="2" charset="0"/>
                <a:ea typeface="Times New Roman" panose="02020603050405020304" pitchFamily="18" charset="0"/>
              </a:rPr>
              <a:t>B.</a:t>
            </a:r>
            <a:r>
              <a:rPr lang="fr-FR" sz="2667" dirty="0">
                <a:solidFill>
                  <a:prstClr val="black"/>
                </a:solidFill>
                <a:latin typeface="#9Slide03 Reso" pitchFamily="2" charset="0"/>
                <a:ea typeface="Times New Roman" panose="02020603050405020304" pitchFamily="18" charset="0"/>
              </a:rPr>
              <a:t> </a:t>
            </a:r>
            <a:r>
              <a:rPr lang="en-US" sz="2400" dirty="0" err="1">
                <a:solidFill>
                  <a:prstClr val="black"/>
                </a:solidFill>
                <a:latin typeface="Arial" panose="020B0604020202020204" pitchFamily="34" charset="0"/>
              </a:rPr>
              <a:t>Quả</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xoài</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hấp</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thụ</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sáng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màu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vàng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và</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phản</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xạ</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hầu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hết</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sáng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màu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còn</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lại</a:t>
            </a:r>
            <a:endParaRPr lang="en-US" sz="2667" dirty="0">
              <a:solidFill>
                <a:srgbClr val="FFFFFF"/>
              </a:solidFill>
              <a:latin typeface="Arial" panose="020B0604020202020204" pitchFamily="34" charset="0"/>
              <a:ea typeface="Times New Roman" panose="02020603050405020304" pitchFamily="18" charset="0"/>
            </a:endParaRPr>
          </a:p>
        </p:txBody>
      </p:sp>
      <p:sp>
        <p:nvSpPr>
          <p:cNvPr id="41" name="TextBox 18">
            <a:extLst>
              <a:ext uri="{FF2B5EF4-FFF2-40B4-BE49-F238E27FC236}">
                <a16:creationId xmlns="" xmlns:a16="http://schemas.microsoft.com/office/drawing/2014/main" id="{323CFE75-3A63-4DBC-9777-6465705F6BC2}"/>
              </a:ext>
            </a:extLst>
          </p:cNvPr>
          <p:cNvSpPr txBox="1"/>
          <p:nvPr/>
        </p:nvSpPr>
        <p:spPr>
          <a:xfrm flipH="1">
            <a:off x="827194" y="4423877"/>
            <a:ext cx="7204451" cy="830997"/>
          </a:xfrm>
          <a:prstGeom prst="rect">
            <a:avLst/>
          </a:prstGeom>
          <a:noFill/>
        </p:spPr>
        <p:txBody>
          <a:bodyPr wrap="square" rtlCol="0">
            <a:spAutoFit/>
          </a:bodyPr>
          <a:lstStyle/>
          <a:p>
            <a:pPr marL="40639" marR="40639" algn="just" defTabSz="1219170">
              <a:tabLst>
                <a:tab pos="228594" algn="l"/>
                <a:tab pos="4560033" algn="l"/>
                <a:tab pos="6719825" algn="l"/>
              </a:tabLst>
              <a:defRPr/>
            </a:pPr>
            <a:r>
              <a:rPr lang="fr-FR" sz="2400" b="1" dirty="0">
                <a:solidFill>
                  <a:prstClr val="black"/>
                </a:solidFill>
                <a:latin typeface="Arial" panose="020B0604020202020204" pitchFamily="34" charset="0"/>
                <a:ea typeface="Times New Roman" panose="02020603050405020304" pitchFamily="18" charset="0"/>
              </a:rPr>
              <a:t>C.</a:t>
            </a:r>
            <a:r>
              <a:rPr lang="fr-FR" sz="2400" dirty="0">
                <a:solidFill>
                  <a:prstClr val="black"/>
                </a:solidFill>
                <a:latin typeface="Arial" panose="020B0604020202020204" pitchFamily="34" charset="0"/>
                <a:ea typeface="Times New Roman" panose="02020603050405020304" pitchFamily="18" charset="0"/>
              </a:rPr>
              <a:t> </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Quả</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xoài</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hấp</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thụ</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sáng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màu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vàng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và</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hấp</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thụ</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kém</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sáng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màu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còn</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lại</a:t>
            </a:r>
            <a:endParaRPr lang="en-US" sz="2400" dirty="0">
              <a:solidFill>
                <a:prstClr val="black"/>
              </a:solidFill>
              <a:latin typeface="Arial" panose="020B0604020202020204" pitchFamily="34" charset="0"/>
              <a:ea typeface="Times New Roman" panose="02020603050405020304" pitchFamily="18" charset="0"/>
            </a:endParaRPr>
          </a:p>
        </p:txBody>
      </p:sp>
      <p:sp>
        <p:nvSpPr>
          <p:cNvPr id="42" name="TextBox 18">
            <a:extLst>
              <a:ext uri="{FF2B5EF4-FFF2-40B4-BE49-F238E27FC236}">
                <a16:creationId xmlns="" xmlns:a16="http://schemas.microsoft.com/office/drawing/2014/main" id="{FC73DA04-4FA3-4A0F-A382-07506E02D3D1}"/>
              </a:ext>
            </a:extLst>
          </p:cNvPr>
          <p:cNvSpPr txBox="1"/>
          <p:nvPr/>
        </p:nvSpPr>
        <p:spPr>
          <a:xfrm flipH="1">
            <a:off x="707794" y="5560353"/>
            <a:ext cx="6822536" cy="830997"/>
          </a:xfrm>
          <a:prstGeom prst="rect">
            <a:avLst/>
          </a:prstGeom>
          <a:noFill/>
        </p:spPr>
        <p:txBody>
          <a:bodyPr wrap="square" rtlCol="0">
            <a:spAutoFit/>
          </a:bodyPr>
          <a:lstStyle/>
          <a:p>
            <a:pPr marL="40639" marR="40639" algn="just" defTabSz="1219170">
              <a:tabLst>
                <a:tab pos="228594" algn="l"/>
                <a:tab pos="4560033" algn="l"/>
                <a:tab pos="6719825" algn="l"/>
              </a:tabLst>
              <a:defRPr/>
            </a:pPr>
            <a:r>
              <a:rPr lang="fr-FR" sz="2400" b="1" dirty="0">
                <a:solidFill>
                  <a:prstClr val="black"/>
                </a:solidFill>
                <a:latin typeface="Arial" panose="020B0604020202020204" pitchFamily="34" charset="0"/>
                <a:ea typeface="Times New Roman" panose="02020603050405020304" pitchFamily="18" charset="0"/>
              </a:rPr>
              <a:t>D.</a:t>
            </a:r>
            <a:r>
              <a:rPr lang="fr-FR" sz="2400" dirty="0">
                <a:solidFill>
                  <a:prstClr val="black"/>
                </a:solidFill>
                <a:latin typeface="Arial" panose="020B0604020202020204" pitchFamily="34" charset="0"/>
                <a:ea typeface="Times New Roman" panose="02020603050405020304" pitchFamily="18" charset="0"/>
              </a:rPr>
              <a:t> </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Quả</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xoài</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phản</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xạ</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sáng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màu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vàng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và</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phản</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xạ</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kem</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ánh</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sáng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màu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còn</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lại</a:t>
            </a:r>
            <a:endParaRPr lang="en-US" sz="2400" dirty="0">
              <a:solidFill>
                <a:prstClr val="black"/>
              </a:solidFill>
              <a:latin typeface="Arial" panose="020B0604020202020204" pitchFamily="34" charset="0"/>
              <a:ea typeface="Times New Roman" panose="02020603050405020304" pitchFamily="18" charset="0"/>
            </a:endParaRPr>
          </a:p>
        </p:txBody>
      </p:sp>
      <p:sp>
        <p:nvSpPr>
          <p:cNvPr id="45" name="Rectangle: Rounded Corners 44">
            <a:extLst>
              <a:ext uri="{FF2B5EF4-FFF2-40B4-BE49-F238E27FC236}">
                <a16:creationId xmlns="" xmlns:a16="http://schemas.microsoft.com/office/drawing/2014/main" id="{BE2682DE-CABF-450F-843F-312DC22CBAE9}"/>
              </a:ext>
            </a:extLst>
          </p:cNvPr>
          <p:cNvSpPr/>
          <p:nvPr/>
        </p:nvSpPr>
        <p:spPr>
          <a:xfrm>
            <a:off x="496299" y="1712999"/>
            <a:ext cx="8151479"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DB3C14"/>
              </a:solidFill>
            </a:endParaRPr>
          </a:p>
        </p:txBody>
      </p:sp>
      <p:sp>
        <p:nvSpPr>
          <p:cNvPr id="20" name="Rectangle 19">
            <a:extLst>
              <a:ext uri="{FF2B5EF4-FFF2-40B4-BE49-F238E27FC236}">
                <a16:creationId xmlns="" xmlns:a16="http://schemas.microsoft.com/office/drawing/2014/main" id="{5AFDD2AF-0052-23C5-5455-74E644B39A1B}"/>
              </a:ext>
            </a:extLst>
          </p:cNvPr>
          <p:cNvSpPr/>
          <p:nvPr/>
        </p:nvSpPr>
        <p:spPr>
          <a:xfrm>
            <a:off x="2" y="392395"/>
            <a:ext cx="1025703"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Tree>
    <p:extLst>
      <p:ext uri="{BB962C8B-B14F-4D97-AF65-F5344CB8AC3E}">
        <p14:creationId xmlns:p14="http://schemas.microsoft.com/office/powerpoint/2010/main" val="37026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 xmlns:a16="http://schemas.microsoft.com/office/drawing/2014/main" id="{60C87D5D-9FC0-4DAB-ACFB-F2CF66078CEA}"/>
              </a:ext>
            </a:extLst>
          </p:cNvPr>
          <p:cNvSpPr txBox="1"/>
          <p:nvPr/>
        </p:nvSpPr>
        <p:spPr>
          <a:xfrm flipH="1">
            <a:off x="1125584" y="321773"/>
            <a:ext cx="7977994" cy="1754326"/>
          </a:xfrm>
          <a:prstGeom prst="rect">
            <a:avLst/>
          </a:prstGeom>
          <a:noFill/>
        </p:spPr>
        <p:txBody>
          <a:bodyPr wrap="square" rtlCol="0">
            <a:spAutoFit/>
          </a:bodyPr>
          <a:lstStyle/>
          <a:p>
            <a:pPr defTabSz="1219170">
              <a:defRPr/>
            </a:pPr>
            <a:r>
              <a:rPr lang="en-US" sz="3600" dirty="0">
                <a:solidFill>
                  <a:prstClr val="black"/>
                </a:solidFill>
                <a:latin typeface="Fira Sans Black" panose="020B0A03050000020004" pitchFamily="34" charset="0"/>
                <a:ea typeface="Times New Roman" panose="02020603050405020304" pitchFamily="18" charset="0"/>
              </a:rPr>
              <a:t>CÂU 6: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defTabSz="1219170">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lang="en-US" sz="3600" dirty="0">
              <a:solidFill>
                <a:prstClr val="black"/>
              </a:solidFill>
              <a:latin typeface="Fira Sans Black" panose="020B0A03050000020004" pitchFamily="34" charset="0"/>
              <a:ea typeface="Times New Roman" panose="02020603050405020304" pitchFamily="18" charset="0"/>
            </a:endParaRPr>
          </a:p>
        </p:txBody>
      </p:sp>
      <p:cxnSp>
        <p:nvCxnSpPr>
          <p:cNvPr id="6" name="Straight Connector 5">
            <a:extLst>
              <a:ext uri="{FF2B5EF4-FFF2-40B4-BE49-F238E27FC236}">
                <a16:creationId xmlns="" xmlns:a16="http://schemas.microsoft.com/office/drawing/2014/main" id="{2689795F-B34C-4B59-B366-A5614ACD30C9}"/>
              </a:ext>
            </a:extLst>
          </p:cNvPr>
          <p:cNvCxnSpPr>
            <a:cxnSpLocks/>
          </p:cNvCxnSpPr>
          <p:nvPr/>
        </p:nvCxnSpPr>
        <p:spPr>
          <a:xfrm>
            <a:off x="65" y="3720418"/>
            <a:ext cx="9103577"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 xmlns:a16="http://schemas.microsoft.com/office/drawing/2014/main" id="{361F2543-2B1C-4EBD-B89C-2B538E2C99C3}"/>
              </a:ext>
            </a:extLst>
          </p:cNvPr>
          <p:cNvSpPr txBox="1"/>
          <p:nvPr/>
        </p:nvSpPr>
        <p:spPr>
          <a:xfrm flipH="1">
            <a:off x="948928" y="3047939"/>
            <a:ext cx="399060" cy="584775"/>
          </a:xfrm>
          <a:prstGeom prst="rect">
            <a:avLst/>
          </a:prstGeom>
          <a:noFill/>
        </p:spPr>
        <p:txBody>
          <a:bodyPr wrap="square" rtlCol="0">
            <a:spAutoFit/>
          </a:bodyPr>
          <a:lstStyle/>
          <a:p>
            <a:pPr defTabSz="1219170">
              <a:defRPr/>
            </a:pPr>
            <a:r>
              <a:rPr lang="en-US" sz="3200" dirty="0">
                <a:solidFill>
                  <a:prstClr val="black"/>
                </a:solidFill>
                <a:latin typeface="#9Slide07 IcielCadena" panose="02000503000000020004" pitchFamily="2" charset="0"/>
                <a:ea typeface="Times New Roman" panose="02020603050405020304" pitchFamily="18" charset="0"/>
              </a:rPr>
              <a:t>A</a:t>
            </a:r>
          </a:p>
        </p:txBody>
      </p:sp>
      <p:sp>
        <p:nvSpPr>
          <p:cNvPr id="17" name="TextBox 18">
            <a:extLst>
              <a:ext uri="{FF2B5EF4-FFF2-40B4-BE49-F238E27FC236}">
                <a16:creationId xmlns="" xmlns:a16="http://schemas.microsoft.com/office/drawing/2014/main" id="{0AEC9912-9495-4E18-9D20-3AE205FBBD8E}"/>
              </a:ext>
            </a:extLst>
          </p:cNvPr>
          <p:cNvSpPr txBox="1"/>
          <p:nvPr/>
        </p:nvSpPr>
        <p:spPr>
          <a:xfrm flipH="1">
            <a:off x="3169085" y="3047939"/>
            <a:ext cx="399060" cy="584775"/>
          </a:xfrm>
          <a:prstGeom prst="rect">
            <a:avLst/>
          </a:prstGeom>
          <a:noFill/>
        </p:spPr>
        <p:txBody>
          <a:bodyPr wrap="square" rtlCol="0">
            <a:spAutoFit/>
          </a:bodyPr>
          <a:lstStyle/>
          <a:p>
            <a:pPr defTabSz="1219170">
              <a:defRPr/>
            </a:pPr>
            <a:r>
              <a:rPr lang="en-US" sz="3200" b="1" dirty="0">
                <a:solidFill>
                  <a:prstClr val="black"/>
                </a:solidFill>
                <a:latin typeface="#9Slide07 IcielCadena" panose="02000503000000020004" pitchFamily="2" charset="0"/>
                <a:ea typeface="Times New Roman" panose="02020603050405020304" pitchFamily="18" charset="0"/>
              </a:rPr>
              <a:t>B</a:t>
            </a:r>
          </a:p>
        </p:txBody>
      </p:sp>
      <p:sp>
        <p:nvSpPr>
          <p:cNvPr id="18" name="TextBox 18">
            <a:extLst>
              <a:ext uri="{FF2B5EF4-FFF2-40B4-BE49-F238E27FC236}">
                <a16:creationId xmlns="" xmlns:a16="http://schemas.microsoft.com/office/drawing/2014/main" id="{279BD2E8-ADB8-4239-BB53-451055A26030}"/>
              </a:ext>
            </a:extLst>
          </p:cNvPr>
          <p:cNvSpPr txBox="1"/>
          <p:nvPr/>
        </p:nvSpPr>
        <p:spPr>
          <a:xfrm flipH="1">
            <a:off x="5434442" y="2989175"/>
            <a:ext cx="399060" cy="584775"/>
          </a:xfrm>
          <a:prstGeom prst="rect">
            <a:avLst/>
          </a:prstGeom>
          <a:noFill/>
        </p:spPr>
        <p:txBody>
          <a:bodyPr wrap="square" rtlCol="0">
            <a:spAutoFit/>
          </a:bodyPr>
          <a:lstStyle/>
          <a:p>
            <a:pPr defTabSz="1219170">
              <a:defRPr/>
            </a:pPr>
            <a:r>
              <a:rPr lang="en-US" sz="3200" b="1" dirty="0">
                <a:solidFill>
                  <a:prstClr val="black"/>
                </a:solidFill>
                <a:latin typeface="#9Slide07 IcielCadena" panose="02000503000000020004" pitchFamily="2" charset="0"/>
                <a:ea typeface="Times New Roman" panose="02020603050405020304" pitchFamily="18" charset="0"/>
              </a:rPr>
              <a:t>C</a:t>
            </a:r>
          </a:p>
        </p:txBody>
      </p:sp>
      <p:sp>
        <p:nvSpPr>
          <p:cNvPr id="19" name="TextBox 18">
            <a:extLst>
              <a:ext uri="{FF2B5EF4-FFF2-40B4-BE49-F238E27FC236}">
                <a16:creationId xmlns="" xmlns:a16="http://schemas.microsoft.com/office/drawing/2014/main" id="{38AC8127-1D9D-4A93-B1E8-7D25AFF9D537}"/>
              </a:ext>
            </a:extLst>
          </p:cNvPr>
          <p:cNvSpPr txBox="1"/>
          <p:nvPr/>
        </p:nvSpPr>
        <p:spPr>
          <a:xfrm flipH="1">
            <a:off x="7751635" y="3081288"/>
            <a:ext cx="399060" cy="584775"/>
          </a:xfrm>
          <a:prstGeom prst="rect">
            <a:avLst/>
          </a:prstGeom>
          <a:noFill/>
        </p:spPr>
        <p:txBody>
          <a:bodyPr wrap="square" rtlCol="0">
            <a:spAutoFit/>
          </a:bodyPr>
          <a:lstStyle/>
          <a:p>
            <a:pPr defTabSz="1219170">
              <a:defRPr/>
            </a:pPr>
            <a:r>
              <a:rPr lang="en-US" sz="3200" b="1" dirty="0">
                <a:solidFill>
                  <a:prstClr val="black"/>
                </a:solidFill>
                <a:latin typeface="#9Slide07 IcielCadena" panose="02000503000000020004" pitchFamily="2" charset="0"/>
                <a:ea typeface="Times New Roman" panose="02020603050405020304" pitchFamily="18" charset="0"/>
              </a:rPr>
              <a:t>D</a:t>
            </a:r>
          </a:p>
        </p:txBody>
      </p:sp>
      <p:grpSp>
        <p:nvGrpSpPr>
          <p:cNvPr id="27" name="Group 26">
            <a:extLst>
              <a:ext uri="{FF2B5EF4-FFF2-40B4-BE49-F238E27FC236}">
                <a16:creationId xmlns="" xmlns:a16="http://schemas.microsoft.com/office/drawing/2014/main" id="{7C4B07DC-433E-4BFB-974D-BBE71286B969}"/>
              </a:ext>
            </a:extLst>
          </p:cNvPr>
          <p:cNvGrpSpPr/>
          <p:nvPr/>
        </p:nvGrpSpPr>
        <p:grpSpPr>
          <a:xfrm>
            <a:off x="242924" y="3720547"/>
            <a:ext cx="1738431" cy="1163757"/>
            <a:chOff x="685799" y="1200151"/>
            <a:chExt cx="1738431" cy="872818"/>
          </a:xfrm>
          <a:solidFill>
            <a:srgbClr val="519259"/>
          </a:solidFill>
        </p:grpSpPr>
        <p:sp>
          <p:nvSpPr>
            <p:cNvPr id="7" name="Isosceles Triangle 6">
              <a:extLst>
                <a:ext uri="{FF2B5EF4-FFF2-40B4-BE49-F238E27FC236}">
                  <a16:creationId xmlns=""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3200" dirty="0">
                <a:solidFill>
                  <a:srgbClr val="FFFFFF"/>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3200" dirty="0">
                <a:solidFill>
                  <a:srgbClr val="FFFFFF"/>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algn="ctr" defTabSz="1219170">
                <a:defRPr/>
              </a:pPr>
              <a:r>
                <a:rPr lang="en-US" sz="3200" dirty="0">
                  <a:solidFill>
                    <a:srgbClr val="FFFFFF"/>
                  </a:solidFill>
                  <a:latin typeface="Arial" panose="020B0604020202020204" pitchFamily="34" charset="0"/>
                  <a:ea typeface="Yeseva One" panose="00000500000000000000" charset="0"/>
                  <a:cs typeface="Arial" panose="020B0604020202020204" pitchFamily="34" charset="0"/>
                </a:rPr>
                <a:t>Đỏ</a:t>
              </a:r>
            </a:p>
          </p:txBody>
        </p:sp>
      </p:grpSp>
      <p:grpSp>
        <p:nvGrpSpPr>
          <p:cNvPr id="28" name="Group 27">
            <a:extLst>
              <a:ext uri="{FF2B5EF4-FFF2-40B4-BE49-F238E27FC236}">
                <a16:creationId xmlns="" xmlns:a16="http://schemas.microsoft.com/office/drawing/2014/main" id="{51FB9CB3-6CD8-4CF6-B8C1-19A7D63153C8}"/>
              </a:ext>
            </a:extLst>
          </p:cNvPr>
          <p:cNvGrpSpPr/>
          <p:nvPr/>
        </p:nvGrpSpPr>
        <p:grpSpPr>
          <a:xfrm>
            <a:off x="2327142" y="3764886"/>
            <a:ext cx="1917701" cy="1871034"/>
            <a:chOff x="2482577" y="1227542"/>
            <a:chExt cx="1917701" cy="1403275"/>
          </a:xfrm>
          <a:solidFill>
            <a:srgbClr val="F0BB62"/>
          </a:solidFill>
        </p:grpSpPr>
        <p:sp>
          <p:nvSpPr>
            <p:cNvPr id="8" name="Isosceles Triangle 7">
              <a:extLst>
                <a:ext uri="{FF2B5EF4-FFF2-40B4-BE49-F238E27FC236}">
                  <a16:creationId xmlns=""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3200" dirty="0">
                <a:solidFill>
                  <a:prstClr val="black"/>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3200" dirty="0">
                <a:solidFill>
                  <a:prstClr val="black"/>
                </a:solidFill>
                <a:latin typeface="Arial" panose="020B0604020202020204" pitchFamily="34" charset="0"/>
                <a:cs typeface="Arial" panose="020B0604020202020204" pitchFamily="34" charset="0"/>
              </a:endParaRPr>
            </a:p>
          </p:txBody>
        </p:sp>
        <p:sp>
          <p:nvSpPr>
            <p:cNvPr id="21" name="TextBox 18">
              <a:extLst>
                <a:ext uri="{FF2B5EF4-FFF2-40B4-BE49-F238E27FC236}">
                  <a16:creationId xmlns="" xmlns:a16="http://schemas.microsoft.com/office/drawing/2014/main" id="{432A5191-88FD-42D6-869E-19242FA0F3EB}"/>
                </a:ext>
              </a:extLst>
            </p:cNvPr>
            <p:cNvSpPr txBox="1"/>
            <p:nvPr/>
          </p:nvSpPr>
          <p:spPr>
            <a:xfrm flipH="1">
              <a:off x="2991473" y="1822904"/>
              <a:ext cx="1025703" cy="807913"/>
            </a:xfrm>
            <a:prstGeom prst="rect">
              <a:avLst/>
            </a:prstGeom>
            <a:noFill/>
          </p:spPr>
          <p:txBody>
            <a:bodyPr wrap="square" rtlCol="0">
              <a:spAutoFit/>
            </a:bodyPr>
            <a:lstStyle/>
            <a:p>
              <a:pPr algn="ctr" defTabSz="1219170">
                <a:defRPr/>
              </a:pPr>
              <a:r>
                <a:rPr lang="en-US" sz="3200" dirty="0" err="1">
                  <a:solidFill>
                    <a:prstClr val="black"/>
                  </a:solidFill>
                  <a:latin typeface="Arial" panose="020B0604020202020204" pitchFamily="34" charset="0"/>
                  <a:ea typeface="Yeseva One" panose="00000500000000000000" charset="0"/>
                  <a:cs typeface="Arial" panose="020B0604020202020204" pitchFamily="34" charset="0"/>
                </a:rPr>
                <a:t>Trắng</a:t>
              </a:r>
              <a:endParaRPr lang="en-US" sz="3200" dirty="0">
                <a:solidFill>
                  <a:prstClr val="black"/>
                </a:solidFill>
                <a:latin typeface="Arial" panose="020B0604020202020204" pitchFamily="34" charset="0"/>
                <a:ea typeface="Yeseva One" panose="00000500000000000000" charset="0"/>
                <a:cs typeface="Arial" panose="020B0604020202020204" pitchFamily="34" charset="0"/>
              </a:endParaRPr>
            </a:p>
          </p:txBody>
        </p:sp>
      </p:grpSp>
      <p:grpSp>
        <p:nvGrpSpPr>
          <p:cNvPr id="29" name="Group 28">
            <a:extLst>
              <a:ext uri="{FF2B5EF4-FFF2-40B4-BE49-F238E27FC236}">
                <a16:creationId xmlns="" xmlns:a16="http://schemas.microsoft.com/office/drawing/2014/main" id="{EE7BB829-E025-4F25-B99E-42AAE15274A4}"/>
              </a:ext>
            </a:extLst>
          </p:cNvPr>
          <p:cNvGrpSpPr/>
          <p:nvPr/>
        </p:nvGrpSpPr>
        <p:grpSpPr>
          <a:xfrm>
            <a:off x="4676179" y="3748675"/>
            <a:ext cx="1875108" cy="1169975"/>
            <a:chOff x="4458622" y="1221246"/>
            <a:chExt cx="1875108" cy="877481"/>
          </a:xfrm>
          <a:solidFill>
            <a:srgbClr val="519259"/>
          </a:solidFill>
        </p:grpSpPr>
        <p:sp>
          <p:nvSpPr>
            <p:cNvPr id="9" name="Isosceles Triangle 8">
              <a:extLst>
                <a:ext uri="{FF2B5EF4-FFF2-40B4-BE49-F238E27FC236}">
                  <a16:creationId xmlns=""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3200" dirty="0">
                <a:solidFill>
                  <a:srgbClr val="FFFFFF"/>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3200" dirty="0">
                <a:solidFill>
                  <a:srgbClr val="FFFFFF"/>
                </a:solidFill>
                <a:latin typeface="Arial" panose="020B0604020202020204" pitchFamily="34" charset="0"/>
                <a:cs typeface="Arial" panose="020B0604020202020204" pitchFamily="34" charset="0"/>
              </a:endParaRPr>
            </a:p>
          </p:txBody>
        </p:sp>
        <p:sp>
          <p:nvSpPr>
            <p:cNvPr id="22" name="TextBox 18">
              <a:extLst>
                <a:ext uri="{FF2B5EF4-FFF2-40B4-BE49-F238E27FC236}">
                  <a16:creationId xmlns=""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algn="ctr" defTabSz="1219170">
                <a:defRPr/>
              </a:pPr>
              <a:r>
                <a:rPr lang="en-US" sz="3200" dirty="0" err="1">
                  <a:solidFill>
                    <a:srgbClr val="FFFFFF"/>
                  </a:solidFill>
                  <a:latin typeface="Arial" panose="020B0604020202020204" pitchFamily="34" charset="0"/>
                  <a:ea typeface="Yeseva One" panose="00000500000000000000" charset="0"/>
                  <a:cs typeface="Arial" panose="020B0604020202020204" pitchFamily="34" charset="0"/>
                </a:rPr>
                <a:t>Đen</a:t>
              </a:r>
              <a:endParaRPr lang="en-US" sz="3200" dirty="0">
                <a:solidFill>
                  <a:srgbClr val="FFFFFF"/>
                </a:solidFill>
                <a:latin typeface="Arial" panose="020B0604020202020204" pitchFamily="34" charset="0"/>
                <a:ea typeface="Yeseva One" panose="00000500000000000000" charset="0"/>
                <a:cs typeface="Arial" panose="020B0604020202020204" pitchFamily="34" charset="0"/>
              </a:endParaRPr>
            </a:p>
          </p:txBody>
        </p:sp>
      </p:grpSp>
      <p:grpSp>
        <p:nvGrpSpPr>
          <p:cNvPr id="30" name="Group 29">
            <a:extLst>
              <a:ext uri="{FF2B5EF4-FFF2-40B4-BE49-F238E27FC236}">
                <a16:creationId xmlns="" xmlns:a16="http://schemas.microsoft.com/office/drawing/2014/main" id="{7A5BB01E-45F3-41F9-B6FF-2A69F22F4079}"/>
              </a:ext>
            </a:extLst>
          </p:cNvPr>
          <p:cNvGrpSpPr/>
          <p:nvPr/>
        </p:nvGrpSpPr>
        <p:grpSpPr>
          <a:xfrm>
            <a:off x="6891501" y="3708325"/>
            <a:ext cx="2021690" cy="1391830"/>
            <a:chOff x="6325460" y="1191080"/>
            <a:chExt cx="2021689" cy="1043873"/>
          </a:xfrm>
          <a:solidFill>
            <a:srgbClr val="F0BB62"/>
          </a:solidFill>
        </p:grpSpPr>
        <p:sp>
          <p:nvSpPr>
            <p:cNvPr id="24" name="Rectangle: Rounded Corners 23">
              <a:extLst>
                <a:ext uri="{FF2B5EF4-FFF2-40B4-BE49-F238E27FC236}">
                  <a16:creationId xmlns=""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3200" dirty="0">
                <a:solidFill>
                  <a:prstClr val="black"/>
                </a:solidFill>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3200" dirty="0">
                <a:solidFill>
                  <a:prstClr val="black"/>
                </a:solidFill>
                <a:latin typeface="Arial" panose="020B0604020202020204" pitchFamily="34" charset="0"/>
                <a:cs typeface="Arial" panose="020B0604020202020204" pitchFamily="34" charset="0"/>
              </a:endParaRPr>
            </a:p>
          </p:txBody>
        </p:sp>
        <p:sp>
          <p:nvSpPr>
            <p:cNvPr id="23" name="TextBox 18">
              <a:extLst>
                <a:ext uri="{FF2B5EF4-FFF2-40B4-BE49-F238E27FC236}">
                  <a16:creationId xmlns=""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algn="ctr" defTabSz="1219170">
                <a:defRPr/>
              </a:pPr>
              <a:r>
                <a:rPr lang="en-US" sz="3200" dirty="0" err="1">
                  <a:solidFill>
                    <a:prstClr val="black"/>
                  </a:solidFill>
                  <a:latin typeface="Arial" panose="020B0604020202020204" pitchFamily="34" charset="0"/>
                  <a:ea typeface="Yeseva One" panose="00000500000000000000" charset="0"/>
                  <a:cs typeface="Arial" panose="020B0604020202020204" pitchFamily="34" charset="0"/>
                </a:rPr>
                <a:t>Xanh</a:t>
              </a:r>
              <a:endParaRPr lang="en-US" sz="3200" dirty="0">
                <a:solidFill>
                  <a:prstClr val="black"/>
                </a:solidFill>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a:extLst>
              <a:ext uri="{FF2B5EF4-FFF2-40B4-BE49-F238E27FC236}">
                <a16:creationId xmlns="" xmlns:a16="http://schemas.microsoft.com/office/drawing/2014/main" id="{A392FECF-1018-4B83-8456-30FCCDE7868C}"/>
              </a:ext>
            </a:extLst>
          </p:cNvPr>
          <p:cNvSpPr/>
          <p:nvPr/>
        </p:nvSpPr>
        <p:spPr>
          <a:xfrm>
            <a:off x="2245664" y="4386066"/>
            <a:ext cx="2166335"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DB3C14"/>
              </a:solidFill>
            </a:endParaRPr>
          </a:p>
        </p:txBody>
      </p:sp>
      <p:sp>
        <p:nvSpPr>
          <p:cNvPr id="34" name="TextBox 33">
            <a:extLst>
              <a:ext uri="{FF2B5EF4-FFF2-40B4-BE49-F238E27FC236}">
                <a16:creationId xmlns="" xmlns:a16="http://schemas.microsoft.com/office/drawing/2014/main" id="{199C32CF-928A-4A36-83E9-34B2B421208A}"/>
              </a:ext>
            </a:extLst>
          </p:cNvPr>
          <p:cNvSpPr txBox="1"/>
          <p:nvPr/>
        </p:nvSpPr>
        <p:spPr>
          <a:xfrm>
            <a:off x="2482576" y="7289801"/>
            <a:ext cx="4611756" cy="1200329"/>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defRPr/>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 xmlns:a16="http://schemas.microsoft.com/office/drawing/2014/main" id="{07B6F321-0DBD-6011-3E39-C55F0B2265D1}"/>
              </a:ext>
            </a:extLst>
          </p:cNvPr>
          <p:cNvSpPr/>
          <p:nvPr/>
        </p:nvSpPr>
        <p:spPr>
          <a:xfrm>
            <a:off x="2" y="392283"/>
            <a:ext cx="1025703"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Tree>
    <p:extLst>
      <p:ext uri="{BB962C8B-B14F-4D97-AF65-F5344CB8AC3E}">
        <p14:creationId xmlns:p14="http://schemas.microsoft.com/office/powerpoint/2010/main" val="348255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6"/>
          <p:cNvGrpSpPr/>
          <p:nvPr/>
        </p:nvGrpSpPr>
        <p:grpSpPr>
          <a:xfrm>
            <a:off x="35" y="-22738"/>
            <a:ext cx="9177487" cy="6879446"/>
            <a:chOff x="-33456" y="6006960"/>
            <a:chExt cx="9177487" cy="5159584"/>
          </a:xfrm>
        </p:grpSpPr>
        <p:pic>
          <p:nvPicPr>
            <p:cNvPr id="5"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6"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554">
              <a:off x="3051069" y="6114595"/>
              <a:ext cx="5907529" cy="496947"/>
            </a:xfrm>
            <a:prstGeom prst="rect">
              <a:avLst/>
            </a:prstGeom>
          </p:spPr>
        </p:pic>
      </p:grpSp>
      <p:grpSp>
        <p:nvGrpSpPr>
          <p:cNvPr id="9" name="组合 6"/>
          <p:cNvGrpSpPr/>
          <p:nvPr/>
        </p:nvGrpSpPr>
        <p:grpSpPr>
          <a:xfrm>
            <a:off x="-90346" y="477798"/>
            <a:ext cx="6324481" cy="704459"/>
            <a:chOff x="1480037" y="1954657"/>
            <a:chExt cx="1989600" cy="1981972"/>
          </a:xfrm>
        </p:grpSpPr>
        <p:sp>
          <p:nvSpPr>
            <p:cNvPr id="10" name="任意多边形 73"/>
            <p:cNvSpPr/>
            <p:nvPr/>
          </p:nvSpPr>
          <p:spPr>
            <a:xfrm>
              <a:off x="1480037" y="1954657"/>
              <a:ext cx="1989600" cy="1981972"/>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E71F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defRPr/>
              </a:pPr>
              <a:r>
                <a:rPr lang="pl-PL" sz="2000" b="1" dirty="0">
                  <a:solidFill>
                    <a:prstClr val="white"/>
                  </a:solidFill>
                  <a:latin typeface="Arial" panose="020B0604020202020204" pitchFamily="34" charset="0"/>
                  <a:ea typeface="微软雅黑" panose="020B0503020204020204" pitchFamily="34" charset="-122"/>
                  <a:sym typeface="Arial" panose="020B0604020202020204" pitchFamily="34" charset="0"/>
                </a:rPr>
                <a:t> </a:t>
              </a:r>
            </a:p>
          </p:txBody>
        </p:sp>
        <p:sp>
          <p:nvSpPr>
            <p:cNvPr id="11" name="文本框 81"/>
            <p:cNvSpPr txBox="1"/>
            <p:nvPr/>
          </p:nvSpPr>
          <p:spPr>
            <a:xfrm>
              <a:off x="1815638" y="2103149"/>
              <a:ext cx="263724" cy="1818431"/>
            </a:xfrm>
            <a:prstGeom prst="rect">
              <a:avLst/>
            </a:prstGeom>
            <a:noFill/>
          </p:spPr>
          <p:txBody>
            <a:bodyPr wrap="square" rtlCol="0">
              <a:spAutoFit/>
            </a:bodyPr>
            <a:lstStyle/>
            <a:p>
              <a:pPr defTabSz="685800">
                <a:defRPr/>
              </a:pPr>
              <a:r>
                <a:rPr lang="en-US" altLang="zh-CN"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rPr>
                <a:t>01</a:t>
              </a:r>
              <a:endParaRPr lang="zh-CN" altLang="en-US"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2" name="矩形 82"/>
            <p:cNvSpPr/>
            <p:nvPr/>
          </p:nvSpPr>
          <p:spPr>
            <a:xfrm>
              <a:off x="2081162" y="3002772"/>
              <a:ext cx="991105" cy="714384"/>
            </a:xfrm>
            <a:prstGeom prst="rect">
              <a:avLst/>
            </a:prstGeom>
          </p:spPr>
          <p:txBody>
            <a:bodyPr wrap="square">
              <a:spAutoFit/>
            </a:bodyPr>
            <a:lstStyle/>
            <a:p>
              <a:pPr defTabSz="685800">
                <a:defRPr/>
              </a:pPr>
              <a:endParaRPr lang="zh-CN" altLang="en-US" sz="105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2"/>
            <p:cNvSpPr txBox="1"/>
            <p:nvPr/>
          </p:nvSpPr>
          <p:spPr>
            <a:xfrm>
              <a:off x="1791667" y="2251641"/>
              <a:ext cx="1453812" cy="1645245"/>
            </a:xfrm>
            <a:prstGeom prst="rect">
              <a:avLst/>
            </a:prstGeom>
            <a:noFill/>
          </p:spPr>
          <p:txBody>
            <a:bodyPr wrap="square" rtlCol="0">
              <a:spAutoFit/>
            </a:bodyPr>
            <a:lstStyle/>
            <a:p>
              <a:pPr algn="ctr" defTabSz="685800">
                <a:defRPr/>
              </a:pPr>
              <a:r>
                <a:rPr lang="en-US" altLang="zh-CN" sz="3200" b="1" dirty="0" err="1">
                  <a:solidFill>
                    <a:prstClr val="black"/>
                  </a:solidFill>
                  <a:latin typeface="Times New Roman" pitchFamily="18" charset="0"/>
                  <a:ea typeface="微软雅黑"/>
                  <a:cs typeface="Times New Roman" pitchFamily="18" charset="0"/>
                </a:rPr>
                <a:t>Vật</a:t>
              </a:r>
              <a:r>
                <a:rPr lang="en-US" altLang="zh-CN" sz="3200" b="1" dirty="0">
                  <a:solidFill>
                    <a:prstClr val="black"/>
                  </a:solidFill>
                  <a:latin typeface="Times New Roman" pitchFamily="18" charset="0"/>
                  <a:ea typeface="微软雅黑"/>
                  <a:cs typeface="Times New Roman" pitchFamily="18" charset="0"/>
                </a:rPr>
                <a:t> </a:t>
              </a:r>
              <a:r>
                <a:rPr lang="en-US" altLang="zh-CN" sz="3200" b="1" dirty="0" err="1">
                  <a:solidFill>
                    <a:prstClr val="black"/>
                  </a:solidFill>
                  <a:latin typeface="Times New Roman" pitchFamily="18" charset="0"/>
                  <a:ea typeface="微软雅黑"/>
                  <a:cs typeface="Times New Roman" pitchFamily="18" charset="0"/>
                </a:rPr>
                <a:t>nhiễm</a:t>
              </a:r>
              <a:r>
                <a:rPr lang="en-US" altLang="zh-CN" sz="3200" b="1" dirty="0">
                  <a:solidFill>
                    <a:prstClr val="black"/>
                  </a:solidFill>
                  <a:latin typeface="Times New Roman" pitchFamily="18" charset="0"/>
                  <a:ea typeface="微软雅黑"/>
                  <a:cs typeface="Times New Roman" pitchFamily="18" charset="0"/>
                </a:rPr>
                <a:t> </a:t>
              </a:r>
              <a:r>
                <a:rPr lang="en-US" altLang="zh-CN" sz="3200" b="1" dirty="0" err="1">
                  <a:solidFill>
                    <a:prstClr val="black"/>
                  </a:solidFill>
                  <a:latin typeface="Times New Roman" pitchFamily="18" charset="0"/>
                  <a:ea typeface="微软雅黑"/>
                  <a:cs typeface="Times New Roman" pitchFamily="18" charset="0"/>
                </a:rPr>
                <a:t>điện</a:t>
              </a:r>
              <a:endParaRPr lang="zh-CN" altLang="en-US" sz="3200" b="1" dirty="0">
                <a:solidFill>
                  <a:prstClr val="black"/>
                </a:solidFill>
                <a:latin typeface="Times New Roman" pitchFamily="18" charset="0"/>
                <a:ea typeface="微软雅黑"/>
                <a:cs typeface="Times New Roman" pitchFamily="18" charset="0"/>
              </a:endParaRPr>
            </a:p>
          </p:txBody>
        </p:sp>
      </p:grpSp>
      <p:sp>
        <p:nvSpPr>
          <p:cNvPr id="14" name="Rectangle 13"/>
          <p:cNvSpPr/>
          <p:nvPr/>
        </p:nvSpPr>
        <p:spPr>
          <a:xfrm>
            <a:off x="-47164" y="1160051"/>
            <a:ext cx="3238387" cy="584775"/>
          </a:xfrm>
          <a:prstGeom prst="rect">
            <a:avLst/>
          </a:prstGeom>
        </p:spPr>
        <p:txBody>
          <a:bodyPr wrap="none">
            <a:spAutoFit/>
          </a:bodyPr>
          <a:lstStyle/>
          <a:p>
            <a:pPr algn="just"/>
            <a:r>
              <a:rPr lang="vi-VN" altLang="zh-CN" sz="3200" b="1" dirty="0">
                <a:solidFill>
                  <a:prstClr val="black"/>
                </a:solidFill>
                <a:latin typeface="Times New Roman" pitchFamily="18" charset="0"/>
                <a:ea typeface="微软雅黑" pitchFamily="34" charset="-122"/>
                <a:cs typeface="Times New Roman" pitchFamily="18" charset="0"/>
              </a:rPr>
              <a:t>a/</a:t>
            </a:r>
            <a:r>
              <a:rPr lang="en-US" altLang="zh-CN" sz="3200" b="1" dirty="0" err="1">
                <a:solidFill>
                  <a:prstClr val="black"/>
                </a:solidFill>
                <a:latin typeface="Times New Roman" pitchFamily="18" charset="0"/>
                <a:ea typeface="微软雅黑" pitchFamily="34" charset="-122"/>
                <a:cs typeface="Times New Roman" pitchFamily="18" charset="0"/>
              </a:rPr>
              <a:t>Thí</a:t>
            </a:r>
            <a:r>
              <a:rPr lang="en-US" altLang="zh-CN" sz="3200" b="1" dirty="0">
                <a:solidFill>
                  <a:prstClr val="black"/>
                </a:solidFill>
                <a:latin typeface="Times New Roman" pitchFamily="18" charset="0"/>
                <a:ea typeface="微软雅黑" pitchFamily="34" charset="-122"/>
                <a:cs typeface="Times New Roman" pitchFamily="18" charset="0"/>
              </a:rPr>
              <a:t> </a:t>
            </a:r>
            <a:r>
              <a:rPr lang="en-US" altLang="zh-CN" sz="3200" b="1" dirty="0" err="1">
                <a:solidFill>
                  <a:prstClr val="black"/>
                </a:solidFill>
                <a:latin typeface="Times New Roman" pitchFamily="18" charset="0"/>
                <a:ea typeface="微软雅黑" pitchFamily="34" charset="-122"/>
                <a:cs typeface="Times New Roman" pitchFamily="18" charset="0"/>
              </a:rPr>
              <a:t>nghiệm</a:t>
            </a:r>
            <a:r>
              <a:rPr lang="en-US" altLang="zh-CN" sz="3200" b="1" dirty="0">
                <a:solidFill>
                  <a:prstClr val="black"/>
                </a:solidFill>
                <a:latin typeface="Times New Roman" pitchFamily="18" charset="0"/>
                <a:ea typeface="微软雅黑" pitchFamily="34" charset="-122"/>
                <a:cs typeface="Times New Roman" pitchFamily="18" charset="0"/>
              </a:rPr>
              <a:t> 1</a:t>
            </a:r>
            <a:r>
              <a:rPr lang="zh-CN" altLang="en-US" sz="3200" b="1" dirty="0">
                <a:solidFill>
                  <a:prstClr val="black"/>
                </a:solidFill>
                <a:latin typeface="Times New Roman" pitchFamily="18" charset="0"/>
                <a:ea typeface="微软雅黑" pitchFamily="34" charset="-122"/>
                <a:cs typeface="Times New Roman" pitchFamily="18" charset="0"/>
              </a:rPr>
              <a:t>    </a:t>
            </a:r>
          </a:p>
        </p:txBody>
      </p:sp>
      <p:sp>
        <p:nvSpPr>
          <p:cNvPr id="15" name="Rectangle 14"/>
          <p:cNvSpPr/>
          <p:nvPr/>
        </p:nvSpPr>
        <p:spPr>
          <a:xfrm>
            <a:off x="26081" y="1600203"/>
            <a:ext cx="1904689" cy="584775"/>
          </a:xfrm>
          <a:prstGeom prst="rect">
            <a:avLst/>
          </a:prstGeom>
        </p:spPr>
        <p:txBody>
          <a:bodyPr wrap="none">
            <a:spAutoFit/>
          </a:bodyPr>
          <a:lstStyle/>
          <a:p>
            <a:r>
              <a:rPr lang="en-US" altLang="zh-CN" sz="3200" b="1" i="1" dirty="0" err="1">
                <a:solidFill>
                  <a:prstClr val="black"/>
                </a:solidFill>
                <a:latin typeface="Times New Roman" pitchFamily="18" charset="0"/>
                <a:ea typeface="微软雅黑" pitchFamily="34" charset="-122"/>
                <a:cs typeface="Times New Roman" pitchFamily="18" charset="0"/>
              </a:rPr>
              <a:t>Chuẩn</a:t>
            </a:r>
            <a:r>
              <a:rPr lang="en-US" altLang="zh-CN" sz="3200" b="1" i="1" dirty="0">
                <a:solidFill>
                  <a:prstClr val="black"/>
                </a:solidFill>
                <a:latin typeface="Times New Roman" pitchFamily="18" charset="0"/>
                <a:ea typeface="微软雅黑" pitchFamily="34" charset="-122"/>
                <a:cs typeface="Times New Roman" pitchFamily="18" charset="0"/>
              </a:rPr>
              <a:t> </a:t>
            </a:r>
            <a:r>
              <a:rPr lang="en-US" altLang="zh-CN" sz="3200" b="1" i="1" dirty="0" err="1">
                <a:solidFill>
                  <a:prstClr val="black"/>
                </a:solidFill>
                <a:latin typeface="Times New Roman" pitchFamily="18" charset="0"/>
                <a:ea typeface="微软雅黑" pitchFamily="34" charset="-122"/>
                <a:cs typeface="Times New Roman" pitchFamily="18" charset="0"/>
              </a:rPr>
              <a:t>bị</a:t>
            </a:r>
            <a:r>
              <a:rPr lang="en-US" altLang="zh-CN" sz="3200" b="1" i="1" dirty="0">
                <a:solidFill>
                  <a:prstClr val="black"/>
                </a:solidFill>
                <a:latin typeface="Times New Roman" pitchFamily="18" charset="0"/>
                <a:ea typeface="微软雅黑" pitchFamily="34" charset="-122"/>
                <a:cs typeface="Times New Roman" pitchFamily="18" charset="0"/>
              </a:rPr>
              <a:t>:</a:t>
            </a:r>
            <a:endParaRPr lang="en-US" sz="3200" dirty="0">
              <a:solidFill>
                <a:prstClr val="black"/>
              </a:solidFill>
              <a:latin typeface="Times New Roman" pitchFamily="18" charset="0"/>
              <a:cs typeface="Times New Roman" pitchFamily="18" charset="0"/>
            </a:endParaRPr>
          </a:p>
        </p:txBody>
      </p:sp>
      <p:sp>
        <p:nvSpPr>
          <p:cNvPr id="16" name="Rectangle 15"/>
          <p:cNvSpPr/>
          <p:nvPr/>
        </p:nvSpPr>
        <p:spPr>
          <a:xfrm>
            <a:off x="1750138" y="1891413"/>
            <a:ext cx="3052439" cy="523220"/>
          </a:xfrm>
          <a:prstGeom prst="rect">
            <a:avLst/>
          </a:prstGeom>
        </p:spPr>
        <p:txBody>
          <a:bodyPr wrap="none">
            <a:spAutoFit/>
          </a:bodyPr>
          <a:lstStyle/>
          <a:p>
            <a:pPr algn="just"/>
            <a:r>
              <a:rPr lang="vi-VN" altLang="zh-CN" sz="2800" dirty="0">
                <a:solidFill>
                  <a:prstClr val="black"/>
                </a:solidFill>
                <a:latin typeface="Times New Roman" pitchFamily="18" charset="0"/>
                <a:ea typeface="微软雅黑" pitchFamily="34" charset="-122"/>
                <a:cs typeface="Times New Roman" pitchFamily="18" charset="0"/>
              </a:rPr>
              <a:t>1</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thanh</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thước</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nhựa</a:t>
            </a:r>
            <a:r>
              <a:rPr lang="en-US" altLang="zh-CN" sz="2800" dirty="0">
                <a:solidFill>
                  <a:prstClr val="black"/>
                </a:solidFill>
                <a:latin typeface="Times New Roman" pitchFamily="18" charset="0"/>
                <a:ea typeface="微软雅黑" pitchFamily="34" charset="-122"/>
                <a:cs typeface="Times New Roman" pitchFamily="18" charset="0"/>
              </a:rPr>
              <a:t> </a:t>
            </a:r>
            <a:endParaRPr lang="zh-CN" altLang="en-US" sz="2800" dirty="0">
              <a:solidFill>
                <a:prstClr val="black"/>
              </a:solidFill>
              <a:latin typeface="Times New Roman" pitchFamily="18" charset="0"/>
              <a:ea typeface="微软雅黑" pitchFamily="34" charset="-122"/>
              <a:cs typeface="Times New Roman" pitchFamily="18" charset="0"/>
            </a:endParaRPr>
          </a:p>
        </p:txBody>
      </p:sp>
      <p:sp>
        <p:nvSpPr>
          <p:cNvPr id="17" name="Rectangle 16"/>
          <p:cNvSpPr/>
          <p:nvPr/>
        </p:nvSpPr>
        <p:spPr>
          <a:xfrm>
            <a:off x="1748161" y="2272369"/>
            <a:ext cx="4823756" cy="584775"/>
          </a:xfrm>
          <a:prstGeom prst="rect">
            <a:avLst/>
          </a:prstGeom>
        </p:spPr>
        <p:txBody>
          <a:bodyPr wrap="none">
            <a:spAutoFit/>
          </a:bodyPr>
          <a:lstStyle/>
          <a:p>
            <a:pPr algn="just"/>
            <a:r>
              <a:rPr lang="vi-VN" altLang="zh-CN" sz="2800" dirty="0">
                <a:solidFill>
                  <a:prstClr val="black"/>
                </a:solidFill>
                <a:latin typeface="Times New Roman" pitchFamily="18" charset="0"/>
                <a:ea typeface="微软雅黑" pitchFamily="34" charset="-122"/>
                <a:cs typeface="Times New Roman" pitchFamily="18" charset="0"/>
              </a:rPr>
              <a:t>1</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mảnh</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vải</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len</a:t>
            </a:r>
            <a:r>
              <a:rPr lang="en-US" altLang="zh-CN" sz="2800" dirty="0">
                <a:solidFill>
                  <a:prstClr val="black"/>
                </a:solidFill>
                <a:latin typeface="Times New Roman" pitchFamily="18" charset="0"/>
                <a:ea typeface="微软雅黑" pitchFamily="34" charset="-122"/>
                <a:cs typeface="Times New Roman" pitchFamily="18" charset="0"/>
              </a:rPr>
              <a:t>,</a:t>
            </a:r>
            <a:r>
              <a:rPr lang="vi-VN" altLang="zh-CN" sz="2800" dirty="0">
                <a:solidFill>
                  <a:prstClr val="black"/>
                </a:solidFill>
                <a:latin typeface="Times New Roman" pitchFamily="18" charset="0"/>
                <a:ea typeface="微软雅黑" pitchFamily="34" charset="-122"/>
                <a:cs typeface="Times New Roman" pitchFamily="18" charset="0"/>
              </a:rPr>
              <a:t>1</a:t>
            </a:r>
            <a:r>
              <a:rPr lang="en-US" altLang="zh-CN" sz="2800" dirty="0" err="1">
                <a:solidFill>
                  <a:prstClr val="black"/>
                </a:solidFill>
                <a:latin typeface="Times New Roman" pitchFamily="18" charset="0"/>
                <a:ea typeface="微软雅黑" pitchFamily="34" charset="-122"/>
                <a:cs typeface="Times New Roman" pitchFamily="18" charset="0"/>
              </a:rPr>
              <a:t>mảnh</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vải</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lụa</a:t>
            </a:r>
            <a:r>
              <a:rPr lang="zh-CN" altLang="en-US" sz="2800" dirty="0">
                <a:solidFill>
                  <a:prstClr val="black"/>
                </a:solidFill>
                <a:latin typeface="Times New Roman" pitchFamily="18" charset="0"/>
                <a:ea typeface="微软雅黑" pitchFamily="34" charset="-122"/>
                <a:cs typeface="Times New Roman" pitchFamily="18" charset="0"/>
              </a:rPr>
              <a:t> </a:t>
            </a:r>
            <a:r>
              <a:rPr lang="zh-CN" altLang="en-US" sz="3200" dirty="0">
                <a:solidFill>
                  <a:prstClr val="black"/>
                </a:solidFill>
                <a:latin typeface="Times New Roman" pitchFamily="18" charset="0"/>
                <a:ea typeface="微软雅黑" pitchFamily="34" charset="-122"/>
                <a:cs typeface="Times New Roman" pitchFamily="18" charset="0"/>
              </a:rPr>
              <a:t>   </a:t>
            </a:r>
          </a:p>
        </p:txBody>
      </p:sp>
      <p:sp>
        <p:nvSpPr>
          <p:cNvPr id="18" name="Rectangle 17"/>
          <p:cNvSpPr/>
          <p:nvPr/>
        </p:nvSpPr>
        <p:spPr>
          <a:xfrm>
            <a:off x="1736668" y="2825114"/>
            <a:ext cx="6629400" cy="523220"/>
          </a:xfrm>
          <a:prstGeom prst="rect">
            <a:avLst/>
          </a:prstGeom>
        </p:spPr>
        <p:txBody>
          <a:bodyPr wrap="square">
            <a:spAutoFit/>
          </a:bodyPr>
          <a:lstStyle/>
          <a:p>
            <a:pPr algn="just"/>
            <a:r>
              <a:rPr lang="en-US" altLang="zh-CN" sz="2800" dirty="0" err="1">
                <a:solidFill>
                  <a:prstClr val="black"/>
                </a:solidFill>
                <a:latin typeface="Times New Roman" pitchFamily="18" charset="0"/>
                <a:ea typeface="微软雅黑" pitchFamily="34" charset="-122"/>
                <a:cs typeface="Times New Roman" pitchFamily="18" charset="0"/>
              </a:rPr>
              <a:t>Giấy</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vụn</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một</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quả</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bóng</a:t>
            </a:r>
            <a:r>
              <a:rPr lang="en-US" altLang="zh-CN" sz="2800" dirty="0">
                <a:solidFill>
                  <a:prstClr val="black"/>
                </a:solidFill>
                <a:latin typeface="Times New Roman" pitchFamily="18" charset="0"/>
                <a:ea typeface="微软雅黑" pitchFamily="34" charset="-122"/>
                <a:cs typeface="Times New Roman" pitchFamily="18" charset="0"/>
              </a:rPr>
              <a:t> bay</a:t>
            </a:r>
            <a:endParaRPr lang="zh-CN" altLang="en-US" sz="2800" dirty="0">
              <a:solidFill>
                <a:prstClr val="black"/>
              </a:solidFill>
              <a:latin typeface="Times New Roman" pitchFamily="18" charset="0"/>
              <a:ea typeface="微软雅黑" pitchFamily="34" charset="-122"/>
              <a:cs typeface="Times New Roman" pitchFamily="18" charset="0"/>
            </a:endParaRPr>
          </a:p>
        </p:txBody>
      </p:sp>
      <p:sp>
        <p:nvSpPr>
          <p:cNvPr id="19" name="Rectangle 18"/>
          <p:cNvSpPr/>
          <p:nvPr/>
        </p:nvSpPr>
        <p:spPr>
          <a:xfrm>
            <a:off x="1736668" y="3348334"/>
            <a:ext cx="5059398" cy="523220"/>
          </a:xfrm>
          <a:prstGeom prst="rect">
            <a:avLst/>
          </a:prstGeom>
        </p:spPr>
        <p:txBody>
          <a:bodyPr wrap="none">
            <a:spAutoFit/>
          </a:bodyPr>
          <a:lstStyle/>
          <a:p>
            <a:r>
              <a:rPr lang="en-US" altLang="zh-CN" sz="2800" dirty="0" err="1">
                <a:solidFill>
                  <a:prstClr val="black"/>
                </a:solidFill>
                <a:latin typeface="Times New Roman" pitchFamily="18" charset="0"/>
                <a:ea typeface="微软雅黑" pitchFamily="34" charset="-122"/>
                <a:cs typeface="Times New Roman" pitchFamily="18" charset="0"/>
              </a:rPr>
              <a:t>Một</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quả</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cầu</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nhựa</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treo</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trên</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giá</a:t>
            </a:r>
            <a:r>
              <a:rPr lang="en-US" altLang="zh-CN" sz="2800" dirty="0">
                <a:solidFill>
                  <a:prstClr val="black"/>
                </a:solidFill>
                <a:latin typeface="Times New Roman" pitchFamily="18" charset="0"/>
                <a:ea typeface="微软雅黑" pitchFamily="34" charset="-122"/>
                <a:cs typeface="Times New Roman" pitchFamily="18" charset="0"/>
              </a:rPr>
              <a:t> </a:t>
            </a:r>
            <a:r>
              <a:rPr lang="en-US" altLang="zh-CN" sz="2800" dirty="0" err="1">
                <a:solidFill>
                  <a:prstClr val="black"/>
                </a:solidFill>
                <a:latin typeface="Times New Roman" pitchFamily="18" charset="0"/>
                <a:ea typeface="微软雅黑" pitchFamily="34" charset="-122"/>
                <a:cs typeface="Times New Roman" pitchFamily="18" charset="0"/>
              </a:rPr>
              <a:t>đỡ</a:t>
            </a:r>
            <a:endParaRPr lang="zh-CN" altLang="en-US" sz="2800" dirty="0">
              <a:solidFill>
                <a:prstClr val="black"/>
              </a:solidFill>
              <a:latin typeface="Times New Roman" pitchFamily="18" charset="0"/>
              <a:ea typeface="微软雅黑" pitchFamily="34" charset="-122"/>
              <a:cs typeface="Times New Roman" pitchFamily="18" charset="0"/>
            </a:endParaRPr>
          </a:p>
        </p:txBody>
      </p:sp>
      <p:sp>
        <p:nvSpPr>
          <p:cNvPr id="20" name="Rectangle 19"/>
          <p:cNvSpPr/>
          <p:nvPr/>
        </p:nvSpPr>
        <p:spPr>
          <a:xfrm>
            <a:off x="-50068" y="3850495"/>
            <a:ext cx="2070567" cy="584775"/>
          </a:xfrm>
          <a:prstGeom prst="rect">
            <a:avLst/>
          </a:prstGeom>
        </p:spPr>
        <p:txBody>
          <a:bodyPr wrap="none">
            <a:spAutoFit/>
          </a:bodyPr>
          <a:lstStyle/>
          <a:p>
            <a:pPr algn="just"/>
            <a:r>
              <a:rPr lang="en-US" altLang="zh-CN" sz="3200" b="1" i="1" dirty="0" err="1">
                <a:solidFill>
                  <a:prstClr val="black"/>
                </a:solidFill>
                <a:latin typeface="Times New Roman" pitchFamily="18" charset="0"/>
                <a:ea typeface="微软雅黑" pitchFamily="34" charset="-122"/>
                <a:cs typeface="Times New Roman" pitchFamily="18" charset="0"/>
              </a:rPr>
              <a:t>Tiến</a:t>
            </a:r>
            <a:r>
              <a:rPr lang="en-US" altLang="zh-CN" sz="3200" b="1" i="1" dirty="0">
                <a:solidFill>
                  <a:prstClr val="black"/>
                </a:solidFill>
                <a:latin typeface="Times New Roman" pitchFamily="18" charset="0"/>
                <a:ea typeface="微软雅黑" pitchFamily="34" charset="-122"/>
                <a:cs typeface="Times New Roman" pitchFamily="18" charset="0"/>
              </a:rPr>
              <a:t> </a:t>
            </a:r>
            <a:r>
              <a:rPr lang="en-US" altLang="zh-CN" sz="3200" b="1" i="1" dirty="0" err="1">
                <a:solidFill>
                  <a:prstClr val="black"/>
                </a:solidFill>
                <a:latin typeface="Times New Roman" pitchFamily="18" charset="0"/>
                <a:ea typeface="微软雅黑" pitchFamily="34" charset="-122"/>
                <a:cs typeface="Times New Roman" pitchFamily="18" charset="0"/>
              </a:rPr>
              <a:t>hành</a:t>
            </a:r>
            <a:r>
              <a:rPr lang="en-US" altLang="zh-CN" sz="3200" b="1" i="1" dirty="0">
                <a:solidFill>
                  <a:prstClr val="black"/>
                </a:solidFill>
                <a:latin typeface="Times New Roman" pitchFamily="18" charset="0"/>
                <a:ea typeface="微软雅黑" pitchFamily="34" charset="-122"/>
                <a:cs typeface="Times New Roman" pitchFamily="18" charset="0"/>
              </a:rPr>
              <a:t>:</a:t>
            </a:r>
            <a:endParaRPr lang="zh-CN" altLang="en-US" sz="3200" b="1" i="1" dirty="0">
              <a:solidFill>
                <a:prstClr val="black"/>
              </a:solidFill>
              <a:latin typeface="Times New Roman" pitchFamily="18" charset="0"/>
              <a:ea typeface="微软雅黑" pitchFamily="34" charset="-122"/>
              <a:cs typeface="Times New Roman" pitchFamily="18" charset="0"/>
            </a:endParaRPr>
          </a:p>
        </p:txBody>
      </p:sp>
      <p:sp>
        <p:nvSpPr>
          <p:cNvPr id="21" name="Rectangle 20"/>
          <p:cNvSpPr/>
          <p:nvPr/>
        </p:nvSpPr>
        <p:spPr>
          <a:xfrm>
            <a:off x="34635" y="4522115"/>
            <a:ext cx="8980585" cy="1384995"/>
          </a:xfrm>
          <a:prstGeom prst="rect">
            <a:avLst/>
          </a:prstGeom>
        </p:spPr>
        <p:txBody>
          <a:bodyPr wrap="square">
            <a:spAutoFit/>
          </a:bodyPr>
          <a:lstStyle/>
          <a:p>
            <a:pPr algn="just" defTabSz="667421"/>
            <a:r>
              <a:rPr lang="en-US" altLang="x-none" sz="2800" dirty="0">
                <a:solidFill>
                  <a:srgbClr val="000000"/>
                </a:solidFill>
                <a:latin typeface="Times New Roman" pitchFamily="18" charset="0"/>
                <a:cs typeface="Times New Roman" pitchFamily="18" charset="0"/>
              </a:rPr>
              <a:t>1.Đưa </a:t>
            </a:r>
            <a:r>
              <a:rPr lang="en-US" altLang="x-none" sz="2800" dirty="0" err="1">
                <a:solidFill>
                  <a:srgbClr val="000000"/>
                </a:solidFill>
                <a:latin typeface="Times New Roman" pitchFamily="18" charset="0"/>
                <a:cs typeface="Times New Roman" pitchFamily="18" charset="0"/>
              </a:rPr>
              <a:t>một</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đầu</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thanh</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thước</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nhựa</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lại</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gần</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các</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mẩu</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giấy</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vụn</a:t>
            </a:r>
            <a:r>
              <a:rPr lang="en-US" altLang="x-none" sz="2800" dirty="0">
                <a:solidFill>
                  <a:srgbClr val="000000"/>
                </a:solidFill>
                <a:latin typeface="Times New Roman" pitchFamily="18" charset="0"/>
                <a:cs typeface="Times New Roman" pitchFamily="18" charset="0"/>
              </a:rPr>
              <a:t> hay </a:t>
            </a:r>
            <a:r>
              <a:rPr lang="en-US" altLang="x-none" sz="2800" dirty="0" err="1">
                <a:solidFill>
                  <a:srgbClr val="000000"/>
                </a:solidFill>
                <a:latin typeface="Times New Roman" pitchFamily="18" charset="0"/>
                <a:cs typeface="Times New Roman" pitchFamily="18" charset="0"/>
              </a:rPr>
              <a:t>một</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quả</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cầu</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bằng</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nhựa</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xốp</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nhỏ</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treo</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trên</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giá</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đỡ</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Hãy</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quan</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sát</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xem</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có</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hiện</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tượng</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gì</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xảy</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ra</a:t>
            </a:r>
            <a:r>
              <a:rPr lang="en-US" altLang="x-none" sz="2800" dirty="0">
                <a:solidFill>
                  <a:srgbClr val="000000"/>
                </a:solidFill>
                <a:latin typeface="Times New Roman" pitchFamily="18" charset="0"/>
                <a:cs typeface="Times New Roman" pitchFamily="18" charset="0"/>
              </a:rPr>
              <a:t> </a:t>
            </a:r>
            <a:r>
              <a:rPr lang="en-US" altLang="x-none" sz="2800" dirty="0" err="1">
                <a:solidFill>
                  <a:srgbClr val="000000"/>
                </a:solidFill>
                <a:latin typeface="Times New Roman" pitchFamily="18" charset="0"/>
                <a:cs typeface="Times New Roman" pitchFamily="18" charset="0"/>
              </a:rPr>
              <a:t>không</a:t>
            </a:r>
            <a:r>
              <a:rPr lang="en-US" altLang="x-none" sz="2800"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73568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p:cTn id="18"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plus(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Horizontal)">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animEffect transition="in" filter="wipe(down)">
                                      <p:cBhvr>
                                        <p:cTn id="46" dur="500"/>
                                        <p:tgtEl>
                                          <p:spTgt spid="2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blinds(horizontal)">
                                      <p:cBhvr>
                                        <p:cTn id="5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35" y="0"/>
            <a:ext cx="9177487" cy="6880737"/>
            <a:chOff x="-33456" y="6006960"/>
            <a:chExt cx="9177487" cy="5160553"/>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554">
              <a:off x="2206263" y="6228910"/>
              <a:ext cx="6665714" cy="2156881"/>
            </a:xfrm>
            <a:prstGeom prst="rect">
              <a:avLst/>
            </a:prstGeom>
          </p:spPr>
        </p:pic>
        <p:sp>
          <p:nvSpPr>
            <p:cNvPr id="29"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a:solidFill>
                  <a:prstClr val="white"/>
                </a:solidFill>
                <a:latin typeface="Arial" pitchFamily="34" charset="0"/>
              </a:endParaRPr>
            </a:p>
          </p:txBody>
        </p:sp>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grpSp>
      <p:sp>
        <p:nvSpPr>
          <p:cNvPr id="8" name="文本框 7"/>
          <p:cNvSpPr txBox="1"/>
          <p:nvPr/>
        </p:nvSpPr>
        <p:spPr>
          <a:xfrm>
            <a:off x="2973777" y="3429004"/>
            <a:ext cx="6263253" cy="1200329"/>
          </a:xfrm>
          <a:prstGeom prst="rect">
            <a:avLst/>
          </a:prstGeom>
          <a:noFill/>
        </p:spPr>
        <p:txBody>
          <a:bodyPr wrap="none" rtlCol="0">
            <a:spAutoFit/>
          </a:bodyPr>
          <a:lstStyle/>
          <a:p>
            <a:pPr algn="just" defTabSz="685800">
              <a:defRPr/>
            </a:pPr>
            <a:r>
              <a:rPr lang="en-US" altLang="zh-CN" sz="3600" b="1" dirty="0" err="1">
                <a:solidFill>
                  <a:prstClr val="black"/>
                </a:solidFill>
                <a:latin typeface="Times New Roman" pitchFamily="18" charset="0"/>
                <a:ea typeface="微软雅黑"/>
                <a:cs typeface="Times New Roman" pitchFamily="18" charset="0"/>
              </a:rPr>
              <a:t>Giải</a:t>
            </a:r>
            <a:r>
              <a:rPr lang="en-US" altLang="zh-CN" sz="3600" b="1" dirty="0">
                <a:solidFill>
                  <a:prstClr val="black"/>
                </a:solidFill>
                <a:latin typeface="Times New Roman" pitchFamily="18" charset="0"/>
                <a:ea typeface="微软雅黑"/>
                <a:cs typeface="Times New Roman" pitchFamily="18" charset="0"/>
              </a:rPr>
              <a:t> </a:t>
            </a:r>
            <a:r>
              <a:rPr lang="en-US" altLang="zh-CN" sz="3600" b="1" dirty="0" err="1">
                <a:solidFill>
                  <a:prstClr val="black"/>
                </a:solidFill>
                <a:latin typeface="Times New Roman" pitchFamily="18" charset="0"/>
                <a:ea typeface="微软雅黑"/>
                <a:cs typeface="Times New Roman" pitchFamily="18" charset="0"/>
              </a:rPr>
              <a:t>thích</a:t>
            </a:r>
            <a:r>
              <a:rPr lang="en-US" altLang="zh-CN" sz="3600" b="1" dirty="0">
                <a:solidFill>
                  <a:prstClr val="black"/>
                </a:solidFill>
                <a:latin typeface="Times New Roman" pitchFamily="18" charset="0"/>
                <a:ea typeface="微软雅黑"/>
                <a:cs typeface="Times New Roman" pitchFamily="18" charset="0"/>
              </a:rPr>
              <a:t> </a:t>
            </a:r>
            <a:r>
              <a:rPr lang="en-US" altLang="zh-CN" sz="3600" b="1" dirty="0" err="1">
                <a:solidFill>
                  <a:prstClr val="black"/>
                </a:solidFill>
                <a:latin typeface="Times New Roman" pitchFamily="18" charset="0"/>
                <a:ea typeface="微软雅黑"/>
                <a:cs typeface="Times New Roman" pitchFamily="18" charset="0"/>
              </a:rPr>
              <a:t>sơ</a:t>
            </a:r>
            <a:r>
              <a:rPr lang="en-US" altLang="zh-CN" sz="3600" b="1" dirty="0">
                <a:solidFill>
                  <a:prstClr val="black"/>
                </a:solidFill>
                <a:latin typeface="Times New Roman" pitchFamily="18" charset="0"/>
                <a:ea typeface="微软雅黑"/>
                <a:cs typeface="Times New Roman" pitchFamily="18" charset="0"/>
              </a:rPr>
              <a:t> </a:t>
            </a:r>
            <a:r>
              <a:rPr lang="en-US" altLang="zh-CN" sz="3600" b="1" dirty="0" err="1">
                <a:solidFill>
                  <a:prstClr val="black"/>
                </a:solidFill>
                <a:latin typeface="Times New Roman" pitchFamily="18" charset="0"/>
                <a:ea typeface="微软雅黑"/>
                <a:cs typeface="Times New Roman" pitchFamily="18" charset="0"/>
              </a:rPr>
              <a:t>lược</a:t>
            </a:r>
            <a:r>
              <a:rPr lang="en-US" altLang="zh-CN" sz="3600" b="1" dirty="0">
                <a:solidFill>
                  <a:prstClr val="black"/>
                </a:solidFill>
                <a:latin typeface="Times New Roman" pitchFamily="18" charset="0"/>
                <a:ea typeface="微软雅黑"/>
                <a:cs typeface="Times New Roman" pitchFamily="18" charset="0"/>
              </a:rPr>
              <a:t> </a:t>
            </a:r>
            <a:r>
              <a:rPr lang="en-US" altLang="zh-CN" sz="3600" b="1" dirty="0" err="1">
                <a:solidFill>
                  <a:prstClr val="black"/>
                </a:solidFill>
                <a:latin typeface="Times New Roman" pitchFamily="18" charset="0"/>
                <a:ea typeface="微软雅黑"/>
                <a:cs typeface="Times New Roman" pitchFamily="18" charset="0"/>
              </a:rPr>
              <a:t>về</a:t>
            </a:r>
            <a:r>
              <a:rPr lang="en-US" altLang="zh-CN" sz="3600" b="1" dirty="0">
                <a:solidFill>
                  <a:prstClr val="black"/>
                </a:solidFill>
                <a:latin typeface="Times New Roman" pitchFamily="18" charset="0"/>
                <a:ea typeface="微软雅黑"/>
                <a:cs typeface="Times New Roman" pitchFamily="18" charset="0"/>
              </a:rPr>
              <a:t> </a:t>
            </a:r>
            <a:r>
              <a:rPr lang="en-US" altLang="zh-CN" sz="3600" b="1" dirty="0" err="1">
                <a:solidFill>
                  <a:prstClr val="black"/>
                </a:solidFill>
                <a:latin typeface="Times New Roman" pitchFamily="18" charset="0"/>
                <a:ea typeface="微软雅黑"/>
                <a:cs typeface="Times New Roman" pitchFamily="18" charset="0"/>
              </a:rPr>
              <a:t>sự</a:t>
            </a:r>
            <a:r>
              <a:rPr lang="en-US" altLang="zh-CN" sz="3600" b="1" dirty="0">
                <a:solidFill>
                  <a:prstClr val="black"/>
                </a:solidFill>
                <a:latin typeface="Times New Roman" pitchFamily="18" charset="0"/>
                <a:ea typeface="微软雅黑"/>
                <a:cs typeface="Times New Roman" pitchFamily="18" charset="0"/>
              </a:rPr>
              <a:t> </a:t>
            </a:r>
            <a:r>
              <a:rPr lang="en-US" altLang="zh-CN" sz="3600" b="1" dirty="0" err="1">
                <a:solidFill>
                  <a:prstClr val="black"/>
                </a:solidFill>
                <a:latin typeface="Times New Roman" pitchFamily="18" charset="0"/>
                <a:ea typeface="微软雅黑"/>
                <a:cs typeface="Times New Roman" pitchFamily="18" charset="0"/>
              </a:rPr>
              <a:t>nhiễm</a:t>
            </a:r>
            <a:r>
              <a:rPr lang="en-US" altLang="zh-CN" sz="3600" b="1" dirty="0">
                <a:solidFill>
                  <a:prstClr val="black"/>
                </a:solidFill>
                <a:latin typeface="Times New Roman" pitchFamily="18" charset="0"/>
                <a:ea typeface="微软雅黑"/>
                <a:cs typeface="Times New Roman" pitchFamily="18" charset="0"/>
              </a:rPr>
              <a:t> </a:t>
            </a:r>
          </a:p>
          <a:p>
            <a:pPr algn="ctr" defTabSz="685800">
              <a:defRPr/>
            </a:pPr>
            <a:r>
              <a:rPr lang="en-US" altLang="zh-CN" sz="3600" b="1" dirty="0" err="1">
                <a:solidFill>
                  <a:prstClr val="black"/>
                </a:solidFill>
                <a:latin typeface="Times New Roman" pitchFamily="18" charset="0"/>
                <a:ea typeface="微软雅黑"/>
                <a:cs typeface="Times New Roman" pitchFamily="18" charset="0"/>
              </a:rPr>
              <a:t>điện</a:t>
            </a:r>
            <a:r>
              <a:rPr lang="en-US" altLang="zh-CN" sz="3600" b="1" dirty="0">
                <a:solidFill>
                  <a:prstClr val="black"/>
                </a:solidFill>
                <a:latin typeface="Times New Roman" pitchFamily="18" charset="0"/>
                <a:ea typeface="微软雅黑"/>
                <a:cs typeface="Times New Roman" pitchFamily="18" charset="0"/>
              </a:rPr>
              <a:t> do </a:t>
            </a:r>
            <a:r>
              <a:rPr lang="en-US" altLang="zh-CN" sz="3600" b="1" dirty="0" err="1">
                <a:solidFill>
                  <a:prstClr val="black"/>
                </a:solidFill>
                <a:latin typeface="Times New Roman" pitchFamily="18" charset="0"/>
                <a:ea typeface="微软雅黑"/>
                <a:cs typeface="Times New Roman" pitchFamily="18" charset="0"/>
              </a:rPr>
              <a:t>cọ</a:t>
            </a:r>
            <a:r>
              <a:rPr lang="en-US" altLang="zh-CN" sz="3600" b="1" dirty="0">
                <a:solidFill>
                  <a:prstClr val="black"/>
                </a:solidFill>
                <a:latin typeface="Times New Roman" pitchFamily="18" charset="0"/>
                <a:ea typeface="微软雅黑"/>
                <a:cs typeface="Times New Roman" pitchFamily="18" charset="0"/>
              </a:rPr>
              <a:t> </a:t>
            </a:r>
            <a:r>
              <a:rPr lang="en-US" altLang="zh-CN" sz="3600" b="1" dirty="0" err="1">
                <a:solidFill>
                  <a:prstClr val="black"/>
                </a:solidFill>
                <a:latin typeface="Times New Roman" pitchFamily="18" charset="0"/>
                <a:ea typeface="微软雅黑"/>
                <a:cs typeface="Times New Roman" pitchFamily="18" charset="0"/>
              </a:rPr>
              <a:t>xát</a:t>
            </a:r>
            <a:endParaRPr lang="zh-CN" altLang="en-US" sz="3600" b="1" dirty="0">
              <a:solidFill>
                <a:prstClr val="black"/>
              </a:solidFill>
              <a:latin typeface="Times New Roman" pitchFamily="18" charset="0"/>
              <a:ea typeface="微软雅黑"/>
              <a:cs typeface="Times New Roman" pitchFamily="18" charset="0"/>
            </a:endParaRPr>
          </a:p>
        </p:txBody>
      </p:sp>
      <p:grpSp>
        <p:nvGrpSpPr>
          <p:cNvPr id="3" name="组合 12"/>
          <p:cNvGrpSpPr/>
          <p:nvPr/>
        </p:nvGrpSpPr>
        <p:grpSpPr>
          <a:xfrm>
            <a:off x="838200" y="2819401"/>
            <a:ext cx="2057400" cy="1295400"/>
            <a:chOff x="3210915" y="2312089"/>
            <a:chExt cx="1369796" cy="1256372"/>
          </a:xfrm>
        </p:grpSpPr>
        <p:sp>
          <p:nvSpPr>
            <p:cNvPr id="15" name="任意多边形 14"/>
            <p:cNvSpPr/>
            <p:nvPr/>
          </p:nvSpPr>
          <p:spPr>
            <a:xfrm>
              <a:off x="3210915" y="2312089"/>
              <a:ext cx="1369796" cy="1256372"/>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FCC7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defTabSz="533400">
                <a:lnSpc>
                  <a:spcPct val="90000"/>
                </a:lnSpc>
                <a:spcBef>
                  <a:spcPct val="0"/>
                </a:spcBef>
                <a:spcAft>
                  <a:spcPct val="35000"/>
                </a:spcAft>
                <a:defRPr/>
              </a:pPr>
              <a:r>
                <a:rPr lang="pl-PL" sz="1100" dirty="0">
                  <a:solidFill>
                    <a:prstClr val="white"/>
                  </a:solidFill>
                  <a:latin typeface="Arial" panose="020B0604020202020204" pitchFamily="34" charset="0"/>
                  <a:ea typeface="微软雅黑" panose="020B0503020204020204" pitchFamily="34" charset="-122"/>
                  <a:sym typeface="Arial" panose="020B0604020202020204" pitchFamily="34" charset="0"/>
                </a:rPr>
                <a:t> </a:t>
              </a:r>
            </a:p>
          </p:txBody>
        </p:sp>
        <p:sp>
          <p:nvSpPr>
            <p:cNvPr id="18" name="文本框 17"/>
            <p:cNvSpPr txBox="1"/>
            <p:nvPr/>
          </p:nvSpPr>
          <p:spPr>
            <a:xfrm>
              <a:off x="3698934" y="2654989"/>
              <a:ext cx="488018" cy="626858"/>
            </a:xfrm>
            <a:prstGeom prst="rect">
              <a:avLst/>
            </a:prstGeom>
            <a:noFill/>
          </p:spPr>
          <p:txBody>
            <a:bodyPr wrap="square" rtlCol="0">
              <a:spAutoFit/>
            </a:bodyPr>
            <a:lstStyle/>
            <a:p>
              <a:pPr defTabSz="685800">
                <a:defRPr/>
              </a:pPr>
              <a:r>
                <a:rPr lang="en-US" altLang="zh-CN"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rPr>
                <a:t>02</a:t>
              </a:r>
              <a:endParaRPr lang="zh-CN" altLang="en-US" sz="3600" b="1" dirty="0">
                <a:solidFill>
                  <a:prstClr val="white"/>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9" name="矩形 18"/>
            <p:cNvSpPr/>
            <p:nvPr/>
          </p:nvSpPr>
          <p:spPr>
            <a:xfrm>
              <a:off x="3375787" y="2681609"/>
              <a:ext cx="991105" cy="246266"/>
            </a:xfrm>
            <a:prstGeom prst="rect">
              <a:avLst/>
            </a:prstGeom>
          </p:spPr>
          <p:txBody>
            <a:bodyPr wrap="square">
              <a:spAutoFit/>
            </a:bodyPr>
            <a:lstStyle/>
            <a:p>
              <a:pPr defTabSz="685800">
                <a:defRPr/>
              </a:pPr>
              <a:endParaRPr lang="zh-CN" altLang="en-US" sz="105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7912773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ình nền powerpoint mầm non cute, dễ thương, sinh động nhất"/>
          <p:cNvPicPr>
            <a:picLocks noChangeAspect="1" noChangeArrowheads="1"/>
          </p:cNvPicPr>
          <p:nvPr/>
        </p:nvPicPr>
        <p:blipFill>
          <a:blip r:embed="rId2"/>
          <a:srcRect/>
          <a:stretch>
            <a:fillRect/>
          </a:stretch>
        </p:blipFill>
        <p:spPr bwMode="auto">
          <a:xfrm>
            <a:off x="1" y="0"/>
            <a:ext cx="9120758" cy="6858000"/>
          </a:xfrm>
          <a:prstGeom prst="rect">
            <a:avLst/>
          </a:prstGeom>
          <a:noFill/>
        </p:spPr>
      </p:pic>
      <p:sp>
        <p:nvSpPr>
          <p:cNvPr id="3" name="WordArt 2"/>
          <p:cNvSpPr>
            <a:spLocks noChangeArrowheads="1" noChangeShapeType="1" noTextEdit="1"/>
          </p:cNvSpPr>
          <p:nvPr/>
        </p:nvSpPr>
        <p:spPr bwMode="auto">
          <a:xfrm>
            <a:off x="1676400" y="304800"/>
            <a:ext cx="6858000" cy="1219200"/>
          </a:xfrm>
          <a:prstGeom prst="rect">
            <a:avLst/>
          </a:prstGeom>
        </p:spPr>
        <p:txBody>
          <a:bodyPr wrap="none" fromWordArt="1">
            <a:prstTxWarp prst="textPlain">
              <a:avLst>
                <a:gd name="adj" fmla="val 50000"/>
              </a:avLst>
            </a:prstTxWarp>
          </a:bodyPr>
          <a:lstStyle/>
          <a:p>
            <a:pPr algn="ctr"/>
            <a:r>
              <a:rPr lang="en-US" sz="3600" b="1" kern="10" dirty="0">
                <a:ln w="28575">
                  <a:solidFill>
                    <a:srgbClr val="FEF800"/>
                  </a:solidFill>
                  <a:round/>
                  <a:headEnd/>
                  <a:tailEnd/>
                </a:ln>
                <a:solidFill>
                  <a:prstClr val="black"/>
                </a:solidFill>
                <a:effectLst>
                  <a:outerShdw dist="107763" dir="18900000" algn="ctr" rotWithShape="0">
                    <a:srgbClr val="868686">
                      <a:alpha val="50000"/>
                    </a:srgbClr>
                  </a:outerShdw>
                </a:effectLst>
                <a:latin typeface="Times New Roman" pitchFamily="18" charset="0"/>
                <a:cs typeface="Times New Roman" pitchFamily="18" charset="0"/>
              </a:rPr>
              <a:t>BÀI HỌC ĐẾN ĐÂY KẾT THÚC</a:t>
            </a:r>
            <a:r>
              <a:rPr lang="en-US" sz="3600" b="1" kern="10" dirty="0">
                <a:ln w="28575">
                  <a:solidFill>
                    <a:srgbClr val="FEF800"/>
                  </a:solidFill>
                  <a:round/>
                  <a:headEnd/>
                  <a:tailEnd/>
                </a:ln>
                <a:gradFill rotWithShape="1">
                  <a:gsLst>
                    <a:gs pos="0">
                      <a:srgbClr val="FFFFFF"/>
                    </a:gs>
                    <a:gs pos="50000">
                      <a:srgbClr val="FF0000"/>
                    </a:gs>
                    <a:gs pos="100000">
                      <a:srgbClr val="FFFFFF"/>
                    </a:gs>
                  </a:gsLst>
                  <a:lin ang="5400000" scaled="1"/>
                </a:gradFill>
                <a:effectLst>
                  <a:outerShdw dist="107763" dir="18900000" algn="ctr" rotWithShape="0">
                    <a:srgbClr val="868686">
                      <a:alpha val="50000"/>
                    </a:srgbClr>
                  </a:outerShdw>
                </a:effectLst>
                <a:latin typeface="Times New Roman" pitchFamily="18" charset="0"/>
                <a:cs typeface="Times New Roman" pitchFamily="18" charset="0"/>
              </a:rPr>
              <a:t> </a:t>
            </a:r>
          </a:p>
        </p:txBody>
      </p:sp>
      <p:sp>
        <p:nvSpPr>
          <p:cNvPr id="4" name="WordArt 2"/>
          <p:cNvSpPr>
            <a:spLocks noChangeArrowheads="1" noChangeShapeType="1" noTextEdit="1"/>
          </p:cNvSpPr>
          <p:nvPr/>
        </p:nvSpPr>
        <p:spPr bwMode="auto">
          <a:xfrm>
            <a:off x="1447800" y="1524000"/>
            <a:ext cx="7696200" cy="2286000"/>
          </a:xfrm>
          <a:prstGeom prst="rect">
            <a:avLst/>
          </a:prstGeom>
        </p:spPr>
        <p:txBody>
          <a:bodyPr wrap="none" fromWordArt="1">
            <a:prstTxWarp prst="textPlain">
              <a:avLst>
                <a:gd name="adj" fmla="val 50000"/>
              </a:avLst>
            </a:prstTxWarp>
          </a:bodyPr>
          <a:lstStyle/>
          <a:p>
            <a:pPr algn="ctr"/>
            <a:r>
              <a:rPr lang="vi-VN" sz="3600" b="1" kern="10" dirty="0">
                <a:ln w="28575">
                  <a:solidFill>
                    <a:srgbClr val="FEF800"/>
                  </a:solidFill>
                  <a:round/>
                  <a:headEnd/>
                  <a:tailEnd/>
                </a:ln>
                <a:solidFill>
                  <a:srgbClr val="FF0000"/>
                </a:solidFill>
                <a:effectLst>
                  <a:outerShdw dist="107763" dir="18900000" algn="ctr" rotWithShape="0">
                    <a:srgbClr val="868686">
                      <a:alpha val="50000"/>
                    </a:srgbClr>
                  </a:outerShdw>
                </a:effectLst>
                <a:latin typeface="Times New Roman" pitchFamily="18" charset="0"/>
                <a:cs typeface="Times New Roman" pitchFamily="18" charset="0"/>
              </a:rPr>
              <a:t>CẢM ƠN CÁC EM HỌC SINH</a:t>
            </a:r>
          </a:p>
          <a:p>
            <a:pPr algn="ctr"/>
            <a:r>
              <a:rPr lang="vi-VN" sz="3600" b="1" kern="10" dirty="0">
                <a:ln w="28575">
                  <a:solidFill>
                    <a:srgbClr val="FEF800"/>
                  </a:solidFill>
                  <a:round/>
                  <a:headEnd/>
                  <a:tailEnd/>
                </a:ln>
                <a:solidFill>
                  <a:srgbClr val="FF0000"/>
                </a:solidFill>
                <a:effectLst>
                  <a:outerShdw dist="107763" dir="18900000" algn="ctr" rotWithShape="0">
                    <a:srgbClr val="868686">
                      <a:alpha val="50000"/>
                    </a:srgbClr>
                  </a:outerShdw>
                </a:effectLst>
                <a:latin typeface="Times New Roman" pitchFamily="18" charset="0"/>
                <a:cs typeface="Times New Roman" pitchFamily="18" charset="0"/>
              </a:rPr>
              <a:t>CHÚC CÁC EM CÓ MỘT NĂM HỌC ĐẠT KẾT QUẢ TỐT</a:t>
            </a:r>
            <a:r>
              <a:rPr lang="en-US" sz="3600" b="1" kern="10" dirty="0">
                <a:ln w="28575">
                  <a:solidFill>
                    <a:srgbClr val="FEF800"/>
                  </a:solidFill>
                  <a:round/>
                  <a:headEnd/>
                  <a:tailEnd/>
                </a:ln>
                <a:solidFill>
                  <a:srgbClr val="FF0000"/>
                </a:solidFill>
                <a:effectLst>
                  <a:outerShdw dist="107763" dir="18900000" algn="ctr" rotWithShape="0">
                    <a:srgbClr val="868686">
                      <a:alpha val="50000"/>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22750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26" presetClass="emph" presetSubtype="0" repeatCount="indefinite" fill="hold" grpId="1" nodeType="withEffect">
                                  <p:stCondLst>
                                    <p:cond delay="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F7AF0F-F9A7-4836-97A5-B45D917521F7}"/>
              </a:ext>
            </a:extLst>
          </p:cNvPr>
          <p:cNvSpPr>
            <a:spLocks noGrp="1"/>
          </p:cNvSpPr>
          <p:nvPr>
            <p:ph type="title"/>
          </p:nvPr>
        </p:nvSpPr>
        <p:spPr>
          <a:xfrm>
            <a:off x="0" y="1"/>
            <a:ext cx="9144000" cy="914400"/>
          </a:xfrm>
          <a:solidFill>
            <a:schemeClr val="accent4"/>
          </a:solidFill>
        </p:spPr>
        <p:txBody>
          <a:bodyPr/>
          <a:lstStyle/>
          <a:p>
            <a:r>
              <a:rPr lang="en-US" b="1" dirty="0">
                <a:solidFill>
                  <a:schemeClr val="tx2"/>
                </a:solidFill>
              </a:rPr>
              <a:t>II. </a:t>
            </a:r>
            <a:r>
              <a:rPr lang="en-US" b="1" dirty="0" err="1" smtClean="0">
                <a:solidFill>
                  <a:schemeClr val="tx2"/>
                </a:solidFill>
              </a:rPr>
              <a:t>HIỆN</a:t>
            </a:r>
            <a:r>
              <a:rPr lang="en-US" b="1" dirty="0" smtClean="0">
                <a:solidFill>
                  <a:schemeClr val="tx2"/>
                </a:solidFill>
              </a:rPr>
              <a:t> </a:t>
            </a:r>
            <a:r>
              <a:rPr lang="en-US" b="1" dirty="0" err="1" smtClean="0">
                <a:solidFill>
                  <a:schemeClr val="tx2"/>
                </a:solidFill>
              </a:rPr>
              <a:t>TƯỢNG</a:t>
            </a:r>
            <a:r>
              <a:rPr lang="en-US" b="1" dirty="0" smtClean="0">
                <a:solidFill>
                  <a:schemeClr val="tx2"/>
                </a:solidFill>
              </a:rPr>
              <a:t> </a:t>
            </a:r>
            <a:r>
              <a:rPr lang="en-US" b="1" dirty="0" err="1" smtClean="0">
                <a:solidFill>
                  <a:schemeClr val="tx2"/>
                </a:solidFill>
              </a:rPr>
              <a:t>TÁN</a:t>
            </a:r>
            <a:r>
              <a:rPr lang="en-US" b="1" dirty="0" smtClean="0">
                <a:solidFill>
                  <a:schemeClr val="tx2"/>
                </a:solidFill>
              </a:rPr>
              <a:t> </a:t>
            </a:r>
            <a:r>
              <a:rPr lang="en-US" b="1" dirty="0" err="1" smtClean="0">
                <a:solidFill>
                  <a:schemeClr val="tx2"/>
                </a:solidFill>
              </a:rPr>
              <a:t>SẮC</a:t>
            </a:r>
            <a:r>
              <a:rPr lang="en-US" b="1" dirty="0" smtClean="0">
                <a:solidFill>
                  <a:schemeClr val="tx2"/>
                </a:solidFill>
              </a:rPr>
              <a:t> </a:t>
            </a:r>
            <a:r>
              <a:rPr lang="en-US" b="1" dirty="0" err="1" smtClean="0">
                <a:solidFill>
                  <a:schemeClr val="tx2"/>
                </a:solidFill>
              </a:rPr>
              <a:t>ÁNH</a:t>
            </a:r>
            <a:r>
              <a:rPr lang="en-US" b="1" dirty="0" smtClean="0">
                <a:solidFill>
                  <a:schemeClr val="tx2"/>
                </a:solidFill>
              </a:rPr>
              <a:t> </a:t>
            </a:r>
            <a:r>
              <a:rPr lang="en-US" b="1" dirty="0" err="1" smtClean="0">
                <a:solidFill>
                  <a:schemeClr val="tx2"/>
                </a:solidFill>
              </a:rPr>
              <a:t>SÁNG</a:t>
            </a:r>
            <a:endParaRPr lang="en-US" b="1" dirty="0">
              <a:solidFill>
                <a:schemeClr val="tx2"/>
              </a:solidFill>
            </a:endParaRPr>
          </a:p>
        </p:txBody>
      </p:sp>
      <p:sp>
        <p:nvSpPr>
          <p:cNvPr id="11" name="Speech Bubble: Oval 10">
            <a:extLst>
              <a:ext uri="{FF2B5EF4-FFF2-40B4-BE49-F238E27FC236}">
                <a16:creationId xmlns="" xmlns:a16="http://schemas.microsoft.com/office/drawing/2014/main" id="{DCF9A114-457E-47CE-8770-66A85CD8C5C0}"/>
              </a:ext>
            </a:extLst>
          </p:cNvPr>
          <p:cNvSpPr/>
          <p:nvPr/>
        </p:nvSpPr>
        <p:spPr>
          <a:xfrm>
            <a:off x="2073730" y="1965276"/>
            <a:ext cx="4996543" cy="2142268"/>
          </a:xfrm>
          <a:prstGeom prst="wedgeEllipseCallou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rPr>
              <a:t>ÁNH SÁNG TRẮNG LÀ GÌ ?</a:t>
            </a:r>
            <a:endParaRPr lang="en-US" sz="3200" dirty="0">
              <a:solidFill>
                <a:prstClr val="white"/>
              </a:solidFill>
            </a:endParaRPr>
          </a:p>
        </p:txBody>
      </p:sp>
      <p:pic>
        <p:nvPicPr>
          <p:cNvPr id="12" name="Picture 11">
            <a:extLst>
              <a:ext uri="{FF2B5EF4-FFF2-40B4-BE49-F238E27FC236}">
                <a16:creationId xmlns="" xmlns:a16="http://schemas.microsoft.com/office/drawing/2014/main" id="{24D84B50-3592-4C59-9077-0D11E1A240B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21971" y="2047220"/>
            <a:ext cx="4332515" cy="5776686"/>
          </a:xfrm>
          <a:prstGeom prst="rect">
            <a:avLst/>
          </a:prstGeom>
        </p:spPr>
      </p:pic>
      <p:sp>
        <p:nvSpPr>
          <p:cNvPr id="13" name="TextBox 12">
            <a:extLst>
              <a:ext uri="{FF2B5EF4-FFF2-40B4-BE49-F238E27FC236}">
                <a16:creationId xmlns="" xmlns:a16="http://schemas.microsoft.com/office/drawing/2014/main" id="{6748131D-45F1-452D-B700-BF9043E2653B}"/>
              </a:ext>
            </a:extLst>
          </p:cNvPr>
          <p:cNvSpPr txBox="1"/>
          <p:nvPr/>
        </p:nvSpPr>
        <p:spPr>
          <a:xfrm>
            <a:off x="4041017" y="4673954"/>
            <a:ext cx="4572000" cy="954107"/>
          </a:xfrm>
          <a:prstGeom prst="rect">
            <a:avLst/>
          </a:prstGeom>
          <a:noFill/>
        </p:spPr>
        <p:txBody>
          <a:bodyPr wrap="square" rtlCol="0">
            <a:spAutoFit/>
          </a:bodyPr>
          <a:lstStyle/>
          <a:p>
            <a:r>
              <a:rPr lang="en-US" sz="2800" b="1" dirty="0">
                <a:solidFill>
                  <a:prstClr val="black"/>
                </a:solidFill>
                <a:sym typeface="Wingdings" panose="05000000000000000000" pitchFamily="2" charset="2"/>
              </a:rPr>
              <a:t> </a:t>
            </a:r>
            <a:r>
              <a:rPr lang="en-US" sz="2800" b="1" dirty="0">
                <a:solidFill>
                  <a:prstClr val="black"/>
                </a:solidFill>
              </a:rPr>
              <a:t>LÀ GỒM NHIỀU ÁNH SÁNG MÀU</a:t>
            </a:r>
          </a:p>
        </p:txBody>
      </p:sp>
    </p:spTree>
    <p:extLst>
      <p:ext uri="{BB962C8B-B14F-4D97-AF65-F5344CB8AC3E}">
        <p14:creationId xmlns:p14="http://schemas.microsoft.com/office/powerpoint/2010/main" val="51025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C6C8E16D-B5F3-8BE3-C498-87B5F280963C}"/>
              </a:ext>
            </a:extLst>
          </p:cNvPr>
          <p:cNvPicPr>
            <a:picLocks noChangeAspect="1"/>
          </p:cNvPicPr>
          <p:nvPr/>
        </p:nvPicPr>
        <p:blipFill>
          <a:blip r:embed="rId2"/>
          <a:stretch>
            <a:fillRect/>
          </a:stretch>
        </p:blipFill>
        <p:spPr>
          <a:xfrm>
            <a:off x="1754414" y="539140"/>
            <a:ext cx="5635173" cy="3011054"/>
          </a:xfrm>
          <a:prstGeom prst="rect">
            <a:avLst/>
          </a:prstGeom>
        </p:spPr>
      </p:pic>
      <p:sp>
        <p:nvSpPr>
          <p:cNvPr id="9" name="Rectangle: Diagonal Corners Rounded 8">
            <a:extLst>
              <a:ext uri="{FF2B5EF4-FFF2-40B4-BE49-F238E27FC236}">
                <a16:creationId xmlns="" xmlns:a16="http://schemas.microsoft.com/office/drawing/2014/main" id="{2CFC24B0-0CF6-7E9C-3DD5-400C881E907D}"/>
              </a:ext>
            </a:extLst>
          </p:cNvPr>
          <p:cNvSpPr/>
          <p:nvPr/>
        </p:nvSpPr>
        <p:spPr>
          <a:xfrm>
            <a:off x="830303" y="3297536"/>
            <a:ext cx="7093043"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Rounded Corners 2">
            <a:extLst>
              <a:ext uri="{FF2B5EF4-FFF2-40B4-BE49-F238E27FC236}">
                <a16:creationId xmlns="" xmlns:a16="http://schemas.microsoft.com/office/drawing/2014/main" id="{01F0E320-DDBD-CFE4-2E2B-0C75C205F399}"/>
              </a:ext>
            </a:extLst>
          </p:cNvPr>
          <p:cNvSpPr/>
          <p:nvPr/>
        </p:nvSpPr>
        <p:spPr>
          <a:xfrm>
            <a:off x="828388" y="3053384"/>
            <a:ext cx="1457870"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prstClr val="white"/>
                </a:solidFill>
                <a:latin typeface="Fira Sans Condensed Medium" panose="020B0603050000020004" pitchFamily="34" charset="0"/>
              </a:rPr>
              <a:t>Thí</a:t>
            </a:r>
            <a:r>
              <a:rPr lang="en-US" sz="2400" b="1" dirty="0">
                <a:solidFill>
                  <a:prstClr val="white"/>
                </a:solidFill>
                <a:latin typeface="Fira Sans Condensed Medium" panose="020B0603050000020004" pitchFamily="34" charset="0"/>
              </a:rPr>
              <a:t> </a:t>
            </a:r>
            <a:r>
              <a:rPr lang="en-US" sz="2400" b="1" dirty="0" err="1">
                <a:solidFill>
                  <a:prstClr val="white"/>
                </a:solidFill>
                <a:latin typeface="Fira Sans Condensed Medium" panose="020B0603050000020004" pitchFamily="34" charset="0"/>
              </a:rPr>
              <a:t>Nghiệm</a:t>
            </a:r>
            <a:r>
              <a:rPr lang="en-US" sz="2400" b="1" dirty="0">
                <a:solidFill>
                  <a:prstClr val="white"/>
                </a:solidFill>
                <a:latin typeface="Fira Sans Condensed Medium" panose="020B0603050000020004" pitchFamily="34" charset="0"/>
              </a:rPr>
              <a:t> 1</a:t>
            </a:r>
          </a:p>
        </p:txBody>
      </p:sp>
      <p:sp>
        <p:nvSpPr>
          <p:cNvPr id="6" name="TextBox 5">
            <a:extLst>
              <a:ext uri="{FF2B5EF4-FFF2-40B4-BE49-F238E27FC236}">
                <a16:creationId xmlns="" xmlns:a16="http://schemas.microsoft.com/office/drawing/2014/main" id="{B5B282D2-BBF0-702F-ED77-0AF8C1DDB166}"/>
              </a:ext>
            </a:extLst>
          </p:cNvPr>
          <p:cNvSpPr txBox="1"/>
          <p:nvPr/>
        </p:nvSpPr>
        <p:spPr>
          <a:xfrm>
            <a:off x="3718465" y="3399568"/>
            <a:ext cx="1312892" cy="1126462"/>
          </a:xfrm>
          <a:prstGeom prst="rect">
            <a:avLst/>
          </a:prstGeom>
          <a:noFill/>
        </p:spPr>
        <p:txBody>
          <a:bodyPr wrap="square" rtlCol="0">
            <a:spAutoFit/>
          </a:bodyPr>
          <a:lstStyle/>
          <a:p>
            <a:pPr>
              <a:lnSpc>
                <a:spcPct val="120000"/>
              </a:lnSpc>
            </a:pPr>
            <a:r>
              <a:rPr lang="en-US" sz="2800" dirty="0" err="1">
                <a:solidFill>
                  <a:srgbClr val="F25D07"/>
                </a:solidFill>
                <a:latin typeface="Fira Sans Black" panose="020B0A03050000020004" pitchFamily="34" charset="0"/>
                <a:cs typeface="Arial" panose="020B0604020202020204" pitchFamily="34" charset="0"/>
              </a:rPr>
              <a:t>Chuẩn</a:t>
            </a:r>
            <a:r>
              <a:rPr lang="en-US" sz="2800" dirty="0">
                <a:solidFill>
                  <a:srgbClr val="F25D07"/>
                </a:solidFill>
                <a:latin typeface="Fira Sans Black" panose="020B0A03050000020004" pitchFamily="34" charset="0"/>
                <a:cs typeface="Arial" panose="020B0604020202020204" pitchFamily="34" charset="0"/>
              </a:rPr>
              <a:t> </a:t>
            </a:r>
            <a:r>
              <a:rPr lang="en-US" sz="2800" dirty="0" err="1">
                <a:solidFill>
                  <a:srgbClr val="F25D07"/>
                </a:solidFill>
                <a:latin typeface="Fira Sans Black" panose="020B0A03050000020004" pitchFamily="34" charset="0"/>
                <a:cs typeface="Arial" panose="020B0604020202020204" pitchFamily="34" charset="0"/>
              </a:rPr>
              <a:t>Bị</a:t>
            </a:r>
            <a:r>
              <a:rPr lang="en-US" sz="2800" dirty="0">
                <a:solidFill>
                  <a:srgbClr val="F25D07"/>
                </a:solidFill>
                <a:latin typeface="Fira Sans Black" panose="020B0A03050000020004" pitchFamily="34" charset="0"/>
                <a:cs typeface="Arial" panose="020B0604020202020204" pitchFamily="34" charset="0"/>
              </a:rPr>
              <a:t>: </a:t>
            </a:r>
          </a:p>
        </p:txBody>
      </p:sp>
      <p:grpSp>
        <p:nvGrpSpPr>
          <p:cNvPr id="4" name="Group 3">
            <a:extLst>
              <a:ext uri="{FF2B5EF4-FFF2-40B4-BE49-F238E27FC236}">
                <a16:creationId xmlns="" xmlns:a16="http://schemas.microsoft.com/office/drawing/2014/main" id="{A73EC887-18CB-A4B6-50EB-ACD08765D385}"/>
              </a:ext>
            </a:extLst>
          </p:cNvPr>
          <p:cNvGrpSpPr/>
          <p:nvPr/>
        </p:nvGrpSpPr>
        <p:grpSpPr>
          <a:xfrm>
            <a:off x="141971" y="178529"/>
            <a:ext cx="3345654" cy="758483"/>
            <a:chOff x="489662" y="435125"/>
            <a:chExt cx="5161330" cy="877582"/>
          </a:xfrm>
        </p:grpSpPr>
        <p:sp>
          <p:nvSpPr>
            <p:cNvPr id="8" name="Rectangle: Rounded Corners 7">
              <a:extLst>
                <a:ext uri="{FF2B5EF4-FFF2-40B4-BE49-F238E27FC236}">
                  <a16:creationId xmlns=""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0" name="TextBox 9">
              <a:extLst>
                <a:ext uri="{FF2B5EF4-FFF2-40B4-BE49-F238E27FC236}">
                  <a16:creationId xmlns="" xmlns:a16="http://schemas.microsoft.com/office/drawing/2014/main" id="{D9BDC851-6936-4020-52B7-E3742172C89C}"/>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12" name="Group 11">
              <a:extLst>
                <a:ext uri="{FF2B5EF4-FFF2-40B4-BE49-F238E27FC236}">
                  <a16:creationId xmlns=""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14" name="Picture 4" descr="Prism ">
                <a:extLst>
                  <a:ext uri="{FF2B5EF4-FFF2-40B4-BE49-F238E27FC236}">
                    <a16:creationId xmlns="" xmlns:a16="http://schemas.microsoft.com/office/drawing/2014/main" id="{4B43CF2C-B3E2-0964-F19B-BCEE23DD5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 xmlns:a16="http://schemas.microsoft.com/office/drawing/2014/main" id="{F47D81CC-41AB-6F76-3D0E-09EB5C999E46}"/>
              </a:ext>
            </a:extLst>
          </p:cNvPr>
          <p:cNvSpPr txBox="1"/>
          <p:nvPr/>
        </p:nvSpPr>
        <p:spPr>
          <a:xfrm>
            <a:off x="1442932" y="3794355"/>
            <a:ext cx="2137020" cy="535531"/>
          </a:xfrm>
          <a:prstGeom prst="rect">
            <a:avLst/>
          </a:prstGeom>
          <a:noFill/>
        </p:spPr>
        <p:txBody>
          <a:bodyPr wrap="square" rtlCol="0">
            <a:spAutoFit/>
          </a:bodyPr>
          <a:lstStyle/>
          <a:p>
            <a:pPr>
              <a:lnSpc>
                <a:spcPct val="120000"/>
              </a:lnSpc>
            </a:pPr>
            <a:r>
              <a:rPr lang="en-US" sz="2400" dirty="0">
                <a:solidFill>
                  <a:prstClr val="black"/>
                </a:solidFill>
                <a:latin typeface="Arial" panose="020B0604020202020204" pitchFamily="34" charset="0"/>
                <a:cs typeface="Arial" panose="020B0604020202020204" pitchFamily="34" charset="0"/>
              </a:rPr>
              <a:t>L</a:t>
            </a:r>
            <a:r>
              <a:rPr lang="vi-VN" sz="2400" dirty="0">
                <a:solidFill>
                  <a:prstClr val="black"/>
                </a:solidFill>
                <a:cs typeface="Arial" panose="020B0604020202020204" pitchFamily="34" charset="0"/>
              </a:rPr>
              <a:t>ăng kính</a:t>
            </a:r>
            <a:r>
              <a:rPr lang="en-US" sz="2400" dirty="0">
                <a:solidFill>
                  <a:prstClr val="black"/>
                </a:solidFill>
                <a:latin typeface="Arial" panose="020B0604020202020204" pitchFamily="34" charset="0"/>
                <a:cs typeface="Arial" panose="020B0604020202020204" pitchFamily="34" charset="0"/>
              </a:rPr>
              <a:t> (1)</a:t>
            </a:r>
          </a:p>
        </p:txBody>
      </p:sp>
      <p:pic>
        <p:nvPicPr>
          <p:cNvPr id="2050" name="Picture 2" descr="Prism">
            <a:extLst>
              <a:ext uri="{FF2B5EF4-FFF2-40B4-BE49-F238E27FC236}">
                <a16:creationId xmlns="" xmlns:a16="http://schemas.microsoft.com/office/drawing/2014/main" id="{6EE248E9-C244-57E8-4F86-FC4F756D77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184" y="3845272"/>
            <a:ext cx="297873"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6B658995-8844-1D8F-6155-9009FC402243}"/>
              </a:ext>
            </a:extLst>
          </p:cNvPr>
          <p:cNvSpPr txBox="1"/>
          <p:nvPr/>
        </p:nvSpPr>
        <p:spPr>
          <a:xfrm>
            <a:off x="1433579" y="4366073"/>
            <a:ext cx="3138423" cy="978729"/>
          </a:xfrm>
          <a:prstGeom prst="rect">
            <a:avLst/>
          </a:prstGeom>
          <a:noFill/>
        </p:spPr>
        <p:txBody>
          <a:bodyPr wrap="square" rtlCol="0">
            <a:spAutoFit/>
          </a:bodyPr>
          <a:lstStyle/>
          <a:p>
            <a:pPr>
              <a:lnSpc>
                <a:spcPct val="120000"/>
              </a:lnSpc>
            </a:pPr>
            <a:r>
              <a:rPr lang="en-US" sz="2400" dirty="0" err="1">
                <a:solidFill>
                  <a:prstClr val="black"/>
                </a:solidFill>
                <a:latin typeface="Arial" panose="020B0604020202020204" pitchFamily="34" charset="0"/>
                <a:cs typeface="Arial" panose="020B0604020202020204" pitchFamily="34" charset="0"/>
              </a:rPr>
              <a:t>Đèn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sáng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ánh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sáng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trắng</a:t>
            </a:r>
            <a:r>
              <a:rPr lang="en-US" sz="2400" dirty="0">
                <a:solidFill>
                  <a:prstClr val="black"/>
                </a:solidFill>
                <a:latin typeface="Arial" panose="020B0604020202020204" pitchFamily="34" charset="0"/>
                <a:cs typeface="Arial" panose="020B0604020202020204" pitchFamily="34" charset="0"/>
              </a:rPr>
              <a:t> (2)</a:t>
            </a:r>
          </a:p>
        </p:txBody>
      </p:sp>
      <p:pic>
        <p:nvPicPr>
          <p:cNvPr id="17" name="Picture 2" descr="Prism">
            <a:extLst>
              <a:ext uri="{FF2B5EF4-FFF2-40B4-BE49-F238E27FC236}">
                <a16:creationId xmlns="" xmlns:a16="http://schemas.microsoft.com/office/drawing/2014/main" id="{654A2C37-7B44-9B40-6629-69B500FB12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184" y="4411036"/>
            <a:ext cx="297873"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B4E53BD1-06CB-CBF6-736A-17943BF8C504}"/>
              </a:ext>
            </a:extLst>
          </p:cNvPr>
          <p:cNvSpPr txBox="1"/>
          <p:nvPr/>
        </p:nvSpPr>
        <p:spPr>
          <a:xfrm>
            <a:off x="1433604" y="4980631"/>
            <a:ext cx="3049781" cy="978729"/>
          </a:xfrm>
          <a:prstGeom prst="rect">
            <a:avLst/>
          </a:prstGeom>
          <a:noFill/>
        </p:spPr>
        <p:txBody>
          <a:bodyPr wrap="square" rtlCol="0">
            <a:spAutoFit/>
          </a:bodyPr>
          <a:lstStyle/>
          <a:p>
            <a:pPr>
              <a:lnSpc>
                <a:spcPct val="120000"/>
              </a:lnSpc>
            </a:pPr>
            <a:r>
              <a:rPr lang="en-US" sz="2400" dirty="0">
                <a:solidFill>
                  <a:prstClr val="black"/>
                </a:solidFill>
                <a:latin typeface="Arial" panose="020B0604020202020204" pitchFamily="34" charset="0"/>
                <a:cs typeface="Arial" panose="020B0604020202020204" pitchFamily="34" charset="0"/>
              </a:rPr>
              <a:t>M</a:t>
            </a:r>
            <a:r>
              <a:rPr lang="vi-VN" sz="2400" dirty="0">
                <a:solidFill>
                  <a:prstClr val="black"/>
                </a:solidFill>
                <a:cs typeface="Arial" panose="020B0604020202020204" pitchFamily="34" charset="0"/>
              </a:rPr>
              <a:t>àn </a:t>
            </a:r>
            <a:r>
              <a:rPr lang="en-US" sz="2400" dirty="0" err="1">
                <a:solidFill>
                  <a:prstClr val="black"/>
                </a:solidFill>
                <a:latin typeface="Arial" panose="020B0604020202020204" pitchFamily="34" charset="0"/>
                <a:cs typeface="Arial" panose="020B0604020202020204" pitchFamily="34" charset="0"/>
              </a:rPr>
              <a:t>hứng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chùm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sáng</a:t>
            </a:r>
            <a:r>
              <a:rPr lang="en-US" sz="2400" dirty="0">
                <a:solidFill>
                  <a:prstClr val="black"/>
                </a:solidFill>
                <a:latin typeface="Arial" panose="020B0604020202020204" pitchFamily="34" charset="0"/>
                <a:cs typeface="Arial" panose="020B0604020202020204" pitchFamily="34" charset="0"/>
              </a:rPr>
              <a:t> (3)</a:t>
            </a:r>
          </a:p>
        </p:txBody>
      </p:sp>
      <p:pic>
        <p:nvPicPr>
          <p:cNvPr id="19" name="Picture 2" descr="Prism">
            <a:extLst>
              <a:ext uri="{FF2B5EF4-FFF2-40B4-BE49-F238E27FC236}">
                <a16:creationId xmlns="" xmlns:a16="http://schemas.microsoft.com/office/drawing/2014/main" id="{4D35BAFD-0C47-7BBA-F046-D32C4C8BE6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184" y="5021953"/>
            <a:ext cx="297873"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D6521E7A-4963-2B81-9AB6-03133E26B6DF}"/>
              </a:ext>
            </a:extLst>
          </p:cNvPr>
          <p:cNvSpPr txBox="1"/>
          <p:nvPr/>
        </p:nvSpPr>
        <p:spPr>
          <a:xfrm>
            <a:off x="1433604" y="5568932"/>
            <a:ext cx="3049781" cy="978729"/>
          </a:xfrm>
          <a:prstGeom prst="rect">
            <a:avLst/>
          </a:prstGeom>
          <a:noFill/>
        </p:spPr>
        <p:txBody>
          <a:bodyPr wrap="square" rtlCol="0">
            <a:spAutoFit/>
          </a:bodyPr>
          <a:lstStyle/>
          <a:p>
            <a:pPr>
              <a:lnSpc>
                <a:spcPct val="120000"/>
              </a:lnSpc>
            </a:pPr>
            <a:r>
              <a:rPr lang="en-US" sz="2400" dirty="0" err="1">
                <a:solidFill>
                  <a:prstClr val="black"/>
                </a:solidFill>
                <a:latin typeface="Arial" panose="020B0604020202020204" pitchFamily="34" charset="0"/>
                <a:cs typeface="Arial" panose="020B0604020202020204" pitchFamily="34" charset="0"/>
              </a:rPr>
              <a:t>Nguồn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điện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dây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nối</a:t>
            </a:r>
            <a:r>
              <a:rPr lang="vi-VN" sz="2400" dirty="0">
                <a:solidFill>
                  <a:prstClr val="black"/>
                </a:solidFill>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(4)</a:t>
            </a:r>
          </a:p>
        </p:txBody>
      </p:sp>
      <p:pic>
        <p:nvPicPr>
          <p:cNvPr id="5" name="Picture 2" descr="Prism">
            <a:extLst>
              <a:ext uri="{FF2B5EF4-FFF2-40B4-BE49-F238E27FC236}">
                <a16:creationId xmlns="" xmlns:a16="http://schemas.microsoft.com/office/drawing/2014/main" id="{B7D68876-39ED-7FC0-00BC-37040FF776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184" y="5610254"/>
            <a:ext cx="297873"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051F9E57-340E-1AB5-CF41-5FFB14ABBC30}"/>
              </a:ext>
            </a:extLst>
          </p:cNvPr>
          <p:cNvSpPr txBox="1"/>
          <p:nvPr/>
        </p:nvSpPr>
        <p:spPr>
          <a:xfrm>
            <a:off x="1433577" y="6157233"/>
            <a:ext cx="6369148" cy="535531"/>
          </a:xfrm>
          <a:prstGeom prst="rect">
            <a:avLst/>
          </a:prstGeom>
          <a:noFill/>
        </p:spPr>
        <p:txBody>
          <a:bodyPr wrap="square" rtlCol="0">
            <a:spAutoFit/>
          </a:bodyPr>
          <a:lstStyle/>
          <a:p>
            <a:pPr>
              <a:lnSpc>
                <a:spcPct val="120000"/>
              </a:lnSpc>
            </a:pPr>
            <a:r>
              <a:rPr lang="en-US" sz="2400" dirty="0" err="1">
                <a:solidFill>
                  <a:prstClr val="black"/>
                </a:solidFill>
                <a:latin typeface="Arial" panose="020B0604020202020204" pitchFamily="34" charset="0"/>
                <a:cs typeface="Arial" panose="020B0604020202020204" pitchFamily="34" charset="0"/>
              </a:rPr>
              <a:t>Tấm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kính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lọc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màu</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màu</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tím</a:t>
            </a:r>
            <a:r>
              <a:rPr lang="en-US" sz="2400" dirty="0">
                <a:solidFill>
                  <a:prstClr val="black"/>
                </a:solidFill>
                <a:latin typeface="Arial" panose="020B0604020202020204" pitchFamily="34" charset="0"/>
                <a:cs typeface="Arial" panose="020B0604020202020204" pitchFamily="34" charset="0"/>
              </a:rPr>
              <a:t> (5)</a:t>
            </a:r>
          </a:p>
        </p:txBody>
      </p:sp>
      <p:pic>
        <p:nvPicPr>
          <p:cNvPr id="22" name="Picture 2" descr="Prism">
            <a:extLst>
              <a:ext uri="{FF2B5EF4-FFF2-40B4-BE49-F238E27FC236}">
                <a16:creationId xmlns="" xmlns:a16="http://schemas.microsoft.com/office/drawing/2014/main" id="{EFDD3D44-E99D-5A80-29AD-1A75A957E7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184" y="6198555"/>
            <a:ext cx="297873"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33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C6C8E16D-B5F3-8BE3-C498-87B5F280963C}"/>
              </a:ext>
            </a:extLst>
          </p:cNvPr>
          <p:cNvPicPr>
            <a:picLocks noChangeAspect="1"/>
          </p:cNvPicPr>
          <p:nvPr/>
        </p:nvPicPr>
        <p:blipFill>
          <a:blip r:embed="rId2"/>
          <a:stretch>
            <a:fillRect/>
          </a:stretch>
        </p:blipFill>
        <p:spPr>
          <a:xfrm>
            <a:off x="1318902" y="519755"/>
            <a:ext cx="6064889" cy="3240665"/>
          </a:xfrm>
          <a:prstGeom prst="rect">
            <a:avLst/>
          </a:prstGeom>
        </p:spPr>
      </p:pic>
      <p:sp>
        <p:nvSpPr>
          <p:cNvPr id="11" name="Rectangle: Single Corner Snipped 10">
            <a:extLst>
              <a:ext uri="{FF2B5EF4-FFF2-40B4-BE49-F238E27FC236}">
                <a16:creationId xmlns="" xmlns:a16="http://schemas.microsoft.com/office/drawing/2014/main" id="{521CFEB0-E397-22B4-4658-FD6F511651BF}"/>
              </a:ext>
            </a:extLst>
          </p:cNvPr>
          <p:cNvSpPr/>
          <p:nvPr/>
        </p:nvSpPr>
        <p:spPr>
          <a:xfrm>
            <a:off x="517453" y="3879551"/>
            <a:ext cx="7964978" cy="2683847"/>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 xmlns:ask="http://schemas.microsoft.com/office/drawing/2018/sketchyshapes" sd="983511445">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278039" y="-42258"/>
                          <a:pt x="625610" y="50144"/>
                          <a:pt x="891339" y="0"/>
                        </a:cubicBezTo>
                        <a:cubicBezTo>
                          <a:pt x="1164831" y="-48764"/>
                          <a:pt x="1391220" y="13411"/>
                          <a:pt x="1576985" y="0"/>
                        </a:cubicBezTo>
                        <a:cubicBezTo>
                          <a:pt x="1761170" y="-19090"/>
                          <a:pt x="1942617" y="-23779"/>
                          <a:pt x="2056937" y="0"/>
                        </a:cubicBezTo>
                        <a:cubicBezTo>
                          <a:pt x="2162023" y="19595"/>
                          <a:pt x="2404792" y="-23928"/>
                          <a:pt x="2845429" y="0"/>
                        </a:cubicBezTo>
                        <a:cubicBezTo>
                          <a:pt x="3213124" y="30682"/>
                          <a:pt x="3285800" y="2761"/>
                          <a:pt x="3531074" y="0"/>
                        </a:cubicBezTo>
                        <a:cubicBezTo>
                          <a:pt x="3759123" y="-33894"/>
                          <a:pt x="3991756" y="36714"/>
                          <a:pt x="4422414" y="0"/>
                        </a:cubicBezTo>
                        <a:cubicBezTo>
                          <a:pt x="4811774" y="-19804"/>
                          <a:pt x="4736766" y="-28500"/>
                          <a:pt x="4902366" y="0"/>
                        </a:cubicBezTo>
                        <a:cubicBezTo>
                          <a:pt x="5117942" y="4869"/>
                          <a:pt x="5455111" y="-34712"/>
                          <a:pt x="5690858" y="0"/>
                        </a:cubicBezTo>
                        <a:cubicBezTo>
                          <a:pt x="5943893" y="30809"/>
                          <a:pt x="6134306" y="-18998"/>
                          <a:pt x="6273657" y="0"/>
                        </a:cubicBezTo>
                        <a:cubicBezTo>
                          <a:pt x="6430627" y="21454"/>
                          <a:pt x="6588291" y="-10914"/>
                          <a:pt x="6753609" y="0"/>
                        </a:cubicBezTo>
                        <a:cubicBezTo>
                          <a:pt x="6915628" y="7102"/>
                          <a:pt x="7012007" y="-21267"/>
                          <a:pt x="7233560" y="0"/>
                        </a:cubicBezTo>
                        <a:cubicBezTo>
                          <a:pt x="7460548" y="12534"/>
                          <a:pt x="7535926" y="6349"/>
                          <a:pt x="7816359" y="0"/>
                        </a:cubicBezTo>
                        <a:cubicBezTo>
                          <a:pt x="8099207" y="-36622"/>
                          <a:pt x="8315154" y="8836"/>
                          <a:pt x="8604851" y="0"/>
                        </a:cubicBezTo>
                        <a:cubicBezTo>
                          <a:pt x="8915165" y="-10824"/>
                          <a:pt x="8886769" y="7521"/>
                          <a:pt x="9084803" y="0"/>
                        </a:cubicBezTo>
                        <a:cubicBezTo>
                          <a:pt x="9273195" y="-15216"/>
                          <a:pt x="9326138" y="976"/>
                          <a:pt x="9461908" y="0"/>
                        </a:cubicBezTo>
                        <a:cubicBezTo>
                          <a:pt x="9580979" y="-31560"/>
                          <a:pt x="10145687" y="-4024"/>
                          <a:pt x="10284683" y="0"/>
                        </a:cubicBezTo>
                        <a:cubicBezTo>
                          <a:pt x="10452594" y="238829"/>
                          <a:pt x="10514877" y="303201"/>
                          <a:pt x="10619970" y="447317"/>
                        </a:cubicBezTo>
                        <a:cubicBezTo>
                          <a:pt x="10644569" y="594703"/>
                          <a:pt x="10619820" y="967527"/>
                          <a:pt x="10619970" y="1237558"/>
                        </a:cubicBezTo>
                        <a:cubicBezTo>
                          <a:pt x="10629409" y="1499877"/>
                          <a:pt x="10645750" y="1819613"/>
                          <a:pt x="10619970" y="1938336"/>
                        </a:cubicBezTo>
                        <a:cubicBezTo>
                          <a:pt x="10660940" y="2075450"/>
                          <a:pt x="10606406" y="2465816"/>
                          <a:pt x="10619970" y="2683847"/>
                        </a:cubicBezTo>
                        <a:cubicBezTo>
                          <a:pt x="10388371" y="2682329"/>
                          <a:pt x="9910021" y="2698062"/>
                          <a:pt x="9743822" y="2683847"/>
                        </a:cubicBezTo>
                        <a:cubicBezTo>
                          <a:pt x="9551410" y="2674745"/>
                          <a:pt x="9398520" y="2663819"/>
                          <a:pt x="9080074" y="2683847"/>
                        </a:cubicBezTo>
                        <a:cubicBezTo>
                          <a:pt x="8755664" y="2730697"/>
                          <a:pt x="8565846" y="2669479"/>
                          <a:pt x="8203927" y="2683847"/>
                        </a:cubicBezTo>
                        <a:cubicBezTo>
                          <a:pt x="7842756" y="2743052"/>
                          <a:pt x="7635074" y="2672672"/>
                          <a:pt x="7433979" y="2683847"/>
                        </a:cubicBezTo>
                        <a:cubicBezTo>
                          <a:pt x="7236180" y="2664554"/>
                          <a:pt x="7232812" y="2683235"/>
                          <a:pt x="7088830" y="2683847"/>
                        </a:cubicBezTo>
                        <a:cubicBezTo>
                          <a:pt x="6947391" y="2681997"/>
                          <a:pt x="6749646" y="2719443"/>
                          <a:pt x="6637481" y="2683847"/>
                        </a:cubicBezTo>
                        <a:cubicBezTo>
                          <a:pt x="6574600" y="2688109"/>
                          <a:pt x="6127031" y="2642590"/>
                          <a:pt x="5867533" y="2683847"/>
                        </a:cubicBezTo>
                        <a:cubicBezTo>
                          <a:pt x="5655973" y="2732827"/>
                          <a:pt x="5422316" y="2654247"/>
                          <a:pt x="5203785" y="2683847"/>
                        </a:cubicBezTo>
                        <a:cubicBezTo>
                          <a:pt x="4992730" y="2692040"/>
                          <a:pt x="4833499" y="2676978"/>
                          <a:pt x="4540037" y="2683847"/>
                        </a:cubicBezTo>
                        <a:cubicBezTo>
                          <a:pt x="4272054" y="2691702"/>
                          <a:pt x="4042644" y="2648072"/>
                          <a:pt x="3876289" y="2683847"/>
                        </a:cubicBezTo>
                        <a:cubicBezTo>
                          <a:pt x="3702326" y="2678959"/>
                          <a:pt x="3366848" y="2674869"/>
                          <a:pt x="3106341" y="2683847"/>
                        </a:cubicBezTo>
                        <a:cubicBezTo>
                          <a:pt x="2789247" y="2669266"/>
                          <a:pt x="2721124" y="2702400"/>
                          <a:pt x="2548793" y="2683847"/>
                        </a:cubicBezTo>
                        <a:cubicBezTo>
                          <a:pt x="2394952" y="2639812"/>
                          <a:pt x="2191389" y="2650291"/>
                          <a:pt x="1885045" y="2683847"/>
                        </a:cubicBezTo>
                        <a:cubicBezTo>
                          <a:pt x="1529623" y="2664387"/>
                          <a:pt x="1242075" y="2727856"/>
                          <a:pt x="1008897" y="2683847"/>
                        </a:cubicBezTo>
                        <a:cubicBezTo>
                          <a:pt x="773812" y="2698817"/>
                          <a:pt x="329051" y="2707935"/>
                          <a:pt x="0" y="2683847"/>
                        </a:cubicBezTo>
                        <a:cubicBezTo>
                          <a:pt x="860" y="2294937"/>
                          <a:pt x="-19024" y="2273008"/>
                          <a:pt x="0" y="1869746"/>
                        </a:cubicBezTo>
                        <a:cubicBezTo>
                          <a:pt x="34725" y="1458069"/>
                          <a:pt x="13297" y="1274313"/>
                          <a:pt x="0" y="1001969"/>
                        </a:cubicBezTo>
                        <a:cubicBezTo>
                          <a:pt x="31272" y="684893"/>
                          <a:pt x="-33666" y="265842"/>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a:extLst>
              <a:ext uri="{FF2B5EF4-FFF2-40B4-BE49-F238E27FC236}">
                <a16:creationId xmlns="" xmlns:a16="http://schemas.microsoft.com/office/drawing/2014/main" id="{69589669-B318-70EC-E44D-61688824BE22}"/>
              </a:ext>
            </a:extLst>
          </p:cNvPr>
          <p:cNvSpPr txBox="1"/>
          <p:nvPr/>
        </p:nvSpPr>
        <p:spPr>
          <a:xfrm>
            <a:off x="682797" y="4038178"/>
            <a:ext cx="7638095" cy="286232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50000"/>
              </a:lnSpc>
            </a:pPr>
            <a:r>
              <a:rPr lang="en-US" sz="2400" dirty="0" err="1">
                <a:solidFill>
                  <a:srgbClr val="F25D07"/>
                </a:solidFill>
                <a:latin typeface="Fira Sans Black" panose="020B0A03050000020004" pitchFamily="34" charset="0"/>
              </a:rPr>
              <a:t>Tiến</a:t>
            </a:r>
            <a:r>
              <a:rPr lang="en-US" sz="2400" dirty="0">
                <a:solidFill>
                  <a:srgbClr val="F25D07"/>
                </a:solidFill>
                <a:latin typeface="Fira Sans Black" panose="020B0A03050000020004" pitchFamily="34" charset="0"/>
              </a:rPr>
              <a:t> </a:t>
            </a:r>
            <a:r>
              <a:rPr lang="en-US" sz="2400" dirty="0" err="1">
                <a:solidFill>
                  <a:srgbClr val="F25D07"/>
                </a:solidFill>
                <a:latin typeface="Fira Sans Black" panose="020B0A03050000020004" pitchFamily="34" charset="0"/>
              </a:rPr>
              <a:t>hành</a:t>
            </a:r>
            <a:r>
              <a:rPr lang="en-US" sz="2400" dirty="0">
                <a:solidFill>
                  <a:srgbClr val="F25D07"/>
                </a:solidFill>
                <a:latin typeface="Fira Sans Black" panose="020B0A03050000020004" pitchFamily="34" charset="0"/>
              </a:rPr>
              <a:t>:</a:t>
            </a:r>
          </a:p>
          <a:p>
            <a:pPr>
              <a:lnSpc>
                <a:spcPct val="150000"/>
              </a:lnSpc>
            </a:pPr>
            <a:r>
              <a:rPr lang="vi-VN" sz="2400" b="1" dirty="0">
                <a:solidFill>
                  <a:prstClr val="black"/>
                </a:solidFill>
              </a:rPr>
              <a:t>Bước 1: </a:t>
            </a:r>
            <a:r>
              <a:rPr lang="vi-VN" sz="2400" dirty="0">
                <a:solidFill>
                  <a:prstClr val="black"/>
                </a:solidFill>
              </a:rPr>
              <a:t>Bố trí thí nghiệm như </a:t>
            </a:r>
            <a:r>
              <a:rPr lang="en-US" sz="2400" dirty="0" err="1">
                <a:solidFill>
                  <a:prstClr val="black"/>
                </a:solidFill>
              </a:rPr>
              <a:t>hình</a:t>
            </a:r>
            <a:r>
              <a:rPr lang="vi-VN" sz="2400" dirty="0">
                <a:solidFill>
                  <a:prstClr val="black"/>
                </a:solidFill>
              </a:rPr>
              <a:t>. </a:t>
            </a:r>
            <a:endParaRPr lang="en-US" sz="2400" dirty="0">
              <a:solidFill>
                <a:prstClr val="black"/>
              </a:solidFill>
            </a:endParaRPr>
          </a:p>
          <a:p>
            <a:pPr>
              <a:lnSpc>
                <a:spcPct val="150000"/>
              </a:lnSpc>
            </a:pPr>
            <a:r>
              <a:rPr lang="vi-VN" sz="2400" b="1" dirty="0">
                <a:solidFill>
                  <a:prstClr val="black"/>
                </a:solidFill>
              </a:rPr>
              <a:t>Bước 2: </a:t>
            </a:r>
            <a:r>
              <a:rPr lang="vi-VN" sz="2400" dirty="0">
                <a:solidFill>
                  <a:prstClr val="black"/>
                </a:solidFill>
              </a:rPr>
              <a:t>Bật đèn đ</a:t>
            </a:r>
            <a:r>
              <a:rPr lang="en-US" sz="2400" dirty="0">
                <a:solidFill>
                  <a:prstClr val="black"/>
                </a:solidFill>
              </a:rPr>
              <a:t>ể</a:t>
            </a:r>
            <a:r>
              <a:rPr lang="vi-VN" sz="2400" dirty="0">
                <a:solidFill>
                  <a:prstClr val="black"/>
                </a:solidFill>
              </a:rPr>
              <a:t> chiếu chùm sáng trắng hẹp vào một mặt bên của l</a:t>
            </a:r>
            <a:r>
              <a:rPr lang="en-US" sz="2400" dirty="0">
                <a:solidFill>
                  <a:prstClr val="black"/>
                </a:solidFill>
              </a:rPr>
              <a:t>ă</a:t>
            </a:r>
            <a:r>
              <a:rPr lang="vi-VN" sz="2400" dirty="0">
                <a:solidFill>
                  <a:prstClr val="black"/>
                </a:solidFill>
              </a:rPr>
              <a:t>ng kính. Quan sát ánh sáng thu được trên màn chắn.</a:t>
            </a:r>
            <a:endParaRPr lang="en-US" sz="2400" dirty="0">
              <a:solidFill>
                <a:prstClr val="black"/>
              </a:solidFill>
            </a:endParaRPr>
          </a:p>
        </p:txBody>
      </p:sp>
      <p:grpSp>
        <p:nvGrpSpPr>
          <p:cNvPr id="4" name="Group 3">
            <a:extLst>
              <a:ext uri="{FF2B5EF4-FFF2-40B4-BE49-F238E27FC236}">
                <a16:creationId xmlns="" xmlns:a16="http://schemas.microsoft.com/office/drawing/2014/main" id="{A73EC887-18CB-A4B6-50EB-ACD08765D385}"/>
              </a:ext>
            </a:extLst>
          </p:cNvPr>
          <p:cNvGrpSpPr/>
          <p:nvPr/>
        </p:nvGrpSpPr>
        <p:grpSpPr>
          <a:xfrm>
            <a:off x="141971" y="178510"/>
            <a:ext cx="3345654" cy="758483"/>
            <a:chOff x="489662" y="435125"/>
            <a:chExt cx="5161330" cy="877582"/>
          </a:xfrm>
        </p:grpSpPr>
        <p:sp>
          <p:nvSpPr>
            <p:cNvPr id="8" name="Rectangle: Rounded Corners 7">
              <a:extLst>
                <a:ext uri="{FF2B5EF4-FFF2-40B4-BE49-F238E27FC236}">
                  <a16:creationId xmlns=""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0" name="TextBox 9">
              <a:extLst>
                <a:ext uri="{FF2B5EF4-FFF2-40B4-BE49-F238E27FC236}">
                  <a16:creationId xmlns="" xmlns:a16="http://schemas.microsoft.com/office/drawing/2014/main" id="{D9BDC851-6936-4020-52B7-E3742172C89C}"/>
                </a:ext>
              </a:extLst>
            </p:cNvPr>
            <p:cNvSpPr txBox="1"/>
            <p:nvPr/>
          </p:nvSpPr>
          <p:spPr>
            <a:xfrm>
              <a:off x="779289" y="493667"/>
              <a:ext cx="4771119" cy="819040"/>
            </a:xfrm>
            <a:prstGeom prst="rect">
              <a:avLst/>
            </a:prstGeom>
            <a:noFill/>
          </p:spPr>
          <p:txBody>
            <a:bodyPr wrap="square" rtlCol="0">
              <a:spAutoFit/>
            </a:bodyPr>
            <a:lstStyle/>
            <a:p>
              <a:pPr algn="ctr">
                <a:defRPr/>
              </a:pPr>
              <a:r>
                <a:rPr lang="vi-VN" sz="2000" dirty="0">
                  <a:solidFill>
                    <a:prstClr val="white"/>
                  </a:solidFill>
                  <a:latin typeface="Fira Sans Condensed Medium" panose="020B0603050000020004" pitchFamily="34" charset="0"/>
                </a:rPr>
                <a:t>II. Hiện tượng tán sắc ánh sáng</a:t>
              </a:r>
              <a:endParaRPr lang="en-US" sz="2000" dirty="0">
                <a:solidFill>
                  <a:prstClr val="white"/>
                </a:solidFill>
                <a:latin typeface="Fira Sans Condensed Medium" panose="020B0603050000020004" pitchFamily="34" charset="0"/>
              </a:endParaRPr>
            </a:p>
          </p:txBody>
        </p:sp>
        <p:grpSp>
          <p:nvGrpSpPr>
            <p:cNvPr id="12" name="Group 11">
              <a:extLst>
                <a:ext uri="{FF2B5EF4-FFF2-40B4-BE49-F238E27FC236}">
                  <a16:creationId xmlns=""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14" name="Picture 4" descr="Prism ">
                <a:extLst>
                  <a:ext uri="{FF2B5EF4-FFF2-40B4-BE49-F238E27FC236}">
                    <a16:creationId xmlns="" xmlns:a16="http://schemas.microsoft.com/office/drawing/2014/main" id="{4B43CF2C-B3E2-0964-F19B-BCEE23DD5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90158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TF44948428_Book_report_presentation_cr - v2" id="{D9B1CF07-0FE1-4CA1-8A13-0F19F99F48D7}" vid="{CE8466E5-7090-41FD-A026-9175B720F2CD}"/>
    </a:ext>
  </a:ext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4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4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4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4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4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4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4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4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5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5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5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5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5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5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5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5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5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6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6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6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3156</Words>
  <Application>Microsoft Office PowerPoint</Application>
  <PresentationFormat>On-screen Show (4:3)</PresentationFormat>
  <Paragraphs>359</Paragraphs>
  <Slides>64</Slides>
  <Notes>5</Notes>
  <HiddenSlides>0</HiddenSlides>
  <MMClips>0</MMClips>
  <ScaleCrop>false</ScaleCrop>
  <HeadingPairs>
    <vt:vector size="6" baseType="variant">
      <vt:variant>
        <vt:lpstr>Theme</vt:lpstr>
      </vt:variant>
      <vt:variant>
        <vt:i4>63</vt:i4>
      </vt:variant>
      <vt:variant>
        <vt:lpstr>Embedded OLE Servers</vt:lpstr>
      </vt:variant>
      <vt:variant>
        <vt:i4>1</vt:i4>
      </vt:variant>
      <vt:variant>
        <vt:lpstr>Slide Titles</vt:lpstr>
      </vt:variant>
      <vt:variant>
        <vt:i4>64</vt:i4>
      </vt:variant>
    </vt:vector>
  </HeadingPairs>
  <TitlesOfParts>
    <vt:vector size="128" baseType="lpstr">
      <vt:lpstr>1_Office Theme</vt:lpstr>
      <vt:lpstr>4_Office Theme</vt:lpstr>
      <vt:lpstr>5_Office Theme</vt:lpstr>
      <vt:lpstr>6_Office Theme</vt:lpstr>
      <vt:lpstr>7_Office Theme</vt:lpstr>
      <vt:lpstr>8_Office Theme</vt:lpstr>
      <vt:lpstr>10_Office Theme</vt:lpstr>
      <vt:lpstr>2_Office Theme</vt:lpstr>
      <vt:lpstr>3_Office Theme</vt:lpstr>
      <vt:lpstr>9_Office Theme</vt:lpstr>
      <vt:lpstr>11_Office Theme</vt:lpstr>
      <vt:lpstr>12_Office Theme</vt:lpstr>
      <vt:lpstr>13_Office Theme</vt:lpstr>
      <vt:lpstr>14_Office Theme</vt:lpstr>
      <vt:lpstr>15_Office Theme</vt:lpstr>
      <vt:lpstr>16_Office Theme</vt:lpstr>
      <vt:lpstr>17_Office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54_Office Theme</vt:lpstr>
      <vt:lpstr>Default Design</vt:lpstr>
      <vt:lpstr>55_Office Theme</vt:lpstr>
      <vt:lpstr>56_Office Theme</vt:lpstr>
      <vt:lpstr>57_Office Theme</vt:lpstr>
      <vt:lpstr>58_Office Theme</vt:lpstr>
      <vt:lpstr>59_Office Theme</vt:lpstr>
      <vt:lpstr>60_Office Theme</vt:lpstr>
      <vt:lpstr>61_Office Theme</vt:lpstr>
      <vt:lpstr>62_Office Theme</vt:lpstr>
      <vt:lpstr>Clip</vt:lpstr>
      <vt:lpstr>PowerPoint Presentation</vt:lpstr>
      <vt:lpstr>PowerPoint Presentation</vt:lpstr>
      <vt:lpstr>PowerPoint Presentation</vt:lpstr>
      <vt:lpstr>PowerPoint Presentation</vt:lpstr>
      <vt:lpstr>PowerPoint Presentation</vt:lpstr>
      <vt:lpstr>PowerPoint Presentation</vt:lpstr>
      <vt:lpstr>II. HIỆN TƯỢNG TÁN SẮC ÁNH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2024-05-31T18:51:26Z</dcterms:created>
  <dcterms:modified xsi:type="dcterms:W3CDTF">2024-08-22T17:20:07Z</dcterms:modified>
</cp:coreProperties>
</file>